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slide1.xml" ContentType="application/vnd.openxmlformats-officedocument.presentationml.slide+xml"/>
  <Default Extension="jpg" ContentType="image/jpg"/>
  <Default Extension="png" ContentType="image/pn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7556500" cy="10261600"/>
  <p:notesSz cx="7556500" cy="102616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181096"/>
            <a:ext cx="6428422" cy="2154935"/>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746496"/>
            <a:ext cx="5293994" cy="25654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defRPr sz="850" b="0" i="0">
                <a:solidFill>
                  <a:srgbClr val="58595B"/>
                </a:solidFill>
                <a:latin typeface="Arial"/>
                <a:cs typeface="Arial"/>
              </a:defRPr>
            </a:lvl1pPr>
          </a:lstStyle>
          <a:p>
            <a:pPr marL="12700">
              <a:lnSpc>
                <a:spcPct val="100000"/>
              </a:lnSpc>
            </a:pPr>
            <a:r>
              <a:rPr dirty="0" spc="20"/>
              <a:t>-</a:t>
            </a:r>
            <a:fld id="{81D60167-4931-47E6-BA6A-407CBD079E47}" type="slidenum">
              <a:rPr dirty="0"/>
              <a:t>#</a:t>
            </a:fld>
            <a:r>
              <a:rPr dirty="0" spc="2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defRPr sz="850" b="0" i="0">
                <a:solidFill>
                  <a:srgbClr val="58595B"/>
                </a:solidFill>
                <a:latin typeface="Arial"/>
                <a:cs typeface="Arial"/>
              </a:defRPr>
            </a:lvl1pPr>
          </a:lstStyle>
          <a:p>
            <a:pPr marL="12700">
              <a:lnSpc>
                <a:spcPct val="100000"/>
              </a:lnSpc>
            </a:pPr>
            <a:r>
              <a:rPr dirty="0" spc="20"/>
              <a:t>-</a:t>
            </a:r>
            <a:fld id="{81D60167-4931-47E6-BA6A-407CBD079E47}" type="slidenum">
              <a:rPr dirty="0"/>
              <a:t>#</a:t>
            </a:fld>
            <a:r>
              <a:rPr dirty="0" spc="2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idx="2" sz="half"/>
          </p:nvPr>
        </p:nvSpPr>
        <p:spPr>
          <a:xfrm>
            <a:off x="378142" y="2360168"/>
            <a:ext cx="3289839" cy="6772656"/>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3894867" y="2360168"/>
            <a:ext cx="3289839" cy="6772656"/>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defRPr sz="850" b="0" i="0">
                <a:solidFill>
                  <a:srgbClr val="58595B"/>
                </a:solidFill>
                <a:latin typeface="Arial"/>
                <a:cs typeface="Arial"/>
              </a:defRPr>
            </a:lvl1pPr>
          </a:lstStyle>
          <a:p>
            <a:pPr marL="12700">
              <a:lnSpc>
                <a:spcPct val="100000"/>
              </a:lnSpc>
            </a:pPr>
            <a:r>
              <a:rPr dirty="0" spc="20"/>
              <a:t>-</a:t>
            </a:r>
            <a:fld id="{81D60167-4931-47E6-BA6A-407CBD079E47}" type="slidenum">
              <a:rPr dirty="0"/>
              <a:t>#</a:t>
            </a:fld>
            <a:r>
              <a:rPr dirty="0" spc="20"/>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defRPr sz="850" b="0" i="0">
                <a:solidFill>
                  <a:srgbClr val="58595B"/>
                </a:solidFill>
                <a:latin typeface="Arial"/>
                <a:cs typeface="Arial"/>
              </a:defRPr>
            </a:lvl1pPr>
          </a:lstStyle>
          <a:p>
            <a:pPr marL="12700">
              <a:lnSpc>
                <a:spcPct val="100000"/>
              </a:lnSpc>
            </a:pPr>
            <a:r>
              <a:rPr dirty="0" spc="20"/>
              <a:t>-</a:t>
            </a:r>
            <a:fld id="{81D60167-4931-47E6-BA6A-407CBD079E47}" type="slidenum">
              <a:rPr dirty="0"/>
              <a:t>#</a:t>
            </a:fld>
            <a:r>
              <a:rPr dirty="0" spc="20"/>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defRPr sz="850" b="0" i="0">
                <a:solidFill>
                  <a:srgbClr val="58595B"/>
                </a:solidFill>
                <a:latin typeface="Arial"/>
                <a:cs typeface="Arial"/>
              </a:defRPr>
            </a:lvl1pPr>
          </a:lstStyle>
          <a:p>
            <a:pPr marL="12700">
              <a:lnSpc>
                <a:spcPct val="100000"/>
              </a:lnSpc>
            </a:pPr>
            <a:r>
              <a:rPr dirty="0" spc="20"/>
              <a:t>-</a:t>
            </a:r>
            <a:fld id="{81D60167-4931-47E6-BA6A-407CBD079E47}" type="slidenum">
              <a:rPr dirty="0"/>
              <a:t>#</a:t>
            </a:fld>
            <a:r>
              <a:rPr dirty="0" spc="20"/>
              <a:t>-</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4.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509678"/>
            <a:ext cx="1460500" cy="828675"/>
          </a:xfrm>
          <a:custGeom>
            <a:avLst/>
            <a:gdLst/>
            <a:ahLst/>
            <a:cxnLst/>
            <a:rect l="l" t="t" r="r" b="b"/>
            <a:pathLst>
              <a:path w="1460500" h="828675">
                <a:moveTo>
                  <a:pt x="1460270" y="0"/>
                </a:moveTo>
                <a:lnTo>
                  <a:pt x="0" y="244265"/>
                </a:lnTo>
                <a:lnTo>
                  <a:pt x="0" y="828650"/>
                </a:lnTo>
                <a:lnTo>
                  <a:pt x="1460270" y="584492"/>
                </a:lnTo>
                <a:lnTo>
                  <a:pt x="1460270" y="0"/>
                </a:lnTo>
              </a:path>
            </a:pathLst>
          </a:custGeom>
          <a:solidFill>
            <a:srgbClr val="EBEBEC"/>
          </a:solidFill>
        </p:spPr>
        <p:txBody>
          <a:bodyPr wrap="square" lIns="0" tIns="0" rIns="0" bIns="0" rtlCol="0"/>
          <a:lstStyle/>
          <a:p/>
        </p:txBody>
      </p:sp>
      <p:sp>
        <p:nvSpPr>
          <p:cNvPr id="17" name="bk object 17"/>
          <p:cNvSpPr/>
          <p:nvPr/>
        </p:nvSpPr>
        <p:spPr>
          <a:xfrm>
            <a:off x="1608634" y="7633105"/>
            <a:ext cx="1461135" cy="828040"/>
          </a:xfrm>
          <a:custGeom>
            <a:avLst/>
            <a:gdLst/>
            <a:ahLst/>
            <a:cxnLst/>
            <a:rect l="l" t="t" r="r" b="b"/>
            <a:pathLst>
              <a:path w="1461135" h="828040">
                <a:moveTo>
                  <a:pt x="1460969" y="0"/>
                </a:moveTo>
                <a:lnTo>
                  <a:pt x="730491" y="121754"/>
                </a:lnTo>
                <a:lnTo>
                  <a:pt x="730491" y="461619"/>
                </a:lnTo>
                <a:lnTo>
                  <a:pt x="0" y="583336"/>
                </a:lnTo>
                <a:lnTo>
                  <a:pt x="0" y="827900"/>
                </a:lnTo>
                <a:lnTo>
                  <a:pt x="1460969" y="584479"/>
                </a:lnTo>
                <a:lnTo>
                  <a:pt x="1460969" y="0"/>
                </a:lnTo>
                <a:close/>
              </a:path>
            </a:pathLst>
          </a:custGeom>
          <a:solidFill>
            <a:srgbClr val="EBEBEC"/>
          </a:solidFill>
        </p:spPr>
        <p:txBody>
          <a:bodyPr wrap="square" lIns="0" tIns="0" rIns="0" bIns="0" rtlCol="0"/>
          <a:lstStyle/>
          <a:p/>
        </p:txBody>
      </p:sp>
      <p:sp>
        <p:nvSpPr>
          <p:cNvPr id="18" name="bk object 18"/>
          <p:cNvSpPr/>
          <p:nvPr/>
        </p:nvSpPr>
        <p:spPr>
          <a:xfrm>
            <a:off x="878161" y="7510197"/>
            <a:ext cx="1461135" cy="828040"/>
          </a:xfrm>
          <a:custGeom>
            <a:avLst/>
            <a:gdLst/>
            <a:ahLst/>
            <a:cxnLst/>
            <a:rect l="l" t="t" r="r" b="b"/>
            <a:pathLst>
              <a:path w="1461135" h="828040">
                <a:moveTo>
                  <a:pt x="1460969" y="0"/>
                </a:moveTo>
                <a:lnTo>
                  <a:pt x="582104" y="146507"/>
                </a:lnTo>
                <a:lnTo>
                  <a:pt x="582104" y="275729"/>
                </a:lnTo>
                <a:lnTo>
                  <a:pt x="0" y="373062"/>
                </a:lnTo>
                <a:lnTo>
                  <a:pt x="0" y="827951"/>
                </a:lnTo>
                <a:lnTo>
                  <a:pt x="730465" y="706234"/>
                </a:lnTo>
                <a:lnTo>
                  <a:pt x="730465" y="366420"/>
                </a:lnTo>
                <a:lnTo>
                  <a:pt x="1460969" y="244665"/>
                </a:lnTo>
                <a:lnTo>
                  <a:pt x="1460969" y="0"/>
                </a:lnTo>
                <a:close/>
              </a:path>
            </a:pathLst>
          </a:custGeom>
          <a:solidFill>
            <a:srgbClr val="EBEBEC"/>
          </a:solidFill>
        </p:spPr>
        <p:txBody>
          <a:bodyPr wrap="square" lIns="0" tIns="0" rIns="0" bIns="0" rtlCol="0"/>
          <a:lstStyle/>
          <a:p/>
        </p:txBody>
      </p:sp>
      <p:sp>
        <p:nvSpPr>
          <p:cNvPr id="19" name="bk object 19"/>
          <p:cNvSpPr/>
          <p:nvPr/>
        </p:nvSpPr>
        <p:spPr>
          <a:xfrm>
            <a:off x="1608627" y="7754859"/>
            <a:ext cx="730885" cy="461645"/>
          </a:xfrm>
          <a:custGeom>
            <a:avLst/>
            <a:gdLst/>
            <a:ahLst/>
            <a:cxnLst/>
            <a:rect l="l" t="t" r="r" b="b"/>
            <a:pathLst>
              <a:path w="730885" h="461645">
                <a:moveTo>
                  <a:pt x="730504" y="0"/>
                </a:moveTo>
                <a:lnTo>
                  <a:pt x="0" y="121754"/>
                </a:lnTo>
                <a:lnTo>
                  <a:pt x="0" y="461581"/>
                </a:lnTo>
                <a:lnTo>
                  <a:pt x="730504" y="339864"/>
                </a:lnTo>
                <a:lnTo>
                  <a:pt x="730504" y="0"/>
                </a:lnTo>
                <a:close/>
              </a:path>
            </a:pathLst>
          </a:custGeom>
          <a:solidFill>
            <a:srgbClr val="E0E1E2"/>
          </a:solidFill>
        </p:spPr>
        <p:txBody>
          <a:bodyPr wrap="square" lIns="0" tIns="0" rIns="0" bIns="0" rtlCol="0"/>
          <a:lstStyle/>
          <a:p/>
        </p:txBody>
      </p:sp>
      <p:sp>
        <p:nvSpPr>
          <p:cNvPr id="20" name="bk object 20"/>
          <p:cNvSpPr/>
          <p:nvPr/>
        </p:nvSpPr>
        <p:spPr>
          <a:xfrm>
            <a:off x="3214385" y="6893999"/>
            <a:ext cx="1461135" cy="828040"/>
          </a:xfrm>
          <a:custGeom>
            <a:avLst/>
            <a:gdLst/>
            <a:ahLst/>
            <a:cxnLst/>
            <a:rect l="l" t="t" r="r" b="b"/>
            <a:pathLst>
              <a:path w="1461135" h="828040">
                <a:moveTo>
                  <a:pt x="1460969" y="0"/>
                </a:moveTo>
                <a:lnTo>
                  <a:pt x="0" y="243560"/>
                </a:lnTo>
                <a:lnTo>
                  <a:pt x="0" y="827925"/>
                </a:lnTo>
                <a:lnTo>
                  <a:pt x="1460969" y="584479"/>
                </a:lnTo>
                <a:lnTo>
                  <a:pt x="1460969" y="0"/>
                </a:lnTo>
                <a:close/>
              </a:path>
            </a:pathLst>
          </a:custGeom>
          <a:solidFill>
            <a:srgbClr val="EBEBEC"/>
          </a:solidFill>
        </p:spPr>
        <p:txBody>
          <a:bodyPr wrap="square" lIns="0" tIns="0" rIns="0" bIns="0" rtlCol="0"/>
          <a:lstStyle/>
          <a:p/>
        </p:txBody>
      </p:sp>
      <p:sp>
        <p:nvSpPr>
          <p:cNvPr id="21" name="bk object 21"/>
          <p:cNvSpPr/>
          <p:nvPr/>
        </p:nvSpPr>
        <p:spPr>
          <a:xfrm>
            <a:off x="0" y="7201428"/>
            <a:ext cx="1460500" cy="828675"/>
          </a:xfrm>
          <a:custGeom>
            <a:avLst/>
            <a:gdLst/>
            <a:ahLst/>
            <a:cxnLst/>
            <a:rect l="l" t="t" r="r" b="b"/>
            <a:pathLst>
              <a:path w="1460500" h="828675">
                <a:moveTo>
                  <a:pt x="1460270" y="0"/>
                </a:moveTo>
                <a:lnTo>
                  <a:pt x="0" y="244265"/>
                </a:lnTo>
                <a:lnTo>
                  <a:pt x="0" y="828675"/>
                </a:lnTo>
                <a:lnTo>
                  <a:pt x="878165" y="681837"/>
                </a:lnTo>
                <a:lnTo>
                  <a:pt x="878165" y="552323"/>
                </a:lnTo>
                <a:lnTo>
                  <a:pt x="1460270" y="455282"/>
                </a:lnTo>
                <a:lnTo>
                  <a:pt x="1460270" y="0"/>
                </a:lnTo>
              </a:path>
            </a:pathLst>
          </a:custGeom>
          <a:solidFill>
            <a:srgbClr val="EBEBEC"/>
          </a:solidFill>
        </p:spPr>
        <p:txBody>
          <a:bodyPr wrap="square" lIns="0" tIns="0" rIns="0" bIns="0" rtlCol="0"/>
          <a:lstStyle/>
          <a:p/>
        </p:txBody>
      </p:sp>
      <p:sp>
        <p:nvSpPr>
          <p:cNvPr id="22" name="bk object 22"/>
          <p:cNvSpPr/>
          <p:nvPr/>
        </p:nvSpPr>
        <p:spPr>
          <a:xfrm>
            <a:off x="878165" y="7656707"/>
            <a:ext cx="582295" cy="226695"/>
          </a:xfrm>
          <a:custGeom>
            <a:avLst/>
            <a:gdLst/>
            <a:ahLst/>
            <a:cxnLst/>
            <a:rect l="l" t="t" r="r" b="b"/>
            <a:pathLst>
              <a:path w="582294" h="226695">
                <a:moveTo>
                  <a:pt x="582104" y="0"/>
                </a:moveTo>
                <a:lnTo>
                  <a:pt x="0" y="97053"/>
                </a:lnTo>
                <a:lnTo>
                  <a:pt x="0" y="226555"/>
                </a:lnTo>
                <a:lnTo>
                  <a:pt x="582104" y="129222"/>
                </a:lnTo>
                <a:lnTo>
                  <a:pt x="582104" y="0"/>
                </a:lnTo>
                <a:close/>
              </a:path>
            </a:pathLst>
          </a:custGeom>
          <a:solidFill>
            <a:srgbClr val="E0E1E2"/>
          </a:solidFill>
        </p:spPr>
        <p:txBody>
          <a:bodyPr wrap="square" lIns="0" tIns="0" rIns="0" bIns="0" rtlCol="0"/>
          <a:lstStyle/>
          <a:p/>
        </p:txBody>
      </p:sp>
      <p:sp>
        <p:nvSpPr>
          <p:cNvPr id="2" name="Holder 2"/>
          <p:cNvSpPr>
            <a:spLocks noGrp="1"/>
          </p:cNvSpPr>
          <p:nvPr>
            <p:ph type="title"/>
          </p:nvPr>
        </p:nvSpPr>
        <p:spPr>
          <a:xfrm>
            <a:off x="378142" y="410463"/>
            <a:ext cx="6806564" cy="1641855"/>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8142" y="2360168"/>
            <a:ext cx="6806564" cy="6772656"/>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a:xfrm>
            <a:off x="2571369" y="9543288"/>
            <a:ext cx="2420111" cy="51308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378142" y="9543288"/>
            <a:ext cx="1739455" cy="5130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3697575" y="9775464"/>
            <a:ext cx="165735" cy="133350"/>
          </a:xfrm>
          <a:prstGeom prst="rect">
            <a:avLst/>
          </a:prstGeom>
        </p:spPr>
        <p:txBody>
          <a:bodyPr wrap="square" lIns="0" tIns="0" rIns="0" bIns="0">
            <a:spAutoFit/>
          </a:bodyPr>
          <a:lstStyle>
            <a:lvl1pPr>
              <a:defRPr sz="850" b="0" i="0">
                <a:solidFill>
                  <a:srgbClr val="58595B"/>
                </a:solidFill>
                <a:latin typeface="Arial"/>
                <a:cs typeface="Arial"/>
              </a:defRPr>
            </a:lvl1pPr>
          </a:lstStyle>
          <a:p>
            <a:pPr marL="12700">
              <a:lnSpc>
                <a:spcPct val="100000"/>
              </a:lnSpc>
            </a:pPr>
            <a:r>
              <a:rPr dirty="0" spc="20"/>
              <a:t>-</a:t>
            </a:r>
            <a:fld id="{81D60167-4931-47E6-BA6A-407CBD079E47}" type="slidenum">
              <a:rPr dirty="0"/>
              <a:t>#</a:t>
            </a:fld>
            <a:r>
              <a:rPr dirty="0" spc="20"/>
              <a:t>-</a:t>
            </a:r>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hyperlink" Target="http://www.ruijie.com.cn/" TargetMode="External"/><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30" Type="http://schemas.openxmlformats.org/officeDocument/2006/relationships/image" Target="../media/image28.png"/><Relationship Id="rId31" Type="http://schemas.openxmlformats.org/officeDocument/2006/relationships/image" Target="../media/image29.png"/><Relationship Id="rId32" Type="http://schemas.openxmlformats.org/officeDocument/2006/relationships/image" Target="../media/image30.png"/><Relationship Id="rId33" Type="http://schemas.openxmlformats.org/officeDocument/2006/relationships/image" Target="../media/image31.png"/><Relationship Id="rId34" Type="http://schemas.openxmlformats.org/officeDocument/2006/relationships/image" Target="../media/image32.png"/><Relationship Id="rId35" Type="http://schemas.openxmlformats.org/officeDocument/2006/relationships/image" Target="../media/image33.png"/><Relationship Id="rId36" Type="http://schemas.openxmlformats.org/officeDocument/2006/relationships/image" Target="../media/image34.png"/><Relationship Id="rId37" Type="http://schemas.openxmlformats.org/officeDocument/2006/relationships/image" Target="../media/image3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9.png"/><Relationship Id="rId3" Type="http://schemas.openxmlformats.org/officeDocument/2006/relationships/image" Target="../media/image670.png"/><Relationship Id="rId4" Type="http://schemas.openxmlformats.org/officeDocument/2006/relationships/image" Target="../media/image671.png"/><Relationship Id="rId5" Type="http://schemas.openxmlformats.org/officeDocument/2006/relationships/image" Target="../media/image672.png"/><Relationship Id="rId6" Type="http://schemas.openxmlformats.org/officeDocument/2006/relationships/image" Target="../media/image673.png"/><Relationship Id="rId7" Type="http://schemas.openxmlformats.org/officeDocument/2006/relationships/image" Target="../media/image674.png"/><Relationship Id="rId8" Type="http://schemas.openxmlformats.org/officeDocument/2006/relationships/image" Target="../media/image675.png"/><Relationship Id="rId9" Type="http://schemas.openxmlformats.org/officeDocument/2006/relationships/image" Target="../media/image676.png"/><Relationship Id="rId10" Type="http://schemas.openxmlformats.org/officeDocument/2006/relationships/image" Target="../media/image677.png"/><Relationship Id="rId11" Type="http://schemas.openxmlformats.org/officeDocument/2006/relationships/image" Target="../media/image678.png"/><Relationship Id="rId12" Type="http://schemas.openxmlformats.org/officeDocument/2006/relationships/image" Target="../media/image679.png"/><Relationship Id="rId13" Type="http://schemas.openxmlformats.org/officeDocument/2006/relationships/image" Target="../media/image680.png"/><Relationship Id="rId14" Type="http://schemas.openxmlformats.org/officeDocument/2006/relationships/image" Target="../media/image681.png"/><Relationship Id="rId15" Type="http://schemas.openxmlformats.org/officeDocument/2006/relationships/image" Target="../media/image682.png"/><Relationship Id="rId16" Type="http://schemas.openxmlformats.org/officeDocument/2006/relationships/image" Target="../media/image683.png"/><Relationship Id="rId17" Type="http://schemas.openxmlformats.org/officeDocument/2006/relationships/image" Target="../media/image684.png"/><Relationship Id="rId18" Type="http://schemas.openxmlformats.org/officeDocument/2006/relationships/image" Target="../media/image685.png"/><Relationship Id="rId19" Type="http://schemas.openxmlformats.org/officeDocument/2006/relationships/image" Target="../media/image686.png"/><Relationship Id="rId20" Type="http://schemas.openxmlformats.org/officeDocument/2006/relationships/image" Target="../media/image687.png"/><Relationship Id="rId21" Type="http://schemas.openxmlformats.org/officeDocument/2006/relationships/image" Target="../media/image688.png"/><Relationship Id="rId22" Type="http://schemas.openxmlformats.org/officeDocument/2006/relationships/image" Target="../media/image689.png"/><Relationship Id="rId23" Type="http://schemas.openxmlformats.org/officeDocument/2006/relationships/image" Target="../media/image690.png"/><Relationship Id="rId24" Type="http://schemas.openxmlformats.org/officeDocument/2006/relationships/image" Target="../media/image691.png"/><Relationship Id="rId25" Type="http://schemas.openxmlformats.org/officeDocument/2006/relationships/image" Target="../media/image692.png"/><Relationship Id="rId26" Type="http://schemas.openxmlformats.org/officeDocument/2006/relationships/image" Target="../media/image693.png"/><Relationship Id="rId27" Type="http://schemas.openxmlformats.org/officeDocument/2006/relationships/image" Target="../media/image694.png"/><Relationship Id="rId28" Type="http://schemas.openxmlformats.org/officeDocument/2006/relationships/image" Target="../media/image695.png"/><Relationship Id="rId29" Type="http://schemas.openxmlformats.org/officeDocument/2006/relationships/image" Target="../media/image696.png"/><Relationship Id="rId30" Type="http://schemas.openxmlformats.org/officeDocument/2006/relationships/image" Target="../media/image697.png"/><Relationship Id="rId31" Type="http://schemas.openxmlformats.org/officeDocument/2006/relationships/image" Target="../media/image698.png"/><Relationship Id="rId32" Type="http://schemas.openxmlformats.org/officeDocument/2006/relationships/image" Target="../media/image699.png"/><Relationship Id="rId33" Type="http://schemas.openxmlformats.org/officeDocument/2006/relationships/image" Target="../media/image700.png"/><Relationship Id="rId34" Type="http://schemas.openxmlformats.org/officeDocument/2006/relationships/image" Target="../media/image701.png"/><Relationship Id="rId35" Type="http://schemas.openxmlformats.org/officeDocument/2006/relationships/image" Target="../media/image702.png"/><Relationship Id="rId36" Type="http://schemas.openxmlformats.org/officeDocument/2006/relationships/image" Target="../media/image703.png"/><Relationship Id="rId37" Type="http://schemas.openxmlformats.org/officeDocument/2006/relationships/image" Target="../media/image704.png"/><Relationship Id="rId38" Type="http://schemas.openxmlformats.org/officeDocument/2006/relationships/image" Target="../media/image705.png"/><Relationship Id="rId39" Type="http://schemas.openxmlformats.org/officeDocument/2006/relationships/image" Target="../media/image706.png"/><Relationship Id="rId40" Type="http://schemas.openxmlformats.org/officeDocument/2006/relationships/image" Target="../media/image707.png"/><Relationship Id="rId41" Type="http://schemas.openxmlformats.org/officeDocument/2006/relationships/image" Target="../media/image708.png"/><Relationship Id="rId42" Type="http://schemas.openxmlformats.org/officeDocument/2006/relationships/image" Target="../media/image709.png"/><Relationship Id="rId43" Type="http://schemas.openxmlformats.org/officeDocument/2006/relationships/image" Target="../media/image710.png"/><Relationship Id="rId44" Type="http://schemas.openxmlformats.org/officeDocument/2006/relationships/image" Target="../media/image711.png"/><Relationship Id="rId45" Type="http://schemas.openxmlformats.org/officeDocument/2006/relationships/image" Target="../media/image712.png"/><Relationship Id="rId46" Type="http://schemas.openxmlformats.org/officeDocument/2006/relationships/image" Target="../media/image713.png"/><Relationship Id="rId47" Type="http://schemas.openxmlformats.org/officeDocument/2006/relationships/image" Target="../media/image714.png"/><Relationship Id="rId48" Type="http://schemas.openxmlformats.org/officeDocument/2006/relationships/image" Target="../media/image715.png"/><Relationship Id="rId49" Type="http://schemas.openxmlformats.org/officeDocument/2006/relationships/image" Target="../media/image716.png"/><Relationship Id="rId50" Type="http://schemas.openxmlformats.org/officeDocument/2006/relationships/image" Target="../media/image717.png"/><Relationship Id="rId51" Type="http://schemas.openxmlformats.org/officeDocument/2006/relationships/image" Target="../media/image718.png"/><Relationship Id="rId52" Type="http://schemas.openxmlformats.org/officeDocument/2006/relationships/image" Target="../media/image719.png"/><Relationship Id="rId53" Type="http://schemas.openxmlformats.org/officeDocument/2006/relationships/image" Target="../media/image720.png"/><Relationship Id="rId54" Type="http://schemas.openxmlformats.org/officeDocument/2006/relationships/image" Target="../media/image721.png"/><Relationship Id="rId55" Type="http://schemas.openxmlformats.org/officeDocument/2006/relationships/image" Target="../media/image722.png"/><Relationship Id="rId56" Type="http://schemas.openxmlformats.org/officeDocument/2006/relationships/image" Target="../media/image723.png"/><Relationship Id="rId57" Type="http://schemas.openxmlformats.org/officeDocument/2006/relationships/image" Target="../media/image724.png"/><Relationship Id="rId58" Type="http://schemas.openxmlformats.org/officeDocument/2006/relationships/image" Target="../media/image725.png"/><Relationship Id="rId59" Type="http://schemas.openxmlformats.org/officeDocument/2006/relationships/image" Target="../media/image726.png"/><Relationship Id="rId60" Type="http://schemas.openxmlformats.org/officeDocument/2006/relationships/image" Target="../media/image727.png"/><Relationship Id="rId61" Type="http://schemas.openxmlformats.org/officeDocument/2006/relationships/image" Target="../media/image728.png"/><Relationship Id="rId62" Type="http://schemas.openxmlformats.org/officeDocument/2006/relationships/image" Target="../media/image729.png"/><Relationship Id="rId63" Type="http://schemas.openxmlformats.org/officeDocument/2006/relationships/image" Target="../media/image730.png"/><Relationship Id="rId64" Type="http://schemas.openxmlformats.org/officeDocument/2006/relationships/image" Target="../media/image731.png"/><Relationship Id="rId65" Type="http://schemas.openxmlformats.org/officeDocument/2006/relationships/image" Target="../media/image732.png"/><Relationship Id="rId66" Type="http://schemas.openxmlformats.org/officeDocument/2006/relationships/image" Target="../media/image733.png"/><Relationship Id="rId67" Type="http://schemas.openxmlformats.org/officeDocument/2006/relationships/image" Target="../media/image734.png"/><Relationship Id="rId68" Type="http://schemas.openxmlformats.org/officeDocument/2006/relationships/image" Target="../media/image735.png"/><Relationship Id="rId69" Type="http://schemas.openxmlformats.org/officeDocument/2006/relationships/image" Target="../media/image736.png"/><Relationship Id="rId70" Type="http://schemas.openxmlformats.org/officeDocument/2006/relationships/image" Target="../media/image737.png"/><Relationship Id="rId71" Type="http://schemas.openxmlformats.org/officeDocument/2006/relationships/image" Target="../media/image738.png"/><Relationship Id="rId72" Type="http://schemas.openxmlformats.org/officeDocument/2006/relationships/image" Target="../media/image739.png"/><Relationship Id="rId73" Type="http://schemas.openxmlformats.org/officeDocument/2006/relationships/image" Target="../media/image740.png"/><Relationship Id="rId74" Type="http://schemas.openxmlformats.org/officeDocument/2006/relationships/image" Target="../media/image741.png"/><Relationship Id="rId75" Type="http://schemas.openxmlformats.org/officeDocument/2006/relationships/image" Target="../media/image742.png"/><Relationship Id="rId76" Type="http://schemas.openxmlformats.org/officeDocument/2006/relationships/image" Target="../media/image743.png"/><Relationship Id="rId77" Type="http://schemas.openxmlformats.org/officeDocument/2006/relationships/image" Target="../media/image744.png"/><Relationship Id="rId78" Type="http://schemas.openxmlformats.org/officeDocument/2006/relationships/image" Target="../media/image745.png"/><Relationship Id="rId79" Type="http://schemas.openxmlformats.org/officeDocument/2006/relationships/image" Target="../media/image746.png"/><Relationship Id="rId80" Type="http://schemas.openxmlformats.org/officeDocument/2006/relationships/image" Target="../media/image747.png"/><Relationship Id="rId81" Type="http://schemas.openxmlformats.org/officeDocument/2006/relationships/image" Target="../media/image748.png"/><Relationship Id="rId82" Type="http://schemas.openxmlformats.org/officeDocument/2006/relationships/image" Target="../media/image749.png"/><Relationship Id="rId83" Type="http://schemas.openxmlformats.org/officeDocument/2006/relationships/image" Target="../media/image750.png"/><Relationship Id="rId84" Type="http://schemas.openxmlformats.org/officeDocument/2006/relationships/image" Target="../media/image751.png"/><Relationship Id="rId85" Type="http://schemas.openxmlformats.org/officeDocument/2006/relationships/image" Target="../media/image752.png"/><Relationship Id="rId86" Type="http://schemas.openxmlformats.org/officeDocument/2006/relationships/image" Target="../media/image753.png"/><Relationship Id="rId87" Type="http://schemas.openxmlformats.org/officeDocument/2006/relationships/image" Target="../media/image754.png"/><Relationship Id="rId88" Type="http://schemas.openxmlformats.org/officeDocument/2006/relationships/image" Target="../media/image755.png"/><Relationship Id="rId89" Type="http://schemas.openxmlformats.org/officeDocument/2006/relationships/image" Target="../media/image756.png"/><Relationship Id="rId90" Type="http://schemas.openxmlformats.org/officeDocument/2006/relationships/image" Target="../media/image757.png"/><Relationship Id="rId91" Type="http://schemas.openxmlformats.org/officeDocument/2006/relationships/image" Target="../media/image758.png"/><Relationship Id="rId92" Type="http://schemas.openxmlformats.org/officeDocument/2006/relationships/image" Target="../media/image759.png"/><Relationship Id="rId93" Type="http://schemas.openxmlformats.org/officeDocument/2006/relationships/image" Target="../media/image760.png"/><Relationship Id="rId94" Type="http://schemas.openxmlformats.org/officeDocument/2006/relationships/image" Target="../media/image761.png"/><Relationship Id="rId95" Type="http://schemas.openxmlformats.org/officeDocument/2006/relationships/image" Target="../media/image762.png"/><Relationship Id="rId96" Type="http://schemas.openxmlformats.org/officeDocument/2006/relationships/image" Target="../media/image763.png"/><Relationship Id="rId97" Type="http://schemas.openxmlformats.org/officeDocument/2006/relationships/image" Target="../media/image764.png"/><Relationship Id="rId98" Type="http://schemas.openxmlformats.org/officeDocument/2006/relationships/image" Target="../media/image765.png"/><Relationship Id="rId99" Type="http://schemas.openxmlformats.org/officeDocument/2006/relationships/image" Target="../media/image766.png"/><Relationship Id="rId100" Type="http://schemas.openxmlformats.org/officeDocument/2006/relationships/image" Target="../media/image767.png"/><Relationship Id="rId101" Type="http://schemas.openxmlformats.org/officeDocument/2006/relationships/image" Target="../media/image768.png"/><Relationship Id="rId102" Type="http://schemas.openxmlformats.org/officeDocument/2006/relationships/image" Target="../media/image769.png"/><Relationship Id="rId103" Type="http://schemas.openxmlformats.org/officeDocument/2006/relationships/image" Target="../media/image770.png"/><Relationship Id="rId104" Type="http://schemas.openxmlformats.org/officeDocument/2006/relationships/image" Target="../media/image771.png"/><Relationship Id="rId105" Type="http://schemas.openxmlformats.org/officeDocument/2006/relationships/image" Target="../media/image772.png"/><Relationship Id="rId106" Type="http://schemas.openxmlformats.org/officeDocument/2006/relationships/image" Target="../media/image773.png"/><Relationship Id="rId107" Type="http://schemas.openxmlformats.org/officeDocument/2006/relationships/image" Target="../media/image774.png"/><Relationship Id="rId108" Type="http://schemas.openxmlformats.org/officeDocument/2006/relationships/image" Target="../media/image775.png"/><Relationship Id="rId109" Type="http://schemas.openxmlformats.org/officeDocument/2006/relationships/image" Target="../media/image776.png"/><Relationship Id="rId110" Type="http://schemas.openxmlformats.org/officeDocument/2006/relationships/image" Target="../media/image777.png"/><Relationship Id="rId111" Type="http://schemas.openxmlformats.org/officeDocument/2006/relationships/image" Target="../media/image778.png"/><Relationship Id="rId112" Type="http://schemas.openxmlformats.org/officeDocument/2006/relationships/image" Target="../media/image779.png"/><Relationship Id="rId113" Type="http://schemas.openxmlformats.org/officeDocument/2006/relationships/image" Target="../media/image780.png"/><Relationship Id="rId114" Type="http://schemas.openxmlformats.org/officeDocument/2006/relationships/image" Target="../media/image781.png"/><Relationship Id="rId115" Type="http://schemas.openxmlformats.org/officeDocument/2006/relationships/image" Target="../media/image782.png"/><Relationship Id="rId116" Type="http://schemas.openxmlformats.org/officeDocument/2006/relationships/image" Target="../media/image783.png"/><Relationship Id="rId117" Type="http://schemas.openxmlformats.org/officeDocument/2006/relationships/image" Target="../media/image784.png"/><Relationship Id="rId118" Type="http://schemas.openxmlformats.org/officeDocument/2006/relationships/image" Target="../media/image785.png"/><Relationship Id="rId119" Type="http://schemas.openxmlformats.org/officeDocument/2006/relationships/image" Target="../media/image786.png"/><Relationship Id="rId120" Type="http://schemas.openxmlformats.org/officeDocument/2006/relationships/image" Target="../media/image787.png"/><Relationship Id="rId121" Type="http://schemas.openxmlformats.org/officeDocument/2006/relationships/image" Target="../media/image788.png"/><Relationship Id="rId122" Type="http://schemas.openxmlformats.org/officeDocument/2006/relationships/image" Target="../media/image789.png"/><Relationship Id="rId123" Type="http://schemas.openxmlformats.org/officeDocument/2006/relationships/image" Target="../media/image790.png"/><Relationship Id="rId124" Type="http://schemas.openxmlformats.org/officeDocument/2006/relationships/image" Target="../media/image791.png"/><Relationship Id="rId125" Type="http://schemas.openxmlformats.org/officeDocument/2006/relationships/image" Target="../media/image792.png"/><Relationship Id="rId126" Type="http://schemas.openxmlformats.org/officeDocument/2006/relationships/image" Target="../media/image793.png"/><Relationship Id="rId127" Type="http://schemas.openxmlformats.org/officeDocument/2006/relationships/image" Target="../media/image794.png"/><Relationship Id="rId128" Type="http://schemas.openxmlformats.org/officeDocument/2006/relationships/image" Target="../media/image795.png"/><Relationship Id="rId129" Type="http://schemas.openxmlformats.org/officeDocument/2006/relationships/image" Target="../media/image796.png"/><Relationship Id="rId130" Type="http://schemas.openxmlformats.org/officeDocument/2006/relationships/image" Target="../media/image797.png"/><Relationship Id="rId131" Type="http://schemas.openxmlformats.org/officeDocument/2006/relationships/image" Target="../media/image798.png"/><Relationship Id="rId132" Type="http://schemas.openxmlformats.org/officeDocument/2006/relationships/image" Target="../media/image799.png"/><Relationship Id="rId133" Type="http://schemas.openxmlformats.org/officeDocument/2006/relationships/image" Target="../media/image800.png"/><Relationship Id="rId134" Type="http://schemas.openxmlformats.org/officeDocument/2006/relationships/image" Target="../media/image801.png"/><Relationship Id="rId135" Type="http://schemas.openxmlformats.org/officeDocument/2006/relationships/image" Target="../media/image802.png"/><Relationship Id="rId136" Type="http://schemas.openxmlformats.org/officeDocument/2006/relationships/image" Target="../media/image803.png"/><Relationship Id="rId137" Type="http://schemas.openxmlformats.org/officeDocument/2006/relationships/image" Target="../media/image804.png"/><Relationship Id="rId138" Type="http://schemas.openxmlformats.org/officeDocument/2006/relationships/image" Target="../media/image805.png"/><Relationship Id="rId139" Type="http://schemas.openxmlformats.org/officeDocument/2006/relationships/image" Target="../media/image806.png"/><Relationship Id="rId140" Type="http://schemas.openxmlformats.org/officeDocument/2006/relationships/image" Target="../media/image807.png"/><Relationship Id="rId141" Type="http://schemas.openxmlformats.org/officeDocument/2006/relationships/image" Target="../media/image808.png"/><Relationship Id="rId142" Type="http://schemas.openxmlformats.org/officeDocument/2006/relationships/image" Target="../media/image809.png"/><Relationship Id="rId143" Type="http://schemas.openxmlformats.org/officeDocument/2006/relationships/image" Target="../media/image810.png"/><Relationship Id="rId144" Type="http://schemas.openxmlformats.org/officeDocument/2006/relationships/image" Target="../media/image811.png"/><Relationship Id="rId145" Type="http://schemas.openxmlformats.org/officeDocument/2006/relationships/image" Target="../media/image812.png"/><Relationship Id="rId146" Type="http://schemas.openxmlformats.org/officeDocument/2006/relationships/image" Target="../media/image813.png"/><Relationship Id="rId147" Type="http://schemas.openxmlformats.org/officeDocument/2006/relationships/image" Target="../media/image814.png"/><Relationship Id="rId148" Type="http://schemas.openxmlformats.org/officeDocument/2006/relationships/image" Target="../media/image815.png"/><Relationship Id="rId149" Type="http://schemas.openxmlformats.org/officeDocument/2006/relationships/image" Target="../media/image816.png"/><Relationship Id="rId150" Type="http://schemas.openxmlformats.org/officeDocument/2006/relationships/image" Target="../media/image817.png"/><Relationship Id="rId151" Type="http://schemas.openxmlformats.org/officeDocument/2006/relationships/image" Target="../media/image818.png"/><Relationship Id="rId152" Type="http://schemas.openxmlformats.org/officeDocument/2006/relationships/image" Target="../media/image819.png"/><Relationship Id="rId153" Type="http://schemas.openxmlformats.org/officeDocument/2006/relationships/image" Target="../media/image820.png"/><Relationship Id="rId154" Type="http://schemas.openxmlformats.org/officeDocument/2006/relationships/image" Target="../media/image821.png"/><Relationship Id="rId155" Type="http://schemas.openxmlformats.org/officeDocument/2006/relationships/image" Target="../media/image822.png"/><Relationship Id="rId156" Type="http://schemas.openxmlformats.org/officeDocument/2006/relationships/image" Target="../media/image823.png"/><Relationship Id="rId157" Type="http://schemas.openxmlformats.org/officeDocument/2006/relationships/image" Target="../media/image824.png"/><Relationship Id="rId158" Type="http://schemas.openxmlformats.org/officeDocument/2006/relationships/image" Target="../media/image825.png"/><Relationship Id="rId159" Type="http://schemas.openxmlformats.org/officeDocument/2006/relationships/image" Target="../media/image826.png"/><Relationship Id="rId160" Type="http://schemas.openxmlformats.org/officeDocument/2006/relationships/image" Target="../media/image827.png"/><Relationship Id="rId161" Type="http://schemas.openxmlformats.org/officeDocument/2006/relationships/image" Target="../media/image828.png"/><Relationship Id="rId162" Type="http://schemas.openxmlformats.org/officeDocument/2006/relationships/image" Target="../media/image829.png"/><Relationship Id="rId163" Type="http://schemas.openxmlformats.org/officeDocument/2006/relationships/image" Target="../media/image830.png"/><Relationship Id="rId164" Type="http://schemas.openxmlformats.org/officeDocument/2006/relationships/image" Target="../media/image831.png"/><Relationship Id="rId165" Type="http://schemas.openxmlformats.org/officeDocument/2006/relationships/image" Target="../media/image832.png"/><Relationship Id="rId166" Type="http://schemas.openxmlformats.org/officeDocument/2006/relationships/image" Target="../media/image833.png"/><Relationship Id="rId167" Type="http://schemas.openxmlformats.org/officeDocument/2006/relationships/image" Target="../media/image834.png"/><Relationship Id="rId168" Type="http://schemas.openxmlformats.org/officeDocument/2006/relationships/image" Target="../media/image835.png"/><Relationship Id="rId169" Type="http://schemas.openxmlformats.org/officeDocument/2006/relationships/image" Target="../media/image836.png"/><Relationship Id="rId170" Type="http://schemas.openxmlformats.org/officeDocument/2006/relationships/image" Target="../media/image837.png"/><Relationship Id="rId171" Type="http://schemas.openxmlformats.org/officeDocument/2006/relationships/image" Target="../media/image838.png"/><Relationship Id="rId172" Type="http://schemas.openxmlformats.org/officeDocument/2006/relationships/image" Target="../media/image839.png"/><Relationship Id="rId173" Type="http://schemas.openxmlformats.org/officeDocument/2006/relationships/image" Target="../media/image840.png"/><Relationship Id="rId174" Type="http://schemas.openxmlformats.org/officeDocument/2006/relationships/image" Target="../media/image841.png"/><Relationship Id="rId175" Type="http://schemas.openxmlformats.org/officeDocument/2006/relationships/image" Target="../media/image842.png"/><Relationship Id="rId176" Type="http://schemas.openxmlformats.org/officeDocument/2006/relationships/image" Target="../media/image843.png"/><Relationship Id="rId177" Type="http://schemas.openxmlformats.org/officeDocument/2006/relationships/image" Target="../media/image844.png"/><Relationship Id="rId178" Type="http://schemas.openxmlformats.org/officeDocument/2006/relationships/image" Target="../media/image845.png"/><Relationship Id="rId179" Type="http://schemas.openxmlformats.org/officeDocument/2006/relationships/image" Target="../media/image846.png"/><Relationship Id="rId180" Type="http://schemas.openxmlformats.org/officeDocument/2006/relationships/image" Target="../media/image847.png"/><Relationship Id="rId181" Type="http://schemas.openxmlformats.org/officeDocument/2006/relationships/image" Target="../media/image848.png"/><Relationship Id="rId182" Type="http://schemas.openxmlformats.org/officeDocument/2006/relationships/image" Target="../media/image849.png"/><Relationship Id="rId183" Type="http://schemas.openxmlformats.org/officeDocument/2006/relationships/image" Target="../media/image850.png"/><Relationship Id="rId184" Type="http://schemas.openxmlformats.org/officeDocument/2006/relationships/image" Target="../media/image851.png"/><Relationship Id="rId185" Type="http://schemas.openxmlformats.org/officeDocument/2006/relationships/image" Target="../media/image852.png"/><Relationship Id="rId186" Type="http://schemas.openxmlformats.org/officeDocument/2006/relationships/image" Target="../media/image853.png"/><Relationship Id="rId187" Type="http://schemas.openxmlformats.org/officeDocument/2006/relationships/image" Target="../media/image854.png"/><Relationship Id="rId188" Type="http://schemas.openxmlformats.org/officeDocument/2006/relationships/image" Target="../media/image855.png"/><Relationship Id="rId189" Type="http://schemas.openxmlformats.org/officeDocument/2006/relationships/image" Target="../media/image856.png"/><Relationship Id="rId190" Type="http://schemas.openxmlformats.org/officeDocument/2006/relationships/image" Target="../media/image857.png"/><Relationship Id="rId191" Type="http://schemas.openxmlformats.org/officeDocument/2006/relationships/image" Target="../media/image858.png"/><Relationship Id="rId192" Type="http://schemas.openxmlformats.org/officeDocument/2006/relationships/image" Target="../media/image859.png"/><Relationship Id="rId193" Type="http://schemas.openxmlformats.org/officeDocument/2006/relationships/image" Target="../media/image860.png"/><Relationship Id="rId194" Type="http://schemas.openxmlformats.org/officeDocument/2006/relationships/image" Target="../media/image861.png"/><Relationship Id="rId195" Type="http://schemas.openxmlformats.org/officeDocument/2006/relationships/image" Target="../media/image862.png"/><Relationship Id="rId196" Type="http://schemas.openxmlformats.org/officeDocument/2006/relationships/image" Target="../media/image863.png"/><Relationship Id="rId197" Type="http://schemas.openxmlformats.org/officeDocument/2006/relationships/image" Target="../media/image864.png"/><Relationship Id="rId198" Type="http://schemas.openxmlformats.org/officeDocument/2006/relationships/image" Target="../media/image865.png"/><Relationship Id="rId199" Type="http://schemas.openxmlformats.org/officeDocument/2006/relationships/image" Target="../media/image866.png"/><Relationship Id="rId200" Type="http://schemas.openxmlformats.org/officeDocument/2006/relationships/image" Target="../media/image867.png"/><Relationship Id="rId201" Type="http://schemas.openxmlformats.org/officeDocument/2006/relationships/image" Target="../media/image868.png"/><Relationship Id="rId202" Type="http://schemas.openxmlformats.org/officeDocument/2006/relationships/image" Target="../media/image869.png"/><Relationship Id="rId203" Type="http://schemas.openxmlformats.org/officeDocument/2006/relationships/image" Target="../media/image870.png"/><Relationship Id="rId204" Type="http://schemas.openxmlformats.org/officeDocument/2006/relationships/image" Target="../media/image871.png"/><Relationship Id="rId205" Type="http://schemas.openxmlformats.org/officeDocument/2006/relationships/image" Target="../media/image872.png"/><Relationship Id="rId206" Type="http://schemas.openxmlformats.org/officeDocument/2006/relationships/image" Target="../media/image873.png"/><Relationship Id="rId207" Type="http://schemas.openxmlformats.org/officeDocument/2006/relationships/image" Target="../media/image874.png"/><Relationship Id="rId208" Type="http://schemas.openxmlformats.org/officeDocument/2006/relationships/image" Target="../media/image875.png"/><Relationship Id="rId209" Type="http://schemas.openxmlformats.org/officeDocument/2006/relationships/image" Target="../media/image876.png"/><Relationship Id="rId210" Type="http://schemas.openxmlformats.org/officeDocument/2006/relationships/image" Target="../media/image877.png"/><Relationship Id="rId211" Type="http://schemas.openxmlformats.org/officeDocument/2006/relationships/image" Target="../media/image878.png"/><Relationship Id="rId212" Type="http://schemas.openxmlformats.org/officeDocument/2006/relationships/image" Target="../media/image879.png"/><Relationship Id="rId213" Type="http://schemas.openxmlformats.org/officeDocument/2006/relationships/image" Target="../media/image880.png"/><Relationship Id="rId214" Type="http://schemas.openxmlformats.org/officeDocument/2006/relationships/image" Target="../media/image881.png"/><Relationship Id="rId215" Type="http://schemas.openxmlformats.org/officeDocument/2006/relationships/image" Target="../media/image882.png"/><Relationship Id="rId216" Type="http://schemas.openxmlformats.org/officeDocument/2006/relationships/image" Target="../media/image883.png"/><Relationship Id="rId217" Type="http://schemas.openxmlformats.org/officeDocument/2006/relationships/image" Target="../media/image884.png"/><Relationship Id="rId218" Type="http://schemas.openxmlformats.org/officeDocument/2006/relationships/image" Target="../media/image885.png"/><Relationship Id="rId219" Type="http://schemas.openxmlformats.org/officeDocument/2006/relationships/image" Target="../media/image886.png"/><Relationship Id="rId220" Type="http://schemas.openxmlformats.org/officeDocument/2006/relationships/image" Target="../media/image887.png"/><Relationship Id="rId221" Type="http://schemas.openxmlformats.org/officeDocument/2006/relationships/image" Target="../media/image888.png"/><Relationship Id="rId222" Type="http://schemas.openxmlformats.org/officeDocument/2006/relationships/image" Target="../media/image889.png"/><Relationship Id="rId223" Type="http://schemas.openxmlformats.org/officeDocument/2006/relationships/image" Target="../media/image890.png"/><Relationship Id="rId224" Type="http://schemas.openxmlformats.org/officeDocument/2006/relationships/image" Target="../media/image891.png"/><Relationship Id="rId225" Type="http://schemas.openxmlformats.org/officeDocument/2006/relationships/image" Target="../media/image892.png"/><Relationship Id="rId226" Type="http://schemas.openxmlformats.org/officeDocument/2006/relationships/image" Target="../media/image893.png"/><Relationship Id="rId227" Type="http://schemas.openxmlformats.org/officeDocument/2006/relationships/image" Target="../media/image894.png"/><Relationship Id="rId228" Type="http://schemas.openxmlformats.org/officeDocument/2006/relationships/image" Target="../media/image895.png"/><Relationship Id="rId229" Type="http://schemas.openxmlformats.org/officeDocument/2006/relationships/image" Target="../media/image896.png"/><Relationship Id="rId230" Type="http://schemas.openxmlformats.org/officeDocument/2006/relationships/image" Target="../media/image897.png"/><Relationship Id="rId231" Type="http://schemas.openxmlformats.org/officeDocument/2006/relationships/image" Target="../media/image898.png"/><Relationship Id="rId232" Type="http://schemas.openxmlformats.org/officeDocument/2006/relationships/image" Target="../media/image899.png"/><Relationship Id="rId233" Type="http://schemas.openxmlformats.org/officeDocument/2006/relationships/image" Target="../media/image900.png"/><Relationship Id="rId234" Type="http://schemas.openxmlformats.org/officeDocument/2006/relationships/image" Target="../media/image901.png"/><Relationship Id="rId235" Type="http://schemas.openxmlformats.org/officeDocument/2006/relationships/image" Target="../media/image902.png"/><Relationship Id="rId236" Type="http://schemas.openxmlformats.org/officeDocument/2006/relationships/image" Target="../media/image903.png"/><Relationship Id="rId237" Type="http://schemas.openxmlformats.org/officeDocument/2006/relationships/image" Target="../media/image904.png"/><Relationship Id="rId238" Type="http://schemas.openxmlformats.org/officeDocument/2006/relationships/image" Target="../media/image905.png"/><Relationship Id="rId239" Type="http://schemas.openxmlformats.org/officeDocument/2006/relationships/image" Target="../media/image906.png"/><Relationship Id="rId240" Type="http://schemas.openxmlformats.org/officeDocument/2006/relationships/image" Target="../media/image907.png"/><Relationship Id="rId241" Type="http://schemas.openxmlformats.org/officeDocument/2006/relationships/image" Target="../media/image908.png"/><Relationship Id="rId242" Type="http://schemas.openxmlformats.org/officeDocument/2006/relationships/image" Target="../media/image909.png"/><Relationship Id="rId243" Type="http://schemas.openxmlformats.org/officeDocument/2006/relationships/image" Target="../media/image910.png"/><Relationship Id="rId244" Type="http://schemas.openxmlformats.org/officeDocument/2006/relationships/image" Target="../media/image911.png"/><Relationship Id="rId245" Type="http://schemas.openxmlformats.org/officeDocument/2006/relationships/image" Target="../media/image912.png"/><Relationship Id="rId246" Type="http://schemas.openxmlformats.org/officeDocument/2006/relationships/image" Target="../media/image913.png"/><Relationship Id="rId247" Type="http://schemas.openxmlformats.org/officeDocument/2006/relationships/image" Target="../media/image914.png"/><Relationship Id="rId248" Type="http://schemas.openxmlformats.org/officeDocument/2006/relationships/image" Target="../media/image915.png"/><Relationship Id="rId249" Type="http://schemas.openxmlformats.org/officeDocument/2006/relationships/image" Target="../media/image916.png"/><Relationship Id="rId250" Type="http://schemas.openxmlformats.org/officeDocument/2006/relationships/image" Target="../media/image917.png"/><Relationship Id="rId251" Type="http://schemas.openxmlformats.org/officeDocument/2006/relationships/image" Target="../media/image918.png"/><Relationship Id="rId252" Type="http://schemas.openxmlformats.org/officeDocument/2006/relationships/image" Target="../media/image919.png"/><Relationship Id="rId253" Type="http://schemas.openxmlformats.org/officeDocument/2006/relationships/image" Target="../media/image920.png"/><Relationship Id="rId254" Type="http://schemas.openxmlformats.org/officeDocument/2006/relationships/image" Target="../media/image921.png"/><Relationship Id="rId255" Type="http://schemas.openxmlformats.org/officeDocument/2006/relationships/image" Target="../media/image922.png"/><Relationship Id="rId256" Type="http://schemas.openxmlformats.org/officeDocument/2006/relationships/image" Target="../media/image923.png"/><Relationship Id="rId257" Type="http://schemas.openxmlformats.org/officeDocument/2006/relationships/image" Target="../media/image924.png"/><Relationship Id="rId258" Type="http://schemas.openxmlformats.org/officeDocument/2006/relationships/image" Target="../media/image925.png"/><Relationship Id="rId259" Type="http://schemas.openxmlformats.org/officeDocument/2006/relationships/image" Target="../media/image926.png"/><Relationship Id="rId260" Type="http://schemas.openxmlformats.org/officeDocument/2006/relationships/image" Target="../media/image927.png"/><Relationship Id="rId261" Type="http://schemas.openxmlformats.org/officeDocument/2006/relationships/image" Target="../media/image928.png"/><Relationship Id="rId262" Type="http://schemas.openxmlformats.org/officeDocument/2006/relationships/image" Target="../media/image929.png"/><Relationship Id="rId263" Type="http://schemas.openxmlformats.org/officeDocument/2006/relationships/image" Target="../media/image930.png"/><Relationship Id="rId264" Type="http://schemas.openxmlformats.org/officeDocument/2006/relationships/image" Target="../media/image931.png"/><Relationship Id="rId265" Type="http://schemas.openxmlformats.org/officeDocument/2006/relationships/image" Target="../media/image932.png"/><Relationship Id="rId266" Type="http://schemas.openxmlformats.org/officeDocument/2006/relationships/image" Target="../media/image933.png"/><Relationship Id="rId267" Type="http://schemas.openxmlformats.org/officeDocument/2006/relationships/image" Target="../media/image934.png"/><Relationship Id="rId268" Type="http://schemas.openxmlformats.org/officeDocument/2006/relationships/image" Target="../media/image935.png"/><Relationship Id="rId269" Type="http://schemas.openxmlformats.org/officeDocument/2006/relationships/image" Target="../media/image936.png"/><Relationship Id="rId270" Type="http://schemas.openxmlformats.org/officeDocument/2006/relationships/image" Target="../media/image937.png"/><Relationship Id="rId271" Type="http://schemas.openxmlformats.org/officeDocument/2006/relationships/image" Target="../media/image938.png"/><Relationship Id="rId272" Type="http://schemas.openxmlformats.org/officeDocument/2006/relationships/image" Target="../media/image939.png"/><Relationship Id="rId273" Type="http://schemas.openxmlformats.org/officeDocument/2006/relationships/image" Target="../media/image940.png"/><Relationship Id="rId274" Type="http://schemas.openxmlformats.org/officeDocument/2006/relationships/image" Target="../media/image941.png"/><Relationship Id="rId275" Type="http://schemas.openxmlformats.org/officeDocument/2006/relationships/image" Target="../media/image942.png"/><Relationship Id="rId276" Type="http://schemas.openxmlformats.org/officeDocument/2006/relationships/image" Target="../media/image943.png"/><Relationship Id="rId277" Type="http://schemas.openxmlformats.org/officeDocument/2006/relationships/image" Target="../media/image944.png"/><Relationship Id="rId278" Type="http://schemas.openxmlformats.org/officeDocument/2006/relationships/image" Target="../media/image945.png"/><Relationship Id="rId279" Type="http://schemas.openxmlformats.org/officeDocument/2006/relationships/image" Target="../media/image946.png"/><Relationship Id="rId280" Type="http://schemas.openxmlformats.org/officeDocument/2006/relationships/image" Target="../media/image947.png"/><Relationship Id="rId281" Type="http://schemas.openxmlformats.org/officeDocument/2006/relationships/image" Target="../media/image948.png"/><Relationship Id="rId282" Type="http://schemas.openxmlformats.org/officeDocument/2006/relationships/image" Target="../media/image949.png"/><Relationship Id="rId283" Type="http://schemas.openxmlformats.org/officeDocument/2006/relationships/image" Target="../media/image950.png"/><Relationship Id="rId284" Type="http://schemas.openxmlformats.org/officeDocument/2006/relationships/image" Target="../media/image951.png"/><Relationship Id="rId285" Type="http://schemas.openxmlformats.org/officeDocument/2006/relationships/image" Target="../media/image952.png"/><Relationship Id="rId286" Type="http://schemas.openxmlformats.org/officeDocument/2006/relationships/image" Target="../media/image953.png"/><Relationship Id="rId287" Type="http://schemas.openxmlformats.org/officeDocument/2006/relationships/image" Target="../media/image954.png"/><Relationship Id="rId288" Type="http://schemas.openxmlformats.org/officeDocument/2006/relationships/image" Target="../media/image955.png"/><Relationship Id="rId289" Type="http://schemas.openxmlformats.org/officeDocument/2006/relationships/image" Target="../media/image956.png"/><Relationship Id="rId290" Type="http://schemas.openxmlformats.org/officeDocument/2006/relationships/image" Target="../media/image957.png"/><Relationship Id="rId291" Type="http://schemas.openxmlformats.org/officeDocument/2006/relationships/image" Target="../media/image958.png"/><Relationship Id="rId292" Type="http://schemas.openxmlformats.org/officeDocument/2006/relationships/image" Target="../media/image959.png"/><Relationship Id="rId293" Type="http://schemas.openxmlformats.org/officeDocument/2006/relationships/image" Target="../media/image960.png"/><Relationship Id="rId294" Type="http://schemas.openxmlformats.org/officeDocument/2006/relationships/image" Target="../media/image961.png"/><Relationship Id="rId295" Type="http://schemas.openxmlformats.org/officeDocument/2006/relationships/image" Target="../media/image962.png"/><Relationship Id="rId296" Type="http://schemas.openxmlformats.org/officeDocument/2006/relationships/image" Target="../media/image963.png"/><Relationship Id="rId297" Type="http://schemas.openxmlformats.org/officeDocument/2006/relationships/image" Target="../media/image964.png"/><Relationship Id="rId298" Type="http://schemas.openxmlformats.org/officeDocument/2006/relationships/image" Target="../media/image965.png"/><Relationship Id="rId299" Type="http://schemas.openxmlformats.org/officeDocument/2006/relationships/image" Target="../media/image966.png"/><Relationship Id="rId300" Type="http://schemas.openxmlformats.org/officeDocument/2006/relationships/image" Target="../media/image967.png"/><Relationship Id="rId301" Type="http://schemas.openxmlformats.org/officeDocument/2006/relationships/image" Target="../media/image968.png"/><Relationship Id="rId302" Type="http://schemas.openxmlformats.org/officeDocument/2006/relationships/image" Target="../media/image969.png"/><Relationship Id="rId303" Type="http://schemas.openxmlformats.org/officeDocument/2006/relationships/image" Target="../media/image970.png"/><Relationship Id="rId304" Type="http://schemas.openxmlformats.org/officeDocument/2006/relationships/image" Target="../media/image971.png"/><Relationship Id="rId305" Type="http://schemas.openxmlformats.org/officeDocument/2006/relationships/image" Target="../media/image972.png"/><Relationship Id="rId306" Type="http://schemas.openxmlformats.org/officeDocument/2006/relationships/image" Target="../media/image973.png"/><Relationship Id="rId307" Type="http://schemas.openxmlformats.org/officeDocument/2006/relationships/image" Target="../media/image974.png"/><Relationship Id="rId308" Type="http://schemas.openxmlformats.org/officeDocument/2006/relationships/image" Target="../media/image975.png"/><Relationship Id="rId309" Type="http://schemas.openxmlformats.org/officeDocument/2006/relationships/image" Target="../media/image976.png"/><Relationship Id="rId310" Type="http://schemas.openxmlformats.org/officeDocument/2006/relationships/image" Target="../media/image977.png"/><Relationship Id="rId311" Type="http://schemas.openxmlformats.org/officeDocument/2006/relationships/image" Target="../media/image978.png"/><Relationship Id="rId312" Type="http://schemas.openxmlformats.org/officeDocument/2006/relationships/image" Target="../media/image979.png"/><Relationship Id="rId313" Type="http://schemas.openxmlformats.org/officeDocument/2006/relationships/image" Target="../media/image980.png"/><Relationship Id="rId314" Type="http://schemas.openxmlformats.org/officeDocument/2006/relationships/image" Target="../media/image981.png"/><Relationship Id="rId315" Type="http://schemas.openxmlformats.org/officeDocument/2006/relationships/image" Target="../media/image982.png"/><Relationship Id="rId316" Type="http://schemas.openxmlformats.org/officeDocument/2006/relationships/image" Target="../media/image983.png"/><Relationship Id="rId317" Type="http://schemas.openxmlformats.org/officeDocument/2006/relationships/image" Target="../media/image984.png"/><Relationship Id="rId318" Type="http://schemas.openxmlformats.org/officeDocument/2006/relationships/image" Target="../media/image985.png"/><Relationship Id="rId319" Type="http://schemas.openxmlformats.org/officeDocument/2006/relationships/image" Target="../media/image986.png"/><Relationship Id="rId320" Type="http://schemas.openxmlformats.org/officeDocument/2006/relationships/image" Target="../media/image987.png"/><Relationship Id="rId321" Type="http://schemas.openxmlformats.org/officeDocument/2006/relationships/image" Target="../media/image988.png"/><Relationship Id="rId322" Type="http://schemas.openxmlformats.org/officeDocument/2006/relationships/image" Target="../media/image989.png"/><Relationship Id="rId323" Type="http://schemas.openxmlformats.org/officeDocument/2006/relationships/image" Target="../media/image990.png"/><Relationship Id="rId324" Type="http://schemas.openxmlformats.org/officeDocument/2006/relationships/image" Target="../media/image991.png"/><Relationship Id="rId325" Type="http://schemas.openxmlformats.org/officeDocument/2006/relationships/image" Target="../media/image992.png"/><Relationship Id="rId326" Type="http://schemas.openxmlformats.org/officeDocument/2006/relationships/image" Target="../media/image993.png"/><Relationship Id="rId327" Type="http://schemas.openxmlformats.org/officeDocument/2006/relationships/image" Target="../media/image994.png"/><Relationship Id="rId328" Type="http://schemas.openxmlformats.org/officeDocument/2006/relationships/image" Target="../media/image995.png"/><Relationship Id="rId329" Type="http://schemas.openxmlformats.org/officeDocument/2006/relationships/image" Target="../media/image996.png"/><Relationship Id="rId330" Type="http://schemas.openxmlformats.org/officeDocument/2006/relationships/image" Target="../media/image997.png"/><Relationship Id="rId331" Type="http://schemas.openxmlformats.org/officeDocument/2006/relationships/image" Target="../media/image998.png"/><Relationship Id="rId332" Type="http://schemas.openxmlformats.org/officeDocument/2006/relationships/image" Target="../media/image999.png"/><Relationship Id="rId333" Type="http://schemas.openxmlformats.org/officeDocument/2006/relationships/image" Target="../media/image1000.png"/><Relationship Id="rId334" Type="http://schemas.openxmlformats.org/officeDocument/2006/relationships/image" Target="../media/image1001.png"/><Relationship Id="rId335" Type="http://schemas.openxmlformats.org/officeDocument/2006/relationships/image" Target="../media/image1002.png"/><Relationship Id="rId336" Type="http://schemas.openxmlformats.org/officeDocument/2006/relationships/image" Target="../media/image1003.png"/><Relationship Id="rId337" Type="http://schemas.openxmlformats.org/officeDocument/2006/relationships/image" Target="../media/image1004.png"/><Relationship Id="rId338" Type="http://schemas.openxmlformats.org/officeDocument/2006/relationships/image" Target="../media/image1005.png"/><Relationship Id="rId339" Type="http://schemas.openxmlformats.org/officeDocument/2006/relationships/image" Target="../media/image1006.png"/><Relationship Id="rId340" Type="http://schemas.openxmlformats.org/officeDocument/2006/relationships/image" Target="../media/image1007.png"/><Relationship Id="rId341" Type="http://schemas.openxmlformats.org/officeDocument/2006/relationships/image" Target="../media/image1008.png"/><Relationship Id="rId342" Type="http://schemas.openxmlformats.org/officeDocument/2006/relationships/image" Target="../media/image1009.png"/><Relationship Id="rId343" Type="http://schemas.openxmlformats.org/officeDocument/2006/relationships/image" Target="../media/image1010.png"/><Relationship Id="rId344" Type="http://schemas.openxmlformats.org/officeDocument/2006/relationships/image" Target="../media/image1011.png"/><Relationship Id="rId345" Type="http://schemas.openxmlformats.org/officeDocument/2006/relationships/image" Target="../media/image1012.png"/><Relationship Id="rId346" Type="http://schemas.openxmlformats.org/officeDocument/2006/relationships/image" Target="../media/image1013.png"/><Relationship Id="rId347" Type="http://schemas.openxmlformats.org/officeDocument/2006/relationships/image" Target="../media/image1014.png"/><Relationship Id="rId348" Type="http://schemas.openxmlformats.org/officeDocument/2006/relationships/image" Target="../media/image1015.png"/><Relationship Id="rId349" Type="http://schemas.openxmlformats.org/officeDocument/2006/relationships/image" Target="../media/image1016.png"/><Relationship Id="rId350" Type="http://schemas.openxmlformats.org/officeDocument/2006/relationships/image" Target="../media/image1017.png"/><Relationship Id="rId351" Type="http://schemas.openxmlformats.org/officeDocument/2006/relationships/image" Target="../media/image1018.png"/><Relationship Id="rId352" Type="http://schemas.openxmlformats.org/officeDocument/2006/relationships/image" Target="../media/image1019.png"/><Relationship Id="rId353" Type="http://schemas.openxmlformats.org/officeDocument/2006/relationships/image" Target="../media/image1020.png"/><Relationship Id="rId354" Type="http://schemas.openxmlformats.org/officeDocument/2006/relationships/image" Target="../media/image1021.png"/><Relationship Id="rId355" Type="http://schemas.openxmlformats.org/officeDocument/2006/relationships/image" Target="../media/image1022.png"/><Relationship Id="rId356" Type="http://schemas.openxmlformats.org/officeDocument/2006/relationships/image" Target="../media/image1023.png"/><Relationship Id="rId357" Type="http://schemas.openxmlformats.org/officeDocument/2006/relationships/image" Target="../media/image1024.png"/><Relationship Id="rId358" Type="http://schemas.openxmlformats.org/officeDocument/2006/relationships/image" Target="../media/image1025.png"/><Relationship Id="rId359" Type="http://schemas.openxmlformats.org/officeDocument/2006/relationships/image" Target="../media/image1026.png"/><Relationship Id="rId360" Type="http://schemas.openxmlformats.org/officeDocument/2006/relationships/image" Target="../media/image1027.png"/><Relationship Id="rId361" Type="http://schemas.openxmlformats.org/officeDocument/2006/relationships/image" Target="../media/image1028.png"/><Relationship Id="rId362" Type="http://schemas.openxmlformats.org/officeDocument/2006/relationships/image" Target="../media/image1029.png"/><Relationship Id="rId363" Type="http://schemas.openxmlformats.org/officeDocument/2006/relationships/image" Target="../media/image1030.png"/><Relationship Id="rId364" Type="http://schemas.openxmlformats.org/officeDocument/2006/relationships/image" Target="../media/image1031.png"/><Relationship Id="rId365" Type="http://schemas.openxmlformats.org/officeDocument/2006/relationships/image" Target="../media/image1032.png"/><Relationship Id="rId366" Type="http://schemas.openxmlformats.org/officeDocument/2006/relationships/image" Target="../media/image1033.png"/><Relationship Id="rId367" Type="http://schemas.openxmlformats.org/officeDocument/2006/relationships/image" Target="../media/image1034.png"/><Relationship Id="rId368" Type="http://schemas.openxmlformats.org/officeDocument/2006/relationships/image" Target="../media/image1035.png"/><Relationship Id="rId369" Type="http://schemas.openxmlformats.org/officeDocument/2006/relationships/image" Target="../media/image1036.png"/><Relationship Id="rId370" Type="http://schemas.openxmlformats.org/officeDocument/2006/relationships/image" Target="../media/image1037.png"/><Relationship Id="rId371" Type="http://schemas.openxmlformats.org/officeDocument/2006/relationships/image" Target="../media/image1038.png"/><Relationship Id="rId372" Type="http://schemas.openxmlformats.org/officeDocument/2006/relationships/image" Target="../media/image1039.png"/><Relationship Id="rId373" Type="http://schemas.openxmlformats.org/officeDocument/2006/relationships/image" Target="../media/image1040.png"/><Relationship Id="rId374" Type="http://schemas.openxmlformats.org/officeDocument/2006/relationships/image" Target="../media/image1041.png"/><Relationship Id="rId375" Type="http://schemas.openxmlformats.org/officeDocument/2006/relationships/image" Target="../media/image1042.png"/><Relationship Id="rId376" Type="http://schemas.openxmlformats.org/officeDocument/2006/relationships/image" Target="../media/image1043.png"/><Relationship Id="rId377" Type="http://schemas.openxmlformats.org/officeDocument/2006/relationships/image" Target="../media/image1044.png"/><Relationship Id="rId378" Type="http://schemas.openxmlformats.org/officeDocument/2006/relationships/image" Target="../media/image1045.png"/><Relationship Id="rId379" Type="http://schemas.openxmlformats.org/officeDocument/2006/relationships/image" Target="../media/image1046.png"/><Relationship Id="rId380" Type="http://schemas.openxmlformats.org/officeDocument/2006/relationships/image" Target="../media/image1047.png"/><Relationship Id="rId381" Type="http://schemas.openxmlformats.org/officeDocument/2006/relationships/image" Target="../media/image1048.png"/><Relationship Id="rId382" Type="http://schemas.openxmlformats.org/officeDocument/2006/relationships/image" Target="../media/image1049.png"/><Relationship Id="rId383" Type="http://schemas.openxmlformats.org/officeDocument/2006/relationships/image" Target="../media/image1050.png"/><Relationship Id="rId384" Type="http://schemas.openxmlformats.org/officeDocument/2006/relationships/image" Target="../media/image1051.png"/><Relationship Id="rId385" Type="http://schemas.openxmlformats.org/officeDocument/2006/relationships/image" Target="../media/image1052.png"/><Relationship Id="rId386" Type="http://schemas.openxmlformats.org/officeDocument/2006/relationships/image" Target="../media/image1053.png"/><Relationship Id="rId387" Type="http://schemas.openxmlformats.org/officeDocument/2006/relationships/image" Target="../media/image1054.png"/><Relationship Id="rId388" Type="http://schemas.openxmlformats.org/officeDocument/2006/relationships/image" Target="../media/image1055.png"/><Relationship Id="rId389" Type="http://schemas.openxmlformats.org/officeDocument/2006/relationships/image" Target="../media/image1056.png"/><Relationship Id="rId390" Type="http://schemas.openxmlformats.org/officeDocument/2006/relationships/image" Target="../media/image1057.png"/><Relationship Id="rId391" Type="http://schemas.openxmlformats.org/officeDocument/2006/relationships/image" Target="../media/image1058.png"/><Relationship Id="rId392" Type="http://schemas.openxmlformats.org/officeDocument/2006/relationships/image" Target="../media/image1059.png"/><Relationship Id="rId393" Type="http://schemas.openxmlformats.org/officeDocument/2006/relationships/image" Target="../media/image1060.png"/><Relationship Id="rId394" Type="http://schemas.openxmlformats.org/officeDocument/2006/relationships/image" Target="../media/image1061.png"/><Relationship Id="rId395" Type="http://schemas.openxmlformats.org/officeDocument/2006/relationships/image" Target="../media/image1062.png"/><Relationship Id="rId396" Type="http://schemas.openxmlformats.org/officeDocument/2006/relationships/image" Target="../media/image1063.png"/><Relationship Id="rId397" Type="http://schemas.openxmlformats.org/officeDocument/2006/relationships/image" Target="../media/image1064.png"/><Relationship Id="rId398" Type="http://schemas.openxmlformats.org/officeDocument/2006/relationships/image" Target="../media/image1065.png"/><Relationship Id="rId399" Type="http://schemas.openxmlformats.org/officeDocument/2006/relationships/image" Target="../media/image1066.png"/><Relationship Id="rId400" Type="http://schemas.openxmlformats.org/officeDocument/2006/relationships/image" Target="../media/image1067.png"/><Relationship Id="rId401" Type="http://schemas.openxmlformats.org/officeDocument/2006/relationships/image" Target="../media/image1068.png"/><Relationship Id="rId402" Type="http://schemas.openxmlformats.org/officeDocument/2006/relationships/image" Target="../media/image1069.png"/><Relationship Id="rId403" Type="http://schemas.openxmlformats.org/officeDocument/2006/relationships/image" Target="../media/image1070.png"/><Relationship Id="rId404" Type="http://schemas.openxmlformats.org/officeDocument/2006/relationships/image" Target="../media/image1071.png"/><Relationship Id="rId405" Type="http://schemas.openxmlformats.org/officeDocument/2006/relationships/image" Target="../media/image1072.png"/><Relationship Id="rId406" Type="http://schemas.openxmlformats.org/officeDocument/2006/relationships/image" Target="../media/image1073.png"/><Relationship Id="rId407" Type="http://schemas.openxmlformats.org/officeDocument/2006/relationships/image" Target="../media/image1074.png"/><Relationship Id="rId408" Type="http://schemas.openxmlformats.org/officeDocument/2006/relationships/image" Target="../media/image1075.png"/><Relationship Id="rId409" Type="http://schemas.openxmlformats.org/officeDocument/2006/relationships/image" Target="../media/image1076.png"/><Relationship Id="rId410" Type="http://schemas.openxmlformats.org/officeDocument/2006/relationships/image" Target="../media/image1077.png"/><Relationship Id="rId411" Type="http://schemas.openxmlformats.org/officeDocument/2006/relationships/image" Target="../media/image1078.png"/><Relationship Id="rId412" Type="http://schemas.openxmlformats.org/officeDocument/2006/relationships/image" Target="../media/image1079.png"/><Relationship Id="rId413" Type="http://schemas.openxmlformats.org/officeDocument/2006/relationships/image" Target="../media/image1080.png"/><Relationship Id="rId414" Type="http://schemas.openxmlformats.org/officeDocument/2006/relationships/image" Target="../media/image1081.png"/><Relationship Id="rId415" Type="http://schemas.openxmlformats.org/officeDocument/2006/relationships/image" Target="../media/image1082.png"/><Relationship Id="rId416" Type="http://schemas.openxmlformats.org/officeDocument/2006/relationships/image" Target="../media/image1083.png"/><Relationship Id="rId417" Type="http://schemas.openxmlformats.org/officeDocument/2006/relationships/image" Target="../media/image1084.png"/><Relationship Id="rId418" Type="http://schemas.openxmlformats.org/officeDocument/2006/relationships/image" Target="../media/image1085.png"/><Relationship Id="rId419" Type="http://schemas.openxmlformats.org/officeDocument/2006/relationships/image" Target="../media/image1086.png"/><Relationship Id="rId420" Type="http://schemas.openxmlformats.org/officeDocument/2006/relationships/image" Target="../media/image1087.png"/><Relationship Id="rId421" Type="http://schemas.openxmlformats.org/officeDocument/2006/relationships/image" Target="../media/image1088.png"/><Relationship Id="rId422" Type="http://schemas.openxmlformats.org/officeDocument/2006/relationships/image" Target="../media/image1089.png"/><Relationship Id="rId423" Type="http://schemas.openxmlformats.org/officeDocument/2006/relationships/image" Target="../media/image1090.png"/><Relationship Id="rId424" Type="http://schemas.openxmlformats.org/officeDocument/2006/relationships/image" Target="../media/image1091.png"/><Relationship Id="rId425" Type="http://schemas.openxmlformats.org/officeDocument/2006/relationships/image" Target="../media/image1092.png"/><Relationship Id="rId426" Type="http://schemas.openxmlformats.org/officeDocument/2006/relationships/image" Target="../media/image1093.png"/><Relationship Id="rId427" Type="http://schemas.openxmlformats.org/officeDocument/2006/relationships/image" Target="../media/image1094.png"/><Relationship Id="rId428" Type="http://schemas.openxmlformats.org/officeDocument/2006/relationships/image" Target="../media/image1095.png"/><Relationship Id="rId429" Type="http://schemas.openxmlformats.org/officeDocument/2006/relationships/image" Target="../media/image1096.png"/><Relationship Id="rId430" Type="http://schemas.openxmlformats.org/officeDocument/2006/relationships/image" Target="../media/image1097.png"/><Relationship Id="rId431" Type="http://schemas.openxmlformats.org/officeDocument/2006/relationships/image" Target="../media/image1098.png"/><Relationship Id="rId432" Type="http://schemas.openxmlformats.org/officeDocument/2006/relationships/image" Target="../media/image1099.png"/><Relationship Id="rId433" Type="http://schemas.openxmlformats.org/officeDocument/2006/relationships/image" Target="../media/image1100.png"/><Relationship Id="rId434" Type="http://schemas.openxmlformats.org/officeDocument/2006/relationships/image" Target="../media/image1101.png"/><Relationship Id="rId435" Type="http://schemas.openxmlformats.org/officeDocument/2006/relationships/image" Target="../media/image1102.png"/><Relationship Id="rId436" Type="http://schemas.openxmlformats.org/officeDocument/2006/relationships/image" Target="../media/image1103.png"/><Relationship Id="rId437" Type="http://schemas.openxmlformats.org/officeDocument/2006/relationships/image" Target="../media/image1104.png"/><Relationship Id="rId438" Type="http://schemas.openxmlformats.org/officeDocument/2006/relationships/image" Target="../media/image1105.png"/><Relationship Id="rId439" Type="http://schemas.openxmlformats.org/officeDocument/2006/relationships/image" Target="../media/image1106.png"/><Relationship Id="rId440" Type="http://schemas.openxmlformats.org/officeDocument/2006/relationships/image" Target="../media/image1107.png"/><Relationship Id="rId441" Type="http://schemas.openxmlformats.org/officeDocument/2006/relationships/image" Target="../media/image1108.png"/><Relationship Id="rId442" Type="http://schemas.openxmlformats.org/officeDocument/2006/relationships/image" Target="../media/image1109.png"/><Relationship Id="rId443" Type="http://schemas.openxmlformats.org/officeDocument/2006/relationships/image" Target="../media/image1110.png"/><Relationship Id="rId444" Type="http://schemas.openxmlformats.org/officeDocument/2006/relationships/image" Target="../media/image1111.png"/><Relationship Id="rId445" Type="http://schemas.openxmlformats.org/officeDocument/2006/relationships/image" Target="../media/image1112.png"/><Relationship Id="rId446" Type="http://schemas.openxmlformats.org/officeDocument/2006/relationships/image" Target="../media/image1113.png"/><Relationship Id="rId447" Type="http://schemas.openxmlformats.org/officeDocument/2006/relationships/image" Target="../media/image1114.png"/><Relationship Id="rId448" Type="http://schemas.openxmlformats.org/officeDocument/2006/relationships/image" Target="../media/image1115.png"/><Relationship Id="rId449" Type="http://schemas.openxmlformats.org/officeDocument/2006/relationships/image" Target="../media/image1116.png"/><Relationship Id="rId450" Type="http://schemas.openxmlformats.org/officeDocument/2006/relationships/image" Target="../media/image1117.png"/><Relationship Id="rId451" Type="http://schemas.openxmlformats.org/officeDocument/2006/relationships/image" Target="../media/image1118.png"/><Relationship Id="rId452" Type="http://schemas.openxmlformats.org/officeDocument/2006/relationships/image" Target="../media/image1119.png"/><Relationship Id="rId453" Type="http://schemas.openxmlformats.org/officeDocument/2006/relationships/image" Target="../media/image1120.png"/><Relationship Id="rId454" Type="http://schemas.openxmlformats.org/officeDocument/2006/relationships/image" Target="../media/image1121.png"/><Relationship Id="rId455" Type="http://schemas.openxmlformats.org/officeDocument/2006/relationships/image" Target="../media/image1122.png"/><Relationship Id="rId456" Type="http://schemas.openxmlformats.org/officeDocument/2006/relationships/image" Target="../media/image1123.png"/><Relationship Id="rId457" Type="http://schemas.openxmlformats.org/officeDocument/2006/relationships/image" Target="../media/image1124.png"/><Relationship Id="rId458" Type="http://schemas.openxmlformats.org/officeDocument/2006/relationships/image" Target="../media/image1125.png"/><Relationship Id="rId459" Type="http://schemas.openxmlformats.org/officeDocument/2006/relationships/image" Target="../media/image1126.png"/><Relationship Id="rId460" Type="http://schemas.openxmlformats.org/officeDocument/2006/relationships/image" Target="../media/image1127.png"/><Relationship Id="rId461" Type="http://schemas.openxmlformats.org/officeDocument/2006/relationships/image" Target="../media/image1128.png"/><Relationship Id="rId462" Type="http://schemas.openxmlformats.org/officeDocument/2006/relationships/image" Target="../media/image1129.png"/><Relationship Id="rId463" Type="http://schemas.openxmlformats.org/officeDocument/2006/relationships/image" Target="../media/image1130.png"/><Relationship Id="rId464" Type="http://schemas.openxmlformats.org/officeDocument/2006/relationships/image" Target="../media/image1131.png"/><Relationship Id="rId465" Type="http://schemas.openxmlformats.org/officeDocument/2006/relationships/image" Target="../media/image1132.png"/><Relationship Id="rId466" Type="http://schemas.openxmlformats.org/officeDocument/2006/relationships/image" Target="../media/image1133.png"/><Relationship Id="rId467" Type="http://schemas.openxmlformats.org/officeDocument/2006/relationships/image" Target="../media/image1134.png"/><Relationship Id="rId468" Type="http://schemas.openxmlformats.org/officeDocument/2006/relationships/image" Target="../media/image1135.png"/><Relationship Id="rId469" Type="http://schemas.openxmlformats.org/officeDocument/2006/relationships/image" Target="../media/image1136.png"/><Relationship Id="rId470" Type="http://schemas.openxmlformats.org/officeDocument/2006/relationships/image" Target="../media/image1137.png"/><Relationship Id="rId471" Type="http://schemas.openxmlformats.org/officeDocument/2006/relationships/image" Target="../media/image1138.png"/><Relationship Id="rId472" Type="http://schemas.openxmlformats.org/officeDocument/2006/relationships/image" Target="../media/image1139.png"/><Relationship Id="rId473" Type="http://schemas.openxmlformats.org/officeDocument/2006/relationships/image" Target="../media/image1140.png"/><Relationship Id="rId474" Type="http://schemas.openxmlformats.org/officeDocument/2006/relationships/image" Target="../media/image1141.png"/><Relationship Id="rId475" Type="http://schemas.openxmlformats.org/officeDocument/2006/relationships/image" Target="../media/image1142.png"/><Relationship Id="rId476" Type="http://schemas.openxmlformats.org/officeDocument/2006/relationships/image" Target="../media/image1143.png"/><Relationship Id="rId477" Type="http://schemas.openxmlformats.org/officeDocument/2006/relationships/image" Target="../media/image1144.png"/><Relationship Id="rId478" Type="http://schemas.openxmlformats.org/officeDocument/2006/relationships/image" Target="../media/image1145.png"/><Relationship Id="rId479" Type="http://schemas.openxmlformats.org/officeDocument/2006/relationships/image" Target="../media/image1146.png"/><Relationship Id="rId480" Type="http://schemas.openxmlformats.org/officeDocument/2006/relationships/image" Target="../media/image1147.png"/><Relationship Id="rId481" Type="http://schemas.openxmlformats.org/officeDocument/2006/relationships/image" Target="../media/image1148.png"/><Relationship Id="rId482" Type="http://schemas.openxmlformats.org/officeDocument/2006/relationships/image" Target="../media/image1149.png"/><Relationship Id="rId483" Type="http://schemas.openxmlformats.org/officeDocument/2006/relationships/image" Target="../media/image1150.png"/><Relationship Id="rId484" Type="http://schemas.openxmlformats.org/officeDocument/2006/relationships/image" Target="../media/image1151.png"/><Relationship Id="rId485" Type="http://schemas.openxmlformats.org/officeDocument/2006/relationships/image" Target="../media/image1152.png"/><Relationship Id="rId486" Type="http://schemas.openxmlformats.org/officeDocument/2006/relationships/image" Target="../media/image1153.png"/><Relationship Id="rId487" Type="http://schemas.openxmlformats.org/officeDocument/2006/relationships/image" Target="../media/image1154.png"/><Relationship Id="rId488" Type="http://schemas.openxmlformats.org/officeDocument/2006/relationships/image" Target="../media/image1155.png"/><Relationship Id="rId489" Type="http://schemas.openxmlformats.org/officeDocument/2006/relationships/image" Target="../media/image1156.png"/><Relationship Id="rId490" Type="http://schemas.openxmlformats.org/officeDocument/2006/relationships/image" Target="../media/image1157.png"/><Relationship Id="rId491" Type="http://schemas.openxmlformats.org/officeDocument/2006/relationships/image" Target="../media/image1158.png"/><Relationship Id="rId492" Type="http://schemas.openxmlformats.org/officeDocument/2006/relationships/image" Target="../media/image1159.png"/><Relationship Id="rId493" Type="http://schemas.openxmlformats.org/officeDocument/2006/relationships/image" Target="../media/image1160.png"/><Relationship Id="rId494" Type="http://schemas.openxmlformats.org/officeDocument/2006/relationships/image" Target="../media/image1161.png"/><Relationship Id="rId495" Type="http://schemas.openxmlformats.org/officeDocument/2006/relationships/image" Target="../media/image1162.png"/><Relationship Id="rId496" Type="http://schemas.openxmlformats.org/officeDocument/2006/relationships/image" Target="../media/image1163.png"/><Relationship Id="rId497" Type="http://schemas.openxmlformats.org/officeDocument/2006/relationships/image" Target="../media/image1164.png"/><Relationship Id="rId498" Type="http://schemas.openxmlformats.org/officeDocument/2006/relationships/image" Target="../media/image1165.png"/><Relationship Id="rId499" Type="http://schemas.openxmlformats.org/officeDocument/2006/relationships/image" Target="../media/image1166.png"/><Relationship Id="rId500" Type="http://schemas.openxmlformats.org/officeDocument/2006/relationships/image" Target="../media/image1167.png"/><Relationship Id="rId501" Type="http://schemas.openxmlformats.org/officeDocument/2006/relationships/image" Target="../media/image1168.png"/><Relationship Id="rId502" Type="http://schemas.openxmlformats.org/officeDocument/2006/relationships/image" Target="../media/image1169.png"/><Relationship Id="rId503" Type="http://schemas.openxmlformats.org/officeDocument/2006/relationships/image" Target="../media/image1170.png"/><Relationship Id="rId504" Type="http://schemas.openxmlformats.org/officeDocument/2006/relationships/image" Target="../media/image1171.png"/><Relationship Id="rId505" Type="http://schemas.openxmlformats.org/officeDocument/2006/relationships/image" Target="../media/image1172.png"/><Relationship Id="rId506" Type="http://schemas.openxmlformats.org/officeDocument/2006/relationships/image" Target="../media/image1173.png"/><Relationship Id="rId507" Type="http://schemas.openxmlformats.org/officeDocument/2006/relationships/image" Target="../media/image1174.png"/><Relationship Id="rId508" Type="http://schemas.openxmlformats.org/officeDocument/2006/relationships/image" Target="../media/image1175.png"/><Relationship Id="rId509" Type="http://schemas.openxmlformats.org/officeDocument/2006/relationships/image" Target="../media/image1176.png"/><Relationship Id="rId510" Type="http://schemas.openxmlformats.org/officeDocument/2006/relationships/image" Target="../media/image1177.png"/><Relationship Id="rId511" Type="http://schemas.openxmlformats.org/officeDocument/2006/relationships/image" Target="../media/image1178.png"/><Relationship Id="rId512" Type="http://schemas.openxmlformats.org/officeDocument/2006/relationships/image" Target="../media/image1179.png"/><Relationship Id="rId513" Type="http://schemas.openxmlformats.org/officeDocument/2006/relationships/image" Target="../media/image1180.png"/><Relationship Id="rId514" Type="http://schemas.openxmlformats.org/officeDocument/2006/relationships/image" Target="../media/image1181.png"/><Relationship Id="rId515" Type="http://schemas.openxmlformats.org/officeDocument/2006/relationships/image" Target="../media/image1182.png"/><Relationship Id="rId516" Type="http://schemas.openxmlformats.org/officeDocument/2006/relationships/image" Target="../media/image1183.png"/><Relationship Id="rId517" Type="http://schemas.openxmlformats.org/officeDocument/2006/relationships/image" Target="../media/image1184.png"/><Relationship Id="rId518" Type="http://schemas.openxmlformats.org/officeDocument/2006/relationships/image" Target="../media/image1185.png"/><Relationship Id="rId519" Type="http://schemas.openxmlformats.org/officeDocument/2006/relationships/image" Target="../media/image1186.png"/><Relationship Id="rId520" Type="http://schemas.openxmlformats.org/officeDocument/2006/relationships/image" Target="../media/image1187.png"/><Relationship Id="rId521" Type="http://schemas.openxmlformats.org/officeDocument/2006/relationships/image" Target="../media/image1188.png"/><Relationship Id="rId522" Type="http://schemas.openxmlformats.org/officeDocument/2006/relationships/image" Target="../media/image1189.png"/><Relationship Id="rId523" Type="http://schemas.openxmlformats.org/officeDocument/2006/relationships/image" Target="../media/image1190.png"/><Relationship Id="rId524" Type="http://schemas.openxmlformats.org/officeDocument/2006/relationships/image" Target="../media/image1191.png"/><Relationship Id="rId525" Type="http://schemas.openxmlformats.org/officeDocument/2006/relationships/image" Target="../media/image1192.png"/><Relationship Id="rId526" Type="http://schemas.openxmlformats.org/officeDocument/2006/relationships/image" Target="../media/image1193.png"/><Relationship Id="rId527" Type="http://schemas.openxmlformats.org/officeDocument/2006/relationships/image" Target="../media/image1194.png"/><Relationship Id="rId528" Type="http://schemas.openxmlformats.org/officeDocument/2006/relationships/image" Target="../media/image1195.png"/><Relationship Id="rId529" Type="http://schemas.openxmlformats.org/officeDocument/2006/relationships/image" Target="../media/image1196.png"/><Relationship Id="rId530" Type="http://schemas.openxmlformats.org/officeDocument/2006/relationships/image" Target="../media/image1197.png"/><Relationship Id="rId531" Type="http://schemas.openxmlformats.org/officeDocument/2006/relationships/image" Target="../media/image1198.png"/><Relationship Id="rId532" Type="http://schemas.openxmlformats.org/officeDocument/2006/relationships/image" Target="../media/image1199.png"/><Relationship Id="rId533" Type="http://schemas.openxmlformats.org/officeDocument/2006/relationships/image" Target="../media/image1200.png"/><Relationship Id="rId534" Type="http://schemas.openxmlformats.org/officeDocument/2006/relationships/image" Target="../media/image1201.png"/><Relationship Id="rId535" Type="http://schemas.openxmlformats.org/officeDocument/2006/relationships/image" Target="../media/image1202.png"/><Relationship Id="rId536" Type="http://schemas.openxmlformats.org/officeDocument/2006/relationships/image" Target="../media/image1203.png"/><Relationship Id="rId537" Type="http://schemas.openxmlformats.org/officeDocument/2006/relationships/image" Target="../media/image1204.png"/><Relationship Id="rId538" Type="http://schemas.openxmlformats.org/officeDocument/2006/relationships/image" Target="../media/image1205.png"/><Relationship Id="rId539" Type="http://schemas.openxmlformats.org/officeDocument/2006/relationships/image" Target="../media/image1206.png"/><Relationship Id="rId540" Type="http://schemas.openxmlformats.org/officeDocument/2006/relationships/image" Target="../media/image1207.png"/><Relationship Id="rId541" Type="http://schemas.openxmlformats.org/officeDocument/2006/relationships/image" Target="../media/image1208.png"/><Relationship Id="rId542" Type="http://schemas.openxmlformats.org/officeDocument/2006/relationships/image" Target="../media/image1209.png"/><Relationship Id="rId543" Type="http://schemas.openxmlformats.org/officeDocument/2006/relationships/image" Target="../media/image1210.png"/><Relationship Id="rId544" Type="http://schemas.openxmlformats.org/officeDocument/2006/relationships/image" Target="../media/image1211.png"/><Relationship Id="rId545" Type="http://schemas.openxmlformats.org/officeDocument/2006/relationships/image" Target="../media/image1212.png"/><Relationship Id="rId546" Type="http://schemas.openxmlformats.org/officeDocument/2006/relationships/image" Target="../media/image1213.png"/><Relationship Id="rId547" Type="http://schemas.openxmlformats.org/officeDocument/2006/relationships/image" Target="../media/image1214.png"/><Relationship Id="rId548" Type="http://schemas.openxmlformats.org/officeDocument/2006/relationships/image" Target="../media/image1215.png"/><Relationship Id="rId549" Type="http://schemas.openxmlformats.org/officeDocument/2006/relationships/image" Target="../media/image1216.png"/><Relationship Id="rId550" Type="http://schemas.openxmlformats.org/officeDocument/2006/relationships/image" Target="../media/image12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ruijie.com.cn/" TargetMode="External"/><Relationship Id="rId3" Type="http://schemas.openxmlformats.org/officeDocument/2006/relationships/image" Target="../media/image1218.png"/><Relationship Id="rId4" Type="http://schemas.openxmlformats.org/officeDocument/2006/relationships/image" Target="../media/image1219.png"/><Relationship Id="rId5" Type="http://schemas.openxmlformats.org/officeDocument/2006/relationships/image" Target="../media/image1220.png"/><Relationship Id="rId6" Type="http://schemas.openxmlformats.org/officeDocument/2006/relationships/image" Target="../media/image1221.png"/><Relationship Id="rId7" Type="http://schemas.openxmlformats.org/officeDocument/2006/relationships/image" Target="../media/image1222.png"/><Relationship Id="rId8" Type="http://schemas.openxmlformats.org/officeDocument/2006/relationships/image" Target="../media/image1223.png"/><Relationship Id="rId9" Type="http://schemas.openxmlformats.org/officeDocument/2006/relationships/image" Target="../media/image1224.png"/><Relationship Id="rId10" Type="http://schemas.openxmlformats.org/officeDocument/2006/relationships/image" Target="../media/image1225.png"/><Relationship Id="rId11" Type="http://schemas.openxmlformats.org/officeDocument/2006/relationships/image" Target="../media/image1226.png"/><Relationship Id="rId12" Type="http://schemas.openxmlformats.org/officeDocument/2006/relationships/image" Target="../media/image1227.png"/><Relationship Id="rId13" Type="http://schemas.openxmlformats.org/officeDocument/2006/relationships/image" Target="../media/image1228.png"/><Relationship Id="rId14" Type="http://schemas.openxmlformats.org/officeDocument/2006/relationships/image" Target="../media/image1229.png"/><Relationship Id="rId15" Type="http://schemas.openxmlformats.org/officeDocument/2006/relationships/image" Target="../media/image1230.png"/><Relationship Id="rId16" Type="http://schemas.openxmlformats.org/officeDocument/2006/relationships/image" Target="../media/image1231.png"/><Relationship Id="rId17" Type="http://schemas.openxmlformats.org/officeDocument/2006/relationships/image" Target="../media/image1232.png"/><Relationship Id="rId18" Type="http://schemas.openxmlformats.org/officeDocument/2006/relationships/image" Target="../media/image1233.png"/><Relationship Id="rId19" Type="http://schemas.openxmlformats.org/officeDocument/2006/relationships/image" Target="../media/image1234.png"/><Relationship Id="rId20" Type="http://schemas.openxmlformats.org/officeDocument/2006/relationships/image" Target="../media/image1235.png"/><Relationship Id="rId21" Type="http://schemas.openxmlformats.org/officeDocument/2006/relationships/image" Target="../media/image1236.png"/><Relationship Id="rId22" Type="http://schemas.openxmlformats.org/officeDocument/2006/relationships/image" Target="../media/image1237.png"/><Relationship Id="rId23" Type="http://schemas.openxmlformats.org/officeDocument/2006/relationships/image" Target="../media/image1238.png"/><Relationship Id="rId24" Type="http://schemas.openxmlformats.org/officeDocument/2006/relationships/image" Target="../media/image1239.png"/><Relationship Id="rId25" Type="http://schemas.openxmlformats.org/officeDocument/2006/relationships/image" Target="../media/image1240.png"/><Relationship Id="rId26" Type="http://schemas.openxmlformats.org/officeDocument/2006/relationships/image" Target="../media/image1241.png"/><Relationship Id="rId27" Type="http://schemas.openxmlformats.org/officeDocument/2006/relationships/image" Target="../media/image1242.png"/><Relationship Id="rId28" Type="http://schemas.openxmlformats.org/officeDocument/2006/relationships/image" Target="../media/image1243.png"/><Relationship Id="rId29" Type="http://schemas.openxmlformats.org/officeDocument/2006/relationships/image" Target="../media/image1244.png"/><Relationship Id="rId30" Type="http://schemas.openxmlformats.org/officeDocument/2006/relationships/image" Target="../media/image124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6" Type="http://schemas.openxmlformats.org/officeDocument/2006/relationships/image" Target="../media/image50.png"/><Relationship Id="rId17" Type="http://schemas.openxmlformats.org/officeDocument/2006/relationships/image" Target="../media/image51.png"/><Relationship Id="rId18" Type="http://schemas.openxmlformats.org/officeDocument/2006/relationships/image" Target="../media/image52.png"/><Relationship Id="rId19" Type="http://schemas.openxmlformats.org/officeDocument/2006/relationships/image" Target="../media/image53.png"/><Relationship Id="rId20" Type="http://schemas.openxmlformats.org/officeDocument/2006/relationships/image" Target="../media/image54.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 Id="rId25" Type="http://schemas.openxmlformats.org/officeDocument/2006/relationships/image" Target="../media/image59.png"/><Relationship Id="rId26" Type="http://schemas.openxmlformats.org/officeDocument/2006/relationships/image" Target="../media/image60.png"/><Relationship Id="rId27" Type="http://schemas.openxmlformats.org/officeDocument/2006/relationships/image" Target="../media/image61.png"/><Relationship Id="rId28" Type="http://schemas.openxmlformats.org/officeDocument/2006/relationships/image" Target="../media/image62.png"/><Relationship Id="rId29" Type="http://schemas.openxmlformats.org/officeDocument/2006/relationships/image" Target="../media/image63.png"/><Relationship Id="rId30" Type="http://schemas.openxmlformats.org/officeDocument/2006/relationships/image" Target="../media/image64.png"/><Relationship Id="rId31" Type="http://schemas.openxmlformats.org/officeDocument/2006/relationships/image" Target="../media/image65.png"/><Relationship Id="rId32" Type="http://schemas.openxmlformats.org/officeDocument/2006/relationships/image" Target="../media/image66.png"/><Relationship Id="rId33" Type="http://schemas.openxmlformats.org/officeDocument/2006/relationships/image" Target="../media/image67.png"/><Relationship Id="rId34" Type="http://schemas.openxmlformats.org/officeDocument/2006/relationships/image" Target="../media/image68.png"/><Relationship Id="rId35" Type="http://schemas.openxmlformats.org/officeDocument/2006/relationships/image" Target="../media/image69.png"/><Relationship Id="rId36" Type="http://schemas.openxmlformats.org/officeDocument/2006/relationships/image" Target="../media/image70.png"/><Relationship Id="rId37" Type="http://schemas.openxmlformats.org/officeDocument/2006/relationships/image" Target="../media/image71.png"/><Relationship Id="rId38" Type="http://schemas.openxmlformats.org/officeDocument/2006/relationships/image" Target="../media/image72.png"/><Relationship Id="rId39" Type="http://schemas.openxmlformats.org/officeDocument/2006/relationships/image" Target="../media/image73.png"/><Relationship Id="rId40" Type="http://schemas.openxmlformats.org/officeDocument/2006/relationships/image" Target="../media/image74.png"/><Relationship Id="rId41" Type="http://schemas.openxmlformats.org/officeDocument/2006/relationships/image" Target="../media/image75.png"/><Relationship Id="rId42" Type="http://schemas.openxmlformats.org/officeDocument/2006/relationships/image" Target="../media/image76.png"/><Relationship Id="rId43" Type="http://schemas.openxmlformats.org/officeDocument/2006/relationships/image" Target="../media/image77.png"/><Relationship Id="rId44" Type="http://schemas.openxmlformats.org/officeDocument/2006/relationships/image" Target="../media/image78.png"/><Relationship Id="rId45" Type="http://schemas.openxmlformats.org/officeDocument/2006/relationships/image" Target="../media/image79.png"/><Relationship Id="rId46" Type="http://schemas.openxmlformats.org/officeDocument/2006/relationships/image" Target="../media/image80.png"/><Relationship Id="rId47" Type="http://schemas.openxmlformats.org/officeDocument/2006/relationships/image" Target="../media/image81.png"/><Relationship Id="rId48" Type="http://schemas.openxmlformats.org/officeDocument/2006/relationships/image" Target="../media/image82.png"/><Relationship Id="rId49" Type="http://schemas.openxmlformats.org/officeDocument/2006/relationships/image" Target="../media/image83.png"/><Relationship Id="rId50" Type="http://schemas.openxmlformats.org/officeDocument/2006/relationships/image" Target="../media/image84.png"/><Relationship Id="rId51" Type="http://schemas.openxmlformats.org/officeDocument/2006/relationships/image" Target="../media/image85.png"/><Relationship Id="rId52" Type="http://schemas.openxmlformats.org/officeDocument/2006/relationships/image" Target="../media/image86.png"/><Relationship Id="rId53" Type="http://schemas.openxmlformats.org/officeDocument/2006/relationships/image" Target="../media/image87.png"/><Relationship Id="rId54" Type="http://schemas.openxmlformats.org/officeDocument/2006/relationships/image" Target="../media/image88.png"/><Relationship Id="rId55" Type="http://schemas.openxmlformats.org/officeDocument/2006/relationships/image" Target="../media/image89.png"/><Relationship Id="rId56" Type="http://schemas.openxmlformats.org/officeDocument/2006/relationships/image" Target="../media/image90.png"/><Relationship Id="rId57" Type="http://schemas.openxmlformats.org/officeDocument/2006/relationships/image" Target="../media/image91.png"/><Relationship Id="rId58" Type="http://schemas.openxmlformats.org/officeDocument/2006/relationships/image" Target="../media/image92.png"/><Relationship Id="rId59" Type="http://schemas.openxmlformats.org/officeDocument/2006/relationships/image" Target="../media/image93.png"/><Relationship Id="rId60" Type="http://schemas.openxmlformats.org/officeDocument/2006/relationships/image" Target="../media/image94.png"/><Relationship Id="rId61" Type="http://schemas.openxmlformats.org/officeDocument/2006/relationships/image" Target="../media/image95.png"/><Relationship Id="rId62" Type="http://schemas.openxmlformats.org/officeDocument/2006/relationships/image" Target="../media/image96.png"/><Relationship Id="rId63" Type="http://schemas.openxmlformats.org/officeDocument/2006/relationships/image" Target="../media/image97.png"/><Relationship Id="rId64" Type="http://schemas.openxmlformats.org/officeDocument/2006/relationships/image" Target="../media/image98.png"/><Relationship Id="rId65" Type="http://schemas.openxmlformats.org/officeDocument/2006/relationships/image" Target="../media/image99.png"/><Relationship Id="rId66" Type="http://schemas.openxmlformats.org/officeDocument/2006/relationships/image" Target="../media/image100.png"/><Relationship Id="rId67" Type="http://schemas.openxmlformats.org/officeDocument/2006/relationships/image" Target="../media/image101.png"/><Relationship Id="rId68" Type="http://schemas.openxmlformats.org/officeDocument/2006/relationships/image" Target="../media/image102.png"/><Relationship Id="rId69" Type="http://schemas.openxmlformats.org/officeDocument/2006/relationships/image" Target="../media/image103.png"/><Relationship Id="rId70" Type="http://schemas.openxmlformats.org/officeDocument/2006/relationships/image" Target="../media/image104.png"/><Relationship Id="rId71" Type="http://schemas.openxmlformats.org/officeDocument/2006/relationships/image" Target="../media/image105.png"/><Relationship Id="rId72" Type="http://schemas.openxmlformats.org/officeDocument/2006/relationships/image" Target="../media/image106.png"/><Relationship Id="rId73" Type="http://schemas.openxmlformats.org/officeDocument/2006/relationships/image" Target="../media/image107.png"/><Relationship Id="rId74" Type="http://schemas.openxmlformats.org/officeDocument/2006/relationships/image" Target="../media/image108.png"/><Relationship Id="rId75" Type="http://schemas.openxmlformats.org/officeDocument/2006/relationships/image" Target="../media/image109.png"/><Relationship Id="rId76" Type="http://schemas.openxmlformats.org/officeDocument/2006/relationships/image" Target="../media/image110.png"/><Relationship Id="rId77" Type="http://schemas.openxmlformats.org/officeDocument/2006/relationships/image" Target="../media/image111.png"/><Relationship Id="rId78" Type="http://schemas.openxmlformats.org/officeDocument/2006/relationships/image" Target="../media/image112.png"/><Relationship Id="rId79" Type="http://schemas.openxmlformats.org/officeDocument/2006/relationships/image" Target="../media/image113.png"/><Relationship Id="rId80" Type="http://schemas.openxmlformats.org/officeDocument/2006/relationships/image" Target="../media/image114.png"/><Relationship Id="rId81" Type="http://schemas.openxmlformats.org/officeDocument/2006/relationships/image" Target="../media/image115.png"/><Relationship Id="rId82" Type="http://schemas.openxmlformats.org/officeDocument/2006/relationships/image" Target="../media/image116.png"/><Relationship Id="rId83" Type="http://schemas.openxmlformats.org/officeDocument/2006/relationships/image" Target="../media/image117.png"/><Relationship Id="rId84" Type="http://schemas.openxmlformats.org/officeDocument/2006/relationships/image" Target="../media/image118.png"/><Relationship Id="rId85" Type="http://schemas.openxmlformats.org/officeDocument/2006/relationships/image" Target="../media/image119.png"/><Relationship Id="rId86" Type="http://schemas.openxmlformats.org/officeDocument/2006/relationships/image" Target="../media/image120.png"/><Relationship Id="rId87" Type="http://schemas.openxmlformats.org/officeDocument/2006/relationships/image" Target="../media/image121.png"/><Relationship Id="rId88" Type="http://schemas.openxmlformats.org/officeDocument/2006/relationships/image" Target="../media/image122.png"/><Relationship Id="rId89" Type="http://schemas.openxmlformats.org/officeDocument/2006/relationships/image" Target="../media/image123.png"/><Relationship Id="rId90" Type="http://schemas.openxmlformats.org/officeDocument/2006/relationships/image" Target="../media/image124.png"/><Relationship Id="rId91" Type="http://schemas.openxmlformats.org/officeDocument/2006/relationships/image" Target="../media/image125.png"/><Relationship Id="rId92" Type="http://schemas.openxmlformats.org/officeDocument/2006/relationships/image" Target="../media/image126.png"/><Relationship Id="rId93" Type="http://schemas.openxmlformats.org/officeDocument/2006/relationships/image" Target="../media/image127.png"/><Relationship Id="rId94" Type="http://schemas.openxmlformats.org/officeDocument/2006/relationships/image" Target="../media/image128.png"/><Relationship Id="rId95" Type="http://schemas.openxmlformats.org/officeDocument/2006/relationships/image" Target="../media/image129.png"/><Relationship Id="rId96" Type="http://schemas.openxmlformats.org/officeDocument/2006/relationships/image" Target="../media/image130.png"/><Relationship Id="rId97" Type="http://schemas.openxmlformats.org/officeDocument/2006/relationships/image" Target="../media/image131.png"/><Relationship Id="rId98" Type="http://schemas.openxmlformats.org/officeDocument/2006/relationships/image" Target="../media/image132.png"/><Relationship Id="rId99" Type="http://schemas.openxmlformats.org/officeDocument/2006/relationships/image" Target="../media/image133.png"/><Relationship Id="rId100" Type="http://schemas.openxmlformats.org/officeDocument/2006/relationships/image" Target="../media/image134.png"/><Relationship Id="rId101" Type="http://schemas.openxmlformats.org/officeDocument/2006/relationships/image" Target="../media/image135.png"/><Relationship Id="rId102" Type="http://schemas.openxmlformats.org/officeDocument/2006/relationships/image" Target="../media/image136.png"/><Relationship Id="rId103" Type="http://schemas.openxmlformats.org/officeDocument/2006/relationships/image" Target="../media/image137.png"/><Relationship Id="rId104" Type="http://schemas.openxmlformats.org/officeDocument/2006/relationships/image" Target="../media/image138.png"/><Relationship Id="rId105" Type="http://schemas.openxmlformats.org/officeDocument/2006/relationships/image" Target="../media/image139.png"/><Relationship Id="rId106" Type="http://schemas.openxmlformats.org/officeDocument/2006/relationships/image" Target="../media/image140.png"/><Relationship Id="rId107" Type="http://schemas.openxmlformats.org/officeDocument/2006/relationships/image" Target="../media/image141.png"/><Relationship Id="rId108" Type="http://schemas.openxmlformats.org/officeDocument/2006/relationships/image" Target="../media/image142.png"/><Relationship Id="rId109" Type="http://schemas.openxmlformats.org/officeDocument/2006/relationships/image" Target="../media/image143.png"/><Relationship Id="rId110" Type="http://schemas.openxmlformats.org/officeDocument/2006/relationships/image" Target="../media/image144.png"/><Relationship Id="rId111" Type="http://schemas.openxmlformats.org/officeDocument/2006/relationships/image" Target="../media/image145.png"/><Relationship Id="rId112" Type="http://schemas.openxmlformats.org/officeDocument/2006/relationships/image" Target="../media/image146.png"/><Relationship Id="rId113" Type="http://schemas.openxmlformats.org/officeDocument/2006/relationships/image" Target="../media/image147.png"/><Relationship Id="rId114" Type="http://schemas.openxmlformats.org/officeDocument/2006/relationships/image" Target="../media/image148.png"/><Relationship Id="rId115" Type="http://schemas.openxmlformats.org/officeDocument/2006/relationships/image" Target="../media/image149.png"/><Relationship Id="rId116" Type="http://schemas.openxmlformats.org/officeDocument/2006/relationships/image" Target="../media/image150.png"/><Relationship Id="rId117" Type="http://schemas.openxmlformats.org/officeDocument/2006/relationships/image" Target="../media/image151.png"/><Relationship Id="rId118" Type="http://schemas.openxmlformats.org/officeDocument/2006/relationships/image" Target="../media/image152.png"/><Relationship Id="rId119" Type="http://schemas.openxmlformats.org/officeDocument/2006/relationships/image" Target="../media/image153.png"/><Relationship Id="rId120" Type="http://schemas.openxmlformats.org/officeDocument/2006/relationships/image" Target="../media/image154.png"/><Relationship Id="rId121" Type="http://schemas.openxmlformats.org/officeDocument/2006/relationships/image" Target="../media/image155.png"/><Relationship Id="rId122" Type="http://schemas.openxmlformats.org/officeDocument/2006/relationships/image" Target="../media/image156.png"/><Relationship Id="rId123" Type="http://schemas.openxmlformats.org/officeDocument/2006/relationships/image" Target="../media/image157.png"/><Relationship Id="rId124" Type="http://schemas.openxmlformats.org/officeDocument/2006/relationships/image" Target="../media/image158.png"/><Relationship Id="rId125" Type="http://schemas.openxmlformats.org/officeDocument/2006/relationships/image" Target="../media/image159.png"/><Relationship Id="rId126" Type="http://schemas.openxmlformats.org/officeDocument/2006/relationships/image" Target="../media/image160.png"/><Relationship Id="rId127" Type="http://schemas.openxmlformats.org/officeDocument/2006/relationships/image" Target="../media/image161.png"/><Relationship Id="rId128" Type="http://schemas.openxmlformats.org/officeDocument/2006/relationships/image" Target="../media/image162.png"/><Relationship Id="rId129" Type="http://schemas.openxmlformats.org/officeDocument/2006/relationships/image" Target="../media/image163.png"/><Relationship Id="rId130" Type="http://schemas.openxmlformats.org/officeDocument/2006/relationships/image" Target="../media/image164.png"/><Relationship Id="rId131" Type="http://schemas.openxmlformats.org/officeDocument/2006/relationships/image" Target="../media/image165.png"/><Relationship Id="rId132" Type="http://schemas.openxmlformats.org/officeDocument/2006/relationships/image" Target="../media/image166.png"/><Relationship Id="rId133" Type="http://schemas.openxmlformats.org/officeDocument/2006/relationships/image" Target="../media/image167.png"/><Relationship Id="rId134" Type="http://schemas.openxmlformats.org/officeDocument/2006/relationships/image" Target="../media/image168.png"/><Relationship Id="rId135" Type="http://schemas.openxmlformats.org/officeDocument/2006/relationships/image" Target="../media/image169.png"/><Relationship Id="rId136" Type="http://schemas.openxmlformats.org/officeDocument/2006/relationships/image" Target="../media/image170.png"/><Relationship Id="rId137" Type="http://schemas.openxmlformats.org/officeDocument/2006/relationships/image" Target="../media/image171.png"/><Relationship Id="rId138" Type="http://schemas.openxmlformats.org/officeDocument/2006/relationships/image" Target="../media/image172.png"/><Relationship Id="rId139" Type="http://schemas.openxmlformats.org/officeDocument/2006/relationships/image" Target="../media/image173.png"/><Relationship Id="rId140" Type="http://schemas.openxmlformats.org/officeDocument/2006/relationships/image" Target="../media/image174.png"/><Relationship Id="rId141" Type="http://schemas.openxmlformats.org/officeDocument/2006/relationships/image" Target="../media/image175.png"/><Relationship Id="rId142" Type="http://schemas.openxmlformats.org/officeDocument/2006/relationships/image" Target="../media/image176.png"/><Relationship Id="rId143" Type="http://schemas.openxmlformats.org/officeDocument/2006/relationships/image" Target="../media/image177.png"/><Relationship Id="rId144" Type="http://schemas.openxmlformats.org/officeDocument/2006/relationships/image" Target="../media/image178.png"/><Relationship Id="rId145" Type="http://schemas.openxmlformats.org/officeDocument/2006/relationships/image" Target="../media/image179.png"/><Relationship Id="rId146" Type="http://schemas.openxmlformats.org/officeDocument/2006/relationships/image" Target="../media/image180.png"/><Relationship Id="rId147" Type="http://schemas.openxmlformats.org/officeDocument/2006/relationships/image" Target="../media/image181.png"/><Relationship Id="rId148" Type="http://schemas.openxmlformats.org/officeDocument/2006/relationships/image" Target="../media/image182.png"/><Relationship Id="rId149" Type="http://schemas.openxmlformats.org/officeDocument/2006/relationships/image" Target="../media/image183.png"/><Relationship Id="rId150" Type="http://schemas.openxmlformats.org/officeDocument/2006/relationships/image" Target="../media/image184.png"/><Relationship Id="rId151" Type="http://schemas.openxmlformats.org/officeDocument/2006/relationships/image" Target="../media/image185.png"/><Relationship Id="rId152" Type="http://schemas.openxmlformats.org/officeDocument/2006/relationships/image" Target="../media/image186.png"/><Relationship Id="rId153" Type="http://schemas.openxmlformats.org/officeDocument/2006/relationships/image" Target="../media/image187.png"/><Relationship Id="rId154" Type="http://schemas.openxmlformats.org/officeDocument/2006/relationships/image" Target="../media/image188.png"/><Relationship Id="rId155" Type="http://schemas.openxmlformats.org/officeDocument/2006/relationships/image" Target="../media/image189.png"/><Relationship Id="rId156" Type="http://schemas.openxmlformats.org/officeDocument/2006/relationships/image" Target="../media/image190.png"/><Relationship Id="rId157" Type="http://schemas.openxmlformats.org/officeDocument/2006/relationships/image" Target="../media/image191.png"/><Relationship Id="rId158" Type="http://schemas.openxmlformats.org/officeDocument/2006/relationships/image" Target="../media/image192.png"/><Relationship Id="rId159" Type="http://schemas.openxmlformats.org/officeDocument/2006/relationships/image" Target="../media/image193.png"/><Relationship Id="rId160" Type="http://schemas.openxmlformats.org/officeDocument/2006/relationships/image" Target="../media/image194.png"/><Relationship Id="rId161" Type="http://schemas.openxmlformats.org/officeDocument/2006/relationships/image" Target="../media/image195.png"/><Relationship Id="rId162" Type="http://schemas.openxmlformats.org/officeDocument/2006/relationships/image" Target="../media/image196.png"/><Relationship Id="rId163" Type="http://schemas.openxmlformats.org/officeDocument/2006/relationships/image" Target="../media/image197.png"/><Relationship Id="rId164" Type="http://schemas.openxmlformats.org/officeDocument/2006/relationships/image" Target="../media/image198.png"/><Relationship Id="rId165" Type="http://schemas.openxmlformats.org/officeDocument/2006/relationships/image" Target="../media/image199.png"/><Relationship Id="rId166" Type="http://schemas.openxmlformats.org/officeDocument/2006/relationships/image" Target="../media/image200.png"/><Relationship Id="rId167" Type="http://schemas.openxmlformats.org/officeDocument/2006/relationships/image" Target="../media/image201.png"/><Relationship Id="rId168" Type="http://schemas.openxmlformats.org/officeDocument/2006/relationships/image" Target="../media/image202.png"/><Relationship Id="rId169" Type="http://schemas.openxmlformats.org/officeDocument/2006/relationships/image" Target="../media/image203.png"/><Relationship Id="rId170" Type="http://schemas.openxmlformats.org/officeDocument/2006/relationships/image" Target="../media/image204.png"/><Relationship Id="rId171" Type="http://schemas.openxmlformats.org/officeDocument/2006/relationships/image" Target="../media/image205.png"/><Relationship Id="rId172" Type="http://schemas.openxmlformats.org/officeDocument/2006/relationships/image" Target="../media/image206.png"/><Relationship Id="rId173" Type="http://schemas.openxmlformats.org/officeDocument/2006/relationships/image" Target="../media/image207.png"/><Relationship Id="rId174" Type="http://schemas.openxmlformats.org/officeDocument/2006/relationships/image" Target="../media/image208.png"/><Relationship Id="rId175" Type="http://schemas.openxmlformats.org/officeDocument/2006/relationships/image" Target="../media/image209.png"/><Relationship Id="rId176" Type="http://schemas.openxmlformats.org/officeDocument/2006/relationships/image" Target="../media/image210.png"/><Relationship Id="rId177" Type="http://schemas.openxmlformats.org/officeDocument/2006/relationships/image" Target="../media/image211.png"/><Relationship Id="rId178" Type="http://schemas.openxmlformats.org/officeDocument/2006/relationships/image" Target="../media/image212.png"/><Relationship Id="rId179" Type="http://schemas.openxmlformats.org/officeDocument/2006/relationships/image" Target="../media/image213.png"/><Relationship Id="rId180" Type="http://schemas.openxmlformats.org/officeDocument/2006/relationships/image" Target="../media/image214.png"/><Relationship Id="rId181" Type="http://schemas.openxmlformats.org/officeDocument/2006/relationships/image" Target="../media/image215.png"/><Relationship Id="rId182" Type="http://schemas.openxmlformats.org/officeDocument/2006/relationships/image" Target="../media/image216.png"/><Relationship Id="rId183" Type="http://schemas.openxmlformats.org/officeDocument/2006/relationships/image" Target="../media/image217.png"/><Relationship Id="rId184" Type="http://schemas.openxmlformats.org/officeDocument/2006/relationships/image" Target="../media/image218.png"/><Relationship Id="rId185" Type="http://schemas.openxmlformats.org/officeDocument/2006/relationships/image" Target="../media/image219.png"/><Relationship Id="rId186" Type="http://schemas.openxmlformats.org/officeDocument/2006/relationships/image" Target="../media/image220.png"/><Relationship Id="rId187" Type="http://schemas.openxmlformats.org/officeDocument/2006/relationships/image" Target="../media/image221.png"/><Relationship Id="rId188" Type="http://schemas.openxmlformats.org/officeDocument/2006/relationships/image" Target="../media/image222.png"/><Relationship Id="rId189" Type="http://schemas.openxmlformats.org/officeDocument/2006/relationships/image" Target="../media/image223.png"/><Relationship Id="rId190" Type="http://schemas.openxmlformats.org/officeDocument/2006/relationships/image" Target="../media/image224.png"/><Relationship Id="rId191" Type="http://schemas.openxmlformats.org/officeDocument/2006/relationships/image" Target="../media/image225.png"/><Relationship Id="rId192" Type="http://schemas.openxmlformats.org/officeDocument/2006/relationships/image" Target="../media/image226.png"/><Relationship Id="rId193" Type="http://schemas.openxmlformats.org/officeDocument/2006/relationships/image" Target="../media/image227.png"/><Relationship Id="rId194" Type="http://schemas.openxmlformats.org/officeDocument/2006/relationships/image" Target="../media/image228.png"/><Relationship Id="rId195" Type="http://schemas.openxmlformats.org/officeDocument/2006/relationships/image" Target="../media/image229.png"/><Relationship Id="rId196" Type="http://schemas.openxmlformats.org/officeDocument/2006/relationships/image" Target="../media/image230.png"/><Relationship Id="rId197" Type="http://schemas.openxmlformats.org/officeDocument/2006/relationships/image" Target="../media/image231.png"/><Relationship Id="rId198" Type="http://schemas.openxmlformats.org/officeDocument/2006/relationships/image" Target="../media/image232.png"/><Relationship Id="rId199" Type="http://schemas.openxmlformats.org/officeDocument/2006/relationships/image" Target="../media/image233.png"/><Relationship Id="rId200" Type="http://schemas.openxmlformats.org/officeDocument/2006/relationships/image" Target="../media/image234.png"/><Relationship Id="rId201" Type="http://schemas.openxmlformats.org/officeDocument/2006/relationships/image" Target="../media/image235.png"/><Relationship Id="rId202" Type="http://schemas.openxmlformats.org/officeDocument/2006/relationships/image" Target="../media/image236.png"/><Relationship Id="rId203" Type="http://schemas.openxmlformats.org/officeDocument/2006/relationships/image" Target="../media/image237.png"/><Relationship Id="rId204" Type="http://schemas.openxmlformats.org/officeDocument/2006/relationships/image" Target="../media/image238.png"/><Relationship Id="rId205" Type="http://schemas.openxmlformats.org/officeDocument/2006/relationships/image" Target="../media/image239.png"/><Relationship Id="rId206" Type="http://schemas.openxmlformats.org/officeDocument/2006/relationships/image" Target="../media/image240.png"/><Relationship Id="rId207" Type="http://schemas.openxmlformats.org/officeDocument/2006/relationships/image" Target="../media/image241.png"/><Relationship Id="rId208" Type="http://schemas.openxmlformats.org/officeDocument/2006/relationships/image" Target="../media/image242.png"/><Relationship Id="rId209" Type="http://schemas.openxmlformats.org/officeDocument/2006/relationships/image" Target="../media/image243.png"/><Relationship Id="rId210" Type="http://schemas.openxmlformats.org/officeDocument/2006/relationships/image" Target="../media/image244.png"/><Relationship Id="rId211" Type="http://schemas.openxmlformats.org/officeDocument/2006/relationships/image" Target="../media/image245.png"/><Relationship Id="rId212" Type="http://schemas.openxmlformats.org/officeDocument/2006/relationships/image" Target="../media/image246.png"/><Relationship Id="rId213" Type="http://schemas.openxmlformats.org/officeDocument/2006/relationships/image" Target="../media/image247.png"/><Relationship Id="rId214" Type="http://schemas.openxmlformats.org/officeDocument/2006/relationships/image" Target="../media/image248.png"/><Relationship Id="rId215" Type="http://schemas.openxmlformats.org/officeDocument/2006/relationships/image" Target="../media/image249.png"/><Relationship Id="rId216" Type="http://schemas.openxmlformats.org/officeDocument/2006/relationships/image" Target="../media/image250.png"/><Relationship Id="rId217" Type="http://schemas.openxmlformats.org/officeDocument/2006/relationships/image" Target="../media/image251.png"/><Relationship Id="rId218" Type="http://schemas.openxmlformats.org/officeDocument/2006/relationships/image" Target="../media/image252.png"/><Relationship Id="rId219" Type="http://schemas.openxmlformats.org/officeDocument/2006/relationships/image" Target="../media/image253.png"/><Relationship Id="rId220" Type="http://schemas.openxmlformats.org/officeDocument/2006/relationships/image" Target="../media/image254.png"/><Relationship Id="rId221" Type="http://schemas.openxmlformats.org/officeDocument/2006/relationships/image" Target="../media/image255.png"/><Relationship Id="rId222" Type="http://schemas.openxmlformats.org/officeDocument/2006/relationships/image" Target="../media/image256.png"/><Relationship Id="rId223" Type="http://schemas.openxmlformats.org/officeDocument/2006/relationships/image" Target="../media/image257.png"/><Relationship Id="rId224" Type="http://schemas.openxmlformats.org/officeDocument/2006/relationships/image" Target="../media/image258.png"/><Relationship Id="rId225" Type="http://schemas.openxmlformats.org/officeDocument/2006/relationships/image" Target="../media/image259.png"/><Relationship Id="rId226" Type="http://schemas.openxmlformats.org/officeDocument/2006/relationships/image" Target="../media/image260.png"/><Relationship Id="rId227" Type="http://schemas.openxmlformats.org/officeDocument/2006/relationships/image" Target="../media/image261.png"/><Relationship Id="rId228" Type="http://schemas.openxmlformats.org/officeDocument/2006/relationships/image" Target="../media/image262.png"/><Relationship Id="rId229" Type="http://schemas.openxmlformats.org/officeDocument/2006/relationships/image" Target="../media/image263.png"/><Relationship Id="rId230" Type="http://schemas.openxmlformats.org/officeDocument/2006/relationships/image" Target="../media/image264.png"/><Relationship Id="rId231" Type="http://schemas.openxmlformats.org/officeDocument/2006/relationships/image" Target="../media/image265.png"/><Relationship Id="rId232" Type="http://schemas.openxmlformats.org/officeDocument/2006/relationships/image" Target="../media/image266.png"/><Relationship Id="rId233" Type="http://schemas.openxmlformats.org/officeDocument/2006/relationships/image" Target="../media/image267.png"/><Relationship Id="rId234" Type="http://schemas.openxmlformats.org/officeDocument/2006/relationships/image" Target="../media/image268.png"/><Relationship Id="rId235" Type="http://schemas.openxmlformats.org/officeDocument/2006/relationships/image" Target="../media/image269.png"/><Relationship Id="rId236" Type="http://schemas.openxmlformats.org/officeDocument/2006/relationships/image" Target="../media/image270.png"/><Relationship Id="rId237" Type="http://schemas.openxmlformats.org/officeDocument/2006/relationships/image" Target="../media/image271.png"/><Relationship Id="rId238" Type="http://schemas.openxmlformats.org/officeDocument/2006/relationships/image" Target="../media/image272.png"/><Relationship Id="rId239" Type="http://schemas.openxmlformats.org/officeDocument/2006/relationships/image" Target="../media/image273.png"/><Relationship Id="rId240" Type="http://schemas.openxmlformats.org/officeDocument/2006/relationships/image" Target="../media/image274.png"/><Relationship Id="rId241" Type="http://schemas.openxmlformats.org/officeDocument/2006/relationships/image" Target="../media/image275.png"/><Relationship Id="rId242" Type="http://schemas.openxmlformats.org/officeDocument/2006/relationships/image" Target="../media/image276.png"/><Relationship Id="rId243" Type="http://schemas.openxmlformats.org/officeDocument/2006/relationships/image" Target="../media/image277.png"/><Relationship Id="rId244" Type="http://schemas.openxmlformats.org/officeDocument/2006/relationships/image" Target="../media/image278.png"/><Relationship Id="rId245" Type="http://schemas.openxmlformats.org/officeDocument/2006/relationships/image" Target="../media/image279.png"/><Relationship Id="rId246" Type="http://schemas.openxmlformats.org/officeDocument/2006/relationships/image" Target="../media/image280.png"/><Relationship Id="rId247" Type="http://schemas.openxmlformats.org/officeDocument/2006/relationships/image" Target="../media/image281.png"/><Relationship Id="rId248" Type="http://schemas.openxmlformats.org/officeDocument/2006/relationships/image" Target="../media/image282.png"/><Relationship Id="rId249" Type="http://schemas.openxmlformats.org/officeDocument/2006/relationships/image" Target="../media/image283.png"/><Relationship Id="rId250" Type="http://schemas.openxmlformats.org/officeDocument/2006/relationships/image" Target="../media/image284.png"/><Relationship Id="rId251" Type="http://schemas.openxmlformats.org/officeDocument/2006/relationships/image" Target="../media/image285.png"/><Relationship Id="rId252" Type="http://schemas.openxmlformats.org/officeDocument/2006/relationships/image" Target="../media/image286.png"/><Relationship Id="rId253" Type="http://schemas.openxmlformats.org/officeDocument/2006/relationships/image" Target="../media/image287.png"/><Relationship Id="rId254" Type="http://schemas.openxmlformats.org/officeDocument/2006/relationships/image" Target="../media/image288.png"/><Relationship Id="rId255" Type="http://schemas.openxmlformats.org/officeDocument/2006/relationships/image" Target="../media/image289.png"/><Relationship Id="rId256" Type="http://schemas.openxmlformats.org/officeDocument/2006/relationships/image" Target="../media/image290.png"/><Relationship Id="rId257" Type="http://schemas.openxmlformats.org/officeDocument/2006/relationships/image" Target="../media/image291.png"/><Relationship Id="rId258" Type="http://schemas.openxmlformats.org/officeDocument/2006/relationships/image" Target="../media/image292.png"/><Relationship Id="rId259" Type="http://schemas.openxmlformats.org/officeDocument/2006/relationships/image" Target="../media/image293.png"/><Relationship Id="rId260" Type="http://schemas.openxmlformats.org/officeDocument/2006/relationships/image" Target="../media/image294.png"/><Relationship Id="rId261" Type="http://schemas.openxmlformats.org/officeDocument/2006/relationships/image" Target="../media/image295.png"/><Relationship Id="rId262" Type="http://schemas.openxmlformats.org/officeDocument/2006/relationships/image" Target="../media/image296.png"/><Relationship Id="rId263" Type="http://schemas.openxmlformats.org/officeDocument/2006/relationships/image" Target="../media/image297.png"/><Relationship Id="rId264" Type="http://schemas.openxmlformats.org/officeDocument/2006/relationships/image" Target="../media/image298.png"/><Relationship Id="rId265" Type="http://schemas.openxmlformats.org/officeDocument/2006/relationships/image" Target="../media/image299.png"/><Relationship Id="rId266" Type="http://schemas.openxmlformats.org/officeDocument/2006/relationships/image" Target="../media/image300.png"/><Relationship Id="rId267" Type="http://schemas.openxmlformats.org/officeDocument/2006/relationships/image" Target="../media/image301.png"/><Relationship Id="rId268" Type="http://schemas.openxmlformats.org/officeDocument/2006/relationships/image" Target="../media/image302.png"/><Relationship Id="rId269" Type="http://schemas.openxmlformats.org/officeDocument/2006/relationships/image" Target="../media/image303.png"/><Relationship Id="rId270" Type="http://schemas.openxmlformats.org/officeDocument/2006/relationships/image" Target="../media/image304.png"/><Relationship Id="rId271" Type="http://schemas.openxmlformats.org/officeDocument/2006/relationships/image" Target="../media/image305.png"/><Relationship Id="rId272" Type="http://schemas.openxmlformats.org/officeDocument/2006/relationships/image" Target="../media/image306.png"/><Relationship Id="rId273" Type="http://schemas.openxmlformats.org/officeDocument/2006/relationships/image" Target="../media/image307.png"/><Relationship Id="rId274" Type="http://schemas.openxmlformats.org/officeDocument/2006/relationships/image" Target="../media/image308.png"/><Relationship Id="rId275" Type="http://schemas.openxmlformats.org/officeDocument/2006/relationships/image" Target="../media/image309.png"/><Relationship Id="rId276" Type="http://schemas.openxmlformats.org/officeDocument/2006/relationships/image" Target="../media/image310.png"/><Relationship Id="rId277" Type="http://schemas.openxmlformats.org/officeDocument/2006/relationships/image" Target="../media/image311.png"/><Relationship Id="rId278" Type="http://schemas.openxmlformats.org/officeDocument/2006/relationships/image" Target="../media/image312.png"/><Relationship Id="rId279" Type="http://schemas.openxmlformats.org/officeDocument/2006/relationships/image" Target="../media/image313.png"/><Relationship Id="rId280" Type="http://schemas.openxmlformats.org/officeDocument/2006/relationships/image" Target="../media/image314.png"/><Relationship Id="rId281" Type="http://schemas.openxmlformats.org/officeDocument/2006/relationships/image" Target="../media/image315.png"/><Relationship Id="rId282" Type="http://schemas.openxmlformats.org/officeDocument/2006/relationships/image" Target="../media/image316.png"/><Relationship Id="rId283" Type="http://schemas.openxmlformats.org/officeDocument/2006/relationships/image" Target="../media/image317.png"/><Relationship Id="rId284" Type="http://schemas.openxmlformats.org/officeDocument/2006/relationships/image" Target="../media/image318.png"/><Relationship Id="rId285" Type="http://schemas.openxmlformats.org/officeDocument/2006/relationships/image" Target="../media/image319.png"/><Relationship Id="rId286" Type="http://schemas.openxmlformats.org/officeDocument/2006/relationships/image" Target="../media/image320.png"/><Relationship Id="rId287" Type="http://schemas.openxmlformats.org/officeDocument/2006/relationships/image" Target="../media/image321.png"/><Relationship Id="rId288" Type="http://schemas.openxmlformats.org/officeDocument/2006/relationships/image" Target="../media/image322.png"/><Relationship Id="rId289" Type="http://schemas.openxmlformats.org/officeDocument/2006/relationships/image" Target="../media/image323.png"/><Relationship Id="rId290" Type="http://schemas.openxmlformats.org/officeDocument/2006/relationships/image" Target="../media/image324.png"/><Relationship Id="rId291" Type="http://schemas.openxmlformats.org/officeDocument/2006/relationships/image" Target="../media/image325.png"/><Relationship Id="rId292" Type="http://schemas.openxmlformats.org/officeDocument/2006/relationships/image" Target="../media/image326.png"/><Relationship Id="rId293" Type="http://schemas.openxmlformats.org/officeDocument/2006/relationships/image" Target="../media/image327.png"/><Relationship Id="rId294" Type="http://schemas.openxmlformats.org/officeDocument/2006/relationships/image" Target="../media/image328.png"/><Relationship Id="rId295" Type="http://schemas.openxmlformats.org/officeDocument/2006/relationships/image" Target="../media/image329.png"/><Relationship Id="rId296" Type="http://schemas.openxmlformats.org/officeDocument/2006/relationships/image" Target="../media/image330.png"/><Relationship Id="rId297" Type="http://schemas.openxmlformats.org/officeDocument/2006/relationships/image" Target="../media/image331.png"/><Relationship Id="rId298" Type="http://schemas.openxmlformats.org/officeDocument/2006/relationships/image" Target="../media/image332.png"/><Relationship Id="rId299" Type="http://schemas.openxmlformats.org/officeDocument/2006/relationships/image" Target="../media/image333.png"/><Relationship Id="rId300" Type="http://schemas.openxmlformats.org/officeDocument/2006/relationships/image" Target="../media/image334.png"/><Relationship Id="rId301" Type="http://schemas.openxmlformats.org/officeDocument/2006/relationships/image" Target="../media/image335.png"/><Relationship Id="rId302" Type="http://schemas.openxmlformats.org/officeDocument/2006/relationships/image" Target="../media/image336.png"/><Relationship Id="rId303" Type="http://schemas.openxmlformats.org/officeDocument/2006/relationships/image" Target="../media/image337.png"/><Relationship Id="rId304" Type="http://schemas.openxmlformats.org/officeDocument/2006/relationships/image" Target="../media/image338.png"/><Relationship Id="rId305" Type="http://schemas.openxmlformats.org/officeDocument/2006/relationships/image" Target="../media/image339.png"/><Relationship Id="rId306" Type="http://schemas.openxmlformats.org/officeDocument/2006/relationships/image" Target="../media/image340.png"/><Relationship Id="rId307" Type="http://schemas.openxmlformats.org/officeDocument/2006/relationships/image" Target="../media/image341.png"/><Relationship Id="rId308" Type="http://schemas.openxmlformats.org/officeDocument/2006/relationships/image" Target="../media/image342.png"/><Relationship Id="rId309" Type="http://schemas.openxmlformats.org/officeDocument/2006/relationships/image" Target="../media/image343.png"/><Relationship Id="rId310" Type="http://schemas.openxmlformats.org/officeDocument/2006/relationships/image" Target="../media/image344.png"/><Relationship Id="rId311" Type="http://schemas.openxmlformats.org/officeDocument/2006/relationships/image" Target="../media/image345.png"/><Relationship Id="rId312" Type="http://schemas.openxmlformats.org/officeDocument/2006/relationships/image" Target="../media/image346.png"/><Relationship Id="rId313" Type="http://schemas.openxmlformats.org/officeDocument/2006/relationships/image" Target="../media/image347.png"/><Relationship Id="rId314" Type="http://schemas.openxmlformats.org/officeDocument/2006/relationships/image" Target="../media/image348.png"/><Relationship Id="rId315" Type="http://schemas.openxmlformats.org/officeDocument/2006/relationships/image" Target="../media/image349.png"/><Relationship Id="rId316" Type="http://schemas.openxmlformats.org/officeDocument/2006/relationships/image" Target="../media/image350.png"/><Relationship Id="rId317" Type="http://schemas.openxmlformats.org/officeDocument/2006/relationships/image" Target="../media/image351.png"/><Relationship Id="rId318" Type="http://schemas.openxmlformats.org/officeDocument/2006/relationships/image" Target="../media/image352.png"/><Relationship Id="rId319" Type="http://schemas.openxmlformats.org/officeDocument/2006/relationships/image" Target="../media/image353.png"/><Relationship Id="rId320" Type="http://schemas.openxmlformats.org/officeDocument/2006/relationships/image" Target="../media/image354.png"/><Relationship Id="rId321" Type="http://schemas.openxmlformats.org/officeDocument/2006/relationships/image" Target="../media/image355.png"/><Relationship Id="rId322" Type="http://schemas.openxmlformats.org/officeDocument/2006/relationships/image" Target="../media/image356.png"/><Relationship Id="rId323" Type="http://schemas.openxmlformats.org/officeDocument/2006/relationships/image" Target="../media/image357.png"/><Relationship Id="rId324" Type="http://schemas.openxmlformats.org/officeDocument/2006/relationships/image" Target="../media/image358.png"/><Relationship Id="rId325" Type="http://schemas.openxmlformats.org/officeDocument/2006/relationships/image" Target="../media/image359.png"/><Relationship Id="rId326" Type="http://schemas.openxmlformats.org/officeDocument/2006/relationships/image" Target="../media/image360.png"/><Relationship Id="rId327" Type="http://schemas.openxmlformats.org/officeDocument/2006/relationships/image" Target="../media/image361.png"/><Relationship Id="rId328" Type="http://schemas.openxmlformats.org/officeDocument/2006/relationships/image" Target="../media/image362.png"/><Relationship Id="rId329" Type="http://schemas.openxmlformats.org/officeDocument/2006/relationships/image" Target="../media/image363.png"/><Relationship Id="rId330" Type="http://schemas.openxmlformats.org/officeDocument/2006/relationships/image" Target="../media/image364.png"/><Relationship Id="rId331" Type="http://schemas.openxmlformats.org/officeDocument/2006/relationships/image" Target="../media/image365.png"/><Relationship Id="rId332" Type="http://schemas.openxmlformats.org/officeDocument/2006/relationships/image" Target="../media/image366.png"/><Relationship Id="rId333" Type="http://schemas.openxmlformats.org/officeDocument/2006/relationships/image" Target="../media/image367.png"/><Relationship Id="rId334" Type="http://schemas.openxmlformats.org/officeDocument/2006/relationships/image" Target="../media/image368.png"/><Relationship Id="rId335" Type="http://schemas.openxmlformats.org/officeDocument/2006/relationships/image" Target="../media/image369.png"/><Relationship Id="rId336" Type="http://schemas.openxmlformats.org/officeDocument/2006/relationships/image" Target="../media/image370.png"/><Relationship Id="rId337" Type="http://schemas.openxmlformats.org/officeDocument/2006/relationships/image" Target="../media/image371.png"/><Relationship Id="rId338" Type="http://schemas.openxmlformats.org/officeDocument/2006/relationships/image" Target="../media/image372.png"/><Relationship Id="rId339" Type="http://schemas.openxmlformats.org/officeDocument/2006/relationships/image" Target="../media/image373.png"/><Relationship Id="rId340" Type="http://schemas.openxmlformats.org/officeDocument/2006/relationships/image" Target="../media/image374.png"/><Relationship Id="rId341" Type="http://schemas.openxmlformats.org/officeDocument/2006/relationships/image" Target="../media/image375.png"/><Relationship Id="rId342" Type="http://schemas.openxmlformats.org/officeDocument/2006/relationships/image" Target="../media/image376.png"/><Relationship Id="rId343" Type="http://schemas.openxmlformats.org/officeDocument/2006/relationships/image" Target="../media/image377.png"/><Relationship Id="rId344" Type="http://schemas.openxmlformats.org/officeDocument/2006/relationships/image" Target="../media/image378.png"/><Relationship Id="rId345" Type="http://schemas.openxmlformats.org/officeDocument/2006/relationships/image" Target="../media/image379.png"/><Relationship Id="rId346" Type="http://schemas.openxmlformats.org/officeDocument/2006/relationships/image" Target="../media/image380.png"/><Relationship Id="rId347" Type="http://schemas.openxmlformats.org/officeDocument/2006/relationships/image" Target="../media/image381.png"/><Relationship Id="rId348" Type="http://schemas.openxmlformats.org/officeDocument/2006/relationships/image" Target="../media/image382.png"/><Relationship Id="rId349" Type="http://schemas.openxmlformats.org/officeDocument/2006/relationships/image" Target="../media/image383.png"/><Relationship Id="rId350" Type="http://schemas.openxmlformats.org/officeDocument/2006/relationships/image" Target="../media/image384.png"/><Relationship Id="rId351" Type="http://schemas.openxmlformats.org/officeDocument/2006/relationships/image" Target="../media/image385.png"/><Relationship Id="rId352" Type="http://schemas.openxmlformats.org/officeDocument/2006/relationships/image" Target="../media/image386.png"/><Relationship Id="rId353" Type="http://schemas.openxmlformats.org/officeDocument/2006/relationships/image" Target="../media/image387.png"/><Relationship Id="rId354" Type="http://schemas.openxmlformats.org/officeDocument/2006/relationships/image" Target="../media/image388.png"/><Relationship Id="rId355" Type="http://schemas.openxmlformats.org/officeDocument/2006/relationships/image" Target="../media/image389.png"/><Relationship Id="rId356" Type="http://schemas.openxmlformats.org/officeDocument/2006/relationships/image" Target="../media/image390.png"/><Relationship Id="rId357" Type="http://schemas.openxmlformats.org/officeDocument/2006/relationships/image" Target="../media/image391.png"/><Relationship Id="rId358" Type="http://schemas.openxmlformats.org/officeDocument/2006/relationships/image" Target="../media/image392.png"/><Relationship Id="rId359" Type="http://schemas.openxmlformats.org/officeDocument/2006/relationships/image" Target="../media/image393.png"/><Relationship Id="rId360" Type="http://schemas.openxmlformats.org/officeDocument/2006/relationships/image" Target="../media/image394.png"/><Relationship Id="rId361" Type="http://schemas.openxmlformats.org/officeDocument/2006/relationships/image" Target="../media/image395.png"/><Relationship Id="rId362" Type="http://schemas.openxmlformats.org/officeDocument/2006/relationships/image" Target="../media/image396.png"/><Relationship Id="rId363" Type="http://schemas.openxmlformats.org/officeDocument/2006/relationships/image" Target="../media/image397.png"/><Relationship Id="rId364" Type="http://schemas.openxmlformats.org/officeDocument/2006/relationships/image" Target="../media/image398.png"/><Relationship Id="rId365" Type="http://schemas.openxmlformats.org/officeDocument/2006/relationships/image" Target="../media/image399.png"/><Relationship Id="rId366" Type="http://schemas.openxmlformats.org/officeDocument/2006/relationships/image" Target="../media/image400.png"/><Relationship Id="rId367" Type="http://schemas.openxmlformats.org/officeDocument/2006/relationships/image" Target="../media/image401.png"/><Relationship Id="rId368" Type="http://schemas.openxmlformats.org/officeDocument/2006/relationships/image" Target="../media/image402.png"/><Relationship Id="rId369" Type="http://schemas.openxmlformats.org/officeDocument/2006/relationships/image" Target="../media/image403.png"/><Relationship Id="rId370" Type="http://schemas.openxmlformats.org/officeDocument/2006/relationships/image" Target="../media/image404.png"/><Relationship Id="rId371" Type="http://schemas.openxmlformats.org/officeDocument/2006/relationships/image" Target="../media/image405.png"/><Relationship Id="rId372" Type="http://schemas.openxmlformats.org/officeDocument/2006/relationships/image" Target="../media/image406.png"/><Relationship Id="rId373" Type="http://schemas.openxmlformats.org/officeDocument/2006/relationships/image" Target="../media/image407.png"/><Relationship Id="rId374" Type="http://schemas.openxmlformats.org/officeDocument/2006/relationships/image" Target="../media/image408.png"/><Relationship Id="rId375" Type="http://schemas.openxmlformats.org/officeDocument/2006/relationships/image" Target="../media/image409.png"/><Relationship Id="rId376" Type="http://schemas.openxmlformats.org/officeDocument/2006/relationships/image" Target="../media/image410.png"/><Relationship Id="rId377" Type="http://schemas.openxmlformats.org/officeDocument/2006/relationships/image" Target="../media/image411.png"/><Relationship Id="rId378" Type="http://schemas.openxmlformats.org/officeDocument/2006/relationships/image" Target="../media/image412.png"/><Relationship Id="rId379" Type="http://schemas.openxmlformats.org/officeDocument/2006/relationships/image" Target="../media/image413.png"/><Relationship Id="rId380" Type="http://schemas.openxmlformats.org/officeDocument/2006/relationships/image" Target="../media/image414.png"/><Relationship Id="rId381" Type="http://schemas.openxmlformats.org/officeDocument/2006/relationships/image" Target="../media/image415.png"/><Relationship Id="rId382" Type="http://schemas.openxmlformats.org/officeDocument/2006/relationships/image" Target="../media/image416.png"/><Relationship Id="rId383" Type="http://schemas.openxmlformats.org/officeDocument/2006/relationships/image" Target="../media/image417.png"/><Relationship Id="rId384" Type="http://schemas.openxmlformats.org/officeDocument/2006/relationships/image" Target="../media/image418.png"/><Relationship Id="rId385" Type="http://schemas.openxmlformats.org/officeDocument/2006/relationships/image" Target="../media/image419.png"/><Relationship Id="rId386" Type="http://schemas.openxmlformats.org/officeDocument/2006/relationships/image" Target="../media/image420.png"/><Relationship Id="rId387" Type="http://schemas.openxmlformats.org/officeDocument/2006/relationships/image" Target="../media/image421.png"/><Relationship Id="rId388" Type="http://schemas.openxmlformats.org/officeDocument/2006/relationships/image" Target="../media/image422.png"/><Relationship Id="rId389" Type="http://schemas.openxmlformats.org/officeDocument/2006/relationships/image" Target="../media/image423.png"/><Relationship Id="rId390" Type="http://schemas.openxmlformats.org/officeDocument/2006/relationships/image" Target="../media/image424.png"/><Relationship Id="rId391" Type="http://schemas.openxmlformats.org/officeDocument/2006/relationships/image" Target="../media/image425.png"/><Relationship Id="rId392" Type="http://schemas.openxmlformats.org/officeDocument/2006/relationships/image" Target="../media/image426.png"/><Relationship Id="rId393" Type="http://schemas.openxmlformats.org/officeDocument/2006/relationships/image" Target="../media/image427.png"/><Relationship Id="rId394" Type="http://schemas.openxmlformats.org/officeDocument/2006/relationships/image" Target="../media/image428.png"/><Relationship Id="rId395" Type="http://schemas.openxmlformats.org/officeDocument/2006/relationships/image" Target="../media/image429.png"/><Relationship Id="rId396" Type="http://schemas.openxmlformats.org/officeDocument/2006/relationships/image" Target="../media/image430.png"/><Relationship Id="rId397" Type="http://schemas.openxmlformats.org/officeDocument/2006/relationships/image" Target="../media/image431.png"/><Relationship Id="rId398" Type="http://schemas.openxmlformats.org/officeDocument/2006/relationships/image" Target="../media/image432.png"/><Relationship Id="rId399" Type="http://schemas.openxmlformats.org/officeDocument/2006/relationships/image" Target="../media/image433.png"/><Relationship Id="rId400" Type="http://schemas.openxmlformats.org/officeDocument/2006/relationships/image" Target="../media/image434.png"/><Relationship Id="rId401" Type="http://schemas.openxmlformats.org/officeDocument/2006/relationships/image" Target="../media/image435.png"/><Relationship Id="rId402" Type="http://schemas.openxmlformats.org/officeDocument/2006/relationships/image" Target="../media/image436.png"/><Relationship Id="rId403" Type="http://schemas.openxmlformats.org/officeDocument/2006/relationships/image" Target="../media/image437.png"/><Relationship Id="rId404" Type="http://schemas.openxmlformats.org/officeDocument/2006/relationships/image" Target="../media/image438.png"/><Relationship Id="rId405" Type="http://schemas.openxmlformats.org/officeDocument/2006/relationships/image" Target="../media/image439.png"/><Relationship Id="rId406" Type="http://schemas.openxmlformats.org/officeDocument/2006/relationships/image" Target="../media/image440.png"/><Relationship Id="rId407" Type="http://schemas.openxmlformats.org/officeDocument/2006/relationships/image" Target="../media/image441.png"/><Relationship Id="rId408" Type="http://schemas.openxmlformats.org/officeDocument/2006/relationships/image" Target="../media/image442.png"/><Relationship Id="rId409" Type="http://schemas.openxmlformats.org/officeDocument/2006/relationships/image" Target="../media/image443.png"/><Relationship Id="rId410" Type="http://schemas.openxmlformats.org/officeDocument/2006/relationships/image" Target="../media/image444.png"/><Relationship Id="rId411" Type="http://schemas.openxmlformats.org/officeDocument/2006/relationships/image" Target="../media/image445.png"/><Relationship Id="rId412" Type="http://schemas.openxmlformats.org/officeDocument/2006/relationships/image" Target="../media/image446.png"/><Relationship Id="rId413" Type="http://schemas.openxmlformats.org/officeDocument/2006/relationships/image" Target="../media/image447.png"/><Relationship Id="rId414" Type="http://schemas.openxmlformats.org/officeDocument/2006/relationships/image" Target="../media/image448.png"/><Relationship Id="rId415" Type="http://schemas.openxmlformats.org/officeDocument/2006/relationships/image" Target="../media/image449.png"/><Relationship Id="rId416" Type="http://schemas.openxmlformats.org/officeDocument/2006/relationships/image" Target="../media/image450.png"/><Relationship Id="rId417" Type="http://schemas.openxmlformats.org/officeDocument/2006/relationships/image" Target="../media/image451.png"/><Relationship Id="rId418" Type="http://schemas.openxmlformats.org/officeDocument/2006/relationships/image" Target="../media/image452.png"/><Relationship Id="rId419" Type="http://schemas.openxmlformats.org/officeDocument/2006/relationships/image" Target="../media/image453.png"/><Relationship Id="rId420" Type="http://schemas.openxmlformats.org/officeDocument/2006/relationships/image" Target="../media/image454.png"/><Relationship Id="rId421" Type="http://schemas.openxmlformats.org/officeDocument/2006/relationships/image" Target="../media/image455.png"/><Relationship Id="rId422" Type="http://schemas.openxmlformats.org/officeDocument/2006/relationships/image" Target="../media/image456.png"/><Relationship Id="rId423" Type="http://schemas.openxmlformats.org/officeDocument/2006/relationships/image" Target="../media/image457.png"/><Relationship Id="rId424" Type="http://schemas.openxmlformats.org/officeDocument/2006/relationships/image" Target="../media/image458.png"/><Relationship Id="rId425" Type="http://schemas.openxmlformats.org/officeDocument/2006/relationships/image" Target="../media/image459.png"/><Relationship Id="rId426" Type="http://schemas.openxmlformats.org/officeDocument/2006/relationships/image" Target="../media/image460.png"/><Relationship Id="rId427" Type="http://schemas.openxmlformats.org/officeDocument/2006/relationships/image" Target="../media/image461.png"/><Relationship Id="rId428" Type="http://schemas.openxmlformats.org/officeDocument/2006/relationships/image" Target="../media/image462.png"/><Relationship Id="rId429" Type="http://schemas.openxmlformats.org/officeDocument/2006/relationships/image" Target="../media/image463.png"/><Relationship Id="rId430" Type="http://schemas.openxmlformats.org/officeDocument/2006/relationships/image" Target="../media/image464.png"/><Relationship Id="rId431" Type="http://schemas.openxmlformats.org/officeDocument/2006/relationships/image" Target="../media/image465.png"/><Relationship Id="rId432" Type="http://schemas.openxmlformats.org/officeDocument/2006/relationships/image" Target="../media/image466.png"/><Relationship Id="rId433" Type="http://schemas.openxmlformats.org/officeDocument/2006/relationships/image" Target="../media/image467.png"/><Relationship Id="rId434" Type="http://schemas.openxmlformats.org/officeDocument/2006/relationships/image" Target="../media/image468.png"/><Relationship Id="rId435" Type="http://schemas.openxmlformats.org/officeDocument/2006/relationships/image" Target="../media/image469.png"/><Relationship Id="rId436" Type="http://schemas.openxmlformats.org/officeDocument/2006/relationships/image" Target="../media/image470.png"/><Relationship Id="rId437" Type="http://schemas.openxmlformats.org/officeDocument/2006/relationships/image" Target="../media/image471.png"/><Relationship Id="rId438" Type="http://schemas.openxmlformats.org/officeDocument/2006/relationships/image" Target="../media/image472.png"/><Relationship Id="rId439" Type="http://schemas.openxmlformats.org/officeDocument/2006/relationships/image" Target="../media/image473.png"/><Relationship Id="rId440" Type="http://schemas.openxmlformats.org/officeDocument/2006/relationships/image" Target="../media/image474.png"/><Relationship Id="rId441" Type="http://schemas.openxmlformats.org/officeDocument/2006/relationships/image" Target="../media/image475.png"/><Relationship Id="rId442" Type="http://schemas.openxmlformats.org/officeDocument/2006/relationships/image" Target="../media/image476.png"/><Relationship Id="rId443" Type="http://schemas.openxmlformats.org/officeDocument/2006/relationships/image" Target="../media/image477.png"/><Relationship Id="rId444" Type="http://schemas.openxmlformats.org/officeDocument/2006/relationships/image" Target="../media/image478.png"/><Relationship Id="rId445" Type="http://schemas.openxmlformats.org/officeDocument/2006/relationships/image" Target="../media/image479.png"/><Relationship Id="rId446" Type="http://schemas.openxmlformats.org/officeDocument/2006/relationships/image" Target="../media/image480.png"/><Relationship Id="rId447" Type="http://schemas.openxmlformats.org/officeDocument/2006/relationships/image" Target="../media/image481.png"/><Relationship Id="rId448" Type="http://schemas.openxmlformats.org/officeDocument/2006/relationships/image" Target="../media/image482.png"/><Relationship Id="rId449" Type="http://schemas.openxmlformats.org/officeDocument/2006/relationships/image" Target="../media/image483.png"/><Relationship Id="rId450" Type="http://schemas.openxmlformats.org/officeDocument/2006/relationships/image" Target="../media/image484.png"/><Relationship Id="rId451" Type="http://schemas.openxmlformats.org/officeDocument/2006/relationships/image" Target="../media/image485.png"/><Relationship Id="rId452" Type="http://schemas.openxmlformats.org/officeDocument/2006/relationships/image" Target="../media/image486.png"/><Relationship Id="rId453" Type="http://schemas.openxmlformats.org/officeDocument/2006/relationships/image" Target="../media/image487.png"/><Relationship Id="rId454" Type="http://schemas.openxmlformats.org/officeDocument/2006/relationships/image" Target="../media/image488.png"/><Relationship Id="rId455" Type="http://schemas.openxmlformats.org/officeDocument/2006/relationships/image" Target="../media/image489.png"/><Relationship Id="rId456" Type="http://schemas.openxmlformats.org/officeDocument/2006/relationships/image" Target="../media/image490.png"/><Relationship Id="rId457" Type="http://schemas.openxmlformats.org/officeDocument/2006/relationships/image" Target="../media/image491.png"/><Relationship Id="rId458" Type="http://schemas.openxmlformats.org/officeDocument/2006/relationships/image" Target="../media/image492.png"/><Relationship Id="rId459" Type="http://schemas.openxmlformats.org/officeDocument/2006/relationships/image" Target="../media/image493.png"/><Relationship Id="rId460" Type="http://schemas.openxmlformats.org/officeDocument/2006/relationships/image" Target="../media/image494.png"/><Relationship Id="rId461" Type="http://schemas.openxmlformats.org/officeDocument/2006/relationships/image" Target="../media/image495.png"/><Relationship Id="rId462" Type="http://schemas.openxmlformats.org/officeDocument/2006/relationships/image" Target="../media/image496.png"/><Relationship Id="rId463" Type="http://schemas.openxmlformats.org/officeDocument/2006/relationships/image" Target="../media/image497.png"/><Relationship Id="rId464" Type="http://schemas.openxmlformats.org/officeDocument/2006/relationships/image" Target="../media/image498.png"/><Relationship Id="rId465" Type="http://schemas.openxmlformats.org/officeDocument/2006/relationships/image" Target="../media/image499.png"/><Relationship Id="rId466" Type="http://schemas.openxmlformats.org/officeDocument/2006/relationships/image" Target="../media/image500.png"/><Relationship Id="rId467" Type="http://schemas.openxmlformats.org/officeDocument/2006/relationships/image" Target="../media/image501.png"/><Relationship Id="rId468" Type="http://schemas.openxmlformats.org/officeDocument/2006/relationships/image" Target="../media/image502.png"/><Relationship Id="rId469" Type="http://schemas.openxmlformats.org/officeDocument/2006/relationships/image" Target="../media/image503.png"/><Relationship Id="rId470" Type="http://schemas.openxmlformats.org/officeDocument/2006/relationships/image" Target="../media/image504.png"/><Relationship Id="rId471" Type="http://schemas.openxmlformats.org/officeDocument/2006/relationships/image" Target="../media/image505.png"/><Relationship Id="rId472" Type="http://schemas.openxmlformats.org/officeDocument/2006/relationships/image" Target="../media/image506.png"/><Relationship Id="rId473" Type="http://schemas.openxmlformats.org/officeDocument/2006/relationships/image" Target="../media/image507.png"/><Relationship Id="rId474" Type="http://schemas.openxmlformats.org/officeDocument/2006/relationships/image" Target="../media/image508.png"/><Relationship Id="rId475" Type="http://schemas.openxmlformats.org/officeDocument/2006/relationships/image" Target="../media/image509.png"/><Relationship Id="rId476" Type="http://schemas.openxmlformats.org/officeDocument/2006/relationships/image" Target="../media/image510.png"/><Relationship Id="rId477" Type="http://schemas.openxmlformats.org/officeDocument/2006/relationships/image" Target="../media/image511.png"/><Relationship Id="rId478" Type="http://schemas.openxmlformats.org/officeDocument/2006/relationships/image" Target="../media/image512.png"/><Relationship Id="rId479" Type="http://schemas.openxmlformats.org/officeDocument/2006/relationships/image" Target="../media/image513.png"/><Relationship Id="rId480" Type="http://schemas.openxmlformats.org/officeDocument/2006/relationships/image" Target="../media/image514.png"/><Relationship Id="rId481" Type="http://schemas.openxmlformats.org/officeDocument/2006/relationships/image" Target="../media/image515.png"/><Relationship Id="rId482" Type="http://schemas.openxmlformats.org/officeDocument/2006/relationships/image" Target="../media/image516.png"/><Relationship Id="rId483" Type="http://schemas.openxmlformats.org/officeDocument/2006/relationships/image" Target="../media/image517.png"/><Relationship Id="rId484" Type="http://schemas.openxmlformats.org/officeDocument/2006/relationships/image" Target="../media/image518.png"/><Relationship Id="rId485" Type="http://schemas.openxmlformats.org/officeDocument/2006/relationships/image" Target="../media/image519.png"/><Relationship Id="rId486" Type="http://schemas.openxmlformats.org/officeDocument/2006/relationships/image" Target="../media/image520.png"/><Relationship Id="rId487" Type="http://schemas.openxmlformats.org/officeDocument/2006/relationships/image" Target="../media/image521.png"/><Relationship Id="rId488" Type="http://schemas.openxmlformats.org/officeDocument/2006/relationships/image" Target="../media/image522.png"/><Relationship Id="rId489" Type="http://schemas.openxmlformats.org/officeDocument/2006/relationships/image" Target="../media/image523.png"/><Relationship Id="rId490" Type="http://schemas.openxmlformats.org/officeDocument/2006/relationships/image" Target="../media/image524.png"/><Relationship Id="rId491" Type="http://schemas.openxmlformats.org/officeDocument/2006/relationships/image" Target="../media/image525.png"/><Relationship Id="rId492" Type="http://schemas.openxmlformats.org/officeDocument/2006/relationships/image" Target="../media/image526.png"/><Relationship Id="rId493" Type="http://schemas.openxmlformats.org/officeDocument/2006/relationships/image" Target="../media/image527.png"/><Relationship Id="rId494" Type="http://schemas.openxmlformats.org/officeDocument/2006/relationships/image" Target="../media/image528.png"/><Relationship Id="rId495" Type="http://schemas.openxmlformats.org/officeDocument/2006/relationships/image" Target="../media/image529.png"/><Relationship Id="rId496" Type="http://schemas.openxmlformats.org/officeDocument/2006/relationships/image" Target="../media/image530.png"/><Relationship Id="rId497" Type="http://schemas.openxmlformats.org/officeDocument/2006/relationships/image" Target="../media/image531.png"/><Relationship Id="rId498" Type="http://schemas.openxmlformats.org/officeDocument/2006/relationships/image" Target="../media/image532.png"/><Relationship Id="rId499" Type="http://schemas.openxmlformats.org/officeDocument/2006/relationships/image" Target="../media/image533.png"/><Relationship Id="rId500" Type="http://schemas.openxmlformats.org/officeDocument/2006/relationships/image" Target="../media/image534.png"/><Relationship Id="rId501" Type="http://schemas.openxmlformats.org/officeDocument/2006/relationships/image" Target="../media/image535.png"/><Relationship Id="rId502" Type="http://schemas.openxmlformats.org/officeDocument/2006/relationships/image" Target="../media/image536.png"/><Relationship Id="rId503" Type="http://schemas.openxmlformats.org/officeDocument/2006/relationships/image" Target="../media/image537.png"/><Relationship Id="rId504" Type="http://schemas.openxmlformats.org/officeDocument/2006/relationships/image" Target="../media/image538.png"/><Relationship Id="rId505" Type="http://schemas.openxmlformats.org/officeDocument/2006/relationships/image" Target="../media/image539.png"/><Relationship Id="rId506" Type="http://schemas.openxmlformats.org/officeDocument/2006/relationships/image" Target="../media/image540.png"/><Relationship Id="rId507" Type="http://schemas.openxmlformats.org/officeDocument/2006/relationships/image" Target="../media/image541.png"/><Relationship Id="rId508" Type="http://schemas.openxmlformats.org/officeDocument/2006/relationships/image" Target="../media/image542.png"/><Relationship Id="rId509" Type="http://schemas.openxmlformats.org/officeDocument/2006/relationships/image" Target="../media/image543.png"/><Relationship Id="rId510" Type="http://schemas.openxmlformats.org/officeDocument/2006/relationships/image" Target="../media/image544.png"/><Relationship Id="rId511" Type="http://schemas.openxmlformats.org/officeDocument/2006/relationships/image" Target="../media/image545.png"/><Relationship Id="rId512" Type="http://schemas.openxmlformats.org/officeDocument/2006/relationships/image" Target="../media/image546.png"/><Relationship Id="rId513" Type="http://schemas.openxmlformats.org/officeDocument/2006/relationships/image" Target="../media/image547.png"/><Relationship Id="rId514" Type="http://schemas.openxmlformats.org/officeDocument/2006/relationships/image" Target="../media/image548.png"/><Relationship Id="rId515" Type="http://schemas.openxmlformats.org/officeDocument/2006/relationships/image" Target="../media/image549.png"/><Relationship Id="rId516" Type="http://schemas.openxmlformats.org/officeDocument/2006/relationships/image" Target="../media/image550.png"/><Relationship Id="rId517" Type="http://schemas.openxmlformats.org/officeDocument/2006/relationships/image" Target="../media/image551.png"/><Relationship Id="rId518" Type="http://schemas.openxmlformats.org/officeDocument/2006/relationships/image" Target="../media/image552.png"/><Relationship Id="rId519" Type="http://schemas.openxmlformats.org/officeDocument/2006/relationships/image" Target="../media/image553.png"/><Relationship Id="rId520" Type="http://schemas.openxmlformats.org/officeDocument/2006/relationships/image" Target="../media/image554.png"/><Relationship Id="rId521" Type="http://schemas.openxmlformats.org/officeDocument/2006/relationships/image" Target="../media/image555.png"/><Relationship Id="rId522" Type="http://schemas.openxmlformats.org/officeDocument/2006/relationships/image" Target="../media/image556.png"/><Relationship Id="rId523" Type="http://schemas.openxmlformats.org/officeDocument/2006/relationships/image" Target="../media/image557.png"/><Relationship Id="rId524" Type="http://schemas.openxmlformats.org/officeDocument/2006/relationships/image" Target="../media/image558.png"/><Relationship Id="rId525" Type="http://schemas.openxmlformats.org/officeDocument/2006/relationships/image" Target="../media/image559.png"/><Relationship Id="rId526" Type="http://schemas.openxmlformats.org/officeDocument/2006/relationships/image" Target="../media/image560.png"/><Relationship Id="rId527" Type="http://schemas.openxmlformats.org/officeDocument/2006/relationships/image" Target="../media/image561.png"/><Relationship Id="rId528" Type="http://schemas.openxmlformats.org/officeDocument/2006/relationships/image" Target="../media/image562.png"/><Relationship Id="rId529" Type="http://schemas.openxmlformats.org/officeDocument/2006/relationships/image" Target="../media/image563.png"/><Relationship Id="rId530" Type="http://schemas.openxmlformats.org/officeDocument/2006/relationships/image" Target="../media/image564.png"/><Relationship Id="rId531" Type="http://schemas.openxmlformats.org/officeDocument/2006/relationships/image" Target="../media/image565.png"/><Relationship Id="rId532" Type="http://schemas.openxmlformats.org/officeDocument/2006/relationships/image" Target="../media/image566.png"/><Relationship Id="rId533" Type="http://schemas.openxmlformats.org/officeDocument/2006/relationships/image" Target="../media/image567.png"/><Relationship Id="rId534" Type="http://schemas.openxmlformats.org/officeDocument/2006/relationships/image" Target="../media/image568.png"/><Relationship Id="rId535" Type="http://schemas.openxmlformats.org/officeDocument/2006/relationships/image" Target="../media/image569.png"/><Relationship Id="rId536" Type="http://schemas.openxmlformats.org/officeDocument/2006/relationships/image" Target="../media/image570.png"/><Relationship Id="rId537" Type="http://schemas.openxmlformats.org/officeDocument/2006/relationships/image" Target="../media/image571.png"/><Relationship Id="rId538" Type="http://schemas.openxmlformats.org/officeDocument/2006/relationships/image" Target="../media/image572.png"/><Relationship Id="rId539" Type="http://schemas.openxmlformats.org/officeDocument/2006/relationships/image" Target="../media/image573.png"/><Relationship Id="rId540" Type="http://schemas.openxmlformats.org/officeDocument/2006/relationships/image" Target="../media/image574.png"/><Relationship Id="rId541" Type="http://schemas.openxmlformats.org/officeDocument/2006/relationships/image" Target="../media/image575.png"/><Relationship Id="rId542" Type="http://schemas.openxmlformats.org/officeDocument/2006/relationships/image" Target="../media/image576.png"/><Relationship Id="rId543" Type="http://schemas.openxmlformats.org/officeDocument/2006/relationships/image" Target="../media/image577.png"/><Relationship Id="rId544" Type="http://schemas.openxmlformats.org/officeDocument/2006/relationships/image" Target="../media/image578.png"/><Relationship Id="rId545" Type="http://schemas.openxmlformats.org/officeDocument/2006/relationships/image" Target="../media/image579.png"/><Relationship Id="rId546" Type="http://schemas.openxmlformats.org/officeDocument/2006/relationships/image" Target="../media/image580.png"/><Relationship Id="rId547" Type="http://schemas.openxmlformats.org/officeDocument/2006/relationships/image" Target="../media/image581.png"/><Relationship Id="rId548" Type="http://schemas.openxmlformats.org/officeDocument/2006/relationships/image" Target="../media/image582.png"/><Relationship Id="rId549" Type="http://schemas.openxmlformats.org/officeDocument/2006/relationships/image" Target="../media/image583.png"/><Relationship Id="rId550" Type="http://schemas.openxmlformats.org/officeDocument/2006/relationships/image" Target="../media/image584.png"/><Relationship Id="rId551" Type="http://schemas.openxmlformats.org/officeDocument/2006/relationships/image" Target="../media/image585.png"/><Relationship Id="rId552" Type="http://schemas.openxmlformats.org/officeDocument/2006/relationships/image" Target="../media/image586.png"/><Relationship Id="rId553" Type="http://schemas.openxmlformats.org/officeDocument/2006/relationships/image" Target="../media/image587.png"/><Relationship Id="rId554" Type="http://schemas.openxmlformats.org/officeDocument/2006/relationships/image" Target="../media/image588.png"/><Relationship Id="rId555" Type="http://schemas.openxmlformats.org/officeDocument/2006/relationships/image" Target="../media/image589.png"/><Relationship Id="rId556" Type="http://schemas.openxmlformats.org/officeDocument/2006/relationships/image" Target="../media/image590.png"/><Relationship Id="rId557" Type="http://schemas.openxmlformats.org/officeDocument/2006/relationships/image" Target="../media/image591.png"/><Relationship Id="rId558" Type="http://schemas.openxmlformats.org/officeDocument/2006/relationships/image" Target="../media/image592.png"/><Relationship Id="rId559" Type="http://schemas.openxmlformats.org/officeDocument/2006/relationships/image" Target="../media/image593.png"/><Relationship Id="rId560" Type="http://schemas.openxmlformats.org/officeDocument/2006/relationships/image" Target="../media/image594.png"/><Relationship Id="rId561" Type="http://schemas.openxmlformats.org/officeDocument/2006/relationships/image" Target="../media/image595.png"/><Relationship Id="rId562" Type="http://schemas.openxmlformats.org/officeDocument/2006/relationships/image" Target="../media/image596.png"/><Relationship Id="rId563" Type="http://schemas.openxmlformats.org/officeDocument/2006/relationships/image" Target="../media/image597.png"/><Relationship Id="rId564" Type="http://schemas.openxmlformats.org/officeDocument/2006/relationships/image" Target="../media/image598.png"/><Relationship Id="rId565" Type="http://schemas.openxmlformats.org/officeDocument/2006/relationships/image" Target="../media/image599.png"/><Relationship Id="rId566" Type="http://schemas.openxmlformats.org/officeDocument/2006/relationships/image" Target="../media/image600.png"/><Relationship Id="rId567" Type="http://schemas.openxmlformats.org/officeDocument/2006/relationships/image" Target="../media/image601.png"/><Relationship Id="rId568" Type="http://schemas.openxmlformats.org/officeDocument/2006/relationships/image" Target="../media/image602.png"/><Relationship Id="rId569" Type="http://schemas.openxmlformats.org/officeDocument/2006/relationships/image" Target="../media/image603.png"/><Relationship Id="rId570" Type="http://schemas.openxmlformats.org/officeDocument/2006/relationships/image" Target="../media/image604.png"/><Relationship Id="rId571" Type="http://schemas.openxmlformats.org/officeDocument/2006/relationships/image" Target="../media/image605.png"/><Relationship Id="rId572" Type="http://schemas.openxmlformats.org/officeDocument/2006/relationships/image" Target="../media/image606.png"/><Relationship Id="rId573" Type="http://schemas.openxmlformats.org/officeDocument/2006/relationships/image" Target="../media/image607.png"/><Relationship Id="rId574" Type="http://schemas.openxmlformats.org/officeDocument/2006/relationships/image" Target="../media/image608.png"/><Relationship Id="rId575" Type="http://schemas.openxmlformats.org/officeDocument/2006/relationships/image" Target="../media/image609.png"/><Relationship Id="rId576" Type="http://schemas.openxmlformats.org/officeDocument/2006/relationships/image" Target="../media/image610.png"/><Relationship Id="rId577" Type="http://schemas.openxmlformats.org/officeDocument/2006/relationships/image" Target="../media/image611.png"/><Relationship Id="rId578" Type="http://schemas.openxmlformats.org/officeDocument/2006/relationships/image" Target="../media/image612.png"/><Relationship Id="rId579" Type="http://schemas.openxmlformats.org/officeDocument/2006/relationships/image" Target="../media/image613.png"/><Relationship Id="rId580" Type="http://schemas.openxmlformats.org/officeDocument/2006/relationships/image" Target="../media/image614.png"/><Relationship Id="rId581" Type="http://schemas.openxmlformats.org/officeDocument/2006/relationships/image" Target="../media/image615.png"/><Relationship Id="rId582" Type="http://schemas.openxmlformats.org/officeDocument/2006/relationships/image" Target="../media/image616.png"/><Relationship Id="rId583" Type="http://schemas.openxmlformats.org/officeDocument/2006/relationships/image" Target="../media/image617.png"/><Relationship Id="rId584" Type="http://schemas.openxmlformats.org/officeDocument/2006/relationships/image" Target="../media/image618.png"/><Relationship Id="rId585" Type="http://schemas.openxmlformats.org/officeDocument/2006/relationships/image" Target="../media/image619.png"/><Relationship Id="rId586" Type="http://schemas.openxmlformats.org/officeDocument/2006/relationships/image" Target="../media/image620.png"/><Relationship Id="rId587" Type="http://schemas.openxmlformats.org/officeDocument/2006/relationships/image" Target="../media/image621.png"/><Relationship Id="rId588" Type="http://schemas.openxmlformats.org/officeDocument/2006/relationships/image" Target="../media/image622.png"/><Relationship Id="rId589" Type="http://schemas.openxmlformats.org/officeDocument/2006/relationships/image" Target="../media/image623.png"/><Relationship Id="rId590" Type="http://schemas.openxmlformats.org/officeDocument/2006/relationships/image" Target="../media/image624.png"/><Relationship Id="rId591" Type="http://schemas.openxmlformats.org/officeDocument/2006/relationships/image" Target="../media/image625.png"/><Relationship Id="rId592" Type="http://schemas.openxmlformats.org/officeDocument/2006/relationships/image" Target="../media/image626.png"/><Relationship Id="rId593" Type="http://schemas.openxmlformats.org/officeDocument/2006/relationships/image" Target="../media/image627.png"/><Relationship Id="rId594" Type="http://schemas.openxmlformats.org/officeDocument/2006/relationships/image" Target="../media/image628.png"/><Relationship Id="rId595" Type="http://schemas.openxmlformats.org/officeDocument/2006/relationships/image" Target="../media/image629.png"/><Relationship Id="rId596" Type="http://schemas.openxmlformats.org/officeDocument/2006/relationships/image" Target="../media/image630.png"/><Relationship Id="rId597" Type="http://schemas.openxmlformats.org/officeDocument/2006/relationships/image" Target="../media/image631.png"/><Relationship Id="rId598" Type="http://schemas.openxmlformats.org/officeDocument/2006/relationships/image" Target="../media/image632.png"/><Relationship Id="rId599" Type="http://schemas.openxmlformats.org/officeDocument/2006/relationships/image" Target="../media/image633.png"/><Relationship Id="rId600" Type="http://schemas.openxmlformats.org/officeDocument/2006/relationships/image" Target="../media/image634.png"/><Relationship Id="rId601" Type="http://schemas.openxmlformats.org/officeDocument/2006/relationships/image" Target="../media/image635.png"/><Relationship Id="rId602" Type="http://schemas.openxmlformats.org/officeDocument/2006/relationships/image" Target="../media/image636.png"/><Relationship Id="rId603" Type="http://schemas.openxmlformats.org/officeDocument/2006/relationships/image" Target="../media/image637.png"/><Relationship Id="rId604" Type="http://schemas.openxmlformats.org/officeDocument/2006/relationships/image" Target="../media/image638.png"/><Relationship Id="rId605" Type="http://schemas.openxmlformats.org/officeDocument/2006/relationships/image" Target="../media/image639.png"/><Relationship Id="rId606" Type="http://schemas.openxmlformats.org/officeDocument/2006/relationships/image" Target="../media/image640.png"/><Relationship Id="rId607" Type="http://schemas.openxmlformats.org/officeDocument/2006/relationships/image" Target="../media/image641.png"/><Relationship Id="rId608" Type="http://schemas.openxmlformats.org/officeDocument/2006/relationships/image" Target="../media/image642.png"/><Relationship Id="rId609" Type="http://schemas.openxmlformats.org/officeDocument/2006/relationships/image" Target="../media/image643.png"/><Relationship Id="rId610" Type="http://schemas.openxmlformats.org/officeDocument/2006/relationships/image" Target="../media/image644.png"/><Relationship Id="rId611" Type="http://schemas.openxmlformats.org/officeDocument/2006/relationships/image" Target="../media/image645.png"/><Relationship Id="rId612" Type="http://schemas.openxmlformats.org/officeDocument/2006/relationships/image" Target="../media/image646.png"/><Relationship Id="rId613" Type="http://schemas.openxmlformats.org/officeDocument/2006/relationships/image" Target="../media/image647.png"/><Relationship Id="rId614" Type="http://schemas.openxmlformats.org/officeDocument/2006/relationships/image" Target="../media/image648.png"/><Relationship Id="rId615" Type="http://schemas.openxmlformats.org/officeDocument/2006/relationships/image" Target="../media/image649.png"/><Relationship Id="rId616" Type="http://schemas.openxmlformats.org/officeDocument/2006/relationships/image" Target="../media/image650.png"/><Relationship Id="rId617" Type="http://schemas.openxmlformats.org/officeDocument/2006/relationships/image" Target="../media/image651.png"/><Relationship Id="rId618" Type="http://schemas.openxmlformats.org/officeDocument/2006/relationships/image" Target="../media/image652.png"/><Relationship Id="rId619" Type="http://schemas.openxmlformats.org/officeDocument/2006/relationships/image" Target="../media/image653.png"/><Relationship Id="rId620" Type="http://schemas.openxmlformats.org/officeDocument/2006/relationships/image" Target="../media/image654.png"/><Relationship Id="rId621" Type="http://schemas.openxmlformats.org/officeDocument/2006/relationships/image" Target="../media/image655.png"/><Relationship Id="rId622" Type="http://schemas.openxmlformats.org/officeDocument/2006/relationships/image" Target="../media/image656.png"/><Relationship Id="rId623" Type="http://schemas.openxmlformats.org/officeDocument/2006/relationships/image" Target="../media/image657.png"/><Relationship Id="rId624" Type="http://schemas.openxmlformats.org/officeDocument/2006/relationships/image" Target="../media/image658.png"/><Relationship Id="rId625" Type="http://schemas.openxmlformats.org/officeDocument/2006/relationships/image" Target="../media/image659.png"/><Relationship Id="rId626" Type="http://schemas.openxmlformats.org/officeDocument/2006/relationships/image" Target="../media/image660.png"/><Relationship Id="rId627" Type="http://schemas.openxmlformats.org/officeDocument/2006/relationships/image" Target="../media/image661.png"/><Relationship Id="rId628" Type="http://schemas.openxmlformats.org/officeDocument/2006/relationships/image" Target="../media/image662.png"/><Relationship Id="rId629" Type="http://schemas.openxmlformats.org/officeDocument/2006/relationships/image" Target="../media/image663.png"/><Relationship Id="rId630" Type="http://schemas.openxmlformats.org/officeDocument/2006/relationships/image" Target="../media/image664.png"/><Relationship Id="rId631" Type="http://schemas.openxmlformats.org/officeDocument/2006/relationships/image" Target="../media/image665.png"/><Relationship Id="rId632" Type="http://schemas.openxmlformats.org/officeDocument/2006/relationships/image" Target="../media/image666.png"/><Relationship Id="rId633" Type="http://schemas.openxmlformats.org/officeDocument/2006/relationships/image" Target="../media/image667.png"/><Relationship Id="rId634" Type="http://schemas.openxmlformats.org/officeDocument/2006/relationships/image" Target="../media/image66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21839" y="3638409"/>
            <a:ext cx="5174463" cy="2562591"/>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760423" y="3040215"/>
            <a:ext cx="1600314" cy="906805"/>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960285" y="2905607"/>
            <a:ext cx="1600314" cy="906830"/>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1277835" y="1932013"/>
            <a:ext cx="1600314" cy="906894"/>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3519335" y="2466010"/>
            <a:ext cx="1600327" cy="906818"/>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4159491" y="2644280"/>
            <a:ext cx="1600301" cy="906881"/>
          </a:xfrm>
          <a:prstGeom prst="rect">
            <a:avLst/>
          </a:prstGeom>
          <a:blipFill>
            <a:blip r:embed="rId7" cstate="print"/>
            <a:stretch>
              <a:fillRect/>
            </a:stretch>
          </a:blipFill>
        </p:spPr>
        <p:txBody>
          <a:bodyPr wrap="square" lIns="0" tIns="0" rIns="0" bIns="0" rtlCol="0"/>
          <a:lstStyle/>
          <a:p/>
        </p:txBody>
      </p:sp>
      <p:sp>
        <p:nvSpPr>
          <p:cNvPr id="8" name="object 8"/>
          <p:cNvSpPr/>
          <p:nvPr/>
        </p:nvSpPr>
        <p:spPr>
          <a:xfrm>
            <a:off x="0" y="2567368"/>
            <a:ext cx="1597914" cy="906576"/>
          </a:xfrm>
          <a:prstGeom prst="rect">
            <a:avLst/>
          </a:prstGeom>
          <a:blipFill>
            <a:blip r:embed="rId8" cstate="print"/>
            <a:stretch>
              <a:fillRect/>
            </a:stretch>
          </a:blipFill>
        </p:spPr>
        <p:txBody>
          <a:bodyPr wrap="square" lIns="0" tIns="0" rIns="0" bIns="0" rtlCol="0"/>
          <a:lstStyle/>
          <a:p/>
        </p:txBody>
      </p:sp>
      <p:sp>
        <p:nvSpPr>
          <p:cNvPr id="9" name="object 9"/>
          <p:cNvSpPr/>
          <p:nvPr/>
        </p:nvSpPr>
        <p:spPr>
          <a:xfrm>
            <a:off x="0" y="4000386"/>
            <a:ext cx="1597914" cy="906589"/>
          </a:xfrm>
          <a:prstGeom prst="rect">
            <a:avLst/>
          </a:prstGeom>
          <a:blipFill>
            <a:blip r:embed="rId9" cstate="print"/>
            <a:stretch>
              <a:fillRect/>
            </a:stretch>
          </a:blipFill>
        </p:spPr>
        <p:txBody>
          <a:bodyPr wrap="square" lIns="0" tIns="0" rIns="0" bIns="0" rtlCol="0"/>
          <a:lstStyle/>
          <a:p/>
        </p:txBody>
      </p:sp>
      <p:sp>
        <p:nvSpPr>
          <p:cNvPr id="10" name="object 10"/>
          <p:cNvSpPr txBox="1"/>
          <p:nvPr/>
        </p:nvSpPr>
        <p:spPr>
          <a:xfrm>
            <a:off x="707299" y="7620229"/>
            <a:ext cx="4216400" cy="381000"/>
          </a:xfrm>
          <a:prstGeom prst="rect">
            <a:avLst/>
          </a:prstGeom>
        </p:spPr>
        <p:txBody>
          <a:bodyPr wrap="square" lIns="0" tIns="0" rIns="0" bIns="0" rtlCol="0" vert="horz">
            <a:spAutoFit/>
          </a:bodyPr>
          <a:lstStyle/>
          <a:p>
            <a:pPr marL="12700">
              <a:lnSpc>
                <a:spcPts val="3595"/>
              </a:lnSpc>
            </a:pPr>
            <a:r>
              <a:rPr dirty="0" sz="3000">
                <a:solidFill>
                  <a:srgbClr val="58595B"/>
                </a:solidFill>
                <a:latin typeface="微软雅黑"/>
                <a:cs typeface="微软雅黑"/>
              </a:rPr>
              <a:t>新一代高性能千兆交换机</a:t>
            </a:r>
            <a:endParaRPr sz="3000">
              <a:latin typeface="微软雅黑"/>
              <a:cs typeface="微软雅黑"/>
            </a:endParaRPr>
          </a:p>
        </p:txBody>
      </p:sp>
      <p:sp>
        <p:nvSpPr>
          <p:cNvPr id="11" name="object 11"/>
          <p:cNvSpPr txBox="1"/>
          <p:nvPr/>
        </p:nvSpPr>
        <p:spPr>
          <a:xfrm>
            <a:off x="680299" y="6900302"/>
            <a:ext cx="3977640" cy="512445"/>
          </a:xfrm>
          <a:prstGeom prst="rect">
            <a:avLst/>
          </a:prstGeom>
        </p:spPr>
        <p:txBody>
          <a:bodyPr wrap="square" lIns="0" tIns="0" rIns="0" bIns="0" rtlCol="0" vert="horz">
            <a:spAutoFit/>
          </a:bodyPr>
          <a:lstStyle/>
          <a:p>
            <a:pPr marL="12700">
              <a:lnSpc>
                <a:spcPts val="4790"/>
              </a:lnSpc>
            </a:pPr>
            <a:r>
              <a:rPr dirty="0" sz="4000" spc="-5">
                <a:solidFill>
                  <a:srgbClr val="231F20"/>
                </a:solidFill>
                <a:latin typeface="Arial"/>
                <a:cs typeface="Arial"/>
              </a:rPr>
              <a:t>RG-S5750-</a:t>
            </a:r>
            <a:r>
              <a:rPr dirty="0" sz="4000" spc="5">
                <a:solidFill>
                  <a:srgbClr val="231F20"/>
                </a:solidFill>
                <a:latin typeface="Arial"/>
                <a:cs typeface="Arial"/>
              </a:rPr>
              <a:t>H</a:t>
            </a:r>
            <a:r>
              <a:rPr dirty="0" sz="4000">
                <a:solidFill>
                  <a:srgbClr val="231F20"/>
                </a:solidFill>
                <a:latin typeface="微软雅黑"/>
                <a:cs typeface="微软雅黑"/>
              </a:rPr>
              <a:t>系列</a:t>
            </a:r>
            <a:endParaRPr sz="4000">
              <a:latin typeface="微软雅黑"/>
              <a:cs typeface="微软雅黑"/>
            </a:endParaRPr>
          </a:p>
        </p:txBody>
      </p:sp>
      <p:sp>
        <p:nvSpPr>
          <p:cNvPr id="12" name="object 12"/>
          <p:cNvSpPr txBox="1"/>
          <p:nvPr/>
        </p:nvSpPr>
        <p:spPr>
          <a:xfrm>
            <a:off x="695299" y="9202241"/>
            <a:ext cx="3939540" cy="353060"/>
          </a:xfrm>
          <a:prstGeom prst="rect">
            <a:avLst/>
          </a:prstGeom>
        </p:spPr>
        <p:txBody>
          <a:bodyPr wrap="square" lIns="0" tIns="0" rIns="0" bIns="0" rtlCol="0" vert="horz">
            <a:spAutoFit/>
          </a:bodyPr>
          <a:lstStyle/>
          <a:p>
            <a:pPr marL="12700">
              <a:lnSpc>
                <a:spcPct val="100000"/>
              </a:lnSpc>
            </a:pPr>
            <a:r>
              <a:rPr dirty="0" sz="1200">
                <a:solidFill>
                  <a:srgbClr val="808285"/>
                </a:solidFill>
                <a:latin typeface="黑体"/>
                <a:cs typeface="黑体"/>
              </a:rPr>
              <a:t>锐捷网络股份有限公司</a:t>
            </a:r>
            <a:endParaRPr sz="1200">
              <a:latin typeface="黑体"/>
              <a:cs typeface="黑体"/>
            </a:endParaRPr>
          </a:p>
          <a:p>
            <a:pPr marL="13335">
              <a:lnSpc>
                <a:spcPct val="100000"/>
              </a:lnSpc>
              <a:spcBef>
                <a:spcPts val="235"/>
              </a:spcBef>
            </a:pPr>
            <a:r>
              <a:rPr dirty="0" sz="900">
                <a:solidFill>
                  <a:srgbClr val="808285"/>
                </a:solidFill>
                <a:latin typeface="黑体"/>
                <a:cs typeface="黑体"/>
              </a:rPr>
              <a:t>了解更多产品信息，欢迎登陆</a:t>
            </a:r>
            <a:r>
              <a:rPr dirty="0" sz="900" spc="-5">
                <a:solidFill>
                  <a:srgbClr val="808285"/>
                </a:solidFill>
                <a:latin typeface="Arial"/>
                <a:cs typeface="Arial"/>
                <a:hlinkClick r:id="rId10"/>
              </a:rPr>
              <a:t>ww</a:t>
            </a:r>
            <a:r>
              <a:rPr dirty="0" sz="900" spc="-50">
                <a:solidFill>
                  <a:srgbClr val="808285"/>
                </a:solidFill>
                <a:latin typeface="Arial"/>
                <a:cs typeface="Arial"/>
                <a:hlinkClick r:id="rId10"/>
              </a:rPr>
              <a:t>w</a:t>
            </a:r>
            <a:r>
              <a:rPr dirty="0" sz="900">
                <a:solidFill>
                  <a:srgbClr val="808285"/>
                </a:solidFill>
                <a:latin typeface="Arial"/>
                <a:cs typeface="Arial"/>
                <a:hlinkClick r:id="rId10"/>
              </a:rPr>
              <a:t>.ruijie.com.c</a:t>
            </a:r>
            <a:r>
              <a:rPr dirty="0" sz="900" spc="-5">
                <a:solidFill>
                  <a:srgbClr val="808285"/>
                </a:solidFill>
                <a:latin typeface="Arial"/>
                <a:cs typeface="Arial"/>
                <a:hlinkClick r:id="rId10"/>
              </a:rPr>
              <a:t>n</a:t>
            </a:r>
            <a:r>
              <a:rPr dirty="0" sz="900">
                <a:solidFill>
                  <a:srgbClr val="808285"/>
                </a:solidFill>
                <a:latin typeface="黑体"/>
                <a:cs typeface="黑体"/>
              </a:rPr>
              <a:t>，咨询电话：</a:t>
            </a:r>
            <a:r>
              <a:rPr dirty="0" sz="900" spc="-5">
                <a:solidFill>
                  <a:srgbClr val="808285"/>
                </a:solidFill>
                <a:latin typeface="Arial"/>
                <a:cs typeface="Arial"/>
              </a:rPr>
              <a:t>400-620-881</a:t>
            </a:r>
            <a:r>
              <a:rPr dirty="0" sz="900">
                <a:solidFill>
                  <a:srgbClr val="808285"/>
                </a:solidFill>
                <a:latin typeface="Arial"/>
                <a:cs typeface="Arial"/>
              </a:rPr>
              <a:t>8</a:t>
            </a:r>
            <a:r>
              <a:rPr dirty="0" sz="900">
                <a:solidFill>
                  <a:srgbClr val="808285"/>
                </a:solidFill>
                <a:latin typeface="黑体"/>
                <a:cs typeface="黑体"/>
              </a:rPr>
              <a:t>。</a:t>
            </a:r>
            <a:endParaRPr sz="900">
              <a:latin typeface="黑体"/>
              <a:cs typeface="黑体"/>
            </a:endParaRPr>
          </a:p>
        </p:txBody>
      </p:sp>
      <p:sp>
        <p:nvSpPr>
          <p:cNvPr id="13" name="object 13"/>
          <p:cNvSpPr/>
          <p:nvPr/>
        </p:nvSpPr>
        <p:spPr>
          <a:xfrm>
            <a:off x="6424739" y="700887"/>
            <a:ext cx="90525" cy="78130"/>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6303352" y="617550"/>
            <a:ext cx="136753" cy="161442"/>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6567919" y="539991"/>
            <a:ext cx="55625" cy="42481"/>
          </a:xfrm>
          <a:prstGeom prst="rect">
            <a:avLst/>
          </a:prstGeom>
          <a:blipFill>
            <a:blip r:embed="rId13" cstate="print"/>
            <a:stretch>
              <a:fillRect/>
            </a:stretch>
          </a:blipFill>
        </p:spPr>
        <p:txBody>
          <a:bodyPr wrap="square" lIns="0" tIns="0" rIns="0" bIns="0" rtlCol="0"/>
          <a:lstStyle/>
          <a:p/>
        </p:txBody>
      </p:sp>
      <p:sp>
        <p:nvSpPr>
          <p:cNvPr id="16" name="object 16"/>
          <p:cNvSpPr/>
          <p:nvPr/>
        </p:nvSpPr>
        <p:spPr>
          <a:xfrm>
            <a:off x="6496913" y="539991"/>
            <a:ext cx="47726" cy="42481"/>
          </a:xfrm>
          <a:prstGeom prst="rect">
            <a:avLst/>
          </a:prstGeom>
          <a:blipFill>
            <a:blip r:embed="rId14" cstate="print"/>
            <a:stretch>
              <a:fillRect/>
            </a:stretch>
          </a:blipFill>
        </p:spPr>
        <p:txBody>
          <a:bodyPr wrap="square" lIns="0" tIns="0" rIns="0" bIns="0" rtlCol="0"/>
          <a:lstStyle/>
          <a:p/>
        </p:txBody>
      </p:sp>
      <p:sp>
        <p:nvSpPr>
          <p:cNvPr id="17" name="object 17"/>
          <p:cNvSpPr/>
          <p:nvPr/>
        </p:nvSpPr>
        <p:spPr>
          <a:xfrm>
            <a:off x="6326885" y="539991"/>
            <a:ext cx="124040" cy="58800"/>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6447447" y="592899"/>
            <a:ext cx="187845" cy="186067"/>
          </a:xfrm>
          <a:prstGeom prst="rect">
            <a:avLst/>
          </a:prstGeom>
          <a:blipFill>
            <a:blip r:embed="rId16" cstate="print"/>
            <a:stretch>
              <a:fillRect/>
            </a:stretch>
          </a:blipFill>
        </p:spPr>
        <p:txBody>
          <a:bodyPr wrap="square" lIns="0" tIns="0" rIns="0" bIns="0" rtlCol="0"/>
          <a:lstStyle/>
          <a:p/>
        </p:txBody>
      </p:sp>
      <p:sp>
        <p:nvSpPr>
          <p:cNvPr id="19" name="object 19"/>
          <p:cNvSpPr/>
          <p:nvPr/>
        </p:nvSpPr>
        <p:spPr>
          <a:xfrm>
            <a:off x="6627571" y="539991"/>
            <a:ext cx="392429" cy="239229"/>
          </a:xfrm>
          <a:prstGeom prst="rect">
            <a:avLst/>
          </a:prstGeom>
          <a:blipFill>
            <a:blip r:embed="rId17" cstate="print"/>
            <a:stretch>
              <a:fillRect/>
            </a:stretch>
          </a:blipFill>
        </p:spPr>
        <p:txBody>
          <a:bodyPr wrap="square" lIns="0" tIns="0" rIns="0" bIns="0" rtlCol="0"/>
          <a:lstStyle/>
          <a:p/>
        </p:txBody>
      </p:sp>
      <p:sp>
        <p:nvSpPr>
          <p:cNvPr id="20" name="object 20"/>
          <p:cNvSpPr/>
          <p:nvPr/>
        </p:nvSpPr>
        <p:spPr>
          <a:xfrm>
            <a:off x="5821222" y="540071"/>
            <a:ext cx="320281" cy="82190"/>
          </a:xfrm>
          <a:prstGeom prst="rect">
            <a:avLst/>
          </a:prstGeom>
          <a:blipFill>
            <a:blip r:embed="rId18" cstate="print"/>
            <a:stretch>
              <a:fillRect/>
            </a:stretch>
          </a:blipFill>
        </p:spPr>
        <p:txBody>
          <a:bodyPr wrap="square" lIns="0" tIns="0" rIns="0" bIns="0" rtlCol="0"/>
          <a:lstStyle/>
          <a:p/>
        </p:txBody>
      </p:sp>
      <p:sp>
        <p:nvSpPr>
          <p:cNvPr id="21" name="object 21"/>
          <p:cNvSpPr/>
          <p:nvPr/>
        </p:nvSpPr>
        <p:spPr>
          <a:xfrm>
            <a:off x="5839421" y="540093"/>
            <a:ext cx="417525" cy="76580"/>
          </a:xfrm>
          <a:prstGeom prst="rect">
            <a:avLst/>
          </a:prstGeom>
          <a:blipFill>
            <a:blip r:embed="rId19" cstate="print"/>
            <a:stretch>
              <a:fillRect/>
            </a:stretch>
          </a:blipFill>
        </p:spPr>
        <p:txBody>
          <a:bodyPr wrap="square" lIns="0" tIns="0" rIns="0" bIns="0" rtlCol="0"/>
          <a:lstStyle/>
          <a:p/>
        </p:txBody>
      </p:sp>
      <p:sp>
        <p:nvSpPr>
          <p:cNvPr id="22" name="object 22"/>
          <p:cNvSpPr/>
          <p:nvPr/>
        </p:nvSpPr>
        <p:spPr>
          <a:xfrm>
            <a:off x="5220004" y="790067"/>
            <a:ext cx="94449" cy="55054"/>
          </a:xfrm>
          <a:prstGeom prst="rect">
            <a:avLst/>
          </a:prstGeom>
          <a:blipFill>
            <a:blip r:embed="rId20" cstate="print"/>
            <a:stretch>
              <a:fillRect/>
            </a:stretch>
          </a:blipFill>
        </p:spPr>
        <p:txBody>
          <a:bodyPr wrap="square" lIns="0" tIns="0" rIns="0" bIns="0" rtlCol="0"/>
          <a:lstStyle/>
          <a:p/>
        </p:txBody>
      </p:sp>
      <p:sp>
        <p:nvSpPr>
          <p:cNvPr id="23" name="object 23"/>
          <p:cNvSpPr/>
          <p:nvPr/>
        </p:nvSpPr>
        <p:spPr>
          <a:xfrm>
            <a:off x="5312624" y="803186"/>
            <a:ext cx="60716" cy="42900"/>
          </a:xfrm>
          <a:prstGeom prst="rect">
            <a:avLst/>
          </a:prstGeom>
          <a:blipFill>
            <a:blip r:embed="rId21" cstate="print"/>
            <a:stretch>
              <a:fillRect/>
            </a:stretch>
          </a:blipFill>
        </p:spPr>
        <p:txBody>
          <a:bodyPr wrap="square" lIns="0" tIns="0" rIns="0" bIns="0" rtlCol="0"/>
          <a:lstStyle/>
          <a:p/>
        </p:txBody>
      </p:sp>
      <p:sp>
        <p:nvSpPr>
          <p:cNvPr id="24" name="object 24"/>
          <p:cNvSpPr/>
          <p:nvPr/>
        </p:nvSpPr>
        <p:spPr>
          <a:xfrm>
            <a:off x="5376494" y="794334"/>
            <a:ext cx="41605" cy="51752"/>
          </a:xfrm>
          <a:prstGeom prst="rect">
            <a:avLst/>
          </a:prstGeom>
          <a:blipFill>
            <a:blip r:embed="rId22" cstate="print"/>
            <a:stretch>
              <a:fillRect/>
            </a:stretch>
          </a:blipFill>
        </p:spPr>
        <p:txBody>
          <a:bodyPr wrap="square" lIns="0" tIns="0" rIns="0" bIns="0" rtlCol="0"/>
          <a:lstStyle/>
          <a:p/>
        </p:txBody>
      </p:sp>
      <p:sp>
        <p:nvSpPr>
          <p:cNvPr id="25" name="object 25"/>
          <p:cNvSpPr/>
          <p:nvPr/>
        </p:nvSpPr>
        <p:spPr>
          <a:xfrm>
            <a:off x="5424804" y="804176"/>
            <a:ext cx="100634" cy="40944"/>
          </a:xfrm>
          <a:prstGeom prst="rect">
            <a:avLst/>
          </a:prstGeom>
          <a:blipFill>
            <a:blip r:embed="rId23" cstate="print"/>
            <a:stretch>
              <a:fillRect/>
            </a:stretch>
          </a:blipFill>
        </p:spPr>
        <p:txBody>
          <a:bodyPr wrap="square" lIns="0" tIns="0" rIns="0" bIns="0" rtlCol="0"/>
          <a:lstStyle/>
          <a:p/>
        </p:txBody>
      </p:sp>
      <p:sp>
        <p:nvSpPr>
          <p:cNvPr id="26" name="object 26"/>
          <p:cNvSpPr/>
          <p:nvPr/>
        </p:nvSpPr>
        <p:spPr>
          <a:xfrm>
            <a:off x="5522683" y="803186"/>
            <a:ext cx="65316" cy="42900"/>
          </a:xfrm>
          <a:prstGeom prst="rect">
            <a:avLst/>
          </a:prstGeom>
          <a:blipFill>
            <a:blip r:embed="rId24" cstate="print"/>
            <a:stretch>
              <a:fillRect/>
            </a:stretch>
          </a:blipFill>
        </p:spPr>
        <p:txBody>
          <a:bodyPr wrap="square" lIns="0" tIns="0" rIns="0" bIns="0" rtlCol="0"/>
          <a:lstStyle/>
          <a:p/>
        </p:txBody>
      </p:sp>
      <p:sp>
        <p:nvSpPr>
          <p:cNvPr id="27" name="object 27"/>
          <p:cNvSpPr/>
          <p:nvPr/>
        </p:nvSpPr>
        <p:spPr>
          <a:xfrm>
            <a:off x="5588799" y="803186"/>
            <a:ext cx="50101" cy="41935"/>
          </a:xfrm>
          <a:prstGeom prst="rect">
            <a:avLst/>
          </a:prstGeom>
          <a:blipFill>
            <a:blip r:embed="rId25" cstate="print"/>
            <a:stretch>
              <a:fillRect/>
            </a:stretch>
          </a:blipFill>
        </p:spPr>
        <p:txBody>
          <a:bodyPr wrap="square" lIns="0" tIns="0" rIns="0" bIns="0" rtlCol="0"/>
          <a:lstStyle/>
          <a:p/>
        </p:txBody>
      </p:sp>
      <p:sp>
        <p:nvSpPr>
          <p:cNvPr id="28" name="object 28"/>
          <p:cNvSpPr/>
          <p:nvPr/>
        </p:nvSpPr>
        <p:spPr>
          <a:xfrm>
            <a:off x="5661621" y="804176"/>
            <a:ext cx="43040" cy="40944"/>
          </a:xfrm>
          <a:prstGeom prst="rect">
            <a:avLst/>
          </a:prstGeom>
          <a:blipFill>
            <a:blip r:embed="rId26" cstate="print"/>
            <a:stretch>
              <a:fillRect/>
            </a:stretch>
          </a:blipFill>
        </p:spPr>
        <p:txBody>
          <a:bodyPr wrap="square" lIns="0" tIns="0" rIns="0" bIns="0" rtlCol="0"/>
          <a:lstStyle/>
          <a:p/>
        </p:txBody>
      </p:sp>
      <p:sp>
        <p:nvSpPr>
          <p:cNvPr id="29" name="object 29"/>
          <p:cNvSpPr/>
          <p:nvPr/>
        </p:nvSpPr>
        <p:spPr>
          <a:xfrm>
            <a:off x="5636361" y="790067"/>
            <a:ext cx="35687" cy="55054"/>
          </a:xfrm>
          <a:prstGeom prst="rect">
            <a:avLst/>
          </a:prstGeom>
          <a:blipFill>
            <a:blip r:embed="rId27" cstate="print"/>
            <a:stretch>
              <a:fillRect/>
            </a:stretch>
          </a:blipFill>
        </p:spPr>
        <p:txBody>
          <a:bodyPr wrap="square" lIns="0" tIns="0" rIns="0" bIns="0" rtlCol="0"/>
          <a:lstStyle/>
          <a:p/>
        </p:txBody>
      </p:sp>
      <p:sp>
        <p:nvSpPr>
          <p:cNvPr id="30" name="object 30"/>
          <p:cNvSpPr/>
          <p:nvPr/>
        </p:nvSpPr>
        <p:spPr>
          <a:xfrm>
            <a:off x="5703099" y="803186"/>
            <a:ext cx="52844" cy="42900"/>
          </a:xfrm>
          <a:prstGeom prst="rect">
            <a:avLst/>
          </a:prstGeom>
          <a:blipFill>
            <a:blip r:embed="rId28" cstate="print"/>
            <a:stretch>
              <a:fillRect/>
            </a:stretch>
          </a:blipFill>
        </p:spPr>
        <p:txBody>
          <a:bodyPr wrap="square" lIns="0" tIns="0" rIns="0" bIns="0" rtlCol="0"/>
          <a:lstStyle/>
          <a:p/>
        </p:txBody>
      </p:sp>
      <p:sp>
        <p:nvSpPr>
          <p:cNvPr id="31" name="object 31"/>
          <p:cNvSpPr/>
          <p:nvPr/>
        </p:nvSpPr>
        <p:spPr>
          <a:xfrm>
            <a:off x="5343766" y="549669"/>
            <a:ext cx="230936" cy="210794"/>
          </a:xfrm>
          <a:prstGeom prst="rect">
            <a:avLst/>
          </a:prstGeom>
          <a:blipFill>
            <a:blip r:embed="rId29" cstate="print"/>
            <a:stretch>
              <a:fillRect/>
            </a:stretch>
          </a:blipFill>
        </p:spPr>
        <p:txBody>
          <a:bodyPr wrap="square" lIns="0" tIns="0" rIns="0" bIns="0" rtlCol="0"/>
          <a:lstStyle/>
          <a:p/>
        </p:txBody>
      </p:sp>
      <p:sp>
        <p:nvSpPr>
          <p:cNvPr id="32" name="object 32"/>
          <p:cNvSpPr/>
          <p:nvPr/>
        </p:nvSpPr>
        <p:spPr>
          <a:xfrm>
            <a:off x="5269636" y="549669"/>
            <a:ext cx="231597" cy="49949"/>
          </a:xfrm>
          <a:prstGeom prst="rect">
            <a:avLst/>
          </a:prstGeom>
          <a:blipFill>
            <a:blip r:embed="rId30" cstate="print"/>
            <a:stretch>
              <a:fillRect/>
            </a:stretch>
          </a:blipFill>
        </p:spPr>
        <p:txBody>
          <a:bodyPr wrap="square" lIns="0" tIns="0" rIns="0" bIns="0" rtlCol="0"/>
          <a:lstStyle/>
          <a:p/>
        </p:txBody>
      </p:sp>
      <p:sp>
        <p:nvSpPr>
          <p:cNvPr id="33" name="object 33"/>
          <p:cNvSpPr/>
          <p:nvPr/>
        </p:nvSpPr>
        <p:spPr>
          <a:xfrm>
            <a:off x="5250548" y="604799"/>
            <a:ext cx="128816" cy="155422"/>
          </a:xfrm>
          <a:prstGeom prst="rect">
            <a:avLst/>
          </a:prstGeom>
          <a:blipFill>
            <a:blip r:embed="rId31" cstate="print"/>
            <a:stretch>
              <a:fillRect/>
            </a:stretch>
          </a:blipFill>
        </p:spPr>
        <p:txBody>
          <a:bodyPr wrap="square" lIns="0" tIns="0" rIns="0" bIns="0" rtlCol="0"/>
          <a:lstStyle/>
          <a:p/>
        </p:txBody>
      </p:sp>
      <p:sp>
        <p:nvSpPr>
          <p:cNvPr id="34" name="object 34"/>
          <p:cNvSpPr/>
          <p:nvPr/>
        </p:nvSpPr>
        <p:spPr>
          <a:xfrm>
            <a:off x="5978055" y="602488"/>
            <a:ext cx="93510" cy="158203"/>
          </a:xfrm>
          <a:prstGeom prst="rect">
            <a:avLst/>
          </a:prstGeom>
          <a:blipFill>
            <a:blip r:embed="rId32" cstate="print"/>
            <a:stretch>
              <a:fillRect/>
            </a:stretch>
          </a:blipFill>
        </p:spPr>
        <p:txBody>
          <a:bodyPr wrap="square" lIns="0" tIns="0" rIns="0" bIns="0" rtlCol="0"/>
          <a:lstStyle/>
          <a:p/>
        </p:txBody>
      </p:sp>
      <p:sp>
        <p:nvSpPr>
          <p:cNvPr id="35" name="object 35"/>
          <p:cNvSpPr/>
          <p:nvPr/>
        </p:nvSpPr>
        <p:spPr>
          <a:xfrm>
            <a:off x="5815038" y="614273"/>
            <a:ext cx="159194" cy="232651"/>
          </a:xfrm>
          <a:prstGeom prst="rect">
            <a:avLst/>
          </a:prstGeom>
          <a:blipFill>
            <a:blip r:embed="rId33" cstate="print"/>
            <a:stretch>
              <a:fillRect/>
            </a:stretch>
          </a:blipFill>
        </p:spPr>
        <p:txBody>
          <a:bodyPr wrap="square" lIns="0" tIns="0" rIns="0" bIns="0" rtlCol="0"/>
          <a:lstStyle/>
          <a:p/>
        </p:txBody>
      </p:sp>
      <p:sp>
        <p:nvSpPr>
          <p:cNvPr id="36" name="object 36"/>
          <p:cNvSpPr/>
          <p:nvPr/>
        </p:nvSpPr>
        <p:spPr>
          <a:xfrm>
            <a:off x="5788863" y="629882"/>
            <a:ext cx="86741" cy="130810"/>
          </a:xfrm>
          <a:prstGeom prst="rect">
            <a:avLst/>
          </a:prstGeom>
          <a:blipFill>
            <a:blip r:embed="rId34" cstate="print"/>
            <a:stretch>
              <a:fillRect/>
            </a:stretch>
          </a:blipFill>
        </p:spPr>
        <p:txBody>
          <a:bodyPr wrap="square" lIns="0" tIns="0" rIns="0" bIns="0" rtlCol="0"/>
          <a:lstStyle/>
          <a:p/>
        </p:txBody>
      </p:sp>
      <p:sp>
        <p:nvSpPr>
          <p:cNvPr id="37" name="object 37"/>
          <p:cNvSpPr/>
          <p:nvPr/>
        </p:nvSpPr>
        <p:spPr>
          <a:xfrm>
            <a:off x="5571820" y="597598"/>
            <a:ext cx="216966" cy="163029"/>
          </a:xfrm>
          <a:prstGeom prst="rect">
            <a:avLst/>
          </a:prstGeom>
          <a:blipFill>
            <a:blip r:embed="rId35" cstate="print"/>
            <a:stretch>
              <a:fillRect/>
            </a:stretch>
          </a:blipFill>
        </p:spPr>
        <p:txBody>
          <a:bodyPr wrap="square" lIns="0" tIns="0" rIns="0" bIns="0" rtlCol="0"/>
          <a:lstStyle/>
          <a:p/>
        </p:txBody>
      </p:sp>
      <p:sp>
        <p:nvSpPr>
          <p:cNvPr id="38" name="object 38"/>
          <p:cNvSpPr/>
          <p:nvPr/>
        </p:nvSpPr>
        <p:spPr>
          <a:xfrm>
            <a:off x="6070943" y="682447"/>
            <a:ext cx="183299" cy="78119"/>
          </a:xfrm>
          <a:prstGeom prst="rect">
            <a:avLst/>
          </a:prstGeom>
          <a:blipFill>
            <a:blip r:embed="rId36" cstate="print"/>
            <a:stretch>
              <a:fillRect/>
            </a:stretch>
          </a:blipFill>
        </p:spPr>
        <p:txBody>
          <a:bodyPr wrap="square" lIns="0" tIns="0" rIns="0" bIns="0" rtlCol="0"/>
          <a:lstStyle/>
          <a:p/>
        </p:txBody>
      </p:sp>
      <p:sp>
        <p:nvSpPr>
          <p:cNvPr id="39" name="object 39"/>
          <p:cNvSpPr/>
          <p:nvPr/>
        </p:nvSpPr>
        <p:spPr>
          <a:xfrm>
            <a:off x="6072682" y="595947"/>
            <a:ext cx="203118" cy="142938"/>
          </a:xfrm>
          <a:prstGeom prst="rect">
            <a:avLst/>
          </a:prstGeom>
          <a:blipFill>
            <a:blip r:embed="rId37"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299"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与场景亲密接触</a:t>
            </a:r>
            <a:endParaRPr sz="900">
              <a:latin typeface="黑体"/>
              <a:cs typeface="黑体"/>
            </a:endParaRPr>
          </a:p>
        </p:txBody>
      </p:sp>
      <p:sp>
        <p:nvSpPr>
          <p:cNvPr id="3" name="object 3"/>
          <p:cNvSpPr txBox="1"/>
          <p:nvPr/>
        </p:nvSpPr>
        <p:spPr>
          <a:xfrm>
            <a:off x="1287416"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做方案创新专家</a:t>
            </a:r>
            <a:endParaRPr sz="900">
              <a:latin typeface="黑体"/>
              <a:cs typeface="黑体"/>
            </a:endParaRPr>
          </a:p>
        </p:txBody>
      </p:sp>
      <p:sp>
        <p:nvSpPr>
          <p:cNvPr id="4" name="object 4"/>
          <p:cNvSpPr/>
          <p:nvPr/>
        </p:nvSpPr>
        <p:spPr>
          <a:xfrm>
            <a:off x="1817999" y="1146031"/>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5" name="object 5"/>
          <p:cNvSpPr txBox="1"/>
          <p:nvPr/>
        </p:nvSpPr>
        <p:spPr>
          <a:xfrm>
            <a:off x="1805299" y="887300"/>
            <a:ext cx="558800" cy="203200"/>
          </a:xfrm>
          <a:prstGeom prst="rect">
            <a:avLst/>
          </a:prstGeom>
        </p:spPr>
        <p:txBody>
          <a:bodyPr wrap="square" lIns="0" tIns="0" rIns="0" bIns="0" rtlCol="0" vert="horz">
            <a:spAutoFit/>
          </a:bodyPr>
          <a:lstStyle/>
          <a:p>
            <a:pPr marL="12700">
              <a:lnSpc>
                <a:spcPct val="100000"/>
              </a:lnSpc>
            </a:pPr>
            <a:r>
              <a:rPr dirty="0" sz="1400">
                <a:solidFill>
                  <a:srgbClr val="231F20"/>
                </a:solidFill>
                <a:latin typeface="黑体"/>
                <a:cs typeface="黑体"/>
              </a:rPr>
              <a:t>场景二</a:t>
            </a:r>
            <a:endParaRPr sz="1400">
              <a:latin typeface="黑体"/>
              <a:cs typeface="黑体"/>
            </a:endParaRPr>
          </a:p>
        </p:txBody>
      </p:sp>
      <p:sp>
        <p:nvSpPr>
          <p:cNvPr id="6" name="object 6"/>
          <p:cNvSpPr txBox="1"/>
          <p:nvPr/>
        </p:nvSpPr>
        <p:spPr>
          <a:xfrm>
            <a:off x="1805327" y="1242900"/>
            <a:ext cx="4958715" cy="318135"/>
          </a:xfrm>
          <a:prstGeom prst="rect">
            <a:avLst/>
          </a:prstGeom>
        </p:spPr>
        <p:txBody>
          <a:bodyPr wrap="square" lIns="0" tIns="0" rIns="0" bIns="0" rtlCol="0" vert="horz">
            <a:spAutoFit/>
          </a:bodyPr>
          <a:lstStyle/>
          <a:p>
            <a:pPr marL="12700" marR="5080" indent="233679">
              <a:lnSpc>
                <a:spcPct val="129700"/>
              </a:lnSpc>
            </a:pPr>
            <a:r>
              <a:rPr dirty="0" sz="900" spc="5">
                <a:solidFill>
                  <a:srgbClr val="808285"/>
                </a:solidFill>
                <a:latin typeface="Arial"/>
                <a:cs typeface="Arial"/>
              </a:rPr>
              <a:t>RG-S5750-H</a:t>
            </a:r>
            <a:r>
              <a:rPr dirty="0" sz="900" spc="5">
                <a:solidFill>
                  <a:srgbClr val="808285"/>
                </a:solidFill>
                <a:latin typeface="黑体"/>
                <a:cs typeface="黑体"/>
              </a:rPr>
              <a:t>系列交换机也可在中小企业作为核心交换机，通过</a:t>
            </a:r>
            <a:r>
              <a:rPr dirty="0" sz="900" spc="5">
                <a:solidFill>
                  <a:srgbClr val="808285"/>
                </a:solidFill>
                <a:latin typeface="Arial"/>
                <a:cs typeface="Arial"/>
              </a:rPr>
              <a:t>VSU</a:t>
            </a:r>
            <a:r>
              <a:rPr dirty="0" sz="900" spc="5">
                <a:solidFill>
                  <a:srgbClr val="808285"/>
                </a:solidFill>
                <a:latin typeface="黑体"/>
                <a:cs typeface="黑体"/>
              </a:rPr>
              <a:t>技术简化网络架构的同时 </a:t>
            </a:r>
            <a:r>
              <a:rPr dirty="0" sz="900">
                <a:solidFill>
                  <a:srgbClr val="808285"/>
                </a:solidFill>
                <a:latin typeface="黑体"/>
                <a:cs typeface="黑体"/>
              </a:rPr>
              <a:t>大幅提升网络系统的可靠性和高效性。</a:t>
            </a:r>
            <a:endParaRPr sz="900">
              <a:latin typeface="黑体"/>
              <a:cs typeface="黑体"/>
            </a:endParaRPr>
          </a:p>
        </p:txBody>
      </p:sp>
      <p:sp>
        <p:nvSpPr>
          <p:cNvPr id="7" name="object 7"/>
          <p:cNvSpPr/>
          <p:nvPr/>
        </p:nvSpPr>
        <p:spPr>
          <a:xfrm>
            <a:off x="2501601" y="3300170"/>
            <a:ext cx="1237957" cy="834339"/>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3753154" y="1897847"/>
            <a:ext cx="4445" cy="6350"/>
          </a:xfrm>
          <a:custGeom>
            <a:avLst/>
            <a:gdLst/>
            <a:ahLst/>
            <a:cxnLst/>
            <a:rect l="l" t="t" r="r" b="b"/>
            <a:pathLst>
              <a:path w="4445" h="6350">
                <a:moveTo>
                  <a:pt x="4064" y="0"/>
                </a:moveTo>
                <a:lnTo>
                  <a:pt x="0" y="6273"/>
                </a:lnTo>
                <a:lnTo>
                  <a:pt x="4064" y="6273"/>
                </a:lnTo>
                <a:lnTo>
                  <a:pt x="4064" y="0"/>
                </a:lnTo>
                <a:close/>
              </a:path>
            </a:pathLst>
          </a:custGeom>
          <a:solidFill>
            <a:srgbClr val="E8E7E8"/>
          </a:solidFill>
        </p:spPr>
        <p:txBody>
          <a:bodyPr wrap="square" lIns="0" tIns="0" rIns="0" bIns="0" rtlCol="0"/>
          <a:lstStyle/>
          <a:p/>
        </p:txBody>
      </p:sp>
      <p:sp>
        <p:nvSpPr>
          <p:cNvPr id="9" name="object 9"/>
          <p:cNvSpPr/>
          <p:nvPr/>
        </p:nvSpPr>
        <p:spPr>
          <a:xfrm>
            <a:off x="3759864" y="1889700"/>
            <a:ext cx="3175" cy="20320"/>
          </a:xfrm>
          <a:custGeom>
            <a:avLst/>
            <a:gdLst/>
            <a:ahLst/>
            <a:cxnLst/>
            <a:rect l="l" t="t" r="r" b="b"/>
            <a:pathLst>
              <a:path w="3175" h="20319">
                <a:moveTo>
                  <a:pt x="2641" y="0"/>
                </a:moveTo>
                <a:lnTo>
                  <a:pt x="0" y="4076"/>
                </a:lnTo>
                <a:lnTo>
                  <a:pt x="0" y="14427"/>
                </a:lnTo>
                <a:lnTo>
                  <a:pt x="2641" y="14427"/>
                </a:lnTo>
                <a:lnTo>
                  <a:pt x="2641" y="0"/>
                </a:lnTo>
                <a:close/>
              </a:path>
              <a:path w="3175" h="20319">
                <a:moveTo>
                  <a:pt x="2641" y="17843"/>
                </a:moveTo>
                <a:lnTo>
                  <a:pt x="1435" y="19697"/>
                </a:lnTo>
                <a:lnTo>
                  <a:pt x="2641" y="19697"/>
                </a:lnTo>
                <a:lnTo>
                  <a:pt x="2641" y="17843"/>
                </a:lnTo>
                <a:close/>
              </a:path>
            </a:pathLst>
          </a:custGeom>
          <a:solidFill>
            <a:srgbClr val="EDECEC"/>
          </a:solidFill>
        </p:spPr>
        <p:txBody>
          <a:bodyPr wrap="square" lIns="0" tIns="0" rIns="0" bIns="0" rtlCol="0"/>
          <a:lstStyle/>
          <a:p/>
        </p:txBody>
      </p:sp>
      <p:sp>
        <p:nvSpPr>
          <p:cNvPr id="10" name="object 10"/>
          <p:cNvSpPr/>
          <p:nvPr/>
        </p:nvSpPr>
        <p:spPr>
          <a:xfrm>
            <a:off x="3757223" y="1893782"/>
            <a:ext cx="3175" cy="10795"/>
          </a:xfrm>
          <a:custGeom>
            <a:avLst/>
            <a:gdLst/>
            <a:ahLst/>
            <a:cxnLst/>
            <a:rect l="l" t="t" r="r" b="b"/>
            <a:pathLst>
              <a:path w="3175" h="10794">
                <a:moveTo>
                  <a:pt x="2641" y="0"/>
                </a:moveTo>
                <a:lnTo>
                  <a:pt x="0" y="4064"/>
                </a:lnTo>
                <a:lnTo>
                  <a:pt x="0" y="10337"/>
                </a:lnTo>
                <a:lnTo>
                  <a:pt x="2641" y="10337"/>
                </a:lnTo>
                <a:lnTo>
                  <a:pt x="2641" y="0"/>
                </a:lnTo>
                <a:close/>
              </a:path>
            </a:pathLst>
          </a:custGeom>
          <a:solidFill>
            <a:srgbClr val="E3E3E3"/>
          </a:solidFill>
        </p:spPr>
        <p:txBody>
          <a:bodyPr wrap="square" lIns="0" tIns="0" rIns="0" bIns="0" rtlCol="0"/>
          <a:lstStyle/>
          <a:p/>
        </p:txBody>
      </p:sp>
      <p:sp>
        <p:nvSpPr>
          <p:cNvPr id="11" name="object 11"/>
          <p:cNvSpPr/>
          <p:nvPr/>
        </p:nvSpPr>
        <p:spPr>
          <a:xfrm>
            <a:off x="3479882" y="1909394"/>
            <a:ext cx="275590" cy="190500"/>
          </a:xfrm>
          <a:custGeom>
            <a:avLst/>
            <a:gdLst/>
            <a:ahLst/>
            <a:cxnLst/>
            <a:rect l="l" t="t" r="r" b="b"/>
            <a:pathLst>
              <a:path w="275589" h="190500">
                <a:moveTo>
                  <a:pt x="275120" y="0"/>
                </a:moveTo>
                <a:lnTo>
                  <a:pt x="269862" y="0"/>
                </a:lnTo>
                <a:lnTo>
                  <a:pt x="154749" y="177711"/>
                </a:lnTo>
                <a:lnTo>
                  <a:pt x="0" y="177711"/>
                </a:lnTo>
                <a:lnTo>
                  <a:pt x="0" y="190271"/>
                </a:lnTo>
                <a:lnTo>
                  <a:pt x="151879" y="190271"/>
                </a:lnTo>
                <a:lnTo>
                  <a:pt x="275120" y="0"/>
                </a:lnTo>
                <a:close/>
              </a:path>
            </a:pathLst>
          </a:custGeom>
          <a:solidFill>
            <a:srgbClr val="E8E7E8"/>
          </a:solidFill>
        </p:spPr>
        <p:txBody>
          <a:bodyPr wrap="square" lIns="0" tIns="0" rIns="0" bIns="0" rtlCol="0"/>
          <a:lstStyle/>
          <a:p/>
        </p:txBody>
      </p:sp>
      <p:sp>
        <p:nvSpPr>
          <p:cNvPr id="12" name="object 12"/>
          <p:cNvSpPr/>
          <p:nvPr/>
        </p:nvSpPr>
        <p:spPr>
          <a:xfrm>
            <a:off x="2650958" y="1904121"/>
            <a:ext cx="1113790" cy="201295"/>
          </a:xfrm>
          <a:custGeom>
            <a:avLst/>
            <a:gdLst/>
            <a:ahLst/>
            <a:cxnLst/>
            <a:rect l="l" t="t" r="r" b="b"/>
            <a:pathLst>
              <a:path w="1113789" h="201294">
                <a:moveTo>
                  <a:pt x="1110335" y="5283"/>
                </a:moveTo>
                <a:lnTo>
                  <a:pt x="1107198" y="5283"/>
                </a:lnTo>
                <a:lnTo>
                  <a:pt x="982243" y="198183"/>
                </a:lnTo>
                <a:lnTo>
                  <a:pt x="828928" y="198183"/>
                </a:lnTo>
                <a:lnTo>
                  <a:pt x="828928" y="200825"/>
                </a:lnTo>
                <a:lnTo>
                  <a:pt x="983678" y="200825"/>
                </a:lnTo>
                <a:lnTo>
                  <a:pt x="1110335" y="5283"/>
                </a:lnTo>
                <a:close/>
              </a:path>
              <a:path w="1113789" h="201294">
                <a:moveTo>
                  <a:pt x="2209" y="197408"/>
                </a:moveTo>
                <a:lnTo>
                  <a:pt x="0" y="200825"/>
                </a:lnTo>
                <a:lnTo>
                  <a:pt x="2209" y="200825"/>
                </a:lnTo>
                <a:lnTo>
                  <a:pt x="2209" y="197408"/>
                </a:lnTo>
                <a:close/>
              </a:path>
              <a:path w="1113789" h="201294">
                <a:moveTo>
                  <a:pt x="1113751" y="0"/>
                </a:moveTo>
                <a:lnTo>
                  <a:pt x="1111542" y="0"/>
                </a:lnTo>
                <a:lnTo>
                  <a:pt x="1111542" y="3416"/>
                </a:lnTo>
                <a:lnTo>
                  <a:pt x="1113751" y="0"/>
                </a:lnTo>
                <a:close/>
              </a:path>
            </a:pathLst>
          </a:custGeom>
          <a:solidFill>
            <a:srgbClr val="EDECEC"/>
          </a:solidFill>
        </p:spPr>
        <p:txBody>
          <a:bodyPr wrap="square" lIns="0" tIns="0" rIns="0" bIns="0" rtlCol="0"/>
          <a:lstStyle/>
          <a:p/>
        </p:txBody>
      </p:sp>
      <p:sp>
        <p:nvSpPr>
          <p:cNvPr id="13" name="object 13"/>
          <p:cNvSpPr/>
          <p:nvPr/>
        </p:nvSpPr>
        <p:spPr>
          <a:xfrm>
            <a:off x="3758149" y="1904121"/>
            <a:ext cx="4445" cy="5715"/>
          </a:xfrm>
          <a:custGeom>
            <a:avLst/>
            <a:gdLst/>
            <a:ahLst/>
            <a:cxnLst/>
            <a:rect l="l" t="t" r="r" b="b"/>
            <a:pathLst>
              <a:path w="4445" h="5714">
                <a:moveTo>
                  <a:pt x="4356" y="0"/>
                </a:moveTo>
                <a:lnTo>
                  <a:pt x="1714" y="0"/>
                </a:lnTo>
                <a:lnTo>
                  <a:pt x="1714" y="2641"/>
                </a:lnTo>
                <a:lnTo>
                  <a:pt x="0" y="5283"/>
                </a:lnTo>
                <a:lnTo>
                  <a:pt x="3149" y="5283"/>
                </a:lnTo>
                <a:lnTo>
                  <a:pt x="4356" y="3416"/>
                </a:lnTo>
                <a:lnTo>
                  <a:pt x="4356" y="0"/>
                </a:lnTo>
                <a:close/>
              </a:path>
            </a:pathLst>
          </a:custGeom>
          <a:solidFill>
            <a:srgbClr val="E6E5E5"/>
          </a:solidFill>
        </p:spPr>
        <p:txBody>
          <a:bodyPr wrap="square" lIns="0" tIns="0" rIns="0" bIns="0" rtlCol="0"/>
          <a:lstStyle/>
          <a:p/>
        </p:txBody>
      </p:sp>
      <p:sp>
        <p:nvSpPr>
          <p:cNvPr id="14" name="object 14"/>
          <p:cNvSpPr/>
          <p:nvPr/>
        </p:nvSpPr>
        <p:spPr>
          <a:xfrm>
            <a:off x="3751453" y="1904121"/>
            <a:ext cx="8890" cy="3175"/>
          </a:xfrm>
          <a:custGeom>
            <a:avLst/>
            <a:gdLst/>
            <a:ahLst/>
            <a:cxnLst/>
            <a:rect l="l" t="t" r="r" b="b"/>
            <a:pathLst>
              <a:path w="8889" h="3175">
                <a:moveTo>
                  <a:pt x="8407" y="0"/>
                </a:moveTo>
                <a:lnTo>
                  <a:pt x="1701" y="0"/>
                </a:lnTo>
                <a:lnTo>
                  <a:pt x="0" y="2641"/>
                </a:lnTo>
                <a:lnTo>
                  <a:pt x="8407" y="2641"/>
                </a:lnTo>
                <a:lnTo>
                  <a:pt x="8407" y="0"/>
                </a:lnTo>
                <a:close/>
              </a:path>
            </a:pathLst>
          </a:custGeom>
          <a:solidFill>
            <a:srgbClr val="E0E0E1"/>
          </a:solidFill>
        </p:spPr>
        <p:txBody>
          <a:bodyPr wrap="square" lIns="0" tIns="0" rIns="0" bIns="0" rtlCol="0"/>
          <a:lstStyle/>
          <a:p/>
        </p:txBody>
      </p:sp>
      <p:sp>
        <p:nvSpPr>
          <p:cNvPr id="15" name="object 15"/>
          <p:cNvSpPr/>
          <p:nvPr/>
        </p:nvSpPr>
        <p:spPr>
          <a:xfrm>
            <a:off x="3479885" y="1909405"/>
            <a:ext cx="278765" cy="193040"/>
          </a:xfrm>
          <a:custGeom>
            <a:avLst/>
            <a:gdLst/>
            <a:ahLst/>
            <a:cxnLst/>
            <a:rect l="l" t="t" r="r" b="b"/>
            <a:pathLst>
              <a:path w="278764" h="193039">
                <a:moveTo>
                  <a:pt x="278269" y="0"/>
                </a:moveTo>
                <a:lnTo>
                  <a:pt x="275120" y="0"/>
                </a:lnTo>
                <a:lnTo>
                  <a:pt x="151879" y="190258"/>
                </a:lnTo>
                <a:lnTo>
                  <a:pt x="0" y="190258"/>
                </a:lnTo>
                <a:lnTo>
                  <a:pt x="0" y="192900"/>
                </a:lnTo>
                <a:lnTo>
                  <a:pt x="153314" y="192900"/>
                </a:lnTo>
                <a:lnTo>
                  <a:pt x="278269" y="0"/>
                </a:lnTo>
                <a:close/>
              </a:path>
            </a:pathLst>
          </a:custGeom>
          <a:solidFill>
            <a:srgbClr val="E3E3E3"/>
          </a:solidFill>
        </p:spPr>
        <p:txBody>
          <a:bodyPr wrap="square" lIns="0" tIns="0" rIns="0" bIns="0" rtlCol="0"/>
          <a:lstStyle/>
          <a:p/>
        </p:txBody>
      </p:sp>
      <p:sp>
        <p:nvSpPr>
          <p:cNvPr id="16" name="object 16"/>
          <p:cNvSpPr/>
          <p:nvPr/>
        </p:nvSpPr>
        <p:spPr>
          <a:xfrm>
            <a:off x="3749737" y="1906761"/>
            <a:ext cx="10160" cy="3175"/>
          </a:xfrm>
          <a:custGeom>
            <a:avLst/>
            <a:gdLst/>
            <a:ahLst/>
            <a:cxnLst/>
            <a:rect l="l" t="t" r="r" b="b"/>
            <a:pathLst>
              <a:path w="10160" h="3175">
                <a:moveTo>
                  <a:pt x="10121" y="0"/>
                </a:moveTo>
                <a:lnTo>
                  <a:pt x="1714" y="0"/>
                </a:lnTo>
                <a:lnTo>
                  <a:pt x="0" y="2641"/>
                </a:lnTo>
                <a:lnTo>
                  <a:pt x="8407" y="2641"/>
                </a:lnTo>
                <a:lnTo>
                  <a:pt x="10121" y="0"/>
                </a:lnTo>
                <a:close/>
              </a:path>
            </a:pathLst>
          </a:custGeom>
          <a:solidFill>
            <a:srgbClr val="E0DFE0"/>
          </a:solidFill>
        </p:spPr>
        <p:txBody>
          <a:bodyPr wrap="square" lIns="0" tIns="0" rIns="0" bIns="0" rtlCol="0"/>
          <a:lstStyle/>
          <a:p/>
        </p:txBody>
      </p:sp>
      <p:sp>
        <p:nvSpPr>
          <p:cNvPr id="17" name="object 17"/>
          <p:cNvSpPr/>
          <p:nvPr/>
        </p:nvSpPr>
        <p:spPr>
          <a:xfrm>
            <a:off x="2660661" y="1891563"/>
            <a:ext cx="275590" cy="190500"/>
          </a:xfrm>
          <a:custGeom>
            <a:avLst/>
            <a:gdLst/>
            <a:ahLst/>
            <a:cxnLst/>
            <a:rect l="l" t="t" r="r" b="b"/>
            <a:pathLst>
              <a:path w="275589" h="190500">
                <a:moveTo>
                  <a:pt x="275120" y="0"/>
                </a:moveTo>
                <a:lnTo>
                  <a:pt x="123240" y="0"/>
                </a:lnTo>
                <a:lnTo>
                  <a:pt x="0" y="190258"/>
                </a:lnTo>
                <a:lnTo>
                  <a:pt x="5270" y="190258"/>
                </a:lnTo>
                <a:lnTo>
                  <a:pt x="120370" y="12560"/>
                </a:lnTo>
                <a:lnTo>
                  <a:pt x="275120" y="12560"/>
                </a:lnTo>
                <a:lnTo>
                  <a:pt x="275120" y="0"/>
                </a:lnTo>
                <a:close/>
              </a:path>
            </a:pathLst>
          </a:custGeom>
          <a:solidFill>
            <a:srgbClr val="E8E7E8"/>
          </a:solidFill>
        </p:spPr>
        <p:txBody>
          <a:bodyPr wrap="square" lIns="0" tIns="0" rIns="0" bIns="0" rtlCol="0"/>
          <a:lstStyle/>
          <a:p/>
        </p:txBody>
      </p:sp>
      <p:sp>
        <p:nvSpPr>
          <p:cNvPr id="18" name="object 18"/>
          <p:cNvSpPr/>
          <p:nvPr/>
        </p:nvSpPr>
        <p:spPr>
          <a:xfrm>
            <a:off x="2941064" y="1897839"/>
            <a:ext cx="814069" cy="0"/>
          </a:xfrm>
          <a:custGeom>
            <a:avLst/>
            <a:gdLst/>
            <a:ahLst/>
            <a:cxnLst/>
            <a:rect l="l" t="t" r="r" b="b"/>
            <a:pathLst>
              <a:path w="814070" h="0">
                <a:moveTo>
                  <a:pt x="0" y="0"/>
                </a:moveTo>
                <a:lnTo>
                  <a:pt x="813942" y="0"/>
                </a:lnTo>
              </a:path>
            </a:pathLst>
          </a:custGeom>
          <a:ln w="12560">
            <a:solidFill>
              <a:srgbClr val="DEDEDF"/>
            </a:solidFill>
          </a:ln>
        </p:spPr>
        <p:txBody>
          <a:bodyPr wrap="square" lIns="0" tIns="0" rIns="0" bIns="0" rtlCol="0"/>
          <a:lstStyle/>
          <a:p/>
        </p:txBody>
      </p:sp>
      <p:sp>
        <p:nvSpPr>
          <p:cNvPr id="19" name="object 19"/>
          <p:cNvSpPr/>
          <p:nvPr/>
        </p:nvSpPr>
        <p:spPr>
          <a:xfrm>
            <a:off x="2935782" y="1897843"/>
            <a:ext cx="3175" cy="0"/>
          </a:xfrm>
          <a:custGeom>
            <a:avLst/>
            <a:gdLst/>
            <a:ahLst/>
            <a:cxnLst/>
            <a:rect l="l" t="t" r="r" b="b"/>
            <a:pathLst>
              <a:path w="3175" h="0">
                <a:moveTo>
                  <a:pt x="0" y="0"/>
                </a:moveTo>
                <a:lnTo>
                  <a:pt x="2641" y="0"/>
                </a:lnTo>
              </a:path>
            </a:pathLst>
          </a:custGeom>
          <a:ln w="12560">
            <a:solidFill>
              <a:srgbClr val="E1E0E0"/>
            </a:solidFill>
          </a:ln>
        </p:spPr>
        <p:txBody>
          <a:bodyPr wrap="square" lIns="0" tIns="0" rIns="0" bIns="0" rtlCol="0"/>
          <a:lstStyle/>
          <a:p/>
        </p:txBody>
      </p:sp>
      <p:sp>
        <p:nvSpPr>
          <p:cNvPr id="20" name="object 20"/>
          <p:cNvSpPr/>
          <p:nvPr/>
        </p:nvSpPr>
        <p:spPr>
          <a:xfrm>
            <a:off x="2938424" y="1897839"/>
            <a:ext cx="3175" cy="0"/>
          </a:xfrm>
          <a:custGeom>
            <a:avLst/>
            <a:gdLst/>
            <a:ahLst/>
            <a:cxnLst/>
            <a:rect l="l" t="t" r="r" b="b"/>
            <a:pathLst>
              <a:path w="3175" h="0">
                <a:moveTo>
                  <a:pt x="0" y="0"/>
                </a:moveTo>
                <a:lnTo>
                  <a:pt x="2641" y="0"/>
                </a:lnTo>
              </a:path>
            </a:pathLst>
          </a:custGeom>
          <a:ln w="12560">
            <a:solidFill>
              <a:srgbClr val="DCDCDC"/>
            </a:solidFill>
          </a:ln>
        </p:spPr>
        <p:txBody>
          <a:bodyPr wrap="square" lIns="0" tIns="0" rIns="0" bIns="0" rtlCol="0"/>
          <a:lstStyle/>
          <a:p/>
        </p:txBody>
      </p:sp>
      <p:sp>
        <p:nvSpPr>
          <p:cNvPr id="21" name="object 21"/>
          <p:cNvSpPr/>
          <p:nvPr/>
        </p:nvSpPr>
        <p:spPr>
          <a:xfrm>
            <a:off x="2672226" y="1909394"/>
            <a:ext cx="1071245" cy="172720"/>
          </a:xfrm>
          <a:custGeom>
            <a:avLst/>
            <a:gdLst/>
            <a:ahLst/>
            <a:cxnLst/>
            <a:rect l="l" t="t" r="r" b="b"/>
            <a:pathLst>
              <a:path w="1071245" h="172719">
                <a:moveTo>
                  <a:pt x="1071219" y="0"/>
                </a:moveTo>
                <a:lnTo>
                  <a:pt x="111683" y="0"/>
                </a:lnTo>
                <a:lnTo>
                  <a:pt x="0" y="172427"/>
                </a:lnTo>
                <a:lnTo>
                  <a:pt x="959535" y="172427"/>
                </a:lnTo>
                <a:lnTo>
                  <a:pt x="1071219" y="0"/>
                </a:lnTo>
                <a:close/>
              </a:path>
            </a:pathLst>
          </a:custGeom>
          <a:solidFill>
            <a:srgbClr val="DEDEDF"/>
          </a:solidFill>
        </p:spPr>
        <p:txBody>
          <a:bodyPr wrap="square" lIns="0" tIns="0" rIns="0" bIns="0" rtlCol="0"/>
          <a:lstStyle/>
          <a:p/>
        </p:txBody>
      </p:sp>
      <p:sp>
        <p:nvSpPr>
          <p:cNvPr id="22" name="object 22"/>
          <p:cNvSpPr/>
          <p:nvPr/>
        </p:nvSpPr>
        <p:spPr>
          <a:xfrm>
            <a:off x="2665929" y="1904124"/>
            <a:ext cx="269875" cy="177800"/>
          </a:xfrm>
          <a:custGeom>
            <a:avLst/>
            <a:gdLst/>
            <a:ahLst/>
            <a:cxnLst/>
            <a:rect l="l" t="t" r="r" b="b"/>
            <a:pathLst>
              <a:path w="269875" h="177800">
                <a:moveTo>
                  <a:pt x="269849" y="0"/>
                </a:moveTo>
                <a:lnTo>
                  <a:pt x="115100" y="0"/>
                </a:lnTo>
                <a:lnTo>
                  <a:pt x="0" y="177698"/>
                </a:lnTo>
                <a:lnTo>
                  <a:pt x="3149" y="177698"/>
                </a:lnTo>
                <a:lnTo>
                  <a:pt x="116535" y="2641"/>
                </a:lnTo>
                <a:lnTo>
                  <a:pt x="269849" y="2641"/>
                </a:lnTo>
                <a:lnTo>
                  <a:pt x="269849" y="0"/>
                </a:lnTo>
                <a:close/>
              </a:path>
            </a:pathLst>
          </a:custGeom>
          <a:solidFill>
            <a:srgbClr val="E1E0E0"/>
          </a:solidFill>
        </p:spPr>
        <p:txBody>
          <a:bodyPr wrap="square" lIns="0" tIns="0" rIns="0" bIns="0" rtlCol="0"/>
          <a:lstStyle/>
          <a:p/>
        </p:txBody>
      </p:sp>
      <p:sp>
        <p:nvSpPr>
          <p:cNvPr id="23" name="object 23"/>
          <p:cNvSpPr/>
          <p:nvPr/>
        </p:nvSpPr>
        <p:spPr>
          <a:xfrm>
            <a:off x="2935783" y="1905442"/>
            <a:ext cx="3175" cy="0"/>
          </a:xfrm>
          <a:custGeom>
            <a:avLst/>
            <a:gdLst/>
            <a:ahLst/>
            <a:cxnLst/>
            <a:rect l="l" t="t" r="r" b="b"/>
            <a:pathLst>
              <a:path w="3175" h="0">
                <a:moveTo>
                  <a:pt x="0" y="0"/>
                </a:moveTo>
                <a:lnTo>
                  <a:pt x="2641" y="0"/>
                </a:lnTo>
              </a:path>
            </a:pathLst>
          </a:custGeom>
          <a:ln w="3175">
            <a:solidFill>
              <a:srgbClr val="DDDDDD"/>
            </a:solidFill>
          </a:ln>
        </p:spPr>
        <p:txBody>
          <a:bodyPr wrap="square" lIns="0" tIns="0" rIns="0" bIns="0" rtlCol="0"/>
          <a:lstStyle/>
          <a:p/>
        </p:txBody>
      </p:sp>
      <p:sp>
        <p:nvSpPr>
          <p:cNvPr id="24" name="object 24"/>
          <p:cNvSpPr/>
          <p:nvPr/>
        </p:nvSpPr>
        <p:spPr>
          <a:xfrm>
            <a:off x="2938424" y="1905442"/>
            <a:ext cx="808990" cy="0"/>
          </a:xfrm>
          <a:custGeom>
            <a:avLst/>
            <a:gdLst/>
            <a:ahLst/>
            <a:cxnLst/>
            <a:rect l="l" t="t" r="r" b="b"/>
            <a:pathLst>
              <a:path w="808989" h="0">
                <a:moveTo>
                  <a:pt x="0" y="0"/>
                </a:moveTo>
                <a:lnTo>
                  <a:pt x="808443" y="0"/>
                </a:lnTo>
              </a:path>
            </a:pathLst>
          </a:custGeom>
          <a:ln w="3175">
            <a:solidFill>
              <a:srgbClr val="DADADB"/>
            </a:solidFill>
          </a:ln>
        </p:spPr>
        <p:txBody>
          <a:bodyPr wrap="square" lIns="0" tIns="0" rIns="0" bIns="0" rtlCol="0"/>
          <a:lstStyle/>
          <a:p/>
        </p:txBody>
      </p:sp>
      <p:sp>
        <p:nvSpPr>
          <p:cNvPr id="25" name="object 25"/>
          <p:cNvSpPr/>
          <p:nvPr/>
        </p:nvSpPr>
        <p:spPr>
          <a:xfrm>
            <a:off x="2669075" y="1906765"/>
            <a:ext cx="267335" cy="175260"/>
          </a:xfrm>
          <a:custGeom>
            <a:avLst/>
            <a:gdLst/>
            <a:ahLst/>
            <a:cxnLst/>
            <a:rect l="l" t="t" r="r" b="b"/>
            <a:pathLst>
              <a:path w="267335" h="175260">
                <a:moveTo>
                  <a:pt x="266712" y="0"/>
                </a:moveTo>
                <a:lnTo>
                  <a:pt x="113398" y="0"/>
                </a:lnTo>
                <a:lnTo>
                  <a:pt x="0" y="175056"/>
                </a:lnTo>
                <a:lnTo>
                  <a:pt x="3149" y="175056"/>
                </a:lnTo>
                <a:lnTo>
                  <a:pt x="114833" y="2628"/>
                </a:lnTo>
                <a:lnTo>
                  <a:pt x="266712" y="2628"/>
                </a:lnTo>
                <a:lnTo>
                  <a:pt x="266712" y="0"/>
                </a:lnTo>
                <a:close/>
              </a:path>
            </a:pathLst>
          </a:custGeom>
          <a:solidFill>
            <a:srgbClr val="DCDCDC"/>
          </a:solidFill>
        </p:spPr>
        <p:txBody>
          <a:bodyPr wrap="square" lIns="0" tIns="0" rIns="0" bIns="0" rtlCol="0"/>
          <a:lstStyle/>
          <a:p/>
        </p:txBody>
      </p:sp>
      <p:sp>
        <p:nvSpPr>
          <p:cNvPr id="26" name="object 26"/>
          <p:cNvSpPr/>
          <p:nvPr/>
        </p:nvSpPr>
        <p:spPr>
          <a:xfrm>
            <a:off x="2935783" y="1908082"/>
            <a:ext cx="809625" cy="0"/>
          </a:xfrm>
          <a:custGeom>
            <a:avLst/>
            <a:gdLst/>
            <a:ahLst/>
            <a:cxnLst/>
            <a:rect l="l" t="t" r="r" b="b"/>
            <a:pathLst>
              <a:path w="809625" h="0">
                <a:moveTo>
                  <a:pt x="0" y="0"/>
                </a:moveTo>
                <a:lnTo>
                  <a:pt x="809370" y="0"/>
                </a:lnTo>
              </a:path>
            </a:pathLst>
          </a:custGeom>
          <a:ln w="3175">
            <a:solidFill>
              <a:srgbClr val="DADADA"/>
            </a:solidFill>
          </a:ln>
        </p:spPr>
        <p:txBody>
          <a:bodyPr wrap="square" lIns="0" tIns="0" rIns="0" bIns="0" rtlCol="0"/>
          <a:lstStyle/>
          <a:p/>
        </p:txBody>
      </p:sp>
      <p:sp>
        <p:nvSpPr>
          <p:cNvPr id="27" name="object 27"/>
          <p:cNvSpPr/>
          <p:nvPr/>
        </p:nvSpPr>
        <p:spPr>
          <a:xfrm>
            <a:off x="2654372" y="1886280"/>
            <a:ext cx="1110615" cy="195580"/>
          </a:xfrm>
          <a:custGeom>
            <a:avLst/>
            <a:gdLst/>
            <a:ahLst/>
            <a:cxnLst/>
            <a:rect l="l" t="t" r="r" b="b"/>
            <a:pathLst>
              <a:path w="1110614" h="195580">
                <a:moveTo>
                  <a:pt x="281406" y="0"/>
                </a:moveTo>
                <a:lnTo>
                  <a:pt x="126657" y="0"/>
                </a:lnTo>
                <a:lnTo>
                  <a:pt x="0" y="195541"/>
                </a:lnTo>
                <a:lnTo>
                  <a:pt x="3149" y="195541"/>
                </a:lnTo>
                <a:lnTo>
                  <a:pt x="128092" y="2641"/>
                </a:lnTo>
                <a:lnTo>
                  <a:pt x="281406" y="2641"/>
                </a:lnTo>
                <a:lnTo>
                  <a:pt x="281406" y="0"/>
                </a:lnTo>
                <a:close/>
              </a:path>
              <a:path w="1110614" h="195580">
                <a:moveTo>
                  <a:pt x="1110348" y="0"/>
                </a:moveTo>
                <a:lnTo>
                  <a:pt x="1108125" y="0"/>
                </a:lnTo>
                <a:lnTo>
                  <a:pt x="1108125" y="3416"/>
                </a:lnTo>
                <a:lnTo>
                  <a:pt x="1110348" y="0"/>
                </a:lnTo>
                <a:close/>
              </a:path>
            </a:pathLst>
          </a:custGeom>
          <a:solidFill>
            <a:srgbClr val="EDECEC"/>
          </a:solidFill>
        </p:spPr>
        <p:txBody>
          <a:bodyPr wrap="square" lIns="0" tIns="0" rIns="0" bIns="0" rtlCol="0"/>
          <a:lstStyle/>
          <a:p/>
        </p:txBody>
      </p:sp>
      <p:sp>
        <p:nvSpPr>
          <p:cNvPr id="28" name="object 28"/>
          <p:cNvSpPr/>
          <p:nvPr/>
        </p:nvSpPr>
        <p:spPr>
          <a:xfrm>
            <a:off x="3750011" y="1892983"/>
            <a:ext cx="7620" cy="11430"/>
          </a:xfrm>
          <a:custGeom>
            <a:avLst/>
            <a:gdLst/>
            <a:ahLst/>
            <a:cxnLst/>
            <a:rect l="l" t="t" r="r" b="b"/>
            <a:pathLst>
              <a:path w="7620" h="11430">
                <a:moveTo>
                  <a:pt x="7213" y="0"/>
                </a:moveTo>
                <a:lnTo>
                  <a:pt x="0" y="11137"/>
                </a:lnTo>
                <a:lnTo>
                  <a:pt x="3136" y="11137"/>
                </a:lnTo>
                <a:lnTo>
                  <a:pt x="7213" y="4864"/>
                </a:lnTo>
                <a:lnTo>
                  <a:pt x="7213" y="0"/>
                </a:lnTo>
                <a:close/>
              </a:path>
            </a:pathLst>
          </a:custGeom>
          <a:solidFill>
            <a:srgbClr val="E3E3E3"/>
          </a:solidFill>
        </p:spPr>
        <p:txBody>
          <a:bodyPr wrap="square" lIns="0" tIns="0" rIns="0" bIns="0" rtlCol="0"/>
          <a:lstStyle/>
          <a:p/>
        </p:txBody>
      </p:sp>
      <p:sp>
        <p:nvSpPr>
          <p:cNvPr id="29" name="object 29"/>
          <p:cNvSpPr/>
          <p:nvPr/>
        </p:nvSpPr>
        <p:spPr>
          <a:xfrm>
            <a:off x="2935783" y="1890025"/>
            <a:ext cx="826769" cy="0"/>
          </a:xfrm>
          <a:custGeom>
            <a:avLst/>
            <a:gdLst/>
            <a:ahLst/>
            <a:cxnLst/>
            <a:rect l="l" t="t" r="r" b="b"/>
            <a:pathLst>
              <a:path w="826770" h="0">
                <a:moveTo>
                  <a:pt x="0" y="0"/>
                </a:moveTo>
                <a:lnTo>
                  <a:pt x="826719" y="0"/>
                </a:lnTo>
              </a:path>
            </a:pathLst>
          </a:custGeom>
          <a:ln w="7493">
            <a:solidFill>
              <a:srgbClr val="E6E5E5"/>
            </a:solidFill>
          </a:ln>
        </p:spPr>
        <p:txBody>
          <a:bodyPr wrap="square" lIns="0" tIns="0" rIns="0" bIns="0" rtlCol="0"/>
          <a:lstStyle/>
          <a:p/>
        </p:txBody>
      </p:sp>
      <p:sp>
        <p:nvSpPr>
          <p:cNvPr id="30" name="object 30"/>
          <p:cNvSpPr/>
          <p:nvPr/>
        </p:nvSpPr>
        <p:spPr>
          <a:xfrm>
            <a:off x="3757223" y="1888924"/>
            <a:ext cx="3175" cy="9525"/>
          </a:xfrm>
          <a:custGeom>
            <a:avLst/>
            <a:gdLst/>
            <a:ahLst/>
            <a:cxnLst/>
            <a:rect l="l" t="t" r="r" b="b"/>
            <a:pathLst>
              <a:path w="3175" h="9525">
                <a:moveTo>
                  <a:pt x="2641" y="0"/>
                </a:moveTo>
                <a:lnTo>
                  <a:pt x="0" y="4064"/>
                </a:lnTo>
                <a:lnTo>
                  <a:pt x="0" y="8928"/>
                </a:lnTo>
                <a:lnTo>
                  <a:pt x="2641" y="4851"/>
                </a:lnTo>
                <a:lnTo>
                  <a:pt x="2641" y="0"/>
                </a:lnTo>
                <a:close/>
              </a:path>
            </a:pathLst>
          </a:custGeom>
          <a:solidFill>
            <a:srgbClr val="E0E0E1"/>
          </a:solidFill>
        </p:spPr>
        <p:txBody>
          <a:bodyPr wrap="square" lIns="0" tIns="0" rIns="0" bIns="0" rtlCol="0"/>
          <a:lstStyle/>
          <a:p/>
        </p:txBody>
      </p:sp>
      <p:sp>
        <p:nvSpPr>
          <p:cNvPr id="31" name="object 31"/>
          <p:cNvSpPr/>
          <p:nvPr/>
        </p:nvSpPr>
        <p:spPr>
          <a:xfrm>
            <a:off x="3479887" y="1909405"/>
            <a:ext cx="269875" cy="177800"/>
          </a:xfrm>
          <a:custGeom>
            <a:avLst/>
            <a:gdLst/>
            <a:ahLst/>
            <a:cxnLst/>
            <a:rect l="l" t="t" r="r" b="b"/>
            <a:pathLst>
              <a:path w="269875" h="177800">
                <a:moveTo>
                  <a:pt x="269849" y="0"/>
                </a:moveTo>
                <a:lnTo>
                  <a:pt x="266700" y="0"/>
                </a:lnTo>
                <a:lnTo>
                  <a:pt x="153314" y="175056"/>
                </a:lnTo>
                <a:lnTo>
                  <a:pt x="0" y="175056"/>
                </a:lnTo>
                <a:lnTo>
                  <a:pt x="0" y="177698"/>
                </a:lnTo>
                <a:lnTo>
                  <a:pt x="154749" y="177698"/>
                </a:lnTo>
                <a:lnTo>
                  <a:pt x="269849" y="0"/>
                </a:lnTo>
                <a:close/>
              </a:path>
            </a:pathLst>
          </a:custGeom>
          <a:solidFill>
            <a:srgbClr val="E3E3E3"/>
          </a:solidFill>
        </p:spPr>
        <p:txBody>
          <a:bodyPr wrap="square" lIns="0" tIns="0" rIns="0" bIns="0" rtlCol="0"/>
          <a:lstStyle/>
          <a:p/>
        </p:txBody>
      </p:sp>
      <p:sp>
        <p:nvSpPr>
          <p:cNvPr id="32" name="object 32"/>
          <p:cNvSpPr/>
          <p:nvPr/>
        </p:nvSpPr>
        <p:spPr>
          <a:xfrm>
            <a:off x="3748297" y="1904121"/>
            <a:ext cx="5080" cy="3175"/>
          </a:xfrm>
          <a:custGeom>
            <a:avLst/>
            <a:gdLst/>
            <a:ahLst/>
            <a:cxnLst/>
            <a:rect l="l" t="t" r="r" b="b"/>
            <a:pathLst>
              <a:path w="5079" h="3175">
                <a:moveTo>
                  <a:pt x="4851" y="0"/>
                </a:moveTo>
                <a:lnTo>
                  <a:pt x="1714" y="0"/>
                </a:lnTo>
                <a:lnTo>
                  <a:pt x="0" y="2641"/>
                </a:lnTo>
                <a:lnTo>
                  <a:pt x="3149" y="2641"/>
                </a:lnTo>
                <a:lnTo>
                  <a:pt x="4851" y="0"/>
                </a:lnTo>
                <a:close/>
              </a:path>
            </a:pathLst>
          </a:custGeom>
          <a:solidFill>
            <a:srgbClr val="DFDFE0"/>
          </a:solidFill>
        </p:spPr>
        <p:txBody>
          <a:bodyPr wrap="square" lIns="0" tIns="0" rIns="0" bIns="0" rtlCol="0"/>
          <a:lstStyle/>
          <a:p/>
        </p:txBody>
      </p:sp>
      <p:sp>
        <p:nvSpPr>
          <p:cNvPr id="33" name="object 33"/>
          <p:cNvSpPr/>
          <p:nvPr/>
        </p:nvSpPr>
        <p:spPr>
          <a:xfrm>
            <a:off x="3746595" y="1906761"/>
            <a:ext cx="5080" cy="3175"/>
          </a:xfrm>
          <a:custGeom>
            <a:avLst/>
            <a:gdLst/>
            <a:ahLst/>
            <a:cxnLst/>
            <a:rect l="l" t="t" r="r" b="b"/>
            <a:pathLst>
              <a:path w="5079" h="3175">
                <a:moveTo>
                  <a:pt x="4851" y="0"/>
                </a:moveTo>
                <a:lnTo>
                  <a:pt x="1701" y="0"/>
                </a:lnTo>
                <a:lnTo>
                  <a:pt x="0" y="2641"/>
                </a:lnTo>
                <a:lnTo>
                  <a:pt x="3136" y="2641"/>
                </a:lnTo>
                <a:lnTo>
                  <a:pt x="4851" y="0"/>
                </a:lnTo>
                <a:close/>
              </a:path>
            </a:pathLst>
          </a:custGeom>
          <a:solidFill>
            <a:srgbClr val="DFDEDF"/>
          </a:solidFill>
        </p:spPr>
        <p:txBody>
          <a:bodyPr wrap="square" lIns="0" tIns="0" rIns="0" bIns="0" rtlCol="0"/>
          <a:lstStyle/>
          <a:p/>
        </p:txBody>
      </p:sp>
      <p:sp>
        <p:nvSpPr>
          <p:cNvPr id="34" name="object 34"/>
          <p:cNvSpPr/>
          <p:nvPr/>
        </p:nvSpPr>
        <p:spPr>
          <a:xfrm>
            <a:off x="2650959" y="2083688"/>
            <a:ext cx="2540" cy="3810"/>
          </a:xfrm>
          <a:custGeom>
            <a:avLst/>
            <a:gdLst/>
            <a:ahLst/>
            <a:cxnLst/>
            <a:rect l="l" t="t" r="r" b="b"/>
            <a:pathLst>
              <a:path w="2539" h="3810">
                <a:moveTo>
                  <a:pt x="2209" y="0"/>
                </a:moveTo>
                <a:lnTo>
                  <a:pt x="0" y="3416"/>
                </a:lnTo>
                <a:lnTo>
                  <a:pt x="2209" y="3416"/>
                </a:lnTo>
                <a:lnTo>
                  <a:pt x="2209" y="0"/>
                </a:lnTo>
                <a:close/>
              </a:path>
            </a:pathLst>
          </a:custGeom>
          <a:solidFill>
            <a:srgbClr val="EDECEC"/>
          </a:solidFill>
        </p:spPr>
        <p:txBody>
          <a:bodyPr wrap="square" lIns="0" tIns="0" rIns="0" bIns="0" rtlCol="0"/>
          <a:lstStyle/>
          <a:p/>
        </p:txBody>
      </p:sp>
      <p:sp>
        <p:nvSpPr>
          <p:cNvPr id="35" name="object 35"/>
          <p:cNvSpPr/>
          <p:nvPr/>
        </p:nvSpPr>
        <p:spPr>
          <a:xfrm>
            <a:off x="2657524" y="1888922"/>
            <a:ext cx="278765" cy="193040"/>
          </a:xfrm>
          <a:custGeom>
            <a:avLst/>
            <a:gdLst/>
            <a:ahLst/>
            <a:cxnLst/>
            <a:rect l="l" t="t" r="r" b="b"/>
            <a:pathLst>
              <a:path w="278764" h="193039">
                <a:moveTo>
                  <a:pt x="278257" y="0"/>
                </a:moveTo>
                <a:lnTo>
                  <a:pt x="124942" y="0"/>
                </a:lnTo>
                <a:lnTo>
                  <a:pt x="0" y="192900"/>
                </a:lnTo>
                <a:lnTo>
                  <a:pt x="3136" y="192900"/>
                </a:lnTo>
                <a:lnTo>
                  <a:pt x="126377" y="2641"/>
                </a:lnTo>
                <a:lnTo>
                  <a:pt x="278257" y="2641"/>
                </a:lnTo>
                <a:lnTo>
                  <a:pt x="278257" y="0"/>
                </a:lnTo>
                <a:close/>
              </a:path>
            </a:pathLst>
          </a:custGeom>
          <a:solidFill>
            <a:srgbClr val="E3E3E3"/>
          </a:solidFill>
        </p:spPr>
        <p:txBody>
          <a:bodyPr wrap="square" lIns="0" tIns="0" rIns="0" bIns="0" rtlCol="0"/>
          <a:lstStyle/>
          <a:p/>
        </p:txBody>
      </p:sp>
      <p:sp>
        <p:nvSpPr>
          <p:cNvPr id="36" name="object 36"/>
          <p:cNvSpPr/>
          <p:nvPr/>
        </p:nvSpPr>
        <p:spPr>
          <a:xfrm>
            <a:off x="3746867" y="1891559"/>
            <a:ext cx="10795" cy="12700"/>
          </a:xfrm>
          <a:custGeom>
            <a:avLst/>
            <a:gdLst/>
            <a:ahLst/>
            <a:cxnLst/>
            <a:rect l="l" t="t" r="r" b="b"/>
            <a:pathLst>
              <a:path w="10795" h="12700">
                <a:moveTo>
                  <a:pt x="10350" y="0"/>
                </a:moveTo>
                <a:lnTo>
                  <a:pt x="8140" y="0"/>
                </a:lnTo>
                <a:lnTo>
                  <a:pt x="0" y="12560"/>
                </a:lnTo>
                <a:lnTo>
                  <a:pt x="3149" y="12560"/>
                </a:lnTo>
                <a:lnTo>
                  <a:pt x="10350" y="1435"/>
                </a:lnTo>
                <a:lnTo>
                  <a:pt x="10350" y="0"/>
                </a:lnTo>
                <a:close/>
              </a:path>
            </a:pathLst>
          </a:custGeom>
          <a:solidFill>
            <a:srgbClr val="DEDEDF"/>
          </a:solidFill>
        </p:spPr>
        <p:txBody>
          <a:bodyPr wrap="square" lIns="0" tIns="0" rIns="0" bIns="0" rtlCol="0"/>
          <a:lstStyle/>
          <a:p/>
        </p:txBody>
      </p:sp>
      <p:sp>
        <p:nvSpPr>
          <p:cNvPr id="37" name="object 37"/>
          <p:cNvSpPr/>
          <p:nvPr/>
        </p:nvSpPr>
        <p:spPr>
          <a:xfrm>
            <a:off x="2935782" y="1890242"/>
            <a:ext cx="3175" cy="0"/>
          </a:xfrm>
          <a:custGeom>
            <a:avLst/>
            <a:gdLst/>
            <a:ahLst/>
            <a:cxnLst/>
            <a:rect l="l" t="t" r="r" b="b"/>
            <a:pathLst>
              <a:path w="3175" h="0">
                <a:moveTo>
                  <a:pt x="0" y="0"/>
                </a:moveTo>
                <a:lnTo>
                  <a:pt x="2641" y="0"/>
                </a:lnTo>
              </a:path>
            </a:pathLst>
          </a:custGeom>
          <a:ln w="3175">
            <a:solidFill>
              <a:srgbClr val="E0DFE0"/>
            </a:solidFill>
          </a:ln>
        </p:spPr>
        <p:txBody>
          <a:bodyPr wrap="square" lIns="0" tIns="0" rIns="0" bIns="0" rtlCol="0"/>
          <a:lstStyle/>
          <a:p/>
        </p:txBody>
      </p:sp>
      <p:sp>
        <p:nvSpPr>
          <p:cNvPr id="38" name="object 38"/>
          <p:cNvSpPr/>
          <p:nvPr/>
        </p:nvSpPr>
        <p:spPr>
          <a:xfrm>
            <a:off x="2938424" y="1890951"/>
            <a:ext cx="821690" cy="0"/>
          </a:xfrm>
          <a:custGeom>
            <a:avLst/>
            <a:gdLst/>
            <a:ahLst/>
            <a:cxnLst/>
            <a:rect l="l" t="t" r="r" b="b"/>
            <a:pathLst>
              <a:path w="821689" h="0">
                <a:moveTo>
                  <a:pt x="0" y="0"/>
                </a:moveTo>
                <a:lnTo>
                  <a:pt x="821436" y="0"/>
                </a:lnTo>
              </a:path>
            </a:pathLst>
          </a:custGeom>
          <a:ln w="4064">
            <a:solidFill>
              <a:srgbClr val="DDDDDE"/>
            </a:solidFill>
          </a:ln>
        </p:spPr>
        <p:txBody>
          <a:bodyPr wrap="square" lIns="0" tIns="0" rIns="0" bIns="0" rtlCol="0"/>
          <a:lstStyle/>
          <a:p/>
        </p:txBody>
      </p:sp>
      <p:sp>
        <p:nvSpPr>
          <p:cNvPr id="39" name="object 39"/>
          <p:cNvSpPr/>
          <p:nvPr/>
        </p:nvSpPr>
        <p:spPr>
          <a:xfrm>
            <a:off x="3479885" y="1909394"/>
            <a:ext cx="266700" cy="175260"/>
          </a:xfrm>
          <a:custGeom>
            <a:avLst/>
            <a:gdLst/>
            <a:ahLst/>
            <a:cxnLst/>
            <a:rect l="l" t="t" r="r" b="b"/>
            <a:pathLst>
              <a:path w="266700" h="175260">
                <a:moveTo>
                  <a:pt x="266712" y="0"/>
                </a:moveTo>
                <a:lnTo>
                  <a:pt x="263563" y="0"/>
                </a:lnTo>
                <a:lnTo>
                  <a:pt x="151879" y="172427"/>
                </a:lnTo>
                <a:lnTo>
                  <a:pt x="0" y="172427"/>
                </a:lnTo>
                <a:lnTo>
                  <a:pt x="0" y="175069"/>
                </a:lnTo>
                <a:lnTo>
                  <a:pt x="153314" y="175069"/>
                </a:lnTo>
                <a:lnTo>
                  <a:pt x="266712" y="0"/>
                </a:lnTo>
                <a:close/>
              </a:path>
            </a:pathLst>
          </a:custGeom>
          <a:solidFill>
            <a:srgbClr val="DEDEDF"/>
          </a:solidFill>
        </p:spPr>
        <p:txBody>
          <a:bodyPr wrap="square" lIns="0" tIns="0" rIns="0" bIns="0" rtlCol="0"/>
          <a:lstStyle/>
          <a:p/>
        </p:txBody>
      </p:sp>
      <p:sp>
        <p:nvSpPr>
          <p:cNvPr id="40" name="object 40"/>
          <p:cNvSpPr/>
          <p:nvPr/>
        </p:nvSpPr>
        <p:spPr>
          <a:xfrm>
            <a:off x="3745153" y="1904121"/>
            <a:ext cx="5080" cy="3175"/>
          </a:xfrm>
          <a:custGeom>
            <a:avLst/>
            <a:gdLst/>
            <a:ahLst/>
            <a:cxnLst/>
            <a:rect l="l" t="t" r="r" b="b"/>
            <a:pathLst>
              <a:path w="5079" h="3175">
                <a:moveTo>
                  <a:pt x="4851" y="0"/>
                </a:moveTo>
                <a:lnTo>
                  <a:pt x="1714" y="0"/>
                </a:lnTo>
                <a:lnTo>
                  <a:pt x="0" y="2641"/>
                </a:lnTo>
                <a:lnTo>
                  <a:pt x="3136" y="2641"/>
                </a:lnTo>
                <a:lnTo>
                  <a:pt x="4851" y="0"/>
                </a:lnTo>
                <a:close/>
              </a:path>
            </a:pathLst>
          </a:custGeom>
          <a:solidFill>
            <a:srgbClr val="DDDCDD"/>
          </a:solidFill>
        </p:spPr>
        <p:txBody>
          <a:bodyPr wrap="square" lIns="0" tIns="0" rIns="0" bIns="0" rtlCol="0"/>
          <a:lstStyle/>
          <a:p/>
        </p:txBody>
      </p:sp>
      <p:sp>
        <p:nvSpPr>
          <p:cNvPr id="41" name="object 41"/>
          <p:cNvSpPr/>
          <p:nvPr/>
        </p:nvSpPr>
        <p:spPr>
          <a:xfrm>
            <a:off x="3743452" y="1906761"/>
            <a:ext cx="5080" cy="3175"/>
          </a:xfrm>
          <a:custGeom>
            <a:avLst/>
            <a:gdLst/>
            <a:ahLst/>
            <a:cxnLst/>
            <a:rect l="l" t="t" r="r" b="b"/>
            <a:pathLst>
              <a:path w="5079" h="3175">
                <a:moveTo>
                  <a:pt x="4838" y="0"/>
                </a:moveTo>
                <a:lnTo>
                  <a:pt x="1701" y="0"/>
                </a:lnTo>
                <a:lnTo>
                  <a:pt x="0" y="2641"/>
                </a:lnTo>
                <a:lnTo>
                  <a:pt x="3136" y="2641"/>
                </a:lnTo>
                <a:lnTo>
                  <a:pt x="4838" y="0"/>
                </a:lnTo>
                <a:close/>
              </a:path>
            </a:pathLst>
          </a:custGeom>
          <a:solidFill>
            <a:srgbClr val="DDDCDD"/>
          </a:solidFill>
        </p:spPr>
        <p:txBody>
          <a:bodyPr wrap="square" lIns="0" tIns="0" rIns="0" bIns="0" rtlCol="0"/>
          <a:lstStyle/>
          <a:p/>
        </p:txBody>
      </p:sp>
      <p:sp>
        <p:nvSpPr>
          <p:cNvPr id="42" name="object 42"/>
          <p:cNvSpPr/>
          <p:nvPr/>
        </p:nvSpPr>
        <p:spPr>
          <a:xfrm>
            <a:off x="2658446" y="2087104"/>
            <a:ext cx="4445" cy="6350"/>
          </a:xfrm>
          <a:custGeom>
            <a:avLst/>
            <a:gdLst/>
            <a:ahLst/>
            <a:cxnLst/>
            <a:rect l="l" t="t" r="r" b="b"/>
            <a:pathLst>
              <a:path w="4444" h="6350">
                <a:moveTo>
                  <a:pt x="4064" y="0"/>
                </a:moveTo>
                <a:lnTo>
                  <a:pt x="0" y="0"/>
                </a:lnTo>
                <a:lnTo>
                  <a:pt x="0" y="6261"/>
                </a:lnTo>
                <a:lnTo>
                  <a:pt x="4064" y="0"/>
                </a:lnTo>
                <a:close/>
              </a:path>
            </a:pathLst>
          </a:custGeom>
          <a:solidFill>
            <a:srgbClr val="E8E7E8"/>
          </a:solidFill>
        </p:spPr>
        <p:txBody>
          <a:bodyPr wrap="square" lIns="0" tIns="0" rIns="0" bIns="0" rtlCol="0"/>
          <a:lstStyle/>
          <a:p/>
        </p:txBody>
      </p:sp>
      <p:sp>
        <p:nvSpPr>
          <p:cNvPr id="43" name="object 43"/>
          <p:cNvSpPr/>
          <p:nvPr/>
        </p:nvSpPr>
        <p:spPr>
          <a:xfrm>
            <a:off x="2660661" y="2093384"/>
            <a:ext cx="814069" cy="0"/>
          </a:xfrm>
          <a:custGeom>
            <a:avLst/>
            <a:gdLst/>
            <a:ahLst/>
            <a:cxnLst/>
            <a:rect l="l" t="t" r="r" b="b"/>
            <a:pathLst>
              <a:path w="814070" h="0">
                <a:moveTo>
                  <a:pt x="0" y="0"/>
                </a:moveTo>
                <a:lnTo>
                  <a:pt x="813942" y="0"/>
                </a:lnTo>
              </a:path>
            </a:pathLst>
          </a:custGeom>
          <a:ln w="12560">
            <a:solidFill>
              <a:srgbClr val="DEDEDF"/>
            </a:solidFill>
          </a:ln>
        </p:spPr>
        <p:txBody>
          <a:bodyPr wrap="square" lIns="0" tIns="0" rIns="0" bIns="0" rtlCol="0"/>
          <a:lstStyle/>
          <a:p/>
        </p:txBody>
      </p:sp>
      <p:sp>
        <p:nvSpPr>
          <p:cNvPr id="44" name="object 44"/>
          <p:cNvSpPr/>
          <p:nvPr/>
        </p:nvSpPr>
        <p:spPr>
          <a:xfrm>
            <a:off x="2658451" y="2087104"/>
            <a:ext cx="7620" cy="11430"/>
          </a:xfrm>
          <a:custGeom>
            <a:avLst/>
            <a:gdLst/>
            <a:ahLst/>
            <a:cxnLst/>
            <a:rect l="l" t="t" r="r" b="b"/>
            <a:pathLst>
              <a:path w="7619" h="11430">
                <a:moveTo>
                  <a:pt x="7200" y="0"/>
                </a:moveTo>
                <a:lnTo>
                  <a:pt x="4063" y="0"/>
                </a:lnTo>
                <a:lnTo>
                  <a:pt x="0" y="6261"/>
                </a:lnTo>
                <a:lnTo>
                  <a:pt x="0" y="11125"/>
                </a:lnTo>
                <a:lnTo>
                  <a:pt x="7200" y="0"/>
                </a:lnTo>
                <a:close/>
              </a:path>
            </a:pathLst>
          </a:custGeom>
          <a:solidFill>
            <a:srgbClr val="E1E0E0"/>
          </a:solidFill>
        </p:spPr>
        <p:txBody>
          <a:bodyPr wrap="square" lIns="0" tIns="0" rIns="0" bIns="0" rtlCol="0"/>
          <a:lstStyle/>
          <a:p/>
        </p:txBody>
      </p:sp>
      <p:sp>
        <p:nvSpPr>
          <p:cNvPr id="45" name="object 45"/>
          <p:cNvSpPr/>
          <p:nvPr/>
        </p:nvSpPr>
        <p:spPr>
          <a:xfrm>
            <a:off x="2658445" y="2087104"/>
            <a:ext cx="10795" cy="12700"/>
          </a:xfrm>
          <a:custGeom>
            <a:avLst/>
            <a:gdLst/>
            <a:ahLst/>
            <a:cxnLst/>
            <a:rect l="l" t="t" r="r" b="b"/>
            <a:pathLst>
              <a:path w="10794" h="12700">
                <a:moveTo>
                  <a:pt x="10350" y="0"/>
                </a:moveTo>
                <a:lnTo>
                  <a:pt x="7213" y="0"/>
                </a:lnTo>
                <a:lnTo>
                  <a:pt x="0" y="11125"/>
                </a:lnTo>
                <a:lnTo>
                  <a:pt x="0" y="12560"/>
                </a:lnTo>
                <a:lnTo>
                  <a:pt x="2222" y="12560"/>
                </a:lnTo>
                <a:lnTo>
                  <a:pt x="10350" y="0"/>
                </a:lnTo>
                <a:close/>
              </a:path>
            </a:pathLst>
          </a:custGeom>
          <a:solidFill>
            <a:srgbClr val="DCDCDC"/>
          </a:solidFill>
        </p:spPr>
        <p:txBody>
          <a:bodyPr wrap="square" lIns="0" tIns="0" rIns="0" bIns="0" rtlCol="0"/>
          <a:lstStyle/>
          <a:p/>
        </p:txBody>
      </p:sp>
      <p:sp>
        <p:nvSpPr>
          <p:cNvPr id="46" name="object 46"/>
          <p:cNvSpPr/>
          <p:nvPr/>
        </p:nvSpPr>
        <p:spPr>
          <a:xfrm>
            <a:off x="2653164" y="2087104"/>
            <a:ext cx="3175" cy="14604"/>
          </a:xfrm>
          <a:custGeom>
            <a:avLst/>
            <a:gdLst/>
            <a:ahLst/>
            <a:cxnLst/>
            <a:rect l="l" t="t" r="r" b="b"/>
            <a:pathLst>
              <a:path w="3175" h="14605">
                <a:moveTo>
                  <a:pt x="2641" y="0"/>
                </a:moveTo>
                <a:lnTo>
                  <a:pt x="0" y="0"/>
                </a:lnTo>
                <a:lnTo>
                  <a:pt x="0" y="14427"/>
                </a:lnTo>
                <a:lnTo>
                  <a:pt x="2641" y="10350"/>
                </a:lnTo>
                <a:lnTo>
                  <a:pt x="2641" y="0"/>
                </a:lnTo>
                <a:close/>
              </a:path>
            </a:pathLst>
          </a:custGeom>
          <a:solidFill>
            <a:srgbClr val="EDECEC"/>
          </a:solidFill>
        </p:spPr>
        <p:txBody>
          <a:bodyPr wrap="square" lIns="0" tIns="0" rIns="0" bIns="0" rtlCol="0"/>
          <a:lstStyle/>
          <a:p/>
        </p:txBody>
      </p:sp>
      <p:sp>
        <p:nvSpPr>
          <p:cNvPr id="47" name="object 47"/>
          <p:cNvSpPr/>
          <p:nvPr/>
        </p:nvSpPr>
        <p:spPr>
          <a:xfrm>
            <a:off x="3477247" y="2093385"/>
            <a:ext cx="3175" cy="0"/>
          </a:xfrm>
          <a:custGeom>
            <a:avLst/>
            <a:gdLst/>
            <a:ahLst/>
            <a:cxnLst/>
            <a:rect l="l" t="t" r="r" b="b"/>
            <a:pathLst>
              <a:path w="3175" h="0">
                <a:moveTo>
                  <a:pt x="0" y="0"/>
                </a:moveTo>
                <a:lnTo>
                  <a:pt x="2641" y="0"/>
                </a:lnTo>
              </a:path>
            </a:pathLst>
          </a:custGeom>
          <a:ln w="12560">
            <a:solidFill>
              <a:srgbClr val="E3E3E3"/>
            </a:solidFill>
          </a:ln>
        </p:spPr>
        <p:txBody>
          <a:bodyPr wrap="square" lIns="0" tIns="0" rIns="0" bIns="0" rtlCol="0"/>
          <a:lstStyle/>
          <a:p/>
        </p:txBody>
      </p:sp>
      <p:sp>
        <p:nvSpPr>
          <p:cNvPr id="48" name="object 48"/>
          <p:cNvSpPr/>
          <p:nvPr/>
        </p:nvSpPr>
        <p:spPr>
          <a:xfrm>
            <a:off x="2653165" y="2101198"/>
            <a:ext cx="826769" cy="0"/>
          </a:xfrm>
          <a:custGeom>
            <a:avLst/>
            <a:gdLst/>
            <a:ahLst/>
            <a:cxnLst/>
            <a:rect l="l" t="t" r="r" b="b"/>
            <a:pathLst>
              <a:path w="826770" h="0">
                <a:moveTo>
                  <a:pt x="0" y="0"/>
                </a:moveTo>
                <a:lnTo>
                  <a:pt x="826719" y="0"/>
                </a:lnTo>
              </a:path>
            </a:pathLst>
          </a:custGeom>
          <a:ln w="7493">
            <a:solidFill>
              <a:srgbClr val="E6E5E5"/>
            </a:solidFill>
          </a:ln>
        </p:spPr>
        <p:txBody>
          <a:bodyPr wrap="square" lIns="0" tIns="0" rIns="0" bIns="0" rtlCol="0"/>
          <a:lstStyle/>
          <a:p/>
        </p:txBody>
      </p:sp>
      <p:sp>
        <p:nvSpPr>
          <p:cNvPr id="49" name="object 49"/>
          <p:cNvSpPr/>
          <p:nvPr/>
        </p:nvSpPr>
        <p:spPr>
          <a:xfrm>
            <a:off x="3477247" y="2100986"/>
            <a:ext cx="3175" cy="0"/>
          </a:xfrm>
          <a:custGeom>
            <a:avLst/>
            <a:gdLst/>
            <a:ahLst/>
            <a:cxnLst/>
            <a:rect l="l" t="t" r="r" b="b"/>
            <a:pathLst>
              <a:path w="3175" h="0">
                <a:moveTo>
                  <a:pt x="0" y="0"/>
                </a:moveTo>
                <a:lnTo>
                  <a:pt x="2641" y="0"/>
                </a:lnTo>
              </a:path>
            </a:pathLst>
          </a:custGeom>
          <a:ln w="3175">
            <a:solidFill>
              <a:srgbClr val="E0E0E1"/>
            </a:solidFill>
          </a:ln>
        </p:spPr>
        <p:txBody>
          <a:bodyPr wrap="square" lIns="0" tIns="0" rIns="0" bIns="0" rtlCol="0"/>
          <a:lstStyle/>
          <a:p/>
        </p:txBody>
      </p:sp>
      <p:sp>
        <p:nvSpPr>
          <p:cNvPr id="50" name="object 50"/>
          <p:cNvSpPr/>
          <p:nvPr/>
        </p:nvSpPr>
        <p:spPr>
          <a:xfrm>
            <a:off x="2653165" y="2081823"/>
            <a:ext cx="1270" cy="1905"/>
          </a:xfrm>
          <a:custGeom>
            <a:avLst/>
            <a:gdLst/>
            <a:ahLst/>
            <a:cxnLst/>
            <a:rect l="l" t="t" r="r" b="b"/>
            <a:pathLst>
              <a:path w="1269" h="1905">
                <a:moveTo>
                  <a:pt x="1206" y="0"/>
                </a:moveTo>
                <a:lnTo>
                  <a:pt x="0" y="0"/>
                </a:lnTo>
                <a:lnTo>
                  <a:pt x="0" y="1866"/>
                </a:lnTo>
                <a:lnTo>
                  <a:pt x="1206" y="0"/>
                </a:lnTo>
                <a:close/>
              </a:path>
            </a:pathLst>
          </a:custGeom>
          <a:solidFill>
            <a:srgbClr val="EDECEC"/>
          </a:solidFill>
        </p:spPr>
        <p:txBody>
          <a:bodyPr wrap="square" lIns="0" tIns="0" rIns="0" bIns="0" rtlCol="0"/>
          <a:lstStyle/>
          <a:p/>
        </p:txBody>
      </p:sp>
      <p:sp>
        <p:nvSpPr>
          <p:cNvPr id="51" name="object 51"/>
          <p:cNvSpPr/>
          <p:nvPr/>
        </p:nvSpPr>
        <p:spPr>
          <a:xfrm>
            <a:off x="2653170" y="2081823"/>
            <a:ext cx="4445" cy="5715"/>
          </a:xfrm>
          <a:custGeom>
            <a:avLst/>
            <a:gdLst/>
            <a:ahLst/>
            <a:cxnLst/>
            <a:rect l="l" t="t" r="r" b="b"/>
            <a:pathLst>
              <a:path w="4444" h="5714">
                <a:moveTo>
                  <a:pt x="4343" y="0"/>
                </a:moveTo>
                <a:lnTo>
                  <a:pt x="1206" y="0"/>
                </a:lnTo>
                <a:lnTo>
                  <a:pt x="0" y="1866"/>
                </a:lnTo>
                <a:lnTo>
                  <a:pt x="0" y="5283"/>
                </a:lnTo>
                <a:lnTo>
                  <a:pt x="2628" y="5283"/>
                </a:lnTo>
                <a:lnTo>
                  <a:pt x="2628" y="2641"/>
                </a:lnTo>
                <a:lnTo>
                  <a:pt x="4343" y="0"/>
                </a:lnTo>
                <a:close/>
              </a:path>
            </a:pathLst>
          </a:custGeom>
          <a:solidFill>
            <a:srgbClr val="E6E5E5"/>
          </a:solidFill>
        </p:spPr>
        <p:txBody>
          <a:bodyPr wrap="square" lIns="0" tIns="0" rIns="0" bIns="0" rtlCol="0"/>
          <a:lstStyle/>
          <a:p/>
        </p:txBody>
      </p:sp>
      <p:sp>
        <p:nvSpPr>
          <p:cNvPr id="52" name="object 52"/>
          <p:cNvSpPr/>
          <p:nvPr/>
        </p:nvSpPr>
        <p:spPr>
          <a:xfrm>
            <a:off x="3477245" y="2085784"/>
            <a:ext cx="3175" cy="0"/>
          </a:xfrm>
          <a:custGeom>
            <a:avLst/>
            <a:gdLst/>
            <a:ahLst/>
            <a:cxnLst/>
            <a:rect l="l" t="t" r="r" b="b"/>
            <a:pathLst>
              <a:path w="3175" h="0">
                <a:moveTo>
                  <a:pt x="0" y="0"/>
                </a:moveTo>
                <a:lnTo>
                  <a:pt x="2641" y="0"/>
                </a:lnTo>
              </a:path>
            </a:pathLst>
          </a:custGeom>
          <a:ln w="3175">
            <a:solidFill>
              <a:srgbClr val="E0E0E1"/>
            </a:solidFill>
          </a:ln>
        </p:spPr>
        <p:txBody>
          <a:bodyPr wrap="square" lIns="0" tIns="0" rIns="0" bIns="0" rtlCol="0"/>
          <a:lstStyle/>
          <a:p/>
        </p:txBody>
      </p:sp>
      <p:sp>
        <p:nvSpPr>
          <p:cNvPr id="53" name="object 53"/>
          <p:cNvSpPr/>
          <p:nvPr/>
        </p:nvSpPr>
        <p:spPr>
          <a:xfrm>
            <a:off x="2655806" y="2081823"/>
            <a:ext cx="10160" cy="3175"/>
          </a:xfrm>
          <a:custGeom>
            <a:avLst/>
            <a:gdLst/>
            <a:ahLst/>
            <a:cxnLst/>
            <a:rect l="l" t="t" r="r" b="b"/>
            <a:pathLst>
              <a:path w="10160" h="3175">
                <a:moveTo>
                  <a:pt x="10121" y="0"/>
                </a:moveTo>
                <a:lnTo>
                  <a:pt x="1714" y="0"/>
                </a:lnTo>
                <a:lnTo>
                  <a:pt x="0" y="2641"/>
                </a:lnTo>
                <a:lnTo>
                  <a:pt x="8407" y="2641"/>
                </a:lnTo>
                <a:lnTo>
                  <a:pt x="10121" y="0"/>
                </a:lnTo>
                <a:close/>
              </a:path>
            </a:pathLst>
          </a:custGeom>
          <a:solidFill>
            <a:srgbClr val="E0E0E1"/>
          </a:solidFill>
        </p:spPr>
        <p:txBody>
          <a:bodyPr wrap="square" lIns="0" tIns="0" rIns="0" bIns="0" rtlCol="0"/>
          <a:lstStyle/>
          <a:p/>
        </p:txBody>
      </p:sp>
      <p:sp>
        <p:nvSpPr>
          <p:cNvPr id="54" name="object 54"/>
          <p:cNvSpPr/>
          <p:nvPr/>
        </p:nvSpPr>
        <p:spPr>
          <a:xfrm>
            <a:off x="2670517" y="2083144"/>
            <a:ext cx="809625" cy="0"/>
          </a:xfrm>
          <a:custGeom>
            <a:avLst/>
            <a:gdLst/>
            <a:ahLst/>
            <a:cxnLst/>
            <a:rect l="l" t="t" r="r" b="b"/>
            <a:pathLst>
              <a:path w="809625" h="0">
                <a:moveTo>
                  <a:pt x="0" y="0"/>
                </a:moveTo>
                <a:lnTo>
                  <a:pt x="809370" y="0"/>
                </a:lnTo>
              </a:path>
            </a:pathLst>
          </a:custGeom>
          <a:ln w="3175">
            <a:solidFill>
              <a:srgbClr val="DFDEDF"/>
            </a:solidFill>
          </a:ln>
        </p:spPr>
        <p:txBody>
          <a:bodyPr wrap="square" lIns="0" tIns="0" rIns="0" bIns="0" rtlCol="0"/>
          <a:lstStyle/>
          <a:p/>
        </p:txBody>
      </p:sp>
      <p:sp>
        <p:nvSpPr>
          <p:cNvPr id="55" name="object 55"/>
          <p:cNvSpPr/>
          <p:nvPr/>
        </p:nvSpPr>
        <p:spPr>
          <a:xfrm>
            <a:off x="2664218" y="2081823"/>
            <a:ext cx="5080" cy="3175"/>
          </a:xfrm>
          <a:custGeom>
            <a:avLst/>
            <a:gdLst/>
            <a:ahLst/>
            <a:cxnLst/>
            <a:rect l="l" t="t" r="r" b="b"/>
            <a:pathLst>
              <a:path w="5080" h="3175">
                <a:moveTo>
                  <a:pt x="4851" y="0"/>
                </a:moveTo>
                <a:lnTo>
                  <a:pt x="1714" y="0"/>
                </a:lnTo>
                <a:lnTo>
                  <a:pt x="0" y="2641"/>
                </a:lnTo>
                <a:lnTo>
                  <a:pt x="3149" y="2641"/>
                </a:lnTo>
                <a:lnTo>
                  <a:pt x="4851" y="0"/>
                </a:lnTo>
                <a:close/>
              </a:path>
            </a:pathLst>
          </a:custGeom>
          <a:solidFill>
            <a:srgbClr val="DFDEDF"/>
          </a:solidFill>
        </p:spPr>
        <p:txBody>
          <a:bodyPr wrap="square" lIns="0" tIns="0" rIns="0" bIns="0" rtlCol="0"/>
          <a:lstStyle/>
          <a:p/>
        </p:txBody>
      </p:sp>
      <p:sp>
        <p:nvSpPr>
          <p:cNvPr id="56" name="object 56"/>
          <p:cNvSpPr/>
          <p:nvPr/>
        </p:nvSpPr>
        <p:spPr>
          <a:xfrm>
            <a:off x="2667374" y="2081823"/>
            <a:ext cx="5080" cy="3175"/>
          </a:xfrm>
          <a:custGeom>
            <a:avLst/>
            <a:gdLst/>
            <a:ahLst/>
            <a:cxnLst/>
            <a:rect l="l" t="t" r="r" b="b"/>
            <a:pathLst>
              <a:path w="5080" h="3175">
                <a:moveTo>
                  <a:pt x="4838" y="0"/>
                </a:moveTo>
                <a:lnTo>
                  <a:pt x="1701" y="0"/>
                </a:lnTo>
                <a:lnTo>
                  <a:pt x="0" y="2641"/>
                </a:lnTo>
                <a:lnTo>
                  <a:pt x="3136" y="2641"/>
                </a:lnTo>
                <a:lnTo>
                  <a:pt x="4838" y="0"/>
                </a:lnTo>
                <a:close/>
              </a:path>
            </a:pathLst>
          </a:custGeom>
          <a:solidFill>
            <a:srgbClr val="DEDDDE"/>
          </a:solidFill>
        </p:spPr>
        <p:txBody>
          <a:bodyPr wrap="square" lIns="0" tIns="0" rIns="0" bIns="0" rtlCol="0"/>
          <a:lstStyle/>
          <a:p/>
        </p:txBody>
      </p:sp>
      <p:sp>
        <p:nvSpPr>
          <p:cNvPr id="57" name="object 57"/>
          <p:cNvSpPr/>
          <p:nvPr/>
        </p:nvSpPr>
        <p:spPr>
          <a:xfrm>
            <a:off x="2655806" y="2087104"/>
            <a:ext cx="3175" cy="10795"/>
          </a:xfrm>
          <a:custGeom>
            <a:avLst/>
            <a:gdLst/>
            <a:ahLst/>
            <a:cxnLst/>
            <a:rect l="l" t="t" r="r" b="b"/>
            <a:pathLst>
              <a:path w="3175" h="10794">
                <a:moveTo>
                  <a:pt x="2641" y="0"/>
                </a:moveTo>
                <a:lnTo>
                  <a:pt x="0" y="0"/>
                </a:lnTo>
                <a:lnTo>
                  <a:pt x="0" y="10350"/>
                </a:lnTo>
                <a:lnTo>
                  <a:pt x="2641" y="6261"/>
                </a:lnTo>
                <a:lnTo>
                  <a:pt x="2641" y="0"/>
                </a:lnTo>
                <a:close/>
              </a:path>
            </a:pathLst>
          </a:custGeom>
          <a:solidFill>
            <a:srgbClr val="E3E3E3"/>
          </a:solidFill>
        </p:spPr>
        <p:txBody>
          <a:bodyPr wrap="square" lIns="0" tIns="0" rIns="0" bIns="0" rtlCol="0"/>
          <a:lstStyle/>
          <a:p/>
        </p:txBody>
      </p:sp>
      <p:sp>
        <p:nvSpPr>
          <p:cNvPr id="58" name="object 58"/>
          <p:cNvSpPr/>
          <p:nvPr/>
        </p:nvSpPr>
        <p:spPr>
          <a:xfrm>
            <a:off x="3474604" y="2093384"/>
            <a:ext cx="3175" cy="0"/>
          </a:xfrm>
          <a:custGeom>
            <a:avLst/>
            <a:gdLst/>
            <a:ahLst/>
            <a:cxnLst/>
            <a:rect l="l" t="t" r="r" b="b"/>
            <a:pathLst>
              <a:path w="3175" h="0">
                <a:moveTo>
                  <a:pt x="0" y="0"/>
                </a:moveTo>
                <a:lnTo>
                  <a:pt x="2641" y="0"/>
                </a:lnTo>
              </a:path>
            </a:pathLst>
          </a:custGeom>
          <a:ln w="12560">
            <a:solidFill>
              <a:srgbClr val="DEDEDF"/>
            </a:solidFill>
          </a:ln>
        </p:spPr>
        <p:txBody>
          <a:bodyPr wrap="square" lIns="0" tIns="0" rIns="0" bIns="0" rtlCol="0"/>
          <a:lstStyle/>
          <a:p/>
        </p:txBody>
      </p:sp>
      <p:sp>
        <p:nvSpPr>
          <p:cNvPr id="59" name="object 59"/>
          <p:cNvSpPr/>
          <p:nvPr/>
        </p:nvSpPr>
        <p:spPr>
          <a:xfrm>
            <a:off x="2655806" y="2093371"/>
            <a:ext cx="3175" cy="9525"/>
          </a:xfrm>
          <a:custGeom>
            <a:avLst/>
            <a:gdLst/>
            <a:ahLst/>
            <a:cxnLst/>
            <a:rect l="l" t="t" r="r" b="b"/>
            <a:pathLst>
              <a:path w="3175" h="9525">
                <a:moveTo>
                  <a:pt x="2641" y="0"/>
                </a:moveTo>
                <a:lnTo>
                  <a:pt x="0" y="4076"/>
                </a:lnTo>
                <a:lnTo>
                  <a:pt x="0" y="8940"/>
                </a:lnTo>
                <a:lnTo>
                  <a:pt x="2641" y="4851"/>
                </a:lnTo>
                <a:lnTo>
                  <a:pt x="2641" y="0"/>
                </a:lnTo>
                <a:close/>
              </a:path>
            </a:pathLst>
          </a:custGeom>
          <a:solidFill>
            <a:srgbClr val="E0DFE0"/>
          </a:solidFill>
        </p:spPr>
        <p:txBody>
          <a:bodyPr wrap="square" lIns="0" tIns="0" rIns="0" bIns="0" rtlCol="0"/>
          <a:lstStyle/>
          <a:p/>
        </p:txBody>
      </p:sp>
      <p:sp>
        <p:nvSpPr>
          <p:cNvPr id="60" name="object 60"/>
          <p:cNvSpPr/>
          <p:nvPr/>
        </p:nvSpPr>
        <p:spPr>
          <a:xfrm>
            <a:off x="2655806" y="2100267"/>
            <a:ext cx="821690" cy="0"/>
          </a:xfrm>
          <a:custGeom>
            <a:avLst/>
            <a:gdLst/>
            <a:ahLst/>
            <a:cxnLst/>
            <a:rect l="l" t="t" r="r" b="b"/>
            <a:pathLst>
              <a:path w="821689" h="0">
                <a:moveTo>
                  <a:pt x="0" y="0"/>
                </a:moveTo>
                <a:lnTo>
                  <a:pt x="821435" y="0"/>
                </a:lnTo>
              </a:path>
            </a:pathLst>
          </a:custGeom>
          <a:ln w="4076">
            <a:solidFill>
              <a:srgbClr val="DDDDDE"/>
            </a:solidFill>
          </a:ln>
        </p:spPr>
        <p:txBody>
          <a:bodyPr wrap="square" lIns="0" tIns="0" rIns="0" bIns="0" rtlCol="0"/>
          <a:lstStyle/>
          <a:p/>
        </p:txBody>
      </p:sp>
      <p:sp>
        <p:nvSpPr>
          <p:cNvPr id="61" name="object 61"/>
          <p:cNvSpPr/>
          <p:nvPr/>
        </p:nvSpPr>
        <p:spPr>
          <a:xfrm>
            <a:off x="2655806" y="2084464"/>
            <a:ext cx="8890" cy="3175"/>
          </a:xfrm>
          <a:custGeom>
            <a:avLst/>
            <a:gdLst/>
            <a:ahLst/>
            <a:cxnLst/>
            <a:rect l="l" t="t" r="r" b="b"/>
            <a:pathLst>
              <a:path w="8889" h="3175">
                <a:moveTo>
                  <a:pt x="0" y="0"/>
                </a:moveTo>
                <a:lnTo>
                  <a:pt x="0" y="2641"/>
                </a:lnTo>
                <a:lnTo>
                  <a:pt x="6705" y="2641"/>
                </a:lnTo>
                <a:lnTo>
                  <a:pt x="7482" y="1435"/>
                </a:lnTo>
                <a:lnTo>
                  <a:pt x="2222" y="1435"/>
                </a:lnTo>
                <a:lnTo>
                  <a:pt x="0" y="0"/>
                </a:lnTo>
                <a:close/>
              </a:path>
              <a:path w="8889" h="3175">
                <a:moveTo>
                  <a:pt x="8407" y="0"/>
                </a:moveTo>
                <a:lnTo>
                  <a:pt x="0" y="0"/>
                </a:lnTo>
                <a:lnTo>
                  <a:pt x="2222" y="1435"/>
                </a:lnTo>
                <a:lnTo>
                  <a:pt x="7482" y="1435"/>
                </a:lnTo>
                <a:lnTo>
                  <a:pt x="8407" y="0"/>
                </a:lnTo>
                <a:close/>
              </a:path>
            </a:pathLst>
          </a:custGeom>
          <a:solidFill>
            <a:srgbClr val="E0DFE0"/>
          </a:solidFill>
        </p:spPr>
        <p:txBody>
          <a:bodyPr wrap="square" lIns="0" tIns="0" rIns="0" bIns="0" rtlCol="0"/>
          <a:lstStyle/>
          <a:p/>
        </p:txBody>
      </p:sp>
      <p:sp>
        <p:nvSpPr>
          <p:cNvPr id="62" name="object 62"/>
          <p:cNvSpPr/>
          <p:nvPr/>
        </p:nvSpPr>
        <p:spPr>
          <a:xfrm>
            <a:off x="2668802" y="2085784"/>
            <a:ext cx="808990" cy="0"/>
          </a:xfrm>
          <a:custGeom>
            <a:avLst/>
            <a:gdLst/>
            <a:ahLst/>
            <a:cxnLst/>
            <a:rect l="l" t="t" r="r" b="b"/>
            <a:pathLst>
              <a:path w="808989" h="0">
                <a:moveTo>
                  <a:pt x="0" y="0"/>
                </a:moveTo>
                <a:lnTo>
                  <a:pt x="808443" y="0"/>
                </a:lnTo>
              </a:path>
            </a:pathLst>
          </a:custGeom>
          <a:ln w="3175">
            <a:solidFill>
              <a:srgbClr val="DDDDDE"/>
            </a:solidFill>
          </a:ln>
        </p:spPr>
        <p:txBody>
          <a:bodyPr wrap="square" lIns="0" tIns="0" rIns="0" bIns="0" rtlCol="0"/>
          <a:lstStyle/>
          <a:p/>
        </p:txBody>
      </p:sp>
      <p:sp>
        <p:nvSpPr>
          <p:cNvPr id="63" name="object 63"/>
          <p:cNvSpPr/>
          <p:nvPr/>
        </p:nvSpPr>
        <p:spPr>
          <a:xfrm>
            <a:off x="2662516" y="2084464"/>
            <a:ext cx="5080" cy="3175"/>
          </a:xfrm>
          <a:custGeom>
            <a:avLst/>
            <a:gdLst/>
            <a:ahLst/>
            <a:cxnLst/>
            <a:rect l="l" t="t" r="r" b="b"/>
            <a:pathLst>
              <a:path w="5080" h="3175">
                <a:moveTo>
                  <a:pt x="4851" y="0"/>
                </a:moveTo>
                <a:lnTo>
                  <a:pt x="1701" y="0"/>
                </a:lnTo>
                <a:lnTo>
                  <a:pt x="0" y="2641"/>
                </a:lnTo>
                <a:lnTo>
                  <a:pt x="3136" y="2641"/>
                </a:lnTo>
                <a:lnTo>
                  <a:pt x="4851" y="0"/>
                </a:lnTo>
                <a:close/>
              </a:path>
            </a:pathLst>
          </a:custGeom>
          <a:solidFill>
            <a:srgbClr val="DEDDDE"/>
          </a:solidFill>
        </p:spPr>
        <p:txBody>
          <a:bodyPr wrap="square" lIns="0" tIns="0" rIns="0" bIns="0" rtlCol="0"/>
          <a:lstStyle/>
          <a:p/>
        </p:txBody>
      </p:sp>
      <p:sp>
        <p:nvSpPr>
          <p:cNvPr id="64" name="object 64"/>
          <p:cNvSpPr/>
          <p:nvPr/>
        </p:nvSpPr>
        <p:spPr>
          <a:xfrm>
            <a:off x="2665658" y="2084464"/>
            <a:ext cx="5080" cy="3175"/>
          </a:xfrm>
          <a:custGeom>
            <a:avLst/>
            <a:gdLst/>
            <a:ahLst/>
            <a:cxnLst/>
            <a:rect l="l" t="t" r="r" b="b"/>
            <a:pathLst>
              <a:path w="5080" h="3175">
                <a:moveTo>
                  <a:pt x="4851" y="0"/>
                </a:moveTo>
                <a:lnTo>
                  <a:pt x="1714" y="0"/>
                </a:lnTo>
                <a:lnTo>
                  <a:pt x="0" y="2641"/>
                </a:lnTo>
                <a:lnTo>
                  <a:pt x="3136" y="2641"/>
                </a:lnTo>
                <a:lnTo>
                  <a:pt x="4851" y="0"/>
                </a:lnTo>
                <a:close/>
              </a:path>
            </a:pathLst>
          </a:custGeom>
          <a:solidFill>
            <a:srgbClr val="DDDCDD"/>
          </a:solidFill>
        </p:spPr>
        <p:txBody>
          <a:bodyPr wrap="square" lIns="0" tIns="0" rIns="0" bIns="0" rtlCol="0"/>
          <a:lstStyle/>
          <a:p/>
        </p:txBody>
      </p:sp>
      <p:sp>
        <p:nvSpPr>
          <p:cNvPr id="65" name="object 65"/>
          <p:cNvSpPr/>
          <p:nvPr/>
        </p:nvSpPr>
        <p:spPr>
          <a:xfrm>
            <a:off x="5485954" y="1942093"/>
            <a:ext cx="4445" cy="6350"/>
          </a:xfrm>
          <a:custGeom>
            <a:avLst/>
            <a:gdLst/>
            <a:ahLst/>
            <a:cxnLst/>
            <a:rect l="l" t="t" r="r" b="b"/>
            <a:pathLst>
              <a:path w="4445" h="6350">
                <a:moveTo>
                  <a:pt x="4051" y="0"/>
                </a:moveTo>
                <a:lnTo>
                  <a:pt x="0" y="6273"/>
                </a:lnTo>
                <a:lnTo>
                  <a:pt x="4051" y="6273"/>
                </a:lnTo>
                <a:lnTo>
                  <a:pt x="4051" y="0"/>
                </a:lnTo>
                <a:close/>
              </a:path>
            </a:pathLst>
          </a:custGeom>
          <a:solidFill>
            <a:srgbClr val="E8E7E8"/>
          </a:solidFill>
        </p:spPr>
        <p:txBody>
          <a:bodyPr wrap="square" lIns="0" tIns="0" rIns="0" bIns="0" rtlCol="0"/>
          <a:lstStyle/>
          <a:p/>
        </p:txBody>
      </p:sp>
      <p:sp>
        <p:nvSpPr>
          <p:cNvPr id="66" name="object 66"/>
          <p:cNvSpPr/>
          <p:nvPr/>
        </p:nvSpPr>
        <p:spPr>
          <a:xfrm>
            <a:off x="5492652" y="1933946"/>
            <a:ext cx="3175" cy="20320"/>
          </a:xfrm>
          <a:custGeom>
            <a:avLst/>
            <a:gdLst/>
            <a:ahLst/>
            <a:cxnLst/>
            <a:rect l="l" t="t" r="r" b="b"/>
            <a:pathLst>
              <a:path w="3175" h="20319">
                <a:moveTo>
                  <a:pt x="2641" y="0"/>
                </a:moveTo>
                <a:lnTo>
                  <a:pt x="0" y="4076"/>
                </a:lnTo>
                <a:lnTo>
                  <a:pt x="0" y="14427"/>
                </a:lnTo>
                <a:lnTo>
                  <a:pt x="2641" y="14427"/>
                </a:lnTo>
                <a:lnTo>
                  <a:pt x="2641" y="0"/>
                </a:lnTo>
                <a:close/>
              </a:path>
              <a:path w="3175" h="20319">
                <a:moveTo>
                  <a:pt x="2641" y="17843"/>
                </a:moveTo>
                <a:lnTo>
                  <a:pt x="1422" y="19697"/>
                </a:lnTo>
                <a:lnTo>
                  <a:pt x="2641" y="19697"/>
                </a:lnTo>
                <a:lnTo>
                  <a:pt x="2641" y="17843"/>
                </a:lnTo>
                <a:close/>
              </a:path>
            </a:pathLst>
          </a:custGeom>
          <a:solidFill>
            <a:srgbClr val="EDECEC"/>
          </a:solidFill>
        </p:spPr>
        <p:txBody>
          <a:bodyPr wrap="square" lIns="0" tIns="0" rIns="0" bIns="0" rtlCol="0"/>
          <a:lstStyle/>
          <a:p/>
        </p:txBody>
      </p:sp>
      <p:sp>
        <p:nvSpPr>
          <p:cNvPr id="67" name="object 67"/>
          <p:cNvSpPr/>
          <p:nvPr/>
        </p:nvSpPr>
        <p:spPr>
          <a:xfrm>
            <a:off x="5490011" y="1938027"/>
            <a:ext cx="3175" cy="10795"/>
          </a:xfrm>
          <a:custGeom>
            <a:avLst/>
            <a:gdLst/>
            <a:ahLst/>
            <a:cxnLst/>
            <a:rect l="l" t="t" r="r" b="b"/>
            <a:pathLst>
              <a:path w="3175" h="10794">
                <a:moveTo>
                  <a:pt x="2641" y="0"/>
                </a:moveTo>
                <a:lnTo>
                  <a:pt x="0" y="4064"/>
                </a:lnTo>
                <a:lnTo>
                  <a:pt x="0" y="10337"/>
                </a:lnTo>
                <a:lnTo>
                  <a:pt x="2641" y="10337"/>
                </a:lnTo>
                <a:lnTo>
                  <a:pt x="2641" y="0"/>
                </a:lnTo>
                <a:close/>
              </a:path>
            </a:pathLst>
          </a:custGeom>
          <a:solidFill>
            <a:srgbClr val="E3E3E3"/>
          </a:solidFill>
        </p:spPr>
        <p:txBody>
          <a:bodyPr wrap="square" lIns="0" tIns="0" rIns="0" bIns="0" rtlCol="0"/>
          <a:lstStyle/>
          <a:p/>
        </p:txBody>
      </p:sp>
      <p:sp>
        <p:nvSpPr>
          <p:cNvPr id="68" name="object 68"/>
          <p:cNvSpPr/>
          <p:nvPr/>
        </p:nvSpPr>
        <p:spPr>
          <a:xfrm>
            <a:off x="5212680" y="1953641"/>
            <a:ext cx="275590" cy="190500"/>
          </a:xfrm>
          <a:custGeom>
            <a:avLst/>
            <a:gdLst/>
            <a:ahLst/>
            <a:cxnLst/>
            <a:rect l="l" t="t" r="r" b="b"/>
            <a:pathLst>
              <a:path w="275589" h="190500">
                <a:moveTo>
                  <a:pt x="275120" y="0"/>
                </a:moveTo>
                <a:lnTo>
                  <a:pt x="269849" y="0"/>
                </a:lnTo>
                <a:lnTo>
                  <a:pt x="154736" y="177711"/>
                </a:lnTo>
                <a:lnTo>
                  <a:pt x="0" y="177711"/>
                </a:lnTo>
                <a:lnTo>
                  <a:pt x="0" y="190271"/>
                </a:lnTo>
                <a:lnTo>
                  <a:pt x="151866" y="190271"/>
                </a:lnTo>
                <a:lnTo>
                  <a:pt x="275120" y="0"/>
                </a:lnTo>
                <a:close/>
              </a:path>
            </a:pathLst>
          </a:custGeom>
          <a:solidFill>
            <a:srgbClr val="E8E7E8"/>
          </a:solidFill>
        </p:spPr>
        <p:txBody>
          <a:bodyPr wrap="square" lIns="0" tIns="0" rIns="0" bIns="0" rtlCol="0"/>
          <a:lstStyle/>
          <a:p/>
        </p:txBody>
      </p:sp>
      <p:sp>
        <p:nvSpPr>
          <p:cNvPr id="69" name="object 69"/>
          <p:cNvSpPr/>
          <p:nvPr/>
        </p:nvSpPr>
        <p:spPr>
          <a:xfrm>
            <a:off x="5212672" y="1948369"/>
            <a:ext cx="285115" cy="201295"/>
          </a:xfrm>
          <a:custGeom>
            <a:avLst/>
            <a:gdLst/>
            <a:ahLst/>
            <a:cxnLst/>
            <a:rect l="l" t="t" r="r" b="b"/>
            <a:pathLst>
              <a:path w="285114" h="201294">
                <a:moveTo>
                  <a:pt x="281406" y="5270"/>
                </a:moveTo>
                <a:lnTo>
                  <a:pt x="278269" y="5270"/>
                </a:lnTo>
                <a:lnTo>
                  <a:pt x="153314" y="198183"/>
                </a:lnTo>
                <a:lnTo>
                  <a:pt x="0" y="198183"/>
                </a:lnTo>
                <a:lnTo>
                  <a:pt x="0" y="200825"/>
                </a:lnTo>
                <a:lnTo>
                  <a:pt x="154749" y="200825"/>
                </a:lnTo>
                <a:lnTo>
                  <a:pt x="281406" y="5270"/>
                </a:lnTo>
                <a:close/>
              </a:path>
              <a:path w="285114" h="201294">
                <a:moveTo>
                  <a:pt x="284835" y="0"/>
                </a:moveTo>
                <a:lnTo>
                  <a:pt x="282625" y="0"/>
                </a:lnTo>
                <a:lnTo>
                  <a:pt x="282625" y="3416"/>
                </a:lnTo>
                <a:lnTo>
                  <a:pt x="284835" y="0"/>
                </a:lnTo>
                <a:close/>
              </a:path>
            </a:pathLst>
          </a:custGeom>
          <a:solidFill>
            <a:srgbClr val="EDECEC"/>
          </a:solidFill>
        </p:spPr>
        <p:txBody>
          <a:bodyPr wrap="square" lIns="0" tIns="0" rIns="0" bIns="0" rtlCol="0"/>
          <a:lstStyle/>
          <a:p/>
        </p:txBody>
      </p:sp>
      <p:sp>
        <p:nvSpPr>
          <p:cNvPr id="70" name="object 70"/>
          <p:cNvSpPr/>
          <p:nvPr/>
        </p:nvSpPr>
        <p:spPr>
          <a:xfrm>
            <a:off x="5490950" y="1948366"/>
            <a:ext cx="4445" cy="5715"/>
          </a:xfrm>
          <a:custGeom>
            <a:avLst/>
            <a:gdLst/>
            <a:ahLst/>
            <a:cxnLst/>
            <a:rect l="l" t="t" r="r" b="b"/>
            <a:pathLst>
              <a:path w="4445" h="5714">
                <a:moveTo>
                  <a:pt x="4343" y="0"/>
                </a:moveTo>
                <a:lnTo>
                  <a:pt x="1701" y="0"/>
                </a:lnTo>
                <a:lnTo>
                  <a:pt x="1701" y="2641"/>
                </a:lnTo>
                <a:lnTo>
                  <a:pt x="0" y="5283"/>
                </a:lnTo>
                <a:lnTo>
                  <a:pt x="3124" y="5283"/>
                </a:lnTo>
                <a:lnTo>
                  <a:pt x="4343" y="3416"/>
                </a:lnTo>
                <a:lnTo>
                  <a:pt x="4343" y="0"/>
                </a:lnTo>
                <a:close/>
              </a:path>
            </a:pathLst>
          </a:custGeom>
          <a:solidFill>
            <a:srgbClr val="E6E5E5"/>
          </a:solidFill>
        </p:spPr>
        <p:txBody>
          <a:bodyPr wrap="square" lIns="0" tIns="0" rIns="0" bIns="0" rtlCol="0"/>
          <a:lstStyle/>
          <a:p/>
        </p:txBody>
      </p:sp>
      <p:sp>
        <p:nvSpPr>
          <p:cNvPr id="71" name="object 71"/>
          <p:cNvSpPr/>
          <p:nvPr/>
        </p:nvSpPr>
        <p:spPr>
          <a:xfrm>
            <a:off x="5484239" y="1948366"/>
            <a:ext cx="8890" cy="3175"/>
          </a:xfrm>
          <a:custGeom>
            <a:avLst/>
            <a:gdLst/>
            <a:ahLst/>
            <a:cxnLst/>
            <a:rect l="l" t="t" r="r" b="b"/>
            <a:pathLst>
              <a:path w="8889" h="3175">
                <a:moveTo>
                  <a:pt x="8407" y="0"/>
                </a:moveTo>
                <a:lnTo>
                  <a:pt x="1714" y="0"/>
                </a:lnTo>
                <a:lnTo>
                  <a:pt x="0" y="2641"/>
                </a:lnTo>
                <a:lnTo>
                  <a:pt x="8407" y="2641"/>
                </a:lnTo>
                <a:lnTo>
                  <a:pt x="8407" y="0"/>
                </a:lnTo>
                <a:close/>
              </a:path>
            </a:pathLst>
          </a:custGeom>
          <a:solidFill>
            <a:srgbClr val="E0E0E1"/>
          </a:solidFill>
        </p:spPr>
        <p:txBody>
          <a:bodyPr wrap="square" lIns="0" tIns="0" rIns="0" bIns="0" rtlCol="0"/>
          <a:lstStyle/>
          <a:p/>
        </p:txBody>
      </p:sp>
      <p:sp>
        <p:nvSpPr>
          <p:cNvPr id="72" name="object 72"/>
          <p:cNvSpPr/>
          <p:nvPr/>
        </p:nvSpPr>
        <p:spPr>
          <a:xfrm>
            <a:off x="4383027" y="2145775"/>
            <a:ext cx="2540" cy="3810"/>
          </a:xfrm>
          <a:custGeom>
            <a:avLst/>
            <a:gdLst/>
            <a:ahLst/>
            <a:cxnLst/>
            <a:rect l="l" t="t" r="r" b="b"/>
            <a:pathLst>
              <a:path w="2539" h="3810">
                <a:moveTo>
                  <a:pt x="2222" y="0"/>
                </a:moveTo>
                <a:lnTo>
                  <a:pt x="0" y="3416"/>
                </a:lnTo>
                <a:lnTo>
                  <a:pt x="2222" y="3416"/>
                </a:lnTo>
                <a:lnTo>
                  <a:pt x="2222" y="0"/>
                </a:lnTo>
                <a:close/>
              </a:path>
            </a:pathLst>
          </a:custGeom>
          <a:solidFill>
            <a:srgbClr val="EDECEC"/>
          </a:solidFill>
        </p:spPr>
        <p:txBody>
          <a:bodyPr wrap="square" lIns="0" tIns="0" rIns="0" bIns="0" rtlCol="0"/>
          <a:lstStyle/>
          <a:p/>
        </p:txBody>
      </p:sp>
      <p:sp>
        <p:nvSpPr>
          <p:cNvPr id="73" name="object 73"/>
          <p:cNvSpPr/>
          <p:nvPr/>
        </p:nvSpPr>
        <p:spPr>
          <a:xfrm>
            <a:off x="5212669" y="1953641"/>
            <a:ext cx="278765" cy="193040"/>
          </a:xfrm>
          <a:custGeom>
            <a:avLst/>
            <a:gdLst/>
            <a:ahLst/>
            <a:cxnLst/>
            <a:rect l="l" t="t" r="r" b="b"/>
            <a:pathLst>
              <a:path w="278764" h="193039">
                <a:moveTo>
                  <a:pt x="278269" y="0"/>
                </a:moveTo>
                <a:lnTo>
                  <a:pt x="275132" y="0"/>
                </a:lnTo>
                <a:lnTo>
                  <a:pt x="151879" y="190271"/>
                </a:lnTo>
                <a:lnTo>
                  <a:pt x="0" y="190271"/>
                </a:lnTo>
                <a:lnTo>
                  <a:pt x="0" y="192913"/>
                </a:lnTo>
                <a:lnTo>
                  <a:pt x="153314" y="192913"/>
                </a:lnTo>
                <a:lnTo>
                  <a:pt x="278269" y="0"/>
                </a:lnTo>
                <a:close/>
              </a:path>
            </a:pathLst>
          </a:custGeom>
          <a:solidFill>
            <a:srgbClr val="E3E3E3"/>
          </a:solidFill>
        </p:spPr>
        <p:txBody>
          <a:bodyPr wrap="square" lIns="0" tIns="0" rIns="0" bIns="0" rtlCol="0"/>
          <a:lstStyle/>
          <a:p/>
        </p:txBody>
      </p:sp>
      <p:sp>
        <p:nvSpPr>
          <p:cNvPr id="74" name="object 74"/>
          <p:cNvSpPr/>
          <p:nvPr/>
        </p:nvSpPr>
        <p:spPr>
          <a:xfrm>
            <a:off x="5482537" y="1951007"/>
            <a:ext cx="10160" cy="3175"/>
          </a:xfrm>
          <a:custGeom>
            <a:avLst/>
            <a:gdLst/>
            <a:ahLst/>
            <a:cxnLst/>
            <a:rect l="l" t="t" r="r" b="b"/>
            <a:pathLst>
              <a:path w="10160" h="3175">
                <a:moveTo>
                  <a:pt x="10109" y="0"/>
                </a:moveTo>
                <a:lnTo>
                  <a:pt x="1701" y="0"/>
                </a:lnTo>
                <a:lnTo>
                  <a:pt x="0" y="2641"/>
                </a:lnTo>
                <a:lnTo>
                  <a:pt x="8407" y="2641"/>
                </a:lnTo>
                <a:lnTo>
                  <a:pt x="10109" y="0"/>
                </a:lnTo>
                <a:close/>
              </a:path>
            </a:pathLst>
          </a:custGeom>
          <a:solidFill>
            <a:srgbClr val="E0DFE0"/>
          </a:solidFill>
        </p:spPr>
        <p:txBody>
          <a:bodyPr wrap="square" lIns="0" tIns="0" rIns="0" bIns="0" rtlCol="0"/>
          <a:lstStyle/>
          <a:p/>
        </p:txBody>
      </p:sp>
      <p:sp>
        <p:nvSpPr>
          <p:cNvPr id="75" name="object 75"/>
          <p:cNvSpPr/>
          <p:nvPr/>
        </p:nvSpPr>
        <p:spPr>
          <a:xfrm>
            <a:off x="4392739" y="1935796"/>
            <a:ext cx="275590" cy="190500"/>
          </a:xfrm>
          <a:custGeom>
            <a:avLst/>
            <a:gdLst/>
            <a:ahLst/>
            <a:cxnLst/>
            <a:rect l="l" t="t" r="r" b="b"/>
            <a:pathLst>
              <a:path w="275589" h="190500">
                <a:moveTo>
                  <a:pt x="275120" y="0"/>
                </a:moveTo>
                <a:lnTo>
                  <a:pt x="123240" y="0"/>
                </a:lnTo>
                <a:lnTo>
                  <a:pt x="0" y="190271"/>
                </a:lnTo>
                <a:lnTo>
                  <a:pt x="5270" y="190271"/>
                </a:lnTo>
                <a:lnTo>
                  <a:pt x="120370" y="12572"/>
                </a:lnTo>
                <a:lnTo>
                  <a:pt x="275120" y="12572"/>
                </a:lnTo>
                <a:lnTo>
                  <a:pt x="275120" y="0"/>
                </a:lnTo>
                <a:close/>
              </a:path>
            </a:pathLst>
          </a:custGeom>
          <a:solidFill>
            <a:srgbClr val="E8E7E8"/>
          </a:solidFill>
        </p:spPr>
        <p:txBody>
          <a:bodyPr wrap="square" lIns="0" tIns="0" rIns="0" bIns="0" rtlCol="0"/>
          <a:lstStyle/>
          <a:p/>
        </p:txBody>
      </p:sp>
      <p:sp>
        <p:nvSpPr>
          <p:cNvPr id="76" name="object 76"/>
          <p:cNvSpPr/>
          <p:nvPr/>
        </p:nvSpPr>
        <p:spPr>
          <a:xfrm>
            <a:off x="4673145" y="1942085"/>
            <a:ext cx="814705" cy="0"/>
          </a:xfrm>
          <a:custGeom>
            <a:avLst/>
            <a:gdLst/>
            <a:ahLst/>
            <a:cxnLst/>
            <a:rect l="l" t="t" r="r" b="b"/>
            <a:pathLst>
              <a:path w="814704" h="0">
                <a:moveTo>
                  <a:pt x="0" y="0"/>
                </a:moveTo>
                <a:lnTo>
                  <a:pt x="814654" y="0"/>
                </a:lnTo>
              </a:path>
            </a:pathLst>
          </a:custGeom>
          <a:ln w="12560">
            <a:solidFill>
              <a:srgbClr val="DEDEDF"/>
            </a:solidFill>
          </a:ln>
        </p:spPr>
        <p:txBody>
          <a:bodyPr wrap="square" lIns="0" tIns="0" rIns="0" bIns="0" rtlCol="0"/>
          <a:lstStyle/>
          <a:p/>
        </p:txBody>
      </p:sp>
      <p:sp>
        <p:nvSpPr>
          <p:cNvPr id="77" name="object 77"/>
          <p:cNvSpPr/>
          <p:nvPr/>
        </p:nvSpPr>
        <p:spPr>
          <a:xfrm>
            <a:off x="4667859" y="1942090"/>
            <a:ext cx="3175" cy="0"/>
          </a:xfrm>
          <a:custGeom>
            <a:avLst/>
            <a:gdLst/>
            <a:ahLst/>
            <a:cxnLst/>
            <a:rect l="l" t="t" r="r" b="b"/>
            <a:pathLst>
              <a:path w="3175" h="0">
                <a:moveTo>
                  <a:pt x="0" y="0"/>
                </a:moveTo>
                <a:lnTo>
                  <a:pt x="2641" y="0"/>
                </a:lnTo>
              </a:path>
            </a:pathLst>
          </a:custGeom>
          <a:ln w="12560">
            <a:solidFill>
              <a:srgbClr val="E1E0E0"/>
            </a:solidFill>
          </a:ln>
        </p:spPr>
        <p:txBody>
          <a:bodyPr wrap="square" lIns="0" tIns="0" rIns="0" bIns="0" rtlCol="0"/>
          <a:lstStyle/>
          <a:p/>
        </p:txBody>
      </p:sp>
      <p:sp>
        <p:nvSpPr>
          <p:cNvPr id="78" name="object 78"/>
          <p:cNvSpPr/>
          <p:nvPr/>
        </p:nvSpPr>
        <p:spPr>
          <a:xfrm>
            <a:off x="4670503" y="1942085"/>
            <a:ext cx="3175" cy="0"/>
          </a:xfrm>
          <a:custGeom>
            <a:avLst/>
            <a:gdLst/>
            <a:ahLst/>
            <a:cxnLst/>
            <a:rect l="l" t="t" r="r" b="b"/>
            <a:pathLst>
              <a:path w="3175" h="0">
                <a:moveTo>
                  <a:pt x="0" y="0"/>
                </a:moveTo>
                <a:lnTo>
                  <a:pt x="2641" y="0"/>
                </a:lnTo>
              </a:path>
            </a:pathLst>
          </a:custGeom>
          <a:ln w="12560">
            <a:solidFill>
              <a:srgbClr val="DCDCDC"/>
            </a:solidFill>
          </a:ln>
        </p:spPr>
        <p:txBody>
          <a:bodyPr wrap="square" lIns="0" tIns="0" rIns="0" bIns="0" rtlCol="0"/>
          <a:lstStyle/>
          <a:p/>
        </p:txBody>
      </p:sp>
      <p:sp>
        <p:nvSpPr>
          <p:cNvPr id="79" name="object 79"/>
          <p:cNvSpPr/>
          <p:nvPr/>
        </p:nvSpPr>
        <p:spPr>
          <a:xfrm>
            <a:off x="4404300" y="1953642"/>
            <a:ext cx="1072515" cy="172720"/>
          </a:xfrm>
          <a:custGeom>
            <a:avLst/>
            <a:gdLst/>
            <a:ahLst/>
            <a:cxnLst/>
            <a:rect l="l" t="t" r="r" b="b"/>
            <a:pathLst>
              <a:path w="1072514" h="172719">
                <a:moveTo>
                  <a:pt x="716203" y="0"/>
                </a:moveTo>
                <a:lnTo>
                  <a:pt x="111683" y="0"/>
                </a:lnTo>
                <a:lnTo>
                  <a:pt x="0" y="172427"/>
                </a:lnTo>
                <a:lnTo>
                  <a:pt x="960247" y="172427"/>
                </a:lnTo>
                <a:lnTo>
                  <a:pt x="994479" y="119583"/>
                </a:lnTo>
                <a:lnTo>
                  <a:pt x="824179" y="119583"/>
                </a:lnTo>
                <a:lnTo>
                  <a:pt x="820597" y="117830"/>
                </a:lnTo>
                <a:lnTo>
                  <a:pt x="722680" y="63779"/>
                </a:lnTo>
                <a:lnTo>
                  <a:pt x="743013" y="52844"/>
                </a:lnTo>
                <a:lnTo>
                  <a:pt x="754633" y="52844"/>
                </a:lnTo>
                <a:lnTo>
                  <a:pt x="754621" y="50355"/>
                </a:lnTo>
                <a:lnTo>
                  <a:pt x="716114" y="28905"/>
                </a:lnTo>
                <a:lnTo>
                  <a:pt x="716203" y="0"/>
                </a:lnTo>
                <a:close/>
              </a:path>
              <a:path w="1072514" h="172719">
                <a:moveTo>
                  <a:pt x="828170" y="91325"/>
                </a:moveTo>
                <a:lnTo>
                  <a:pt x="817930" y="91325"/>
                </a:lnTo>
                <a:lnTo>
                  <a:pt x="842441" y="104393"/>
                </a:lnTo>
                <a:lnTo>
                  <a:pt x="842238" y="108038"/>
                </a:lnTo>
                <a:lnTo>
                  <a:pt x="824179" y="119583"/>
                </a:lnTo>
                <a:lnTo>
                  <a:pt x="994479" y="119583"/>
                </a:lnTo>
                <a:lnTo>
                  <a:pt x="1001784" y="108305"/>
                </a:lnTo>
                <a:lnTo>
                  <a:pt x="858659" y="108305"/>
                </a:lnTo>
                <a:lnTo>
                  <a:pt x="828170" y="91325"/>
                </a:lnTo>
                <a:close/>
              </a:path>
              <a:path w="1072514" h="172719">
                <a:moveTo>
                  <a:pt x="1071943" y="0"/>
                </a:moveTo>
                <a:lnTo>
                  <a:pt x="866051" y="0"/>
                </a:lnTo>
                <a:lnTo>
                  <a:pt x="866051" y="97688"/>
                </a:lnTo>
                <a:lnTo>
                  <a:pt x="862876" y="100622"/>
                </a:lnTo>
                <a:lnTo>
                  <a:pt x="862876" y="104622"/>
                </a:lnTo>
                <a:lnTo>
                  <a:pt x="858659" y="108305"/>
                </a:lnTo>
                <a:lnTo>
                  <a:pt x="1001784" y="108305"/>
                </a:lnTo>
                <a:lnTo>
                  <a:pt x="1071943" y="0"/>
                </a:lnTo>
                <a:close/>
              </a:path>
              <a:path w="1072514" h="172719">
                <a:moveTo>
                  <a:pt x="817930" y="85623"/>
                </a:moveTo>
                <a:lnTo>
                  <a:pt x="817689" y="96672"/>
                </a:lnTo>
                <a:lnTo>
                  <a:pt x="817930" y="91325"/>
                </a:lnTo>
                <a:lnTo>
                  <a:pt x="828170" y="91325"/>
                </a:lnTo>
                <a:lnTo>
                  <a:pt x="817930" y="85623"/>
                </a:lnTo>
                <a:close/>
              </a:path>
              <a:path w="1072514" h="172719">
                <a:moveTo>
                  <a:pt x="754633" y="52844"/>
                </a:moveTo>
                <a:lnTo>
                  <a:pt x="743013" y="52844"/>
                </a:lnTo>
                <a:lnTo>
                  <a:pt x="754646" y="58521"/>
                </a:lnTo>
                <a:lnTo>
                  <a:pt x="754672" y="60769"/>
                </a:lnTo>
                <a:lnTo>
                  <a:pt x="754633" y="52844"/>
                </a:lnTo>
                <a:close/>
              </a:path>
            </a:pathLst>
          </a:custGeom>
          <a:solidFill>
            <a:srgbClr val="DEDEDF"/>
          </a:solidFill>
        </p:spPr>
        <p:txBody>
          <a:bodyPr wrap="square" lIns="0" tIns="0" rIns="0" bIns="0" rtlCol="0"/>
          <a:lstStyle/>
          <a:p/>
        </p:txBody>
      </p:sp>
      <p:sp>
        <p:nvSpPr>
          <p:cNvPr id="80" name="object 80"/>
          <p:cNvSpPr/>
          <p:nvPr/>
        </p:nvSpPr>
        <p:spPr>
          <a:xfrm>
            <a:off x="4398008" y="1948369"/>
            <a:ext cx="269875" cy="177800"/>
          </a:xfrm>
          <a:custGeom>
            <a:avLst/>
            <a:gdLst/>
            <a:ahLst/>
            <a:cxnLst/>
            <a:rect l="l" t="t" r="r" b="b"/>
            <a:pathLst>
              <a:path w="269875" h="177800">
                <a:moveTo>
                  <a:pt x="269849" y="0"/>
                </a:moveTo>
                <a:lnTo>
                  <a:pt x="115100" y="0"/>
                </a:lnTo>
                <a:lnTo>
                  <a:pt x="0" y="177698"/>
                </a:lnTo>
                <a:lnTo>
                  <a:pt x="3149" y="177698"/>
                </a:lnTo>
                <a:lnTo>
                  <a:pt x="116535" y="2641"/>
                </a:lnTo>
                <a:lnTo>
                  <a:pt x="269849" y="2641"/>
                </a:lnTo>
                <a:lnTo>
                  <a:pt x="269849" y="0"/>
                </a:lnTo>
                <a:close/>
              </a:path>
            </a:pathLst>
          </a:custGeom>
          <a:solidFill>
            <a:srgbClr val="E1E0E0"/>
          </a:solidFill>
        </p:spPr>
        <p:txBody>
          <a:bodyPr wrap="square" lIns="0" tIns="0" rIns="0" bIns="0" rtlCol="0"/>
          <a:lstStyle/>
          <a:p/>
        </p:txBody>
      </p:sp>
      <p:sp>
        <p:nvSpPr>
          <p:cNvPr id="81" name="object 81"/>
          <p:cNvSpPr/>
          <p:nvPr/>
        </p:nvSpPr>
        <p:spPr>
          <a:xfrm>
            <a:off x="4667863" y="1949687"/>
            <a:ext cx="3175" cy="0"/>
          </a:xfrm>
          <a:custGeom>
            <a:avLst/>
            <a:gdLst/>
            <a:ahLst/>
            <a:cxnLst/>
            <a:rect l="l" t="t" r="r" b="b"/>
            <a:pathLst>
              <a:path w="3175" h="0">
                <a:moveTo>
                  <a:pt x="0" y="0"/>
                </a:moveTo>
                <a:lnTo>
                  <a:pt x="2641" y="0"/>
                </a:lnTo>
              </a:path>
            </a:pathLst>
          </a:custGeom>
          <a:ln w="3175">
            <a:solidFill>
              <a:srgbClr val="DDDDDD"/>
            </a:solidFill>
          </a:ln>
        </p:spPr>
        <p:txBody>
          <a:bodyPr wrap="square" lIns="0" tIns="0" rIns="0" bIns="0" rtlCol="0"/>
          <a:lstStyle/>
          <a:p/>
        </p:txBody>
      </p:sp>
      <p:sp>
        <p:nvSpPr>
          <p:cNvPr id="82" name="object 82"/>
          <p:cNvSpPr/>
          <p:nvPr/>
        </p:nvSpPr>
        <p:spPr>
          <a:xfrm>
            <a:off x="4670503" y="1949687"/>
            <a:ext cx="809625" cy="0"/>
          </a:xfrm>
          <a:custGeom>
            <a:avLst/>
            <a:gdLst/>
            <a:ahLst/>
            <a:cxnLst/>
            <a:rect l="l" t="t" r="r" b="b"/>
            <a:pathLst>
              <a:path w="809625" h="0">
                <a:moveTo>
                  <a:pt x="0" y="0"/>
                </a:moveTo>
                <a:lnTo>
                  <a:pt x="809155" y="0"/>
                </a:lnTo>
              </a:path>
            </a:pathLst>
          </a:custGeom>
          <a:ln w="3175">
            <a:solidFill>
              <a:srgbClr val="DADADB"/>
            </a:solidFill>
          </a:ln>
        </p:spPr>
        <p:txBody>
          <a:bodyPr wrap="square" lIns="0" tIns="0" rIns="0" bIns="0" rtlCol="0"/>
          <a:lstStyle/>
          <a:p/>
        </p:txBody>
      </p:sp>
      <p:sp>
        <p:nvSpPr>
          <p:cNvPr id="83" name="object 83"/>
          <p:cNvSpPr/>
          <p:nvPr/>
        </p:nvSpPr>
        <p:spPr>
          <a:xfrm>
            <a:off x="4401154" y="1951011"/>
            <a:ext cx="266700" cy="175260"/>
          </a:xfrm>
          <a:custGeom>
            <a:avLst/>
            <a:gdLst/>
            <a:ahLst/>
            <a:cxnLst/>
            <a:rect l="l" t="t" r="r" b="b"/>
            <a:pathLst>
              <a:path w="266700" h="175260">
                <a:moveTo>
                  <a:pt x="266699" y="0"/>
                </a:moveTo>
                <a:lnTo>
                  <a:pt x="113385" y="0"/>
                </a:lnTo>
                <a:lnTo>
                  <a:pt x="0" y="175056"/>
                </a:lnTo>
                <a:lnTo>
                  <a:pt x="3149" y="175056"/>
                </a:lnTo>
                <a:lnTo>
                  <a:pt x="114820" y="2628"/>
                </a:lnTo>
                <a:lnTo>
                  <a:pt x="266699" y="2628"/>
                </a:lnTo>
                <a:lnTo>
                  <a:pt x="266699" y="0"/>
                </a:lnTo>
                <a:close/>
              </a:path>
            </a:pathLst>
          </a:custGeom>
          <a:solidFill>
            <a:srgbClr val="DCDCDC"/>
          </a:solidFill>
        </p:spPr>
        <p:txBody>
          <a:bodyPr wrap="square" lIns="0" tIns="0" rIns="0" bIns="0" rtlCol="0"/>
          <a:lstStyle/>
          <a:p/>
        </p:txBody>
      </p:sp>
      <p:sp>
        <p:nvSpPr>
          <p:cNvPr id="84" name="object 84"/>
          <p:cNvSpPr/>
          <p:nvPr/>
        </p:nvSpPr>
        <p:spPr>
          <a:xfrm>
            <a:off x="4667861" y="1952328"/>
            <a:ext cx="810260" cy="0"/>
          </a:xfrm>
          <a:custGeom>
            <a:avLst/>
            <a:gdLst/>
            <a:ahLst/>
            <a:cxnLst/>
            <a:rect l="l" t="t" r="r" b="b"/>
            <a:pathLst>
              <a:path w="810260" h="0">
                <a:moveTo>
                  <a:pt x="0" y="0"/>
                </a:moveTo>
                <a:lnTo>
                  <a:pt x="810082" y="0"/>
                </a:lnTo>
              </a:path>
            </a:pathLst>
          </a:custGeom>
          <a:ln w="3175">
            <a:solidFill>
              <a:srgbClr val="DADADA"/>
            </a:solidFill>
          </a:ln>
        </p:spPr>
        <p:txBody>
          <a:bodyPr wrap="square" lIns="0" tIns="0" rIns="0" bIns="0" rtlCol="0"/>
          <a:lstStyle/>
          <a:p/>
        </p:txBody>
      </p:sp>
      <p:sp>
        <p:nvSpPr>
          <p:cNvPr id="85" name="object 85"/>
          <p:cNvSpPr/>
          <p:nvPr/>
        </p:nvSpPr>
        <p:spPr>
          <a:xfrm>
            <a:off x="4383039" y="1930525"/>
            <a:ext cx="1115060" cy="201295"/>
          </a:xfrm>
          <a:custGeom>
            <a:avLst/>
            <a:gdLst/>
            <a:ahLst/>
            <a:cxnLst/>
            <a:rect l="l" t="t" r="r" b="b"/>
            <a:pathLst>
              <a:path w="1115060" h="201294">
                <a:moveTo>
                  <a:pt x="2209" y="197408"/>
                </a:moveTo>
                <a:lnTo>
                  <a:pt x="0" y="200825"/>
                </a:lnTo>
                <a:lnTo>
                  <a:pt x="2209" y="200825"/>
                </a:lnTo>
                <a:lnTo>
                  <a:pt x="2209" y="197408"/>
                </a:lnTo>
                <a:close/>
              </a:path>
              <a:path w="1115060" h="201294">
                <a:moveTo>
                  <a:pt x="284822" y="0"/>
                </a:moveTo>
                <a:lnTo>
                  <a:pt x="130073" y="0"/>
                </a:lnTo>
                <a:lnTo>
                  <a:pt x="3416" y="195541"/>
                </a:lnTo>
                <a:lnTo>
                  <a:pt x="6553" y="195541"/>
                </a:lnTo>
                <a:lnTo>
                  <a:pt x="131508" y="2628"/>
                </a:lnTo>
                <a:lnTo>
                  <a:pt x="284822" y="2628"/>
                </a:lnTo>
                <a:lnTo>
                  <a:pt x="284822" y="0"/>
                </a:lnTo>
                <a:close/>
              </a:path>
              <a:path w="1115060" h="201294">
                <a:moveTo>
                  <a:pt x="1114475" y="0"/>
                </a:moveTo>
                <a:lnTo>
                  <a:pt x="1112253" y="0"/>
                </a:lnTo>
                <a:lnTo>
                  <a:pt x="1112253" y="3416"/>
                </a:lnTo>
                <a:lnTo>
                  <a:pt x="1114475" y="0"/>
                </a:lnTo>
                <a:close/>
              </a:path>
            </a:pathLst>
          </a:custGeom>
          <a:solidFill>
            <a:srgbClr val="EDECEC"/>
          </a:solidFill>
        </p:spPr>
        <p:txBody>
          <a:bodyPr wrap="square" lIns="0" tIns="0" rIns="0" bIns="0" rtlCol="0"/>
          <a:lstStyle/>
          <a:p/>
        </p:txBody>
      </p:sp>
      <p:sp>
        <p:nvSpPr>
          <p:cNvPr id="86" name="object 86"/>
          <p:cNvSpPr/>
          <p:nvPr/>
        </p:nvSpPr>
        <p:spPr>
          <a:xfrm>
            <a:off x="5482799" y="1937229"/>
            <a:ext cx="7620" cy="11430"/>
          </a:xfrm>
          <a:custGeom>
            <a:avLst/>
            <a:gdLst/>
            <a:ahLst/>
            <a:cxnLst/>
            <a:rect l="l" t="t" r="r" b="b"/>
            <a:pathLst>
              <a:path w="7620" h="11430">
                <a:moveTo>
                  <a:pt x="7213" y="0"/>
                </a:moveTo>
                <a:lnTo>
                  <a:pt x="0" y="11137"/>
                </a:lnTo>
                <a:lnTo>
                  <a:pt x="3149" y="11137"/>
                </a:lnTo>
                <a:lnTo>
                  <a:pt x="7213" y="4864"/>
                </a:lnTo>
                <a:lnTo>
                  <a:pt x="7213" y="0"/>
                </a:lnTo>
                <a:close/>
              </a:path>
            </a:pathLst>
          </a:custGeom>
          <a:solidFill>
            <a:srgbClr val="E3E3E3"/>
          </a:solidFill>
        </p:spPr>
        <p:txBody>
          <a:bodyPr wrap="square" lIns="0" tIns="0" rIns="0" bIns="0" rtlCol="0"/>
          <a:lstStyle/>
          <a:p/>
        </p:txBody>
      </p:sp>
      <p:sp>
        <p:nvSpPr>
          <p:cNvPr id="87" name="object 87"/>
          <p:cNvSpPr/>
          <p:nvPr/>
        </p:nvSpPr>
        <p:spPr>
          <a:xfrm>
            <a:off x="4667860" y="1934271"/>
            <a:ext cx="828040" cy="0"/>
          </a:xfrm>
          <a:custGeom>
            <a:avLst/>
            <a:gdLst/>
            <a:ahLst/>
            <a:cxnLst/>
            <a:rect l="l" t="t" r="r" b="b"/>
            <a:pathLst>
              <a:path w="828039" h="0">
                <a:moveTo>
                  <a:pt x="0" y="0"/>
                </a:moveTo>
                <a:lnTo>
                  <a:pt x="827430" y="0"/>
                </a:lnTo>
              </a:path>
            </a:pathLst>
          </a:custGeom>
          <a:ln w="7493">
            <a:solidFill>
              <a:srgbClr val="E6E5E5"/>
            </a:solidFill>
          </a:ln>
        </p:spPr>
        <p:txBody>
          <a:bodyPr wrap="square" lIns="0" tIns="0" rIns="0" bIns="0" rtlCol="0"/>
          <a:lstStyle/>
          <a:p/>
        </p:txBody>
      </p:sp>
      <p:sp>
        <p:nvSpPr>
          <p:cNvPr id="88" name="object 88"/>
          <p:cNvSpPr/>
          <p:nvPr/>
        </p:nvSpPr>
        <p:spPr>
          <a:xfrm>
            <a:off x="5490011" y="1933170"/>
            <a:ext cx="3175" cy="9525"/>
          </a:xfrm>
          <a:custGeom>
            <a:avLst/>
            <a:gdLst/>
            <a:ahLst/>
            <a:cxnLst/>
            <a:rect l="l" t="t" r="r" b="b"/>
            <a:pathLst>
              <a:path w="3175" h="9525">
                <a:moveTo>
                  <a:pt x="2641" y="0"/>
                </a:moveTo>
                <a:lnTo>
                  <a:pt x="0" y="4064"/>
                </a:lnTo>
                <a:lnTo>
                  <a:pt x="0" y="8928"/>
                </a:lnTo>
                <a:lnTo>
                  <a:pt x="2641" y="4851"/>
                </a:lnTo>
                <a:lnTo>
                  <a:pt x="2641" y="0"/>
                </a:lnTo>
                <a:close/>
              </a:path>
            </a:pathLst>
          </a:custGeom>
          <a:solidFill>
            <a:srgbClr val="E0E0E1"/>
          </a:solidFill>
        </p:spPr>
        <p:txBody>
          <a:bodyPr wrap="square" lIns="0" tIns="0" rIns="0" bIns="0" rtlCol="0"/>
          <a:lstStyle/>
          <a:p/>
        </p:txBody>
      </p:sp>
      <p:sp>
        <p:nvSpPr>
          <p:cNvPr id="89" name="object 89"/>
          <p:cNvSpPr/>
          <p:nvPr/>
        </p:nvSpPr>
        <p:spPr>
          <a:xfrm>
            <a:off x="5212672" y="1953640"/>
            <a:ext cx="269875" cy="177800"/>
          </a:xfrm>
          <a:custGeom>
            <a:avLst/>
            <a:gdLst/>
            <a:ahLst/>
            <a:cxnLst/>
            <a:rect l="l" t="t" r="r" b="b"/>
            <a:pathLst>
              <a:path w="269875" h="177800">
                <a:moveTo>
                  <a:pt x="269862" y="0"/>
                </a:moveTo>
                <a:lnTo>
                  <a:pt x="266712" y="0"/>
                </a:lnTo>
                <a:lnTo>
                  <a:pt x="153314" y="175069"/>
                </a:lnTo>
                <a:lnTo>
                  <a:pt x="0" y="175069"/>
                </a:lnTo>
                <a:lnTo>
                  <a:pt x="0" y="177711"/>
                </a:lnTo>
                <a:lnTo>
                  <a:pt x="154749" y="177711"/>
                </a:lnTo>
                <a:lnTo>
                  <a:pt x="269862" y="0"/>
                </a:lnTo>
                <a:close/>
              </a:path>
            </a:pathLst>
          </a:custGeom>
          <a:solidFill>
            <a:srgbClr val="E3E3E3"/>
          </a:solidFill>
        </p:spPr>
        <p:txBody>
          <a:bodyPr wrap="square" lIns="0" tIns="0" rIns="0" bIns="0" rtlCol="0"/>
          <a:lstStyle/>
          <a:p/>
        </p:txBody>
      </p:sp>
      <p:sp>
        <p:nvSpPr>
          <p:cNvPr id="90" name="object 90"/>
          <p:cNvSpPr/>
          <p:nvPr/>
        </p:nvSpPr>
        <p:spPr>
          <a:xfrm>
            <a:off x="5481097" y="1948366"/>
            <a:ext cx="5080" cy="3175"/>
          </a:xfrm>
          <a:custGeom>
            <a:avLst/>
            <a:gdLst/>
            <a:ahLst/>
            <a:cxnLst/>
            <a:rect l="l" t="t" r="r" b="b"/>
            <a:pathLst>
              <a:path w="5079" h="3175">
                <a:moveTo>
                  <a:pt x="4851" y="0"/>
                </a:moveTo>
                <a:lnTo>
                  <a:pt x="1701" y="0"/>
                </a:lnTo>
                <a:lnTo>
                  <a:pt x="0" y="2641"/>
                </a:lnTo>
                <a:lnTo>
                  <a:pt x="3136" y="2641"/>
                </a:lnTo>
                <a:lnTo>
                  <a:pt x="4851" y="0"/>
                </a:lnTo>
                <a:close/>
              </a:path>
            </a:pathLst>
          </a:custGeom>
          <a:solidFill>
            <a:srgbClr val="DFDFE0"/>
          </a:solidFill>
        </p:spPr>
        <p:txBody>
          <a:bodyPr wrap="square" lIns="0" tIns="0" rIns="0" bIns="0" rtlCol="0"/>
          <a:lstStyle/>
          <a:p/>
        </p:txBody>
      </p:sp>
      <p:sp>
        <p:nvSpPr>
          <p:cNvPr id="91" name="object 91"/>
          <p:cNvSpPr/>
          <p:nvPr/>
        </p:nvSpPr>
        <p:spPr>
          <a:xfrm>
            <a:off x="5479381" y="1951007"/>
            <a:ext cx="5080" cy="3175"/>
          </a:xfrm>
          <a:custGeom>
            <a:avLst/>
            <a:gdLst/>
            <a:ahLst/>
            <a:cxnLst/>
            <a:rect l="l" t="t" r="r" b="b"/>
            <a:pathLst>
              <a:path w="5079" h="3175">
                <a:moveTo>
                  <a:pt x="4851" y="0"/>
                </a:moveTo>
                <a:lnTo>
                  <a:pt x="1714" y="0"/>
                </a:lnTo>
                <a:lnTo>
                  <a:pt x="0" y="2641"/>
                </a:lnTo>
                <a:lnTo>
                  <a:pt x="3149" y="2641"/>
                </a:lnTo>
                <a:lnTo>
                  <a:pt x="4851" y="0"/>
                </a:lnTo>
                <a:close/>
              </a:path>
            </a:pathLst>
          </a:custGeom>
          <a:solidFill>
            <a:srgbClr val="DFDEDF"/>
          </a:solidFill>
        </p:spPr>
        <p:txBody>
          <a:bodyPr wrap="square" lIns="0" tIns="0" rIns="0" bIns="0" rtlCol="0"/>
          <a:lstStyle/>
          <a:p/>
        </p:txBody>
      </p:sp>
      <p:sp>
        <p:nvSpPr>
          <p:cNvPr id="92" name="object 92"/>
          <p:cNvSpPr/>
          <p:nvPr/>
        </p:nvSpPr>
        <p:spPr>
          <a:xfrm>
            <a:off x="4389594" y="1933154"/>
            <a:ext cx="278765" cy="193040"/>
          </a:xfrm>
          <a:custGeom>
            <a:avLst/>
            <a:gdLst/>
            <a:ahLst/>
            <a:cxnLst/>
            <a:rect l="l" t="t" r="r" b="b"/>
            <a:pathLst>
              <a:path w="278764" h="193039">
                <a:moveTo>
                  <a:pt x="278269" y="0"/>
                </a:moveTo>
                <a:lnTo>
                  <a:pt x="124942" y="0"/>
                </a:lnTo>
                <a:lnTo>
                  <a:pt x="0" y="192913"/>
                </a:lnTo>
                <a:lnTo>
                  <a:pt x="3149" y="192913"/>
                </a:lnTo>
                <a:lnTo>
                  <a:pt x="126390" y="2641"/>
                </a:lnTo>
                <a:lnTo>
                  <a:pt x="278269" y="2641"/>
                </a:lnTo>
                <a:lnTo>
                  <a:pt x="278269" y="0"/>
                </a:lnTo>
                <a:close/>
              </a:path>
            </a:pathLst>
          </a:custGeom>
          <a:solidFill>
            <a:srgbClr val="E3E3E3"/>
          </a:solidFill>
        </p:spPr>
        <p:txBody>
          <a:bodyPr wrap="square" lIns="0" tIns="0" rIns="0" bIns="0" rtlCol="0"/>
          <a:lstStyle/>
          <a:p/>
        </p:txBody>
      </p:sp>
      <p:sp>
        <p:nvSpPr>
          <p:cNvPr id="93" name="object 93"/>
          <p:cNvSpPr/>
          <p:nvPr/>
        </p:nvSpPr>
        <p:spPr>
          <a:xfrm>
            <a:off x="5479658" y="1935805"/>
            <a:ext cx="10795" cy="12700"/>
          </a:xfrm>
          <a:custGeom>
            <a:avLst/>
            <a:gdLst/>
            <a:ahLst/>
            <a:cxnLst/>
            <a:rect l="l" t="t" r="r" b="b"/>
            <a:pathLst>
              <a:path w="10795" h="12700">
                <a:moveTo>
                  <a:pt x="10350" y="0"/>
                </a:moveTo>
                <a:lnTo>
                  <a:pt x="8140" y="0"/>
                </a:lnTo>
                <a:lnTo>
                  <a:pt x="0" y="12560"/>
                </a:lnTo>
                <a:lnTo>
                  <a:pt x="3136" y="12560"/>
                </a:lnTo>
                <a:lnTo>
                  <a:pt x="10350" y="1422"/>
                </a:lnTo>
                <a:lnTo>
                  <a:pt x="10350" y="0"/>
                </a:lnTo>
                <a:close/>
              </a:path>
            </a:pathLst>
          </a:custGeom>
          <a:solidFill>
            <a:srgbClr val="DEDEDF"/>
          </a:solidFill>
        </p:spPr>
        <p:txBody>
          <a:bodyPr wrap="square" lIns="0" tIns="0" rIns="0" bIns="0" rtlCol="0"/>
          <a:lstStyle/>
          <a:p/>
        </p:txBody>
      </p:sp>
      <p:sp>
        <p:nvSpPr>
          <p:cNvPr id="94" name="object 94"/>
          <p:cNvSpPr/>
          <p:nvPr/>
        </p:nvSpPr>
        <p:spPr>
          <a:xfrm>
            <a:off x="4667859" y="1934489"/>
            <a:ext cx="3175" cy="0"/>
          </a:xfrm>
          <a:custGeom>
            <a:avLst/>
            <a:gdLst/>
            <a:ahLst/>
            <a:cxnLst/>
            <a:rect l="l" t="t" r="r" b="b"/>
            <a:pathLst>
              <a:path w="3175" h="0">
                <a:moveTo>
                  <a:pt x="0" y="0"/>
                </a:moveTo>
                <a:lnTo>
                  <a:pt x="2641" y="0"/>
                </a:lnTo>
              </a:path>
            </a:pathLst>
          </a:custGeom>
          <a:ln w="3175">
            <a:solidFill>
              <a:srgbClr val="E0DFE0"/>
            </a:solidFill>
          </a:ln>
        </p:spPr>
        <p:txBody>
          <a:bodyPr wrap="square" lIns="0" tIns="0" rIns="0" bIns="0" rtlCol="0"/>
          <a:lstStyle/>
          <a:p/>
        </p:txBody>
      </p:sp>
      <p:sp>
        <p:nvSpPr>
          <p:cNvPr id="95" name="object 95"/>
          <p:cNvSpPr/>
          <p:nvPr/>
        </p:nvSpPr>
        <p:spPr>
          <a:xfrm>
            <a:off x="4670497" y="1935196"/>
            <a:ext cx="822325" cy="0"/>
          </a:xfrm>
          <a:custGeom>
            <a:avLst/>
            <a:gdLst/>
            <a:ahLst/>
            <a:cxnLst/>
            <a:rect l="l" t="t" r="r" b="b"/>
            <a:pathLst>
              <a:path w="822325" h="0">
                <a:moveTo>
                  <a:pt x="0" y="0"/>
                </a:moveTo>
                <a:lnTo>
                  <a:pt x="822159" y="0"/>
                </a:lnTo>
              </a:path>
            </a:pathLst>
          </a:custGeom>
          <a:ln w="4064">
            <a:solidFill>
              <a:srgbClr val="DDDDDE"/>
            </a:solidFill>
          </a:ln>
        </p:spPr>
        <p:txBody>
          <a:bodyPr wrap="square" lIns="0" tIns="0" rIns="0" bIns="0" rtlCol="0"/>
          <a:lstStyle/>
          <a:p/>
        </p:txBody>
      </p:sp>
      <p:sp>
        <p:nvSpPr>
          <p:cNvPr id="96" name="object 96"/>
          <p:cNvSpPr/>
          <p:nvPr/>
        </p:nvSpPr>
        <p:spPr>
          <a:xfrm>
            <a:off x="5212669" y="1953641"/>
            <a:ext cx="266700" cy="175260"/>
          </a:xfrm>
          <a:custGeom>
            <a:avLst/>
            <a:gdLst/>
            <a:ahLst/>
            <a:cxnLst/>
            <a:rect l="l" t="t" r="r" b="b"/>
            <a:pathLst>
              <a:path w="266700" h="175260">
                <a:moveTo>
                  <a:pt x="266712" y="0"/>
                </a:moveTo>
                <a:lnTo>
                  <a:pt x="263563" y="0"/>
                </a:lnTo>
                <a:lnTo>
                  <a:pt x="151879" y="172427"/>
                </a:lnTo>
                <a:lnTo>
                  <a:pt x="0" y="172427"/>
                </a:lnTo>
                <a:lnTo>
                  <a:pt x="0" y="175069"/>
                </a:lnTo>
                <a:lnTo>
                  <a:pt x="153314" y="175069"/>
                </a:lnTo>
                <a:lnTo>
                  <a:pt x="266712" y="0"/>
                </a:lnTo>
                <a:close/>
              </a:path>
            </a:pathLst>
          </a:custGeom>
          <a:solidFill>
            <a:srgbClr val="DEDEDF"/>
          </a:solidFill>
        </p:spPr>
        <p:txBody>
          <a:bodyPr wrap="square" lIns="0" tIns="0" rIns="0" bIns="0" rtlCol="0"/>
          <a:lstStyle/>
          <a:p/>
        </p:txBody>
      </p:sp>
      <p:sp>
        <p:nvSpPr>
          <p:cNvPr id="97" name="object 97"/>
          <p:cNvSpPr/>
          <p:nvPr/>
        </p:nvSpPr>
        <p:spPr>
          <a:xfrm>
            <a:off x="5477941" y="1948366"/>
            <a:ext cx="5080" cy="3175"/>
          </a:xfrm>
          <a:custGeom>
            <a:avLst/>
            <a:gdLst/>
            <a:ahLst/>
            <a:cxnLst/>
            <a:rect l="l" t="t" r="r" b="b"/>
            <a:pathLst>
              <a:path w="5079" h="3175">
                <a:moveTo>
                  <a:pt x="4851" y="0"/>
                </a:moveTo>
                <a:lnTo>
                  <a:pt x="1714" y="0"/>
                </a:lnTo>
                <a:lnTo>
                  <a:pt x="0" y="2641"/>
                </a:lnTo>
                <a:lnTo>
                  <a:pt x="3149" y="2641"/>
                </a:lnTo>
                <a:lnTo>
                  <a:pt x="4851" y="0"/>
                </a:lnTo>
                <a:close/>
              </a:path>
            </a:pathLst>
          </a:custGeom>
          <a:solidFill>
            <a:srgbClr val="DDDCDD"/>
          </a:solidFill>
        </p:spPr>
        <p:txBody>
          <a:bodyPr wrap="square" lIns="0" tIns="0" rIns="0" bIns="0" rtlCol="0"/>
          <a:lstStyle/>
          <a:p/>
        </p:txBody>
      </p:sp>
      <p:sp>
        <p:nvSpPr>
          <p:cNvPr id="98" name="object 98"/>
          <p:cNvSpPr/>
          <p:nvPr/>
        </p:nvSpPr>
        <p:spPr>
          <a:xfrm>
            <a:off x="5476240" y="1951007"/>
            <a:ext cx="5080" cy="3175"/>
          </a:xfrm>
          <a:custGeom>
            <a:avLst/>
            <a:gdLst/>
            <a:ahLst/>
            <a:cxnLst/>
            <a:rect l="l" t="t" r="r" b="b"/>
            <a:pathLst>
              <a:path w="5079" h="3175">
                <a:moveTo>
                  <a:pt x="4851" y="0"/>
                </a:moveTo>
                <a:lnTo>
                  <a:pt x="1701" y="0"/>
                </a:lnTo>
                <a:lnTo>
                  <a:pt x="0" y="2641"/>
                </a:lnTo>
                <a:lnTo>
                  <a:pt x="3136" y="2641"/>
                </a:lnTo>
                <a:lnTo>
                  <a:pt x="4851" y="0"/>
                </a:lnTo>
                <a:close/>
              </a:path>
            </a:pathLst>
          </a:custGeom>
          <a:solidFill>
            <a:srgbClr val="DDDCDD"/>
          </a:solidFill>
        </p:spPr>
        <p:txBody>
          <a:bodyPr wrap="square" lIns="0" tIns="0" rIns="0" bIns="0" rtlCol="0"/>
          <a:lstStyle/>
          <a:p/>
        </p:txBody>
      </p:sp>
      <p:sp>
        <p:nvSpPr>
          <p:cNvPr id="99" name="object 99"/>
          <p:cNvSpPr/>
          <p:nvPr/>
        </p:nvSpPr>
        <p:spPr>
          <a:xfrm>
            <a:off x="4390525" y="2131349"/>
            <a:ext cx="4445" cy="6350"/>
          </a:xfrm>
          <a:custGeom>
            <a:avLst/>
            <a:gdLst/>
            <a:ahLst/>
            <a:cxnLst/>
            <a:rect l="l" t="t" r="r" b="b"/>
            <a:pathLst>
              <a:path w="4445" h="6350">
                <a:moveTo>
                  <a:pt x="4051" y="0"/>
                </a:moveTo>
                <a:lnTo>
                  <a:pt x="0" y="0"/>
                </a:lnTo>
                <a:lnTo>
                  <a:pt x="0" y="6273"/>
                </a:lnTo>
                <a:lnTo>
                  <a:pt x="4051" y="0"/>
                </a:lnTo>
                <a:close/>
              </a:path>
            </a:pathLst>
          </a:custGeom>
          <a:solidFill>
            <a:srgbClr val="E8E7E8"/>
          </a:solidFill>
        </p:spPr>
        <p:txBody>
          <a:bodyPr wrap="square" lIns="0" tIns="0" rIns="0" bIns="0" rtlCol="0"/>
          <a:lstStyle/>
          <a:p/>
        </p:txBody>
      </p:sp>
      <p:sp>
        <p:nvSpPr>
          <p:cNvPr id="100" name="object 100"/>
          <p:cNvSpPr/>
          <p:nvPr/>
        </p:nvSpPr>
        <p:spPr>
          <a:xfrm>
            <a:off x="4392740" y="2137629"/>
            <a:ext cx="814705" cy="0"/>
          </a:xfrm>
          <a:custGeom>
            <a:avLst/>
            <a:gdLst/>
            <a:ahLst/>
            <a:cxnLst/>
            <a:rect l="l" t="t" r="r" b="b"/>
            <a:pathLst>
              <a:path w="814704" h="0">
                <a:moveTo>
                  <a:pt x="0" y="0"/>
                </a:moveTo>
                <a:lnTo>
                  <a:pt x="814654" y="0"/>
                </a:lnTo>
              </a:path>
            </a:pathLst>
          </a:custGeom>
          <a:ln w="12560">
            <a:solidFill>
              <a:srgbClr val="DEDEDF"/>
            </a:solidFill>
          </a:ln>
        </p:spPr>
        <p:txBody>
          <a:bodyPr wrap="square" lIns="0" tIns="0" rIns="0" bIns="0" rtlCol="0"/>
          <a:lstStyle/>
          <a:p/>
        </p:txBody>
      </p:sp>
      <p:sp>
        <p:nvSpPr>
          <p:cNvPr id="101" name="object 101"/>
          <p:cNvSpPr/>
          <p:nvPr/>
        </p:nvSpPr>
        <p:spPr>
          <a:xfrm>
            <a:off x="4390532" y="2131349"/>
            <a:ext cx="7620" cy="11430"/>
          </a:xfrm>
          <a:custGeom>
            <a:avLst/>
            <a:gdLst/>
            <a:ahLst/>
            <a:cxnLst/>
            <a:rect l="l" t="t" r="r" b="b"/>
            <a:pathLst>
              <a:path w="7620" h="11430">
                <a:moveTo>
                  <a:pt x="7188" y="0"/>
                </a:moveTo>
                <a:lnTo>
                  <a:pt x="4051" y="0"/>
                </a:lnTo>
                <a:lnTo>
                  <a:pt x="0" y="6273"/>
                </a:lnTo>
                <a:lnTo>
                  <a:pt x="0" y="11137"/>
                </a:lnTo>
                <a:lnTo>
                  <a:pt x="7188" y="0"/>
                </a:lnTo>
                <a:close/>
              </a:path>
            </a:pathLst>
          </a:custGeom>
          <a:solidFill>
            <a:srgbClr val="E1E0E0"/>
          </a:solidFill>
        </p:spPr>
        <p:txBody>
          <a:bodyPr wrap="square" lIns="0" tIns="0" rIns="0" bIns="0" rtlCol="0"/>
          <a:lstStyle/>
          <a:p/>
        </p:txBody>
      </p:sp>
      <p:sp>
        <p:nvSpPr>
          <p:cNvPr id="102" name="object 102"/>
          <p:cNvSpPr/>
          <p:nvPr/>
        </p:nvSpPr>
        <p:spPr>
          <a:xfrm>
            <a:off x="4390525" y="2131349"/>
            <a:ext cx="10795" cy="12700"/>
          </a:xfrm>
          <a:custGeom>
            <a:avLst/>
            <a:gdLst/>
            <a:ahLst/>
            <a:cxnLst/>
            <a:rect l="l" t="t" r="r" b="b"/>
            <a:pathLst>
              <a:path w="10795" h="12700">
                <a:moveTo>
                  <a:pt x="10350" y="0"/>
                </a:moveTo>
                <a:lnTo>
                  <a:pt x="7200" y="0"/>
                </a:lnTo>
                <a:lnTo>
                  <a:pt x="0" y="11137"/>
                </a:lnTo>
                <a:lnTo>
                  <a:pt x="0" y="12560"/>
                </a:lnTo>
                <a:lnTo>
                  <a:pt x="2222" y="12560"/>
                </a:lnTo>
                <a:lnTo>
                  <a:pt x="10350" y="0"/>
                </a:lnTo>
                <a:close/>
              </a:path>
            </a:pathLst>
          </a:custGeom>
          <a:solidFill>
            <a:srgbClr val="DCDCDC"/>
          </a:solidFill>
        </p:spPr>
        <p:txBody>
          <a:bodyPr wrap="square" lIns="0" tIns="0" rIns="0" bIns="0" rtlCol="0"/>
          <a:lstStyle/>
          <a:p/>
        </p:txBody>
      </p:sp>
      <p:sp>
        <p:nvSpPr>
          <p:cNvPr id="103" name="object 103"/>
          <p:cNvSpPr/>
          <p:nvPr/>
        </p:nvSpPr>
        <p:spPr>
          <a:xfrm>
            <a:off x="4390525" y="2131349"/>
            <a:ext cx="4445" cy="0"/>
          </a:xfrm>
          <a:custGeom>
            <a:avLst/>
            <a:gdLst/>
            <a:ahLst/>
            <a:cxnLst/>
            <a:rect l="l" t="t" r="r" b="b"/>
            <a:pathLst>
              <a:path w="4445" h="0">
                <a:moveTo>
                  <a:pt x="0" y="0"/>
                </a:moveTo>
                <a:lnTo>
                  <a:pt x="4063" y="0"/>
                </a:lnTo>
              </a:path>
            </a:pathLst>
          </a:custGeom>
          <a:ln w="3175">
            <a:solidFill>
              <a:srgbClr val="E1E0E0"/>
            </a:solidFill>
          </a:ln>
        </p:spPr>
        <p:txBody>
          <a:bodyPr wrap="square" lIns="0" tIns="0" rIns="0" bIns="0" rtlCol="0"/>
          <a:lstStyle/>
          <a:p/>
        </p:txBody>
      </p:sp>
      <p:sp>
        <p:nvSpPr>
          <p:cNvPr id="104" name="object 104"/>
          <p:cNvSpPr/>
          <p:nvPr/>
        </p:nvSpPr>
        <p:spPr>
          <a:xfrm>
            <a:off x="4400881" y="2131349"/>
            <a:ext cx="807085" cy="0"/>
          </a:xfrm>
          <a:custGeom>
            <a:avLst/>
            <a:gdLst/>
            <a:ahLst/>
            <a:cxnLst/>
            <a:rect l="l" t="t" r="r" b="b"/>
            <a:pathLst>
              <a:path w="807085" h="0">
                <a:moveTo>
                  <a:pt x="0" y="0"/>
                </a:moveTo>
                <a:lnTo>
                  <a:pt x="806513" y="0"/>
                </a:lnTo>
              </a:path>
            </a:pathLst>
          </a:custGeom>
          <a:ln w="3175">
            <a:solidFill>
              <a:srgbClr val="DCDCDC"/>
            </a:solidFill>
          </a:ln>
        </p:spPr>
        <p:txBody>
          <a:bodyPr wrap="square" lIns="0" tIns="0" rIns="0" bIns="0" rtlCol="0"/>
          <a:lstStyle/>
          <a:p/>
        </p:txBody>
      </p:sp>
      <p:sp>
        <p:nvSpPr>
          <p:cNvPr id="105" name="object 105"/>
          <p:cNvSpPr/>
          <p:nvPr/>
        </p:nvSpPr>
        <p:spPr>
          <a:xfrm>
            <a:off x="4394582" y="2131349"/>
            <a:ext cx="3175" cy="0"/>
          </a:xfrm>
          <a:custGeom>
            <a:avLst/>
            <a:gdLst/>
            <a:ahLst/>
            <a:cxnLst/>
            <a:rect l="l" t="t" r="r" b="b"/>
            <a:pathLst>
              <a:path w="3175" h="0">
                <a:moveTo>
                  <a:pt x="0" y="0"/>
                </a:moveTo>
                <a:lnTo>
                  <a:pt x="3149" y="0"/>
                </a:lnTo>
              </a:path>
            </a:pathLst>
          </a:custGeom>
          <a:ln w="3175">
            <a:solidFill>
              <a:srgbClr val="DDDDDD"/>
            </a:solidFill>
          </a:ln>
        </p:spPr>
        <p:txBody>
          <a:bodyPr wrap="square" lIns="0" tIns="0" rIns="0" bIns="0" rtlCol="0"/>
          <a:lstStyle/>
          <a:p/>
        </p:txBody>
      </p:sp>
      <p:sp>
        <p:nvSpPr>
          <p:cNvPr id="106" name="object 106"/>
          <p:cNvSpPr/>
          <p:nvPr/>
        </p:nvSpPr>
        <p:spPr>
          <a:xfrm>
            <a:off x="4397725" y="2131349"/>
            <a:ext cx="3175" cy="0"/>
          </a:xfrm>
          <a:custGeom>
            <a:avLst/>
            <a:gdLst/>
            <a:ahLst/>
            <a:cxnLst/>
            <a:rect l="l" t="t" r="r" b="b"/>
            <a:pathLst>
              <a:path w="3175" h="0">
                <a:moveTo>
                  <a:pt x="0" y="0"/>
                </a:moveTo>
                <a:lnTo>
                  <a:pt x="3149" y="0"/>
                </a:lnTo>
              </a:path>
            </a:pathLst>
          </a:custGeom>
          <a:ln w="3175">
            <a:solidFill>
              <a:srgbClr val="DADADB"/>
            </a:solidFill>
          </a:ln>
        </p:spPr>
        <p:txBody>
          <a:bodyPr wrap="square" lIns="0" tIns="0" rIns="0" bIns="0" rtlCol="0"/>
          <a:lstStyle/>
          <a:p/>
        </p:txBody>
      </p:sp>
      <p:sp>
        <p:nvSpPr>
          <p:cNvPr id="107" name="object 107"/>
          <p:cNvSpPr/>
          <p:nvPr/>
        </p:nvSpPr>
        <p:spPr>
          <a:xfrm>
            <a:off x="4385245" y="2126069"/>
            <a:ext cx="3175" cy="20320"/>
          </a:xfrm>
          <a:custGeom>
            <a:avLst/>
            <a:gdLst/>
            <a:ahLst/>
            <a:cxnLst/>
            <a:rect l="l" t="t" r="r" b="b"/>
            <a:pathLst>
              <a:path w="3175" h="20319">
                <a:moveTo>
                  <a:pt x="1206" y="0"/>
                </a:moveTo>
                <a:lnTo>
                  <a:pt x="0" y="0"/>
                </a:lnTo>
                <a:lnTo>
                  <a:pt x="0" y="1866"/>
                </a:lnTo>
                <a:lnTo>
                  <a:pt x="1206" y="0"/>
                </a:lnTo>
                <a:close/>
              </a:path>
              <a:path w="3175" h="20319">
                <a:moveTo>
                  <a:pt x="2641" y="5283"/>
                </a:moveTo>
                <a:lnTo>
                  <a:pt x="0" y="5283"/>
                </a:lnTo>
                <a:lnTo>
                  <a:pt x="0" y="19710"/>
                </a:lnTo>
                <a:lnTo>
                  <a:pt x="2641" y="15621"/>
                </a:lnTo>
                <a:lnTo>
                  <a:pt x="2641" y="5283"/>
                </a:lnTo>
                <a:close/>
              </a:path>
            </a:pathLst>
          </a:custGeom>
          <a:solidFill>
            <a:srgbClr val="EDECEC"/>
          </a:solidFill>
        </p:spPr>
        <p:txBody>
          <a:bodyPr wrap="square" lIns="0" tIns="0" rIns="0" bIns="0" rtlCol="0"/>
          <a:lstStyle/>
          <a:p/>
        </p:txBody>
      </p:sp>
      <p:sp>
        <p:nvSpPr>
          <p:cNvPr id="108" name="object 108"/>
          <p:cNvSpPr/>
          <p:nvPr/>
        </p:nvSpPr>
        <p:spPr>
          <a:xfrm>
            <a:off x="5210035" y="2137632"/>
            <a:ext cx="3175" cy="0"/>
          </a:xfrm>
          <a:custGeom>
            <a:avLst/>
            <a:gdLst/>
            <a:ahLst/>
            <a:cxnLst/>
            <a:rect l="l" t="t" r="r" b="b"/>
            <a:pathLst>
              <a:path w="3175" h="0">
                <a:moveTo>
                  <a:pt x="0" y="0"/>
                </a:moveTo>
                <a:lnTo>
                  <a:pt x="2641" y="0"/>
                </a:lnTo>
              </a:path>
            </a:pathLst>
          </a:custGeom>
          <a:ln w="12560">
            <a:solidFill>
              <a:srgbClr val="E3E3E3"/>
            </a:solidFill>
          </a:ln>
        </p:spPr>
        <p:txBody>
          <a:bodyPr wrap="square" lIns="0" tIns="0" rIns="0" bIns="0" rtlCol="0"/>
          <a:lstStyle/>
          <a:p/>
        </p:txBody>
      </p:sp>
      <p:sp>
        <p:nvSpPr>
          <p:cNvPr id="109" name="object 109"/>
          <p:cNvSpPr/>
          <p:nvPr/>
        </p:nvSpPr>
        <p:spPr>
          <a:xfrm>
            <a:off x="4385245" y="2145444"/>
            <a:ext cx="828040" cy="0"/>
          </a:xfrm>
          <a:custGeom>
            <a:avLst/>
            <a:gdLst/>
            <a:ahLst/>
            <a:cxnLst/>
            <a:rect l="l" t="t" r="r" b="b"/>
            <a:pathLst>
              <a:path w="828039" h="0">
                <a:moveTo>
                  <a:pt x="0" y="0"/>
                </a:moveTo>
                <a:lnTo>
                  <a:pt x="827430" y="0"/>
                </a:lnTo>
              </a:path>
            </a:pathLst>
          </a:custGeom>
          <a:ln w="7493">
            <a:solidFill>
              <a:srgbClr val="E6E5E5"/>
            </a:solidFill>
          </a:ln>
        </p:spPr>
        <p:txBody>
          <a:bodyPr wrap="square" lIns="0" tIns="0" rIns="0" bIns="0" rtlCol="0"/>
          <a:lstStyle/>
          <a:p/>
        </p:txBody>
      </p:sp>
      <p:sp>
        <p:nvSpPr>
          <p:cNvPr id="110" name="object 110"/>
          <p:cNvSpPr/>
          <p:nvPr/>
        </p:nvSpPr>
        <p:spPr>
          <a:xfrm>
            <a:off x="5210033" y="2145232"/>
            <a:ext cx="3175" cy="0"/>
          </a:xfrm>
          <a:custGeom>
            <a:avLst/>
            <a:gdLst/>
            <a:ahLst/>
            <a:cxnLst/>
            <a:rect l="l" t="t" r="r" b="b"/>
            <a:pathLst>
              <a:path w="3175" h="0">
                <a:moveTo>
                  <a:pt x="0" y="0"/>
                </a:moveTo>
                <a:lnTo>
                  <a:pt x="2641" y="0"/>
                </a:lnTo>
              </a:path>
            </a:pathLst>
          </a:custGeom>
          <a:ln w="3175">
            <a:solidFill>
              <a:srgbClr val="E0E0E1"/>
            </a:solidFill>
          </a:ln>
        </p:spPr>
        <p:txBody>
          <a:bodyPr wrap="square" lIns="0" tIns="0" rIns="0" bIns="0" rtlCol="0"/>
          <a:lstStyle/>
          <a:p/>
        </p:txBody>
      </p:sp>
      <p:sp>
        <p:nvSpPr>
          <p:cNvPr id="111" name="object 111"/>
          <p:cNvSpPr/>
          <p:nvPr/>
        </p:nvSpPr>
        <p:spPr>
          <a:xfrm>
            <a:off x="4392743" y="2126069"/>
            <a:ext cx="5715" cy="0"/>
          </a:xfrm>
          <a:custGeom>
            <a:avLst/>
            <a:gdLst/>
            <a:ahLst/>
            <a:cxnLst/>
            <a:rect l="l" t="t" r="r" b="b"/>
            <a:pathLst>
              <a:path w="5714" h="0">
                <a:moveTo>
                  <a:pt x="0" y="0"/>
                </a:moveTo>
                <a:lnTo>
                  <a:pt x="5270" y="0"/>
                </a:lnTo>
              </a:path>
            </a:pathLst>
          </a:custGeom>
          <a:ln w="3175">
            <a:solidFill>
              <a:srgbClr val="E3E3E3"/>
            </a:solidFill>
          </a:ln>
        </p:spPr>
        <p:txBody>
          <a:bodyPr wrap="square" lIns="0" tIns="0" rIns="0" bIns="0" rtlCol="0"/>
          <a:lstStyle/>
          <a:p/>
        </p:txBody>
      </p:sp>
      <p:sp>
        <p:nvSpPr>
          <p:cNvPr id="112" name="object 112"/>
          <p:cNvSpPr/>
          <p:nvPr/>
        </p:nvSpPr>
        <p:spPr>
          <a:xfrm>
            <a:off x="4404298" y="2126069"/>
            <a:ext cx="808990" cy="0"/>
          </a:xfrm>
          <a:custGeom>
            <a:avLst/>
            <a:gdLst/>
            <a:ahLst/>
            <a:cxnLst/>
            <a:rect l="l" t="t" r="r" b="b"/>
            <a:pathLst>
              <a:path w="808989" h="0">
                <a:moveTo>
                  <a:pt x="0" y="0"/>
                </a:moveTo>
                <a:lnTo>
                  <a:pt x="808380" y="0"/>
                </a:lnTo>
              </a:path>
            </a:pathLst>
          </a:custGeom>
          <a:ln w="3175">
            <a:solidFill>
              <a:srgbClr val="DEDEDF"/>
            </a:solidFill>
          </a:ln>
        </p:spPr>
        <p:txBody>
          <a:bodyPr wrap="square" lIns="0" tIns="0" rIns="0" bIns="0" rtlCol="0"/>
          <a:lstStyle/>
          <a:p/>
        </p:txBody>
      </p:sp>
      <p:sp>
        <p:nvSpPr>
          <p:cNvPr id="113" name="object 113"/>
          <p:cNvSpPr/>
          <p:nvPr/>
        </p:nvSpPr>
        <p:spPr>
          <a:xfrm>
            <a:off x="4398012" y="2126069"/>
            <a:ext cx="3175" cy="0"/>
          </a:xfrm>
          <a:custGeom>
            <a:avLst/>
            <a:gdLst/>
            <a:ahLst/>
            <a:cxnLst/>
            <a:rect l="l" t="t" r="r" b="b"/>
            <a:pathLst>
              <a:path w="3175" h="0">
                <a:moveTo>
                  <a:pt x="0" y="0"/>
                </a:moveTo>
                <a:lnTo>
                  <a:pt x="3136" y="0"/>
                </a:lnTo>
              </a:path>
            </a:pathLst>
          </a:custGeom>
          <a:ln w="3175">
            <a:solidFill>
              <a:srgbClr val="E0DFE0"/>
            </a:solidFill>
          </a:ln>
        </p:spPr>
        <p:txBody>
          <a:bodyPr wrap="square" lIns="0" tIns="0" rIns="0" bIns="0" rtlCol="0"/>
          <a:lstStyle/>
          <a:p/>
        </p:txBody>
      </p:sp>
      <p:sp>
        <p:nvSpPr>
          <p:cNvPr id="114" name="object 114"/>
          <p:cNvSpPr/>
          <p:nvPr/>
        </p:nvSpPr>
        <p:spPr>
          <a:xfrm>
            <a:off x="4401155" y="2126069"/>
            <a:ext cx="3175" cy="0"/>
          </a:xfrm>
          <a:custGeom>
            <a:avLst/>
            <a:gdLst/>
            <a:ahLst/>
            <a:cxnLst/>
            <a:rect l="l" t="t" r="r" b="b"/>
            <a:pathLst>
              <a:path w="3175" h="0">
                <a:moveTo>
                  <a:pt x="0" y="0"/>
                </a:moveTo>
                <a:lnTo>
                  <a:pt x="3136" y="0"/>
                </a:lnTo>
              </a:path>
            </a:pathLst>
          </a:custGeom>
          <a:ln w="3175">
            <a:solidFill>
              <a:srgbClr val="DDDDDE"/>
            </a:solidFill>
          </a:ln>
        </p:spPr>
        <p:txBody>
          <a:bodyPr wrap="square" lIns="0" tIns="0" rIns="0" bIns="0" rtlCol="0"/>
          <a:lstStyle/>
          <a:p/>
        </p:txBody>
      </p:sp>
      <p:sp>
        <p:nvSpPr>
          <p:cNvPr id="115" name="object 115"/>
          <p:cNvSpPr/>
          <p:nvPr/>
        </p:nvSpPr>
        <p:spPr>
          <a:xfrm>
            <a:off x="4385250" y="2126069"/>
            <a:ext cx="4445" cy="5715"/>
          </a:xfrm>
          <a:custGeom>
            <a:avLst/>
            <a:gdLst/>
            <a:ahLst/>
            <a:cxnLst/>
            <a:rect l="l" t="t" r="r" b="b"/>
            <a:pathLst>
              <a:path w="4445" h="5714">
                <a:moveTo>
                  <a:pt x="4343" y="0"/>
                </a:moveTo>
                <a:lnTo>
                  <a:pt x="1206" y="0"/>
                </a:lnTo>
                <a:lnTo>
                  <a:pt x="0" y="1866"/>
                </a:lnTo>
                <a:lnTo>
                  <a:pt x="0" y="5283"/>
                </a:lnTo>
                <a:lnTo>
                  <a:pt x="2641" y="5283"/>
                </a:lnTo>
                <a:lnTo>
                  <a:pt x="2641" y="2641"/>
                </a:lnTo>
                <a:lnTo>
                  <a:pt x="4343" y="0"/>
                </a:lnTo>
                <a:close/>
              </a:path>
            </a:pathLst>
          </a:custGeom>
          <a:solidFill>
            <a:srgbClr val="E6E5E5"/>
          </a:solidFill>
        </p:spPr>
        <p:txBody>
          <a:bodyPr wrap="square" lIns="0" tIns="0" rIns="0" bIns="0" rtlCol="0"/>
          <a:lstStyle/>
          <a:p/>
        </p:txBody>
      </p:sp>
      <p:sp>
        <p:nvSpPr>
          <p:cNvPr id="116" name="object 116"/>
          <p:cNvSpPr/>
          <p:nvPr/>
        </p:nvSpPr>
        <p:spPr>
          <a:xfrm>
            <a:off x="5210035" y="2130031"/>
            <a:ext cx="3175" cy="0"/>
          </a:xfrm>
          <a:custGeom>
            <a:avLst/>
            <a:gdLst/>
            <a:ahLst/>
            <a:cxnLst/>
            <a:rect l="l" t="t" r="r" b="b"/>
            <a:pathLst>
              <a:path w="3175" h="0">
                <a:moveTo>
                  <a:pt x="0" y="0"/>
                </a:moveTo>
                <a:lnTo>
                  <a:pt x="2641" y="0"/>
                </a:lnTo>
              </a:path>
            </a:pathLst>
          </a:custGeom>
          <a:ln w="3175">
            <a:solidFill>
              <a:srgbClr val="E0E0E1"/>
            </a:solidFill>
          </a:ln>
        </p:spPr>
        <p:txBody>
          <a:bodyPr wrap="square" lIns="0" tIns="0" rIns="0" bIns="0" rtlCol="0"/>
          <a:lstStyle/>
          <a:p/>
        </p:txBody>
      </p:sp>
      <p:sp>
        <p:nvSpPr>
          <p:cNvPr id="117" name="object 117"/>
          <p:cNvSpPr/>
          <p:nvPr/>
        </p:nvSpPr>
        <p:spPr>
          <a:xfrm>
            <a:off x="4387891" y="2126069"/>
            <a:ext cx="10160" cy="3175"/>
          </a:xfrm>
          <a:custGeom>
            <a:avLst/>
            <a:gdLst/>
            <a:ahLst/>
            <a:cxnLst/>
            <a:rect l="l" t="t" r="r" b="b"/>
            <a:pathLst>
              <a:path w="10160" h="3175">
                <a:moveTo>
                  <a:pt x="10121" y="0"/>
                </a:moveTo>
                <a:lnTo>
                  <a:pt x="1714" y="0"/>
                </a:lnTo>
                <a:lnTo>
                  <a:pt x="0" y="2641"/>
                </a:lnTo>
                <a:lnTo>
                  <a:pt x="8407" y="2641"/>
                </a:lnTo>
                <a:lnTo>
                  <a:pt x="10121" y="0"/>
                </a:lnTo>
                <a:close/>
              </a:path>
            </a:pathLst>
          </a:custGeom>
          <a:solidFill>
            <a:srgbClr val="E0E0E1"/>
          </a:solidFill>
        </p:spPr>
        <p:txBody>
          <a:bodyPr wrap="square" lIns="0" tIns="0" rIns="0" bIns="0" rtlCol="0"/>
          <a:lstStyle/>
          <a:p/>
        </p:txBody>
      </p:sp>
      <p:sp>
        <p:nvSpPr>
          <p:cNvPr id="118" name="object 118"/>
          <p:cNvSpPr/>
          <p:nvPr/>
        </p:nvSpPr>
        <p:spPr>
          <a:xfrm>
            <a:off x="4402597" y="2127389"/>
            <a:ext cx="810260" cy="0"/>
          </a:xfrm>
          <a:custGeom>
            <a:avLst/>
            <a:gdLst/>
            <a:ahLst/>
            <a:cxnLst/>
            <a:rect l="l" t="t" r="r" b="b"/>
            <a:pathLst>
              <a:path w="810260" h="0">
                <a:moveTo>
                  <a:pt x="0" y="0"/>
                </a:moveTo>
                <a:lnTo>
                  <a:pt x="810082" y="0"/>
                </a:lnTo>
              </a:path>
            </a:pathLst>
          </a:custGeom>
          <a:ln w="3175">
            <a:solidFill>
              <a:srgbClr val="DFDEDF"/>
            </a:solidFill>
          </a:ln>
        </p:spPr>
        <p:txBody>
          <a:bodyPr wrap="square" lIns="0" tIns="0" rIns="0" bIns="0" rtlCol="0"/>
          <a:lstStyle/>
          <a:p/>
        </p:txBody>
      </p:sp>
      <p:sp>
        <p:nvSpPr>
          <p:cNvPr id="119" name="object 119"/>
          <p:cNvSpPr/>
          <p:nvPr/>
        </p:nvSpPr>
        <p:spPr>
          <a:xfrm>
            <a:off x="4396297" y="2126069"/>
            <a:ext cx="5080" cy="3175"/>
          </a:xfrm>
          <a:custGeom>
            <a:avLst/>
            <a:gdLst/>
            <a:ahLst/>
            <a:cxnLst/>
            <a:rect l="l" t="t" r="r" b="b"/>
            <a:pathLst>
              <a:path w="5079" h="3175">
                <a:moveTo>
                  <a:pt x="4851" y="0"/>
                </a:moveTo>
                <a:lnTo>
                  <a:pt x="1714" y="0"/>
                </a:lnTo>
                <a:lnTo>
                  <a:pt x="0" y="2641"/>
                </a:lnTo>
                <a:lnTo>
                  <a:pt x="3149" y="2641"/>
                </a:lnTo>
                <a:lnTo>
                  <a:pt x="4851" y="0"/>
                </a:lnTo>
                <a:close/>
              </a:path>
            </a:pathLst>
          </a:custGeom>
          <a:solidFill>
            <a:srgbClr val="DFDEDF"/>
          </a:solidFill>
        </p:spPr>
        <p:txBody>
          <a:bodyPr wrap="square" lIns="0" tIns="0" rIns="0" bIns="0" rtlCol="0"/>
          <a:lstStyle/>
          <a:p/>
        </p:txBody>
      </p:sp>
      <p:sp>
        <p:nvSpPr>
          <p:cNvPr id="120" name="object 120"/>
          <p:cNvSpPr/>
          <p:nvPr/>
        </p:nvSpPr>
        <p:spPr>
          <a:xfrm>
            <a:off x="4399453" y="2126069"/>
            <a:ext cx="5080" cy="3175"/>
          </a:xfrm>
          <a:custGeom>
            <a:avLst/>
            <a:gdLst/>
            <a:ahLst/>
            <a:cxnLst/>
            <a:rect l="l" t="t" r="r" b="b"/>
            <a:pathLst>
              <a:path w="5079" h="3175">
                <a:moveTo>
                  <a:pt x="4838" y="0"/>
                </a:moveTo>
                <a:lnTo>
                  <a:pt x="1701" y="0"/>
                </a:lnTo>
                <a:lnTo>
                  <a:pt x="0" y="2641"/>
                </a:lnTo>
                <a:lnTo>
                  <a:pt x="3136" y="2641"/>
                </a:lnTo>
                <a:lnTo>
                  <a:pt x="4838" y="0"/>
                </a:lnTo>
                <a:close/>
              </a:path>
            </a:pathLst>
          </a:custGeom>
          <a:solidFill>
            <a:srgbClr val="DEDDDE"/>
          </a:solidFill>
        </p:spPr>
        <p:txBody>
          <a:bodyPr wrap="square" lIns="0" tIns="0" rIns="0" bIns="0" rtlCol="0"/>
          <a:lstStyle/>
          <a:p/>
        </p:txBody>
      </p:sp>
      <p:sp>
        <p:nvSpPr>
          <p:cNvPr id="121" name="object 121"/>
          <p:cNvSpPr/>
          <p:nvPr/>
        </p:nvSpPr>
        <p:spPr>
          <a:xfrm>
            <a:off x="4387885" y="2131349"/>
            <a:ext cx="3175" cy="10795"/>
          </a:xfrm>
          <a:custGeom>
            <a:avLst/>
            <a:gdLst/>
            <a:ahLst/>
            <a:cxnLst/>
            <a:rect l="l" t="t" r="r" b="b"/>
            <a:pathLst>
              <a:path w="3175" h="10794">
                <a:moveTo>
                  <a:pt x="2641" y="0"/>
                </a:moveTo>
                <a:lnTo>
                  <a:pt x="0" y="0"/>
                </a:lnTo>
                <a:lnTo>
                  <a:pt x="0" y="10350"/>
                </a:lnTo>
                <a:lnTo>
                  <a:pt x="2641" y="6273"/>
                </a:lnTo>
                <a:lnTo>
                  <a:pt x="2641" y="0"/>
                </a:lnTo>
                <a:close/>
              </a:path>
            </a:pathLst>
          </a:custGeom>
          <a:solidFill>
            <a:srgbClr val="E3E3E3"/>
          </a:solidFill>
        </p:spPr>
        <p:txBody>
          <a:bodyPr wrap="square" lIns="0" tIns="0" rIns="0" bIns="0" rtlCol="0"/>
          <a:lstStyle/>
          <a:p/>
        </p:txBody>
      </p:sp>
      <p:sp>
        <p:nvSpPr>
          <p:cNvPr id="122" name="object 122"/>
          <p:cNvSpPr/>
          <p:nvPr/>
        </p:nvSpPr>
        <p:spPr>
          <a:xfrm>
            <a:off x="5207393" y="2137629"/>
            <a:ext cx="3175" cy="0"/>
          </a:xfrm>
          <a:custGeom>
            <a:avLst/>
            <a:gdLst/>
            <a:ahLst/>
            <a:cxnLst/>
            <a:rect l="l" t="t" r="r" b="b"/>
            <a:pathLst>
              <a:path w="3175" h="0">
                <a:moveTo>
                  <a:pt x="0" y="0"/>
                </a:moveTo>
                <a:lnTo>
                  <a:pt x="2641" y="0"/>
                </a:lnTo>
              </a:path>
            </a:pathLst>
          </a:custGeom>
          <a:ln w="12560">
            <a:solidFill>
              <a:srgbClr val="DEDEDF"/>
            </a:solidFill>
          </a:ln>
        </p:spPr>
        <p:txBody>
          <a:bodyPr wrap="square" lIns="0" tIns="0" rIns="0" bIns="0" rtlCol="0"/>
          <a:lstStyle/>
          <a:p/>
        </p:txBody>
      </p:sp>
      <p:sp>
        <p:nvSpPr>
          <p:cNvPr id="123" name="object 123"/>
          <p:cNvSpPr/>
          <p:nvPr/>
        </p:nvSpPr>
        <p:spPr>
          <a:xfrm>
            <a:off x="4387885" y="2137629"/>
            <a:ext cx="3175" cy="9525"/>
          </a:xfrm>
          <a:custGeom>
            <a:avLst/>
            <a:gdLst/>
            <a:ahLst/>
            <a:cxnLst/>
            <a:rect l="l" t="t" r="r" b="b"/>
            <a:pathLst>
              <a:path w="3175" h="9525">
                <a:moveTo>
                  <a:pt x="2641" y="0"/>
                </a:moveTo>
                <a:lnTo>
                  <a:pt x="0" y="4064"/>
                </a:lnTo>
                <a:lnTo>
                  <a:pt x="0" y="8928"/>
                </a:lnTo>
                <a:lnTo>
                  <a:pt x="2641" y="4851"/>
                </a:lnTo>
                <a:lnTo>
                  <a:pt x="2641" y="0"/>
                </a:lnTo>
                <a:close/>
              </a:path>
            </a:pathLst>
          </a:custGeom>
          <a:solidFill>
            <a:srgbClr val="E0DFE0"/>
          </a:solidFill>
        </p:spPr>
        <p:txBody>
          <a:bodyPr wrap="square" lIns="0" tIns="0" rIns="0" bIns="0" rtlCol="0"/>
          <a:lstStyle/>
          <a:p/>
        </p:txBody>
      </p:sp>
      <p:sp>
        <p:nvSpPr>
          <p:cNvPr id="124" name="object 124"/>
          <p:cNvSpPr/>
          <p:nvPr/>
        </p:nvSpPr>
        <p:spPr>
          <a:xfrm>
            <a:off x="4387885" y="2144519"/>
            <a:ext cx="822325" cy="0"/>
          </a:xfrm>
          <a:custGeom>
            <a:avLst/>
            <a:gdLst/>
            <a:ahLst/>
            <a:cxnLst/>
            <a:rect l="l" t="t" r="r" b="b"/>
            <a:pathLst>
              <a:path w="822325" h="0">
                <a:moveTo>
                  <a:pt x="0" y="0"/>
                </a:moveTo>
                <a:lnTo>
                  <a:pt x="822147" y="0"/>
                </a:lnTo>
              </a:path>
            </a:pathLst>
          </a:custGeom>
          <a:ln w="4064">
            <a:solidFill>
              <a:srgbClr val="DDDDDE"/>
            </a:solidFill>
          </a:ln>
        </p:spPr>
        <p:txBody>
          <a:bodyPr wrap="square" lIns="0" tIns="0" rIns="0" bIns="0" rtlCol="0"/>
          <a:lstStyle/>
          <a:p/>
        </p:txBody>
      </p:sp>
      <p:sp>
        <p:nvSpPr>
          <p:cNvPr id="125" name="object 125"/>
          <p:cNvSpPr/>
          <p:nvPr/>
        </p:nvSpPr>
        <p:spPr>
          <a:xfrm>
            <a:off x="4387885" y="2128709"/>
            <a:ext cx="8890" cy="3175"/>
          </a:xfrm>
          <a:custGeom>
            <a:avLst/>
            <a:gdLst/>
            <a:ahLst/>
            <a:cxnLst/>
            <a:rect l="l" t="t" r="r" b="b"/>
            <a:pathLst>
              <a:path w="8889" h="3175">
                <a:moveTo>
                  <a:pt x="0" y="0"/>
                </a:moveTo>
                <a:lnTo>
                  <a:pt x="0" y="2641"/>
                </a:lnTo>
                <a:lnTo>
                  <a:pt x="6705" y="2641"/>
                </a:lnTo>
                <a:lnTo>
                  <a:pt x="7482" y="1435"/>
                </a:lnTo>
                <a:lnTo>
                  <a:pt x="2222" y="1435"/>
                </a:lnTo>
                <a:lnTo>
                  <a:pt x="0" y="0"/>
                </a:lnTo>
                <a:close/>
              </a:path>
              <a:path w="8889" h="3175">
                <a:moveTo>
                  <a:pt x="8407" y="0"/>
                </a:moveTo>
                <a:lnTo>
                  <a:pt x="0" y="0"/>
                </a:lnTo>
                <a:lnTo>
                  <a:pt x="2222" y="1435"/>
                </a:lnTo>
                <a:lnTo>
                  <a:pt x="7482" y="1435"/>
                </a:lnTo>
                <a:lnTo>
                  <a:pt x="8407" y="0"/>
                </a:lnTo>
                <a:close/>
              </a:path>
            </a:pathLst>
          </a:custGeom>
          <a:solidFill>
            <a:srgbClr val="E0DFE0"/>
          </a:solidFill>
        </p:spPr>
        <p:txBody>
          <a:bodyPr wrap="square" lIns="0" tIns="0" rIns="0" bIns="0" rtlCol="0"/>
          <a:lstStyle/>
          <a:p/>
        </p:txBody>
      </p:sp>
      <p:sp>
        <p:nvSpPr>
          <p:cNvPr id="126" name="object 126"/>
          <p:cNvSpPr/>
          <p:nvPr/>
        </p:nvSpPr>
        <p:spPr>
          <a:xfrm>
            <a:off x="4400882" y="2130030"/>
            <a:ext cx="809625" cy="0"/>
          </a:xfrm>
          <a:custGeom>
            <a:avLst/>
            <a:gdLst/>
            <a:ahLst/>
            <a:cxnLst/>
            <a:rect l="l" t="t" r="r" b="b"/>
            <a:pathLst>
              <a:path w="809625" h="0">
                <a:moveTo>
                  <a:pt x="0" y="0"/>
                </a:moveTo>
                <a:lnTo>
                  <a:pt x="809155" y="0"/>
                </a:lnTo>
              </a:path>
            </a:pathLst>
          </a:custGeom>
          <a:ln w="3175">
            <a:solidFill>
              <a:srgbClr val="DDDDDE"/>
            </a:solidFill>
          </a:ln>
        </p:spPr>
        <p:txBody>
          <a:bodyPr wrap="square" lIns="0" tIns="0" rIns="0" bIns="0" rtlCol="0"/>
          <a:lstStyle/>
          <a:p/>
        </p:txBody>
      </p:sp>
      <p:sp>
        <p:nvSpPr>
          <p:cNvPr id="127" name="object 127"/>
          <p:cNvSpPr/>
          <p:nvPr/>
        </p:nvSpPr>
        <p:spPr>
          <a:xfrm>
            <a:off x="4394596" y="2128709"/>
            <a:ext cx="5080" cy="3175"/>
          </a:xfrm>
          <a:custGeom>
            <a:avLst/>
            <a:gdLst/>
            <a:ahLst/>
            <a:cxnLst/>
            <a:rect l="l" t="t" r="r" b="b"/>
            <a:pathLst>
              <a:path w="5079" h="3175">
                <a:moveTo>
                  <a:pt x="4838" y="0"/>
                </a:moveTo>
                <a:lnTo>
                  <a:pt x="1701" y="0"/>
                </a:lnTo>
                <a:lnTo>
                  <a:pt x="0" y="2641"/>
                </a:lnTo>
                <a:lnTo>
                  <a:pt x="3136" y="2641"/>
                </a:lnTo>
                <a:lnTo>
                  <a:pt x="4838" y="0"/>
                </a:lnTo>
                <a:close/>
              </a:path>
            </a:pathLst>
          </a:custGeom>
          <a:solidFill>
            <a:srgbClr val="DEDDDE"/>
          </a:solidFill>
        </p:spPr>
        <p:txBody>
          <a:bodyPr wrap="square" lIns="0" tIns="0" rIns="0" bIns="0" rtlCol="0"/>
          <a:lstStyle/>
          <a:p/>
        </p:txBody>
      </p:sp>
      <p:sp>
        <p:nvSpPr>
          <p:cNvPr id="128" name="object 128"/>
          <p:cNvSpPr/>
          <p:nvPr/>
        </p:nvSpPr>
        <p:spPr>
          <a:xfrm>
            <a:off x="4397739" y="2128709"/>
            <a:ext cx="5080" cy="3175"/>
          </a:xfrm>
          <a:custGeom>
            <a:avLst/>
            <a:gdLst/>
            <a:ahLst/>
            <a:cxnLst/>
            <a:rect l="l" t="t" r="r" b="b"/>
            <a:pathLst>
              <a:path w="5079" h="3175">
                <a:moveTo>
                  <a:pt x="4838" y="0"/>
                </a:moveTo>
                <a:lnTo>
                  <a:pt x="1701" y="0"/>
                </a:lnTo>
                <a:lnTo>
                  <a:pt x="0" y="2641"/>
                </a:lnTo>
                <a:lnTo>
                  <a:pt x="3136" y="2641"/>
                </a:lnTo>
                <a:lnTo>
                  <a:pt x="4838" y="0"/>
                </a:lnTo>
                <a:close/>
              </a:path>
            </a:pathLst>
          </a:custGeom>
          <a:solidFill>
            <a:srgbClr val="DDDCDD"/>
          </a:solidFill>
        </p:spPr>
        <p:txBody>
          <a:bodyPr wrap="square" lIns="0" tIns="0" rIns="0" bIns="0" rtlCol="0"/>
          <a:lstStyle/>
          <a:p/>
        </p:txBody>
      </p:sp>
      <p:sp>
        <p:nvSpPr>
          <p:cNvPr id="129" name="object 129"/>
          <p:cNvSpPr/>
          <p:nvPr/>
        </p:nvSpPr>
        <p:spPr>
          <a:xfrm>
            <a:off x="4387885" y="2128709"/>
            <a:ext cx="8890" cy="0"/>
          </a:xfrm>
          <a:custGeom>
            <a:avLst/>
            <a:gdLst/>
            <a:ahLst/>
            <a:cxnLst/>
            <a:rect l="l" t="t" r="r" b="b"/>
            <a:pathLst>
              <a:path w="8889" h="0">
                <a:moveTo>
                  <a:pt x="0" y="0"/>
                </a:moveTo>
                <a:lnTo>
                  <a:pt x="8407" y="0"/>
                </a:lnTo>
              </a:path>
            </a:pathLst>
          </a:custGeom>
          <a:ln w="3175">
            <a:solidFill>
              <a:srgbClr val="DDDDDE"/>
            </a:solidFill>
          </a:ln>
        </p:spPr>
        <p:txBody>
          <a:bodyPr wrap="square" lIns="0" tIns="0" rIns="0" bIns="0" rtlCol="0"/>
          <a:lstStyle/>
          <a:p/>
        </p:txBody>
      </p:sp>
      <p:sp>
        <p:nvSpPr>
          <p:cNvPr id="130" name="object 130"/>
          <p:cNvSpPr/>
          <p:nvPr/>
        </p:nvSpPr>
        <p:spPr>
          <a:xfrm>
            <a:off x="4402583" y="2128709"/>
            <a:ext cx="807720" cy="0"/>
          </a:xfrm>
          <a:custGeom>
            <a:avLst/>
            <a:gdLst/>
            <a:ahLst/>
            <a:cxnLst/>
            <a:rect l="l" t="t" r="r" b="b"/>
            <a:pathLst>
              <a:path w="807720" h="0">
                <a:moveTo>
                  <a:pt x="0" y="0"/>
                </a:moveTo>
                <a:lnTo>
                  <a:pt x="807453" y="0"/>
                </a:lnTo>
              </a:path>
            </a:pathLst>
          </a:custGeom>
          <a:ln w="3175">
            <a:solidFill>
              <a:srgbClr val="DCDCDD"/>
            </a:solidFill>
          </a:ln>
        </p:spPr>
        <p:txBody>
          <a:bodyPr wrap="square" lIns="0" tIns="0" rIns="0" bIns="0" rtlCol="0"/>
          <a:lstStyle/>
          <a:p/>
        </p:txBody>
      </p:sp>
      <p:sp>
        <p:nvSpPr>
          <p:cNvPr id="131" name="object 131"/>
          <p:cNvSpPr/>
          <p:nvPr/>
        </p:nvSpPr>
        <p:spPr>
          <a:xfrm>
            <a:off x="4396297" y="2128709"/>
            <a:ext cx="3175" cy="0"/>
          </a:xfrm>
          <a:custGeom>
            <a:avLst/>
            <a:gdLst/>
            <a:ahLst/>
            <a:cxnLst/>
            <a:rect l="l" t="t" r="r" b="b"/>
            <a:pathLst>
              <a:path w="3175" h="0">
                <a:moveTo>
                  <a:pt x="0" y="0"/>
                </a:moveTo>
                <a:lnTo>
                  <a:pt x="3149" y="0"/>
                </a:lnTo>
              </a:path>
            </a:pathLst>
          </a:custGeom>
          <a:ln w="3175">
            <a:solidFill>
              <a:srgbClr val="DDDCDD"/>
            </a:solidFill>
          </a:ln>
        </p:spPr>
        <p:txBody>
          <a:bodyPr wrap="square" lIns="0" tIns="0" rIns="0" bIns="0" rtlCol="0"/>
          <a:lstStyle/>
          <a:p/>
        </p:txBody>
      </p:sp>
      <p:sp>
        <p:nvSpPr>
          <p:cNvPr id="132" name="object 132"/>
          <p:cNvSpPr/>
          <p:nvPr/>
        </p:nvSpPr>
        <p:spPr>
          <a:xfrm>
            <a:off x="4399439" y="2128709"/>
            <a:ext cx="3175" cy="0"/>
          </a:xfrm>
          <a:custGeom>
            <a:avLst/>
            <a:gdLst/>
            <a:ahLst/>
            <a:cxnLst/>
            <a:rect l="l" t="t" r="r" b="b"/>
            <a:pathLst>
              <a:path w="3175" h="0">
                <a:moveTo>
                  <a:pt x="0" y="0"/>
                </a:moveTo>
                <a:lnTo>
                  <a:pt x="3149" y="0"/>
                </a:lnTo>
              </a:path>
            </a:pathLst>
          </a:custGeom>
          <a:ln w="3175">
            <a:solidFill>
              <a:srgbClr val="DBDBDC"/>
            </a:solidFill>
          </a:ln>
        </p:spPr>
        <p:txBody>
          <a:bodyPr wrap="square" lIns="0" tIns="0" rIns="0" bIns="0" rtlCol="0"/>
          <a:lstStyle/>
          <a:p/>
        </p:txBody>
      </p:sp>
      <p:sp>
        <p:nvSpPr>
          <p:cNvPr id="133" name="object 133"/>
          <p:cNvSpPr/>
          <p:nvPr/>
        </p:nvSpPr>
        <p:spPr>
          <a:xfrm>
            <a:off x="3822713" y="2363555"/>
            <a:ext cx="963930" cy="377825"/>
          </a:xfrm>
          <a:custGeom>
            <a:avLst/>
            <a:gdLst/>
            <a:ahLst/>
            <a:cxnLst/>
            <a:rect l="l" t="t" r="r" b="b"/>
            <a:pathLst>
              <a:path w="963929" h="377825">
                <a:moveTo>
                  <a:pt x="65252" y="0"/>
                </a:moveTo>
                <a:lnTo>
                  <a:pt x="25678" y="13362"/>
                </a:lnTo>
                <a:lnTo>
                  <a:pt x="2542" y="47150"/>
                </a:lnTo>
                <a:lnTo>
                  <a:pt x="116" y="61319"/>
                </a:lnTo>
                <a:lnTo>
                  <a:pt x="3517" y="65252"/>
                </a:lnTo>
                <a:lnTo>
                  <a:pt x="0" y="65252"/>
                </a:lnTo>
                <a:lnTo>
                  <a:pt x="0" y="312178"/>
                </a:lnTo>
                <a:lnTo>
                  <a:pt x="1601" y="326613"/>
                </a:lnTo>
                <a:lnTo>
                  <a:pt x="22822" y="361757"/>
                </a:lnTo>
                <a:lnTo>
                  <a:pt x="61319" y="377314"/>
                </a:lnTo>
                <a:lnTo>
                  <a:pt x="898093" y="377431"/>
                </a:lnTo>
                <a:lnTo>
                  <a:pt x="912527" y="375829"/>
                </a:lnTo>
                <a:lnTo>
                  <a:pt x="925835" y="371259"/>
                </a:lnTo>
                <a:lnTo>
                  <a:pt x="927256" y="370395"/>
                </a:lnTo>
                <a:lnTo>
                  <a:pt x="65252" y="370395"/>
                </a:lnTo>
                <a:lnTo>
                  <a:pt x="51932" y="368865"/>
                </a:lnTo>
                <a:lnTo>
                  <a:pt x="18956" y="346477"/>
                </a:lnTo>
                <a:lnTo>
                  <a:pt x="7035" y="65252"/>
                </a:lnTo>
                <a:lnTo>
                  <a:pt x="8564" y="51928"/>
                </a:lnTo>
                <a:lnTo>
                  <a:pt x="30951" y="18961"/>
                </a:lnTo>
                <a:lnTo>
                  <a:pt x="927167" y="7035"/>
                </a:lnTo>
                <a:lnTo>
                  <a:pt x="916194" y="2542"/>
                </a:lnTo>
                <a:lnTo>
                  <a:pt x="902026" y="116"/>
                </a:lnTo>
                <a:lnTo>
                  <a:pt x="65252" y="0"/>
                </a:lnTo>
                <a:close/>
              </a:path>
              <a:path w="963929" h="377825">
                <a:moveTo>
                  <a:pt x="927167" y="7035"/>
                </a:moveTo>
                <a:lnTo>
                  <a:pt x="898093" y="7035"/>
                </a:lnTo>
                <a:lnTo>
                  <a:pt x="911412" y="8565"/>
                </a:lnTo>
                <a:lnTo>
                  <a:pt x="923636" y="12923"/>
                </a:lnTo>
                <a:lnTo>
                  <a:pt x="951204" y="42194"/>
                </a:lnTo>
                <a:lnTo>
                  <a:pt x="956309" y="312178"/>
                </a:lnTo>
                <a:lnTo>
                  <a:pt x="954781" y="325502"/>
                </a:lnTo>
                <a:lnTo>
                  <a:pt x="932393" y="358470"/>
                </a:lnTo>
                <a:lnTo>
                  <a:pt x="65252" y="370395"/>
                </a:lnTo>
                <a:lnTo>
                  <a:pt x="927256" y="370395"/>
                </a:lnTo>
                <a:lnTo>
                  <a:pt x="955500" y="343229"/>
                </a:lnTo>
                <a:lnTo>
                  <a:pt x="963345" y="65252"/>
                </a:lnTo>
                <a:lnTo>
                  <a:pt x="961744" y="50818"/>
                </a:lnTo>
                <a:lnTo>
                  <a:pt x="957173" y="37510"/>
                </a:lnTo>
                <a:lnTo>
                  <a:pt x="949983" y="25678"/>
                </a:lnTo>
                <a:lnTo>
                  <a:pt x="940523" y="15673"/>
                </a:lnTo>
                <a:lnTo>
                  <a:pt x="929143" y="7845"/>
                </a:lnTo>
                <a:lnTo>
                  <a:pt x="927167" y="7035"/>
                </a:lnTo>
                <a:close/>
              </a:path>
            </a:pathLst>
          </a:custGeom>
          <a:solidFill>
            <a:srgbClr val="7E7F83"/>
          </a:solidFill>
        </p:spPr>
        <p:txBody>
          <a:bodyPr wrap="square" lIns="0" tIns="0" rIns="0" bIns="0" rtlCol="0"/>
          <a:lstStyle/>
          <a:p/>
        </p:txBody>
      </p:sp>
      <p:sp>
        <p:nvSpPr>
          <p:cNvPr id="134" name="object 134"/>
          <p:cNvSpPr/>
          <p:nvPr/>
        </p:nvSpPr>
        <p:spPr>
          <a:xfrm>
            <a:off x="3835488" y="2376640"/>
            <a:ext cx="921346" cy="353263"/>
          </a:xfrm>
          <a:prstGeom prst="rect">
            <a:avLst/>
          </a:prstGeom>
          <a:blipFill>
            <a:blip r:embed="rId3" cstate="print"/>
            <a:stretch>
              <a:fillRect/>
            </a:stretch>
          </a:blipFill>
        </p:spPr>
        <p:txBody>
          <a:bodyPr wrap="square" lIns="0" tIns="0" rIns="0" bIns="0" rtlCol="0"/>
          <a:lstStyle/>
          <a:p/>
        </p:txBody>
      </p:sp>
      <p:sp>
        <p:nvSpPr>
          <p:cNvPr id="135" name="object 135"/>
          <p:cNvSpPr/>
          <p:nvPr/>
        </p:nvSpPr>
        <p:spPr>
          <a:xfrm>
            <a:off x="2881005" y="2487719"/>
            <a:ext cx="3185383" cy="1646791"/>
          </a:xfrm>
          <a:prstGeom prst="rect">
            <a:avLst/>
          </a:prstGeom>
          <a:blipFill>
            <a:blip r:embed="rId4" cstate="print"/>
            <a:stretch>
              <a:fillRect/>
            </a:stretch>
          </a:blipFill>
        </p:spPr>
        <p:txBody>
          <a:bodyPr wrap="square" lIns="0" tIns="0" rIns="0" bIns="0" rtlCol="0"/>
          <a:lstStyle/>
          <a:p/>
        </p:txBody>
      </p:sp>
      <p:sp>
        <p:nvSpPr>
          <p:cNvPr id="136" name="object 136"/>
          <p:cNvSpPr/>
          <p:nvPr/>
        </p:nvSpPr>
        <p:spPr>
          <a:xfrm>
            <a:off x="4596420" y="1786101"/>
            <a:ext cx="67310" cy="51435"/>
          </a:xfrm>
          <a:custGeom>
            <a:avLst/>
            <a:gdLst/>
            <a:ahLst/>
            <a:cxnLst/>
            <a:rect l="l" t="t" r="r" b="b"/>
            <a:pathLst>
              <a:path w="67310" h="51435">
                <a:moveTo>
                  <a:pt x="10566" y="0"/>
                </a:moveTo>
                <a:lnTo>
                  <a:pt x="0" y="0"/>
                </a:lnTo>
                <a:lnTo>
                  <a:pt x="12204" y="51079"/>
                </a:lnTo>
                <a:lnTo>
                  <a:pt x="23393" y="51079"/>
                </a:lnTo>
                <a:lnTo>
                  <a:pt x="27636" y="35090"/>
                </a:lnTo>
                <a:lnTo>
                  <a:pt x="18262" y="35090"/>
                </a:lnTo>
                <a:lnTo>
                  <a:pt x="10566" y="0"/>
                </a:lnTo>
                <a:close/>
              </a:path>
              <a:path w="67310" h="51435">
                <a:moveTo>
                  <a:pt x="43105" y="12890"/>
                </a:moveTo>
                <a:lnTo>
                  <a:pt x="33528" y="12890"/>
                </a:lnTo>
                <a:lnTo>
                  <a:pt x="43700" y="51079"/>
                </a:lnTo>
                <a:lnTo>
                  <a:pt x="54648" y="51079"/>
                </a:lnTo>
                <a:lnTo>
                  <a:pt x="58386" y="35674"/>
                </a:lnTo>
                <a:lnTo>
                  <a:pt x="48831" y="35674"/>
                </a:lnTo>
                <a:lnTo>
                  <a:pt x="43105" y="12890"/>
                </a:lnTo>
                <a:close/>
              </a:path>
              <a:path w="67310" h="51435">
                <a:moveTo>
                  <a:pt x="67043" y="0"/>
                </a:moveTo>
                <a:lnTo>
                  <a:pt x="56667" y="0"/>
                </a:lnTo>
                <a:lnTo>
                  <a:pt x="48831" y="35674"/>
                </a:lnTo>
                <a:lnTo>
                  <a:pt x="58386" y="35674"/>
                </a:lnTo>
                <a:lnTo>
                  <a:pt x="67043" y="0"/>
                </a:lnTo>
                <a:close/>
              </a:path>
              <a:path w="67310" h="51435">
                <a:moveTo>
                  <a:pt x="39865" y="0"/>
                </a:moveTo>
                <a:lnTo>
                  <a:pt x="27597" y="0"/>
                </a:lnTo>
                <a:lnTo>
                  <a:pt x="18262" y="35090"/>
                </a:lnTo>
                <a:lnTo>
                  <a:pt x="27636" y="35090"/>
                </a:lnTo>
                <a:lnTo>
                  <a:pt x="33528" y="12890"/>
                </a:lnTo>
                <a:lnTo>
                  <a:pt x="43105" y="12890"/>
                </a:lnTo>
                <a:lnTo>
                  <a:pt x="39865" y="0"/>
                </a:lnTo>
                <a:close/>
              </a:path>
            </a:pathLst>
          </a:custGeom>
          <a:solidFill>
            <a:srgbClr val="231F20"/>
          </a:solidFill>
        </p:spPr>
        <p:txBody>
          <a:bodyPr wrap="square" lIns="0" tIns="0" rIns="0" bIns="0" rtlCol="0"/>
          <a:lstStyle/>
          <a:p/>
        </p:txBody>
      </p:sp>
      <p:sp>
        <p:nvSpPr>
          <p:cNvPr id="137" name="object 137"/>
          <p:cNvSpPr/>
          <p:nvPr/>
        </p:nvSpPr>
        <p:spPr>
          <a:xfrm>
            <a:off x="4664219" y="1786101"/>
            <a:ext cx="67310" cy="51435"/>
          </a:xfrm>
          <a:custGeom>
            <a:avLst/>
            <a:gdLst/>
            <a:ahLst/>
            <a:cxnLst/>
            <a:rect l="l" t="t" r="r" b="b"/>
            <a:pathLst>
              <a:path w="67310" h="51435">
                <a:moveTo>
                  <a:pt x="10553" y="0"/>
                </a:moveTo>
                <a:lnTo>
                  <a:pt x="0" y="0"/>
                </a:lnTo>
                <a:lnTo>
                  <a:pt x="12191" y="51079"/>
                </a:lnTo>
                <a:lnTo>
                  <a:pt x="23380" y="51079"/>
                </a:lnTo>
                <a:lnTo>
                  <a:pt x="27623" y="35090"/>
                </a:lnTo>
                <a:lnTo>
                  <a:pt x="18249" y="35090"/>
                </a:lnTo>
                <a:lnTo>
                  <a:pt x="10553" y="0"/>
                </a:lnTo>
                <a:close/>
              </a:path>
              <a:path w="67310" h="51435">
                <a:moveTo>
                  <a:pt x="43092" y="12890"/>
                </a:moveTo>
                <a:lnTo>
                  <a:pt x="33515" y="12890"/>
                </a:lnTo>
                <a:lnTo>
                  <a:pt x="43687" y="51079"/>
                </a:lnTo>
                <a:lnTo>
                  <a:pt x="54635" y="51079"/>
                </a:lnTo>
                <a:lnTo>
                  <a:pt x="58373" y="35674"/>
                </a:lnTo>
                <a:lnTo>
                  <a:pt x="48818" y="35674"/>
                </a:lnTo>
                <a:lnTo>
                  <a:pt x="43092" y="12890"/>
                </a:lnTo>
                <a:close/>
              </a:path>
              <a:path w="67310" h="51435">
                <a:moveTo>
                  <a:pt x="67030" y="0"/>
                </a:moveTo>
                <a:lnTo>
                  <a:pt x="56654" y="0"/>
                </a:lnTo>
                <a:lnTo>
                  <a:pt x="48818" y="35674"/>
                </a:lnTo>
                <a:lnTo>
                  <a:pt x="58373" y="35674"/>
                </a:lnTo>
                <a:lnTo>
                  <a:pt x="67030" y="0"/>
                </a:lnTo>
                <a:close/>
              </a:path>
              <a:path w="67310" h="51435">
                <a:moveTo>
                  <a:pt x="39852" y="0"/>
                </a:moveTo>
                <a:lnTo>
                  <a:pt x="27584" y="0"/>
                </a:lnTo>
                <a:lnTo>
                  <a:pt x="18249" y="35090"/>
                </a:lnTo>
                <a:lnTo>
                  <a:pt x="27623" y="35090"/>
                </a:lnTo>
                <a:lnTo>
                  <a:pt x="33515" y="12890"/>
                </a:lnTo>
                <a:lnTo>
                  <a:pt x="43092" y="12890"/>
                </a:lnTo>
                <a:lnTo>
                  <a:pt x="39852" y="0"/>
                </a:lnTo>
                <a:close/>
              </a:path>
            </a:pathLst>
          </a:custGeom>
          <a:solidFill>
            <a:srgbClr val="231F20"/>
          </a:solidFill>
        </p:spPr>
        <p:txBody>
          <a:bodyPr wrap="square" lIns="0" tIns="0" rIns="0" bIns="0" rtlCol="0"/>
          <a:lstStyle/>
          <a:p/>
        </p:txBody>
      </p:sp>
      <p:sp>
        <p:nvSpPr>
          <p:cNvPr id="138" name="object 138"/>
          <p:cNvSpPr/>
          <p:nvPr/>
        </p:nvSpPr>
        <p:spPr>
          <a:xfrm>
            <a:off x="4732006" y="1786101"/>
            <a:ext cx="67310" cy="51435"/>
          </a:xfrm>
          <a:custGeom>
            <a:avLst/>
            <a:gdLst/>
            <a:ahLst/>
            <a:cxnLst/>
            <a:rect l="l" t="t" r="r" b="b"/>
            <a:pathLst>
              <a:path w="67310" h="51435">
                <a:moveTo>
                  <a:pt x="10553" y="0"/>
                </a:moveTo>
                <a:lnTo>
                  <a:pt x="0" y="0"/>
                </a:lnTo>
                <a:lnTo>
                  <a:pt x="12191" y="51079"/>
                </a:lnTo>
                <a:lnTo>
                  <a:pt x="23380" y="51079"/>
                </a:lnTo>
                <a:lnTo>
                  <a:pt x="27623" y="35090"/>
                </a:lnTo>
                <a:lnTo>
                  <a:pt x="18249" y="35090"/>
                </a:lnTo>
                <a:lnTo>
                  <a:pt x="10553" y="0"/>
                </a:lnTo>
                <a:close/>
              </a:path>
              <a:path w="67310" h="51435">
                <a:moveTo>
                  <a:pt x="43092" y="12890"/>
                </a:moveTo>
                <a:lnTo>
                  <a:pt x="33515" y="12890"/>
                </a:lnTo>
                <a:lnTo>
                  <a:pt x="43700" y="51079"/>
                </a:lnTo>
                <a:lnTo>
                  <a:pt x="54635" y="51079"/>
                </a:lnTo>
                <a:lnTo>
                  <a:pt x="58373" y="35674"/>
                </a:lnTo>
                <a:lnTo>
                  <a:pt x="48818" y="35674"/>
                </a:lnTo>
                <a:lnTo>
                  <a:pt x="43092" y="12890"/>
                </a:lnTo>
                <a:close/>
              </a:path>
              <a:path w="67310" h="51435">
                <a:moveTo>
                  <a:pt x="67030" y="0"/>
                </a:moveTo>
                <a:lnTo>
                  <a:pt x="56654" y="0"/>
                </a:lnTo>
                <a:lnTo>
                  <a:pt x="48818" y="35674"/>
                </a:lnTo>
                <a:lnTo>
                  <a:pt x="58373" y="35674"/>
                </a:lnTo>
                <a:lnTo>
                  <a:pt x="67030" y="0"/>
                </a:lnTo>
                <a:close/>
              </a:path>
              <a:path w="67310" h="51435">
                <a:moveTo>
                  <a:pt x="39852" y="0"/>
                </a:moveTo>
                <a:lnTo>
                  <a:pt x="27597" y="0"/>
                </a:lnTo>
                <a:lnTo>
                  <a:pt x="18249" y="35090"/>
                </a:lnTo>
                <a:lnTo>
                  <a:pt x="27623" y="35090"/>
                </a:lnTo>
                <a:lnTo>
                  <a:pt x="33515" y="12890"/>
                </a:lnTo>
                <a:lnTo>
                  <a:pt x="43092" y="12890"/>
                </a:lnTo>
                <a:lnTo>
                  <a:pt x="39852" y="0"/>
                </a:lnTo>
                <a:close/>
              </a:path>
            </a:pathLst>
          </a:custGeom>
          <a:solidFill>
            <a:srgbClr val="231F20"/>
          </a:solidFill>
        </p:spPr>
        <p:txBody>
          <a:bodyPr wrap="square" lIns="0" tIns="0" rIns="0" bIns="0" rtlCol="0"/>
          <a:lstStyle/>
          <a:p/>
        </p:txBody>
      </p:sp>
      <p:sp>
        <p:nvSpPr>
          <p:cNvPr id="139" name="object 139"/>
          <p:cNvSpPr/>
          <p:nvPr/>
        </p:nvSpPr>
        <p:spPr>
          <a:xfrm>
            <a:off x="4864713" y="1786101"/>
            <a:ext cx="39370" cy="51435"/>
          </a:xfrm>
          <a:custGeom>
            <a:avLst/>
            <a:gdLst/>
            <a:ahLst/>
            <a:cxnLst/>
            <a:rect l="l" t="t" r="r" b="b"/>
            <a:pathLst>
              <a:path w="39370" h="51435">
                <a:moveTo>
                  <a:pt x="37871" y="0"/>
                </a:moveTo>
                <a:lnTo>
                  <a:pt x="0" y="0"/>
                </a:lnTo>
                <a:lnTo>
                  <a:pt x="0" y="51079"/>
                </a:lnTo>
                <a:lnTo>
                  <a:pt x="38849" y="51079"/>
                </a:lnTo>
                <a:lnTo>
                  <a:pt x="38849" y="42468"/>
                </a:lnTo>
                <a:lnTo>
                  <a:pt x="10312" y="42468"/>
                </a:lnTo>
                <a:lnTo>
                  <a:pt x="10312" y="28562"/>
                </a:lnTo>
                <a:lnTo>
                  <a:pt x="35966" y="28562"/>
                </a:lnTo>
                <a:lnTo>
                  <a:pt x="35966" y="19964"/>
                </a:lnTo>
                <a:lnTo>
                  <a:pt x="10312" y="19964"/>
                </a:lnTo>
                <a:lnTo>
                  <a:pt x="10312" y="8636"/>
                </a:lnTo>
                <a:lnTo>
                  <a:pt x="37871" y="8636"/>
                </a:lnTo>
                <a:lnTo>
                  <a:pt x="37871" y="0"/>
                </a:lnTo>
                <a:close/>
              </a:path>
            </a:pathLst>
          </a:custGeom>
          <a:solidFill>
            <a:srgbClr val="231F20"/>
          </a:solidFill>
        </p:spPr>
        <p:txBody>
          <a:bodyPr wrap="square" lIns="0" tIns="0" rIns="0" bIns="0" rtlCol="0"/>
          <a:lstStyle/>
          <a:p/>
        </p:txBody>
      </p:sp>
      <p:sp>
        <p:nvSpPr>
          <p:cNvPr id="140" name="object 140"/>
          <p:cNvSpPr/>
          <p:nvPr/>
        </p:nvSpPr>
        <p:spPr>
          <a:xfrm>
            <a:off x="4911394" y="1818659"/>
            <a:ext cx="19685" cy="0"/>
          </a:xfrm>
          <a:custGeom>
            <a:avLst/>
            <a:gdLst/>
            <a:ahLst/>
            <a:cxnLst/>
            <a:rect l="l" t="t" r="r" b="b"/>
            <a:pathLst>
              <a:path w="19685" h="0">
                <a:moveTo>
                  <a:pt x="0" y="0"/>
                </a:moveTo>
                <a:lnTo>
                  <a:pt x="19240" y="0"/>
                </a:lnTo>
              </a:path>
            </a:pathLst>
          </a:custGeom>
          <a:ln w="9791">
            <a:solidFill>
              <a:srgbClr val="231F20"/>
            </a:solidFill>
          </a:ln>
        </p:spPr>
        <p:txBody>
          <a:bodyPr wrap="square" lIns="0" tIns="0" rIns="0" bIns="0" rtlCol="0"/>
          <a:lstStyle/>
          <a:p/>
        </p:txBody>
      </p:sp>
      <p:sp>
        <p:nvSpPr>
          <p:cNvPr id="141" name="object 141"/>
          <p:cNvSpPr/>
          <p:nvPr/>
        </p:nvSpPr>
        <p:spPr>
          <a:xfrm>
            <a:off x="4935940" y="1786101"/>
            <a:ext cx="49530" cy="51435"/>
          </a:xfrm>
          <a:custGeom>
            <a:avLst/>
            <a:gdLst/>
            <a:ahLst/>
            <a:cxnLst/>
            <a:rect l="l" t="t" r="r" b="b"/>
            <a:pathLst>
              <a:path w="49529" h="51435">
                <a:moveTo>
                  <a:pt x="15443" y="0"/>
                </a:moveTo>
                <a:lnTo>
                  <a:pt x="0" y="0"/>
                </a:lnTo>
                <a:lnTo>
                  <a:pt x="0" y="51079"/>
                </a:lnTo>
                <a:lnTo>
                  <a:pt x="9588" y="51079"/>
                </a:lnTo>
                <a:lnTo>
                  <a:pt x="9588" y="10858"/>
                </a:lnTo>
                <a:lnTo>
                  <a:pt x="18332" y="10858"/>
                </a:lnTo>
                <a:lnTo>
                  <a:pt x="15443" y="0"/>
                </a:lnTo>
                <a:close/>
              </a:path>
              <a:path w="49529" h="51435">
                <a:moveTo>
                  <a:pt x="18332" y="10858"/>
                </a:moveTo>
                <a:lnTo>
                  <a:pt x="9588" y="10858"/>
                </a:lnTo>
                <a:lnTo>
                  <a:pt x="19697" y="51079"/>
                </a:lnTo>
                <a:lnTo>
                  <a:pt x="29629" y="51079"/>
                </a:lnTo>
                <a:lnTo>
                  <a:pt x="33721" y="34836"/>
                </a:lnTo>
                <a:lnTo>
                  <a:pt x="24714" y="34836"/>
                </a:lnTo>
                <a:lnTo>
                  <a:pt x="18332" y="10858"/>
                </a:lnTo>
                <a:close/>
              </a:path>
              <a:path w="49529" h="51435">
                <a:moveTo>
                  <a:pt x="49352" y="10858"/>
                </a:moveTo>
                <a:lnTo>
                  <a:pt x="39763" y="10858"/>
                </a:lnTo>
                <a:lnTo>
                  <a:pt x="39763" y="51079"/>
                </a:lnTo>
                <a:lnTo>
                  <a:pt x="49352" y="51079"/>
                </a:lnTo>
                <a:lnTo>
                  <a:pt x="49352" y="10858"/>
                </a:lnTo>
                <a:close/>
              </a:path>
              <a:path w="49529" h="51435">
                <a:moveTo>
                  <a:pt x="49352" y="0"/>
                </a:moveTo>
                <a:lnTo>
                  <a:pt x="33883" y="0"/>
                </a:lnTo>
                <a:lnTo>
                  <a:pt x="24714" y="34836"/>
                </a:lnTo>
                <a:lnTo>
                  <a:pt x="33721" y="34836"/>
                </a:lnTo>
                <a:lnTo>
                  <a:pt x="39763" y="10858"/>
                </a:lnTo>
                <a:lnTo>
                  <a:pt x="49352" y="10858"/>
                </a:lnTo>
                <a:lnTo>
                  <a:pt x="49352" y="0"/>
                </a:lnTo>
                <a:close/>
              </a:path>
            </a:pathLst>
          </a:custGeom>
          <a:solidFill>
            <a:srgbClr val="231F20"/>
          </a:solidFill>
        </p:spPr>
        <p:txBody>
          <a:bodyPr wrap="square" lIns="0" tIns="0" rIns="0" bIns="0" rtlCol="0"/>
          <a:lstStyle/>
          <a:p/>
        </p:txBody>
      </p:sp>
      <p:sp>
        <p:nvSpPr>
          <p:cNvPr id="142" name="object 142"/>
          <p:cNvSpPr/>
          <p:nvPr/>
        </p:nvSpPr>
        <p:spPr>
          <a:xfrm>
            <a:off x="4992676" y="1799332"/>
            <a:ext cx="34925" cy="38735"/>
          </a:xfrm>
          <a:custGeom>
            <a:avLst/>
            <a:gdLst/>
            <a:ahLst/>
            <a:cxnLst/>
            <a:rect l="l" t="t" r="r" b="b"/>
            <a:pathLst>
              <a:path w="34925" h="38735">
                <a:moveTo>
                  <a:pt x="32241" y="7493"/>
                </a:moveTo>
                <a:lnTo>
                  <a:pt x="18922" y="7493"/>
                </a:lnTo>
                <a:lnTo>
                  <a:pt x="20675" y="7899"/>
                </a:lnTo>
                <a:lnTo>
                  <a:pt x="22529" y="9499"/>
                </a:lnTo>
                <a:lnTo>
                  <a:pt x="22888" y="10528"/>
                </a:lnTo>
                <a:lnTo>
                  <a:pt x="22999" y="13703"/>
                </a:lnTo>
                <a:lnTo>
                  <a:pt x="21234" y="14439"/>
                </a:lnTo>
                <a:lnTo>
                  <a:pt x="18059" y="15240"/>
                </a:lnTo>
                <a:lnTo>
                  <a:pt x="10096" y="16751"/>
                </a:lnTo>
                <a:lnTo>
                  <a:pt x="7492" y="17513"/>
                </a:lnTo>
                <a:lnTo>
                  <a:pt x="0" y="30899"/>
                </a:lnTo>
                <a:lnTo>
                  <a:pt x="1092" y="33515"/>
                </a:lnTo>
                <a:lnTo>
                  <a:pt x="5486" y="37655"/>
                </a:lnTo>
                <a:lnTo>
                  <a:pt x="8496" y="38684"/>
                </a:lnTo>
                <a:lnTo>
                  <a:pt x="14465" y="38684"/>
                </a:lnTo>
                <a:lnTo>
                  <a:pt x="16497" y="38277"/>
                </a:lnTo>
                <a:lnTo>
                  <a:pt x="20294" y="36652"/>
                </a:lnTo>
                <a:lnTo>
                  <a:pt x="22097" y="35433"/>
                </a:lnTo>
                <a:lnTo>
                  <a:pt x="23761" y="33807"/>
                </a:lnTo>
                <a:lnTo>
                  <a:pt x="33171" y="33807"/>
                </a:lnTo>
                <a:lnTo>
                  <a:pt x="32755" y="31788"/>
                </a:lnTo>
                <a:lnTo>
                  <a:pt x="13652" y="31788"/>
                </a:lnTo>
                <a:lnTo>
                  <a:pt x="12344" y="31292"/>
                </a:lnTo>
                <a:lnTo>
                  <a:pt x="10299" y="29286"/>
                </a:lnTo>
                <a:lnTo>
                  <a:pt x="9791" y="28105"/>
                </a:lnTo>
                <a:lnTo>
                  <a:pt x="9791" y="25336"/>
                </a:lnTo>
                <a:lnTo>
                  <a:pt x="19761" y="20993"/>
                </a:lnTo>
                <a:lnTo>
                  <a:pt x="21742" y="20497"/>
                </a:lnTo>
                <a:lnTo>
                  <a:pt x="22999" y="20078"/>
                </a:lnTo>
                <a:lnTo>
                  <a:pt x="32552" y="20078"/>
                </a:lnTo>
                <a:lnTo>
                  <a:pt x="32495" y="9207"/>
                </a:lnTo>
                <a:lnTo>
                  <a:pt x="32241" y="7493"/>
                </a:lnTo>
                <a:close/>
              </a:path>
              <a:path w="34925" h="38735">
                <a:moveTo>
                  <a:pt x="33171" y="33807"/>
                </a:moveTo>
                <a:lnTo>
                  <a:pt x="23761" y="33807"/>
                </a:lnTo>
                <a:lnTo>
                  <a:pt x="24117" y="34950"/>
                </a:lnTo>
                <a:lnTo>
                  <a:pt x="24485" y="36233"/>
                </a:lnTo>
                <a:lnTo>
                  <a:pt x="24790" y="37198"/>
                </a:lnTo>
                <a:lnTo>
                  <a:pt x="25057" y="37846"/>
                </a:lnTo>
                <a:lnTo>
                  <a:pt x="34747" y="37846"/>
                </a:lnTo>
                <a:lnTo>
                  <a:pt x="33883" y="36080"/>
                </a:lnTo>
                <a:lnTo>
                  <a:pt x="33299" y="34429"/>
                </a:lnTo>
                <a:lnTo>
                  <a:pt x="33171" y="33807"/>
                </a:lnTo>
                <a:close/>
              </a:path>
              <a:path w="34925" h="38735">
                <a:moveTo>
                  <a:pt x="32552" y="20078"/>
                </a:moveTo>
                <a:lnTo>
                  <a:pt x="22999" y="20078"/>
                </a:lnTo>
                <a:lnTo>
                  <a:pt x="22923" y="25336"/>
                </a:lnTo>
                <a:lnTo>
                  <a:pt x="22872" y="25971"/>
                </a:lnTo>
                <a:lnTo>
                  <a:pt x="22219" y="28105"/>
                </a:lnTo>
                <a:lnTo>
                  <a:pt x="21462" y="29159"/>
                </a:lnTo>
                <a:lnTo>
                  <a:pt x="18681" y="31203"/>
                </a:lnTo>
                <a:lnTo>
                  <a:pt x="16992" y="31788"/>
                </a:lnTo>
                <a:lnTo>
                  <a:pt x="32755" y="31788"/>
                </a:lnTo>
                <a:lnTo>
                  <a:pt x="32633" y="30899"/>
                </a:lnTo>
                <a:lnTo>
                  <a:pt x="32514" y="29159"/>
                </a:lnTo>
                <a:lnTo>
                  <a:pt x="32552" y="20078"/>
                </a:lnTo>
                <a:close/>
              </a:path>
              <a:path w="34925" h="38735">
                <a:moveTo>
                  <a:pt x="21412" y="0"/>
                </a:moveTo>
                <a:lnTo>
                  <a:pt x="12230" y="0"/>
                </a:lnTo>
                <a:lnTo>
                  <a:pt x="8610" y="863"/>
                </a:lnTo>
                <a:lnTo>
                  <a:pt x="3733" y="4305"/>
                </a:lnTo>
                <a:lnTo>
                  <a:pt x="2006" y="6946"/>
                </a:lnTo>
                <a:lnTo>
                  <a:pt x="1015" y="10528"/>
                </a:lnTo>
                <a:lnTo>
                  <a:pt x="9893" y="12128"/>
                </a:lnTo>
                <a:lnTo>
                  <a:pt x="10502" y="10414"/>
                </a:lnTo>
                <a:lnTo>
                  <a:pt x="11290" y="9207"/>
                </a:lnTo>
                <a:lnTo>
                  <a:pt x="13246" y="7835"/>
                </a:lnTo>
                <a:lnTo>
                  <a:pt x="14604" y="7493"/>
                </a:lnTo>
                <a:lnTo>
                  <a:pt x="32241" y="7493"/>
                </a:lnTo>
                <a:lnTo>
                  <a:pt x="32181" y="7086"/>
                </a:lnTo>
                <a:lnTo>
                  <a:pt x="30441" y="3898"/>
                </a:lnTo>
                <a:lnTo>
                  <a:pt x="28930" y="2590"/>
                </a:lnTo>
                <a:lnTo>
                  <a:pt x="24650" y="520"/>
                </a:lnTo>
                <a:lnTo>
                  <a:pt x="21412" y="0"/>
                </a:lnTo>
                <a:close/>
              </a:path>
            </a:pathLst>
          </a:custGeom>
          <a:solidFill>
            <a:srgbClr val="231F20"/>
          </a:solidFill>
        </p:spPr>
        <p:txBody>
          <a:bodyPr wrap="square" lIns="0" tIns="0" rIns="0" bIns="0" rtlCol="0"/>
          <a:lstStyle/>
          <a:p/>
        </p:txBody>
      </p:sp>
      <p:sp>
        <p:nvSpPr>
          <p:cNvPr id="143" name="object 143"/>
          <p:cNvSpPr/>
          <p:nvPr/>
        </p:nvSpPr>
        <p:spPr>
          <a:xfrm>
            <a:off x="5035156" y="1786102"/>
            <a:ext cx="10160" cy="51435"/>
          </a:xfrm>
          <a:custGeom>
            <a:avLst/>
            <a:gdLst/>
            <a:ahLst/>
            <a:cxnLst/>
            <a:rect l="l" t="t" r="r" b="b"/>
            <a:pathLst>
              <a:path w="10160" h="51435">
                <a:moveTo>
                  <a:pt x="9791" y="14071"/>
                </a:moveTo>
                <a:lnTo>
                  <a:pt x="0" y="14071"/>
                </a:lnTo>
                <a:lnTo>
                  <a:pt x="0" y="51079"/>
                </a:lnTo>
                <a:lnTo>
                  <a:pt x="9791" y="51079"/>
                </a:lnTo>
                <a:lnTo>
                  <a:pt x="9791" y="14071"/>
                </a:lnTo>
                <a:close/>
              </a:path>
              <a:path w="10160" h="51435">
                <a:moveTo>
                  <a:pt x="9791" y="0"/>
                </a:moveTo>
                <a:lnTo>
                  <a:pt x="0" y="0"/>
                </a:lnTo>
                <a:lnTo>
                  <a:pt x="0" y="9055"/>
                </a:lnTo>
                <a:lnTo>
                  <a:pt x="9791" y="9055"/>
                </a:lnTo>
                <a:lnTo>
                  <a:pt x="9791" y="0"/>
                </a:lnTo>
                <a:close/>
              </a:path>
            </a:pathLst>
          </a:custGeom>
          <a:solidFill>
            <a:srgbClr val="231F20"/>
          </a:solidFill>
        </p:spPr>
        <p:txBody>
          <a:bodyPr wrap="square" lIns="0" tIns="0" rIns="0" bIns="0" rtlCol="0"/>
          <a:lstStyle/>
          <a:p/>
        </p:txBody>
      </p:sp>
      <p:sp>
        <p:nvSpPr>
          <p:cNvPr id="144" name="object 144"/>
          <p:cNvSpPr/>
          <p:nvPr/>
        </p:nvSpPr>
        <p:spPr>
          <a:xfrm>
            <a:off x="5060022" y="1786102"/>
            <a:ext cx="0" cy="51435"/>
          </a:xfrm>
          <a:custGeom>
            <a:avLst/>
            <a:gdLst/>
            <a:ahLst/>
            <a:cxnLst/>
            <a:rect l="l" t="t" r="r" b="b"/>
            <a:pathLst>
              <a:path w="0" h="51435">
                <a:moveTo>
                  <a:pt x="0" y="0"/>
                </a:moveTo>
                <a:lnTo>
                  <a:pt x="0" y="51079"/>
                </a:lnTo>
              </a:path>
            </a:pathLst>
          </a:custGeom>
          <a:ln w="9778">
            <a:solidFill>
              <a:srgbClr val="231F20"/>
            </a:solidFill>
          </a:ln>
        </p:spPr>
        <p:txBody>
          <a:bodyPr wrap="square" lIns="0" tIns="0" rIns="0" bIns="0" rtlCol="0"/>
          <a:lstStyle/>
          <a:p/>
        </p:txBody>
      </p:sp>
      <p:sp>
        <p:nvSpPr>
          <p:cNvPr id="145" name="object 145"/>
          <p:cNvSpPr/>
          <p:nvPr/>
        </p:nvSpPr>
        <p:spPr>
          <a:xfrm>
            <a:off x="5115061" y="1786102"/>
            <a:ext cx="43180" cy="51435"/>
          </a:xfrm>
          <a:custGeom>
            <a:avLst/>
            <a:gdLst/>
            <a:ahLst/>
            <a:cxnLst/>
            <a:rect l="l" t="t" r="r" b="b"/>
            <a:pathLst>
              <a:path w="43179" h="51435">
                <a:moveTo>
                  <a:pt x="23113" y="0"/>
                </a:moveTo>
                <a:lnTo>
                  <a:pt x="0" y="0"/>
                </a:lnTo>
                <a:lnTo>
                  <a:pt x="0" y="51079"/>
                </a:lnTo>
                <a:lnTo>
                  <a:pt x="23228" y="51079"/>
                </a:lnTo>
                <a:lnTo>
                  <a:pt x="26276" y="50723"/>
                </a:lnTo>
                <a:lnTo>
                  <a:pt x="31584" y="49021"/>
                </a:lnTo>
                <a:lnTo>
                  <a:pt x="34010" y="47663"/>
                </a:lnTo>
                <a:lnTo>
                  <a:pt x="38163" y="43624"/>
                </a:lnTo>
                <a:lnTo>
                  <a:pt x="38865" y="42468"/>
                </a:lnTo>
                <a:lnTo>
                  <a:pt x="10325" y="42468"/>
                </a:lnTo>
                <a:lnTo>
                  <a:pt x="10325" y="8635"/>
                </a:lnTo>
                <a:lnTo>
                  <a:pt x="38846" y="8635"/>
                </a:lnTo>
                <a:lnTo>
                  <a:pt x="38430" y="7924"/>
                </a:lnTo>
                <a:lnTo>
                  <a:pt x="34150" y="3416"/>
                </a:lnTo>
                <a:lnTo>
                  <a:pt x="31584" y="1854"/>
                </a:lnTo>
                <a:lnTo>
                  <a:pt x="26352" y="317"/>
                </a:lnTo>
                <a:lnTo>
                  <a:pt x="23113" y="0"/>
                </a:lnTo>
                <a:close/>
              </a:path>
              <a:path w="43179" h="51435">
                <a:moveTo>
                  <a:pt x="38846" y="8635"/>
                </a:moveTo>
                <a:lnTo>
                  <a:pt x="19164" y="8635"/>
                </a:lnTo>
                <a:lnTo>
                  <a:pt x="21983" y="8801"/>
                </a:lnTo>
                <a:lnTo>
                  <a:pt x="25349" y="9537"/>
                </a:lnTo>
                <a:lnTo>
                  <a:pt x="32124" y="21234"/>
                </a:lnTo>
                <a:lnTo>
                  <a:pt x="32091" y="30225"/>
                </a:lnTo>
                <a:lnTo>
                  <a:pt x="20904" y="42468"/>
                </a:lnTo>
                <a:lnTo>
                  <a:pt x="38865" y="42468"/>
                </a:lnTo>
                <a:lnTo>
                  <a:pt x="39992" y="40614"/>
                </a:lnTo>
                <a:lnTo>
                  <a:pt x="42316" y="33858"/>
                </a:lnTo>
                <a:lnTo>
                  <a:pt x="42837" y="30225"/>
                </a:lnTo>
                <a:lnTo>
                  <a:pt x="42837" y="21234"/>
                </a:lnTo>
                <a:lnTo>
                  <a:pt x="42278" y="17208"/>
                </a:lnTo>
                <a:lnTo>
                  <a:pt x="40043" y="10680"/>
                </a:lnTo>
                <a:lnTo>
                  <a:pt x="38846" y="8635"/>
                </a:lnTo>
                <a:close/>
              </a:path>
            </a:pathLst>
          </a:custGeom>
          <a:solidFill>
            <a:srgbClr val="231F20"/>
          </a:solidFill>
        </p:spPr>
        <p:txBody>
          <a:bodyPr wrap="square" lIns="0" tIns="0" rIns="0" bIns="0" rtlCol="0"/>
          <a:lstStyle/>
          <a:p/>
        </p:txBody>
      </p:sp>
      <p:sp>
        <p:nvSpPr>
          <p:cNvPr id="146" name="object 146"/>
          <p:cNvSpPr/>
          <p:nvPr/>
        </p:nvSpPr>
        <p:spPr>
          <a:xfrm>
            <a:off x="5166598" y="1786101"/>
            <a:ext cx="40640" cy="51435"/>
          </a:xfrm>
          <a:custGeom>
            <a:avLst/>
            <a:gdLst/>
            <a:ahLst/>
            <a:cxnLst/>
            <a:rect l="l" t="t" r="r" b="b"/>
            <a:pathLst>
              <a:path w="40639" h="51435">
                <a:moveTo>
                  <a:pt x="10045" y="0"/>
                </a:moveTo>
                <a:lnTo>
                  <a:pt x="0" y="0"/>
                </a:lnTo>
                <a:lnTo>
                  <a:pt x="0" y="51079"/>
                </a:lnTo>
                <a:lnTo>
                  <a:pt x="9575" y="51079"/>
                </a:lnTo>
                <a:lnTo>
                  <a:pt x="9575" y="17767"/>
                </a:lnTo>
                <a:lnTo>
                  <a:pt x="20933" y="17767"/>
                </a:lnTo>
                <a:lnTo>
                  <a:pt x="10045" y="0"/>
                </a:lnTo>
                <a:close/>
              </a:path>
              <a:path w="40639" h="51435">
                <a:moveTo>
                  <a:pt x="20933" y="17767"/>
                </a:moveTo>
                <a:lnTo>
                  <a:pt x="9575" y="17767"/>
                </a:lnTo>
                <a:lnTo>
                  <a:pt x="30187" y="51079"/>
                </a:lnTo>
                <a:lnTo>
                  <a:pt x="40525" y="51079"/>
                </a:lnTo>
                <a:lnTo>
                  <a:pt x="40525" y="34112"/>
                </a:lnTo>
                <a:lnTo>
                  <a:pt x="30949" y="34112"/>
                </a:lnTo>
                <a:lnTo>
                  <a:pt x="20933" y="17767"/>
                </a:lnTo>
                <a:close/>
              </a:path>
              <a:path w="40639" h="51435">
                <a:moveTo>
                  <a:pt x="40525" y="0"/>
                </a:moveTo>
                <a:lnTo>
                  <a:pt x="30949" y="0"/>
                </a:lnTo>
                <a:lnTo>
                  <a:pt x="30949" y="34112"/>
                </a:lnTo>
                <a:lnTo>
                  <a:pt x="40525" y="34112"/>
                </a:lnTo>
                <a:lnTo>
                  <a:pt x="40525" y="0"/>
                </a:lnTo>
                <a:close/>
              </a:path>
            </a:pathLst>
          </a:custGeom>
          <a:solidFill>
            <a:srgbClr val="231F20"/>
          </a:solidFill>
        </p:spPr>
        <p:txBody>
          <a:bodyPr wrap="square" lIns="0" tIns="0" rIns="0" bIns="0" rtlCol="0"/>
          <a:lstStyle/>
          <a:p/>
        </p:txBody>
      </p:sp>
      <p:sp>
        <p:nvSpPr>
          <p:cNvPr id="147" name="object 147"/>
          <p:cNvSpPr/>
          <p:nvPr/>
        </p:nvSpPr>
        <p:spPr>
          <a:xfrm>
            <a:off x="5215272" y="1785229"/>
            <a:ext cx="41910" cy="53340"/>
          </a:xfrm>
          <a:custGeom>
            <a:avLst/>
            <a:gdLst/>
            <a:ahLst/>
            <a:cxnLst/>
            <a:rect l="l" t="t" r="r" b="b"/>
            <a:pathLst>
              <a:path w="41910" h="53339">
                <a:moveTo>
                  <a:pt x="10045" y="34353"/>
                </a:moveTo>
                <a:lnTo>
                  <a:pt x="0" y="35331"/>
                </a:lnTo>
                <a:lnTo>
                  <a:pt x="673" y="41046"/>
                </a:lnTo>
                <a:lnTo>
                  <a:pt x="2743" y="45389"/>
                </a:lnTo>
                <a:lnTo>
                  <a:pt x="9664" y="51358"/>
                </a:lnTo>
                <a:lnTo>
                  <a:pt x="14630" y="52857"/>
                </a:lnTo>
                <a:lnTo>
                  <a:pt x="25526" y="52857"/>
                </a:lnTo>
                <a:lnTo>
                  <a:pt x="29222" y="52235"/>
                </a:lnTo>
                <a:lnTo>
                  <a:pt x="35166" y="49745"/>
                </a:lnTo>
                <a:lnTo>
                  <a:pt x="37477" y="47853"/>
                </a:lnTo>
                <a:lnTo>
                  <a:pt x="39833" y="44145"/>
                </a:lnTo>
                <a:lnTo>
                  <a:pt x="18046" y="44145"/>
                </a:lnTo>
                <a:lnTo>
                  <a:pt x="15570" y="43357"/>
                </a:lnTo>
                <a:lnTo>
                  <a:pt x="11874" y="40195"/>
                </a:lnTo>
                <a:lnTo>
                  <a:pt x="10642" y="37719"/>
                </a:lnTo>
                <a:lnTo>
                  <a:pt x="10045" y="34353"/>
                </a:lnTo>
                <a:close/>
              </a:path>
              <a:path w="41910" h="53339">
                <a:moveTo>
                  <a:pt x="26898" y="0"/>
                </a:moveTo>
                <a:lnTo>
                  <a:pt x="16573" y="0"/>
                </a:lnTo>
                <a:lnTo>
                  <a:pt x="13220" y="584"/>
                </a:lnTo>
                <a:lnTo>
                  <a:pt x="1854" y="18288"/>
                </a:lnTo>
                <a:lnTo>
                  <a:pt x="3416" y="21717"/>
                </a:lnTo>
                <a:lnTo>
                  <a:pt x="8788" y="26530"/>
                </a:lnTo>
                <a:lnTo>
                  <a:pt x="12661" y="28206"/>
                </a:lnTo>
                <a:lnTo>
                  <a:pt x="22491" y="30645"/>
                </a:lnTo>
                <a:lnTo>
                  <a:pt x="25247" y="31394"/>
                </a:lnTo>
                <a:lnTo>
                  <a:pt x="28219" y="32435"/>
                </a:lnTo>
                <a:lnTo>
                  <a:pt x="29451" y="33172"/>
                </a:lnTo>
                <a:lnTo>
                  <a:pt x="30873" y="34874"/>
                </a:lnTo>
                <a:lnTo>
                  <a:pt x="31229" y="35902"/>
                </a:lnTo>
                <a:lnTo>
                  <a:pt x="31229" y="38989"/>
                </a:lnTo>
                <a:lnTo>
                  <a:pt x="30391" y="40627"/>
                </a:lnTo>
                <a:lnTo>
                  <a:pt x="27012" y="43446"/>
                </a:lnTo>
                <a:lnTo>
                  <a:pt x="24511" y="44145"/>
                </a:lnTo>
                <a:lnTo>
                  <a:pt x="39833" y="44145"/>
                </a:lnTo>
                <a:lnTo>
                  <a:pt x="40728" y="42735"/>
                </a:lnTo>
                <a:lnTo>
                  <a:pt x="41484" y="40195"/>
                </a:lnTo>
                <a:lnTo>
                  <a:pt x="41541" y="33845"/>
                </a:lnTo>
                <a:lnTo>
                  <a:pt x="40855" y="31127"/>
                </a:lnTo>
                <a:lnTo>
                  <a:pt x="17703" y="18884"/>
                </a:lnTo>
                <a:lnTo>
                  <a:pt x="14541" y="17741"/>
                </a:lnTo>
                <a:lnTo>
                  <a:pt x="12217" y="15786"/>
                </a:lnTo>
                <a:lnTo>
                  <a:pt x="11709" y="14757"/>
                </a:lnTo>
                <a:lnTo>
                  <a:pt x="11709" y="12230"/>
                </a:lnTo>
                <a:lnTo>
                  <a:pt x="12255" y="11176"/>
                </a:lnTo>
                <a:lnTo>
                  <a:pt x="15049" y="9144"/>
                </a:lnTo>
                <a:lnTo>
                  <a:pt x="17399" y="8534"/>
                </a:lnTo>
                <a:lnTo>
                  <a:pt x="38900" y="8534"/>
                </a:lnTo>
                <a:lnTo>
                  <a:pt x="38214" y="7023"/>
                </a:lnTo>
                <a:lnTo>
                  <a:pt x="31737" y="1397"/>
                </a:lnTo>
                <a:lnTo>
                  <a:pt x="26898" y="0"/>
                </a:lnTo>
                <a:close/>
              </a:path>
              <a:path w="41910" h="53339">
                <a:moveTo>
                  <a:pt x="38900" y="8534"/>
                </a:moveTo>
                <a:lnTo>
                  <a:pt x="23291" y="8534"/>
                </a:lnTo>
                <a:lnTo>
                  <a:pt x="25476" y="9105"/>
                </a:lnTo>
                <a:lnTo>
                  <a:pt x="28371" y="11404"/>
                </a:lnTo>
                <a:lnTo>
                  <a:pt x="29324" y="13296"/>
                </a:lnTo>
                <a:lnTo>
                  <a:pt x="29768" y="15925"/>
                </a:lnTo>
                <a:lnTo>
                  <a:pt x="40081" y="15468"/>
                </a:lnTo>
                <a:lnTo>
                  <a:pt x="39916" y="10769"/>
                </a:lnTo>
                <a:lnTo>
                  <a:pt x="38900" y="8534"/>
                </a:lnTo>
                <a:close/>
              </a:path>
            </a:pathLst>
          </a:custGeom>
          <a:solidFill>
            <a:srgbClr val="231F20"/>
          </a:solidFill>
        </p:spPr>
        <p:txBody>
          <a:bodyPr wrap="square" lIns="0" tIns="0" rIns="0" bIns="0" rtlCol="0"/>
          <a:lstStyle/>
          <a:p/>
        </p:txBody>
      </p:sp>
      <p:sp>
        <p:nvSpPr>
          <p:cNvPr id="148" name="object 148"/>
          <p:cNvSpPr/>
          <p:nvPr/>
        </p:nvSpPr>
        <p:spPr>
          <a:xfrm>
            <a:off x="2988054" y="1737004"/>
            <a:ext cx="488920" cy="77957"/>
          </a:xfrm>
          <a:prstGeom prst="rect">
            <a:avLst/>
          </a:prstGeom>
          <a:blipFill>
            <a:blip r:embed="rId5" cstate="print"/>
            <a:stretch>
              <a:fillRect/>
            </a:stretch>
          </a:blipFill>
        </p:spPr>
        <p:txBody>
          <a:bodyPr wrap="square" lIns="0" tIns="0" rIns="0" bIns="0" rtlCol="0"/>
          <a:lstStyle/>
          <a:p/>
        </p:txBody>
      </p:sp>
      <p:sp>
        <p:nvSpPr>
          <p:cNvPr id="149" name="object 149"/>
          <p:cNvSpPr/>
          <p:nvPr/>
        </p:nvSpPr>
        <p:spPr>
          <a:xfrm>
            <a:off x="3497596" y="2092284"/>
            <a:ext cx="489584" cy="359410"/>
          </a:xfrm>
          <a:custGeom>
            <a:avLst/>
            <a:gdLst/>
            <a:ahLst/>
            <a:cxnLst/>
            <a:rect l="l" t="t" r="r" b="b"/>
            <a:pathLst>
              <a:path w="489585" h="359410">
                <a:moveTo>
                  <a:pt x="12801" y="0"/>
                </a:moveTo>
                <a:lnTo>
                  <a:pt x="0" y="17894"/>
                </a:lnTo>
                <a:lnTo>
                  <a:pt x="476732" y="359028"/>
                </a:lnTo>
                <a:lnTo>
                  <a:pt x="489546" y="341134"/>
                </a:lnTo>
                <a:lnTo>
                  <a:pt x="12801" y="0"/>
                </a:lnTo>
                <a:close/>
              </a:path>
            </a:pathLst>
          </a:custGeom>
          <a:solidFill>
            <a:srgbClr val="EE2E2A"/>
          </a:solidFill>
        </p:spPr>
        <p:txBody>
          <a:bodyPr wrap="square" lIns="0" tIns="0" rIns="0" bIns="0" rtlCol="0"/>
          <a:lstStyle/>
          <a:p/>
        </p:txBody>
      </p:sp>
      <p:sp>
        <p:nvSpPr>
          <p:cNvPr id="150" name="object 150"/>
          <p:cNvSpPr/>
          <p:nvPr/>
        </p:nvSpPr>
        <p:spPr>
          <a:xfrm>
            <a:off x="4890673" y="2146907"/>
            <a:ext cx="0" cy="295910"/>
          </a:xfrm>
          <a:custGeom>
            <a:avLst/>
            <a:gdLst/>
            <a:ahLst/>
            <a:cxnLst/>
            <a:rect l="l" t="t" r="r" b="b"/>
            <a:pathLst>
              <a:path w="0" h="295910">
                <a:moveTo>
                  <a:pt x="0" y="0"/>
                </a:moveTo>
                <a:lnTo>
                  <a:pt x="0" y="295465"/>
                </a:lnTo>
              </a:path>
            </a:pathLst>
          </a:custGeom>
          <a:ln w="22009">
            <a:solidFill>
              <a:srgbClr val="2199D6"/>
            </a:solidFill>
          </a:ln>
        </p:spPr>
        <p:txBody>
          <a:bodyPr wrap="square" lIns="0" tIns="0" rIns="0" bIns="0" rtlCol="0"/>
          <a:lstStyle/>
          <a:p/>
        </p:txBody>
      </p:sp>
      <p:sp>
        <p:nvSpPr>
          <p:cNvPr id="151" name="object 151"/>
          <p:cNvSpPr/>
          <p:nvPr/>
        </p:nvSpPr>
        <p:spPr>
          <a:xfrm>
            <a:off x="4720211" y="2484188"/>
            <a:ext cx="170180" cy="31750"/>
          </a:xfrm>
          <a:custGeom>
            <a:avLst/>
            <a:gdLst/>
            <a:ahLst/>
            <a:cxnLst/>
            <a:rect l="l" t="t" r="r" b="b"/>
            <a:pathLst>
              <a:path w="170179" h="31750">
                <a:moveTo>
                  <a:pt x="168427" y="0"/>
                </a:moveTo>
                <a:lnTo>
                  <a:pt x="0" y="9283"/>
                </a:lnTo>
                <a:lnTo>
                  <a:pt x="1206" y="31254"/>
                </a:lnTo>
                <a:lnTo>
                  <a:pt x="169633" y="21971"/>
                </a:lnTo>
                <a:lnTo>
                  <a:pt x="168427" y="0"/>
                </a:lnTo>
                <a:close/>
              </a:path>
            </a:pathLst>
          </a:custGeom>
          <a:solidFill>
            <a:srgbClr val="2199D6"/>
          </a:solidFill>
        </p:spPr>
        <p:txBody>
          <a:bodyPr wrap="square" lIns="0" tIns="0" rIns="0" bIns="0" rtlCol="0"/>
          <a:lstStyle/>
          <a:p/>
        </p:txBody>
      </p:sp>
      <p:sp>
        <p:nvSpPr>
          <p:cNvPr id="152" name="object 152"/>
          <p:cNvSpPr/>
          <p:nvPr/>
        </p:nvSpPr>
        <p:spPr>
          <a:xfrm>
            <a:off x="5032686" y="2495179"/>
            <a:ext cx="158115" cy="0"/>
          </a:xfrm>
          <a:custGeom>
            <a:avLst/>
            <a:gdLst/>
            <a:ahLst/>
            <a:cxnLst/>
            <a:rect l="l" t="t" r="r" b="b"/>
            <a:pathLst>
              <a:path w="158114" h="0">
                <a:moveTo>
                  <a:pt x="0" y="0"/>
                </a:moveTo>
                <a:lnTo>
                  <a:pt x="157721" y="0"/>
                </a:lnTo>
              </a:path>
            </a:pathLst>
          </a:custGeom>
          <a:ln w="22009">
            <a:solidFill>
              <a:srgbClr val="2199D6"/>
            </a:solidFill>
          </a:ln>
        </p:spPr>
        <p:txBody>
          <a:bodyPr wrap="square" lIns="0" tIns="0" rIns="0" bIns="0" rtlCol="0"/>
          <a:lstStyle/>
          <a:p/>
        </p:txBody>
      </p:sp>
      <p:sp>
        <p:nvSpPr>
          <p:cNvPr id="153" name="object 153"/>
          <p:cNvSpPr/>
          <p:nvPr/>
        </p:nvSpPr>
        <p:spPr>
          <a:xfrm>
            <a:off x="5398294" y="2231180"/>
            <a:ext cx="318770" cy="163195"/>
          </a:xfrm>
          <a:custGeom>
            <a:avLst/>
            <a:gdLst/>
            <a:ahLst/>
            <a:cxnLst/>
            <a:rect l="l" t="t" r="r" b="b"/>
            <a:pathLst>
              <a:path w="318770" h="163194">
                <a:moveTo>
                  <a:pt x="315455" y="0"/>
                </a:moveTo>
                <a:lnTo>
                  <a:pt x="0" y="156286"/>
                </a:lnTo>
                <a:lnTo>
                  <a:pt x="3136" y="162598"/>
                </a:lnTo>
                <a:lnTo>
                  <a:pt x="318579" y="6311"/>
                </a:lnTo>
                <a:lnTo>
                  <a:pt x="315455" y="0"/>
                </a:lnTo>
                <a:close/>
              </a:path>
            </a:pathLst>
          </a:custGeom>
          <a:solidFill>
            <a:srgbClr val="9CB3BF"/>
          </a:solidFill>
        </p:spPr>
        <p:txBody>
          <a:bodyPr wrap="square" lIns="0" tIns="0" rIns="0" bIns="0" rtlCol="0"/>
          <a:lstStyle/>
          <a:p/>
        </p:txBody>
      </p:sp>
      <p:sp>
        <p:nvSpPr>
          <p:cNvPr id="154" name="object 154"/>
          <p:cNvSpPr/>
          <p:nvPr/>
        </p:nvSpPr>
        <p:spPr>
          <a:xfrm>
            <a:off x="4057247" y="2233690"/>
            <a:ext cx="50165" cy="55244"/>
          </a:xfrm>
          <a:custGeom>
            <a:avLst/>
            <a:gdLst/>
            <a:ahLst/>
            <a:cxnLst/>
            <a:rect l="l" t="t" r="r" b="b"/>
            <a:pathLst>
              <a:path w="50164" h="55244">
                <a:moveTo>
                  <a:pt x="29349" y="0"/>
                </a:moveTo>
                <a:lnTo>
                  <a:pt x="0" y="0"/>
                </a:lnTo>
                <a:lnTo>
                  <a:pt x="0" y="55168"/>
                </a:lnTo>
                <a:lnTo>
                  <a:pt x="11137" y="55168"/>
                </a:lnTo>
                <a:lnTo>
                  <a:pt x="11137" y="32130"/>
                </a:lnTo>
                <a:lnTo>
                  <a:pt x="32816" y="32130"/>
                </a:lnTo>
                <a:lnTo>
                  <a:pt x="30568" y="30822"/>
                </a:lnTo>
                <a:lnTo>
                  <a:pt x="35407" y="30111"/>
                </a:lnTo>
                <a:lnTo>
                  <a:pt x="39039" y="28422"/>
                </a:lnTo>
                <a:lnTo>
                  <a:pt x="43629" y="23329"/>
                </a:lnTo>
                <a:lnTo>
                  <a:pt x="11137" y="23329"/>
                </a:lnTo>
                <a:lnTo>
                  <a:pt x="11137" y="9334"/>
                </a:lnTo>
                <a:lnTo>
                  <a:pt x="44330" y="9334"/>
                </a:lnTo>
                <a:lnTo>
                  <a:pt x="41109" y="4229"/>
                </a:lnTo>
                <a:lnTo>
                  <a:pt x="38976" y="2476"/>
                </a:lnTo>
                <a:lnTo>
                  <a:pt x="33629" y="495"/>
                </a:lnTo>
                <a:lnTo>
                  <a:pt x="29349" y="0"/>
                </a:lnTo>
                <a:close/>
              </a:path>
              <a:path w="50164" h="55244">
                <a:moveTo>
                  <a:pt x="32816" y="32130"/>
                </a:moveTo>
                <a:lnTo>
                  <a:pt x="15951" y="32130"/>
                </a:lnTo>
                <a:lnTo>
                  <a:pt x="17830" y="32346"/>
                </a:lnTo>
                <a:lnTo>
                  <a:pt x="20193" y="33172"/>
                </a:lnTo>
                <a:lnTo>
                  <a:pt x="21297" y="33934"/>
                </a:lnTo>
                <a:lnTo>
                  <a:pt x="23406" y="36169"/>
                </a:lnTo>
                <a:lnTo>
                  <a:pt x="25374" y="38874"/>
                </a:lnTo>
                <a:lnTo>
                  <a:pt x="28232" y="43167"/>
                </a:lnTo>
                <a:lnTo>
                  <a:pt x="36283" y="55168"/>
                </a:lnTo>
                <a:lnTo>
                  <a:pt x="49606" y="55168"/>
                </a:lnTo>
                <a:lnTo>
                  <a:pt x="42862" y="44411"/>
                </a:lnTo>
                <a:lnTo>
                  <a:pt x="40208" y="40119"/>
                </a:lnTo>
                <a:lnTo>
                  <a:pt x="38087" y="37134"/>
                </a:lnTo>
                <a:lnTo>
                  <a:pt x="34950" y="33769"/>
                </a:lnTo>
                <a:lnTo>
                  <a:pt x="32969" y="32219"/>
                </a:lnTo>
                <a:lnTo>
                  <a:pt x="32816" y="32130"/>
                </a:lnTo>
                <a:close/>
              </a:path>
              <a:path w="50164" h="55244">
                <a:moveTo>
                  <a:pt x="44330" y="9334"/>
                </a:moveTo>
                <a:lnTo>
                  <a:pt x="11137" y="9334"/>
                </a:lnTo>
                <a:lnTo>
                  <a:pt x="27063" y="9385"/>
                </a:lnTo>
                <a:lnTo>
                  <a:pt x="27965" y="9512"/>
                </a:lnTo>
                <a:lnTo>
                  <a:pt x="29768" y="9817"/>
                </a:lnTo>
                <a:lnTo>
                  <a:pt x="31165" y="10540"/>
                </a:lnTo>
                <a:lnTo>
                  <a:pt x="33147" y="12826"/>
                </a:lnTo>
                <a:lnTo>
                  <a:pt x="33642" y="14325"/>
                </a:lnTo>
                <a:lnTo>
                  <a:pt x="33642" y="17843"/>
                </a:lnTo>
                <a:lnTo>
                  <a:pt x="24726" y="23329"/>
                </a:lnTo>
                <a:lnTo>
                  <a:pt x="43629" y="23329"/>
                </a:lnTo>
                <a:lnTo>
                  <a:pt x="43903" y="23025"/>
                </a:lnTo>
                <a:lnTo>
                  <a:pt x="45123" y="19596"/>
                </a:lnTo>
                <a:lnTo>
                  <a:pt x="45123" y="12204"/>
                </a:lnTo>
                <a:lnTo>
                  <a:pt x="44330" y="9334"/>
                </a:lnTo>
                <a:close/>
              </a:path>
            </a:pathLst>
          </a:custGeom>
          <a:solidFill>
            <a:srgbClr val="231F20"/>
          </a:solidFill>
        </p:spPr>
        <p:txBody>
          <a:bodyPr wrap="square" lIns="0" tIns="0" rIns="0" bIns="0" rtlCol="0"/>
          <a:lstStyle/>
          <a:p/>
        </p:txBody>
      </p:sp>
      <p:sp>
        <p:nvSpPr>
          <p:cNvPr id="155" name="object 155"/>
          <p:cNvSpPr/>
          <p:nvPr/>
        </p:nvSpPr>
        <p:spPr>
          <a:xfrm>
            <a:off x="4110956" y="2232746"/>
            <a:ext cx="52069" cy="57150"/>
          </a:xfrm>
          <a:custGeom>
            <a:avLst/>
            <a:gdLst/>
            <a:ahLst/>
            <a:cxnLst/>
            <a:rect l="l" t="t" r="r" b="b"/>
            <a:pathLst>
              <a:path w="52070" h="57150">
                <a:moveTo>
                  <a:pt x="34239" y="0"/>
                </a:moveTo>
                <a:lnTo>
                  <a:pt x="22123" y="0"/>
                </a:lnTo>
                <a:lnTo>
                  <a:pt x="17729" y="914"/>
                </a:lnTo>
                <a:lnTo>
                  <a:pt x="9550" y="5130"/>
                </a:lnTo>
                <a:lnTo>
                  <a:pt x="6019" y="8559"/>
                </a:lnTo>
                <a:lnTo>
                  <a:pt x="1206" y="17487"/>
                </a:lnTo>
                <a:lnTo>
                  <a:pt x="0" y="22593"/>
                </a:lnTo>
                <a:lnTo>
                  <a:pt x="0" y="33629"/>
                </a:lnTo>
                <a:lnTo>
                  <a:pt x="1066" y="38531"/>
                </a:lnTo>
                <a:lnTo>
                  <a:pt x="3238" y="43027"/>
                </a:lnTo>
                <a:lnTo>
                  <a:pt x="5384" y="47536"/>
                </a:lnTo>
                <a:lnTo>
                  <a:pt x="8623" y="51003"/>
                </a:lnTo>
                <a:lnTo>
                  <a:pt x="17195" y="55841"/>
                </a:lnTo>
                <a:lnTo>
                  <a:pt x="22225" y="57048"/>
                </a:lnTo>
                <a:lnTo>
                  <a:pt x="32537" y="57048"/>
                </a:lnTo>
                <a:lnTo>
                  <a:pt x="37020" y="56197"/>
                </a:lnTo>
                <a:lnTo>
                  <a:pt x="45885" y="52755"/>
                </a:lnTo>
                <a:lnTo>
                  <a:pt x="49263" y="50774"/>
                </a:lnTo>
                <a:lnTo>
                  <a:pt x="51600" y="48514"/>
                </a:lnTo>
                <a:lnTo>
                  <a:pt x="51600" y="47536"/>
                </a:lnTo>
                <a:lnTo>
                  <a:pt x="22567" y="47536"/>
                </a:lnTo>
                <a:lnTo>
                  <a:pt x="18757" y="45897"/>
                </a:lnTo>
                <a:lnTo>
                  <a:pt x="12941" y="39344"/>
                </a:lnTo>
                <a:lnTo>
                  <a:pt x="11468" y="34429"/>
                </a:lnTo>
                <a:lnTo>
                  <a:pt x="11468" y="21818"/>
                </a:lnTo>
                <a:lnTo>
                  <a:pt x="12915" y="17233"/>
                </a:lnTo>
                <a:lnTo>
                  <a:pt x="18656" y="11061"/>
                </a:lnTo>
                <a:lnTo>
                  <a:pt x="22529" y="9525"/>
                </a:lnTo>
                <a:lnTo>
                  <a:pt x="48766" y="9525"/>
                </a:lnTo>
                <a:lnTo>
                  <a:pt x="47294" y="7175"/>
                </a:lnTo>
                <a:lnTo>
                  <a:pt x="39585" y="1435"/>
                </a:lnTo>
                <a:lnTo>
                  <a:pt x="34239" y="0"/>
                </a:lnTo>
                <a:close/>
              </a:path>
              <a:path w="52070" h="57150">
                <a:moveTo>
                  <a:pt x="51600" y="26530"/>
                </a:moveTo>
                <a:lnTo>
                  <a:pt x="27584" y="26530"/>
                </a:lnTo>
                <a:lnTo>
                  <a:pt x="27584" y="35826"/>
                </a:lnTo>
                <a:lnTo>
                  <a:pt x="40335" y="35826"/>
                </a:lnTo>
                <a:lnTo>
                  <a:pt x="40335" y="42824"/>
                </a:lnTo>
                <a:lnTo>
                  <a:pt x="38658" y="44132"/>
                </a:lnTo>
                <a:lnTo>
                  <a:pt x="36652" y="45237"/>
                </a:lnTo>
                <a:lnTo>
                  <a:pt x="31953" y="47066"/>
                </a:lnTo>
                <a:lnTo>
                  <a:pt x="29616" y="47536"/>
                </a:lnTo>
                <a:lnTo>
                  <a:pt x="51600" y="47536"/>
                </a:lnTo>
                <a:lnTo>
                  <a:pt x="51600" y="26530"/>
                </a:lnTo>
                <a:close/>
              </a:path>
              <a:path w="52070" h="57150">
                <a:moveTo>
                  <a:pt x="48766" y="9525"/>
                </a:moveTo>
                <a:lnTo>
                  <a:pt x="30607" y="9525"/>
                </a:lnTo>
                <a:lnTo>
                  <a:pt x="33286" y="10299"/>
                </a:lnTo>
                <a:lnTo>
                  <a:pt x="37579" y="13436"/>
                </a:lnTo>
                <a:lnTo>
                  <a:pt x="39039" y="15582"/>
                </a:lnTo>
                <a:lnTo>
                  <a:pt x="39814" y="18288"/>
                </a:lnTo>
                <a:lnTo>
                  <a:pt x="50876" y="16217"/>
                </a:lnTo>
                <a:lnTo>
                  <a:pt x="49784" y="11150"/>
                </a:lnTo>
                <a:lnTo>
                  <a:pt x="48766" y="9525"/>
                </a:lnTo>
                <a:close/>
              </a:path>
            </a:pathLst>
          </a:custGeom>
          <a:solidFill>
            <a:srgbClr val="231F20"/>
          </a:solidFill>
        </p:spPr>
        <p:txBody>
          <a:bodyPr wrap="square" lIns="0" tIns="0" rIns="0" bIns="0" rtlCol="0"/>
          <a:lstStyle/>
          <a:p/>
        </p:txBody>
      </p:sp>
      <p:sp>
        <p:nvSpPr>
          <p:cNvPr id="156" name="object 156"/>
          <p:cNvSpPr/>
          <p:nvPr/>
        </p:nvSpPr>
        <p:spPr>
          <a:xfrm>
            <a:off x="4171531" y="2268861"/>
            <a:ext cx="20955" cy="0"/>
          </a:xfrm>
          <a:custGeom>
            <a:avLst/>
            <a:gdLst/>
            <a:ahLst/>
            <a:cxnLst/>
            <a:rect l="l" t="t" r="r" b="b"/>
            <a:pathLst>
              <a:path w="20954" h="0">
                <a:moveTo>
                  <a:pt x="0" y="0"/>
                </a:moveTo>
                <a:lnTo>
                  <a:pt x="20777" y="0"/>
                </a:lnTo>
              </a:path>
            </a:pathLst>
          </a:custGeom>
          <a:ln w="10579">
            <a:solidFill>
              <a:srgbClr val="231F20"/>
            </a:solidFill>
          </a:ln>
        </p:spPr>
        <p:txBody>
          <a:bodyPr wrap="square" lIns="0" tIns="0" rIns="0" bIns="0" rtlCol="0"/>
          <a:lstStyle/>
          <a:p/>
        </p:txBody>
      </p:sp>
      <p:sp>
        <p:nvSpPr>
          <p:cNvPr id="157" name="object 157"/>
          <p:cNvSpPr/>
          <p:nvPr/>
        </p:nvSpPr>
        <p:spPr>
          <a:xfrm>
            <a:off x="4195684" y="2232742"/>
            <a:ext cx="45085" cy="57150"/>
          </a:xfrm>
          <a:custGeom>
            <a:avLst/>
            <a:gdLst/>
            <a:ahLst/>
            <a:cxnLst/>
            <a:rect l="l" t="t" r="r" b="b"/>
            <a:pathLst>
              <a:path w="45085" h="57150">
                <a:moveTo>
                  <a:pt x="10833" y="37109"/>
                </a:moveTo>
                <a:lnTo>
                  <a:pt x="0" y="38163"/>
                </a:lnTo>
                <a:lnTo>
                  <a:pt x="723" y="44335"/>
                </a:lnTo>
                <a:lnTo>
                  <a:pt x="2959" y="49034"/>
                </a:lnTo>
                <a:lnTo>
                  <a:pt x="10439" y="55486"/>
                </a:lnTo>
                <a:lnTo>
                  <a:pt x="15786" y="57099"/>
                </a:lnTo>
                <a:lnTo>
                  <a:pt x="27559" y="57099"/>
                </a:lnTo>
                <a:lnTo>
                  <a:pt x="31559" y="56426"/>
                </a:lnTo>
                <a:lnTo>
                  <a:pt x="37973" y="53733"/>
                </a:lnTo>
                <a:lnTo>
                  <a:pt x="40462" y="51688"/>
                </a:lnTo>
                <a:lnTo>
                  <a:pt x="43009" y="47688"/>
                </a:lnTo>
                <a:lnTo>
                  <a:pt x="19494" y="47688"/>
                </a:lnTo>
                <a:lnTo>
                  <a:pt x="16802" y="46837"/>
                </a:lnTo>
                <a:lnTo>
                  <a:pt x="12814" y="43421"/>
                </a:lnTo>
                <a:lnTo>
                  <a:pt x="11480" y="40754"/>
                </a:lnTo>
                <a:lnTo>
                  <a:pt x="10833" y="37109"/>
                </a:lnTo>
                <a:close/>
              </a:path>
              <a:path w="45085" h="57150">
                <a:moveTo>
                  <a:pt x="29057" y="0"/>
                </a:moveTo>
                <a:lnTo>
                  <a:pt x="17881" y="0"/>
                </a:lnTo>
                <a:lnTo>
                  <a:pt x="14262" y="634"/>
                </a:lnTo>
                <a:lnTo>
                  <a:pt x="1993" y="19761"/>
                </a:lnTo>
                <a:lnTo>
                  <a:pt x="3695" y="23456"/>
                </a:lnTo>
                <a:lnTo>
                  <a:pt x="7073" y="26504"/>
                </a:lnTo>
                <a:lnTo>
                  <a:pt x="9486" y="28651"/>
                </a:lnTo>
                <a:lnTo>
                  <a:pt x="13677" y="30479"/>
                </a:lnTo>
                <a:lnTo>
                  <a:pt x="24282" y="33108"/>
                </a:lnTo>
                <a:lnTo>
                  <a:pt x="27266" y="33908"/>
                </a:lnTo>
                <a:lnTo>
                  <a:pt x="30467" y="35039"/>
                </a:lnTo>
                <a:lnTo>
                  <a:pt x="31800" y="35839"/>
                </a:lnTo>
                <a:lnTo>
                  <a:pt x="33337" y="37668"/>
                </a:lnTo>
                <a:lnTo>
                  <a:pt x="33718" y="38773"/>
                </a:lnTo>
                <a:lnTo>
                  <a:pt x="33718" y="42113"/>
                </a:lnTo>
                <a:lnTo>
                  <a:pt x="32804" y="43891"/>
                </a:lnTo>
                <a:lnTo>
                  <a:pt x="29171" y="46926"/>
                </a:lnTo>
                <a:lnTo>
                  <a:pt x="26466" y="47688"/>
                </a:lnTo>
                <a:lnTo>
                  <a:pt x="43009" y="47688"/>
                </a:lnTo>
                <a:lnTo>
                  <a:pt x="43980" y="46164"/>
                </a:lnTo>
                <a:lnTo>
                  <a:pt x="44792" y="43421"/>
                </a:lnTo>
                <a:lnTo>
                  <a:pt x="44856" y="36563"/>
                </a:lnTo>
                <a:lnTo>
                  <a:pt x="44119" y="33629"/>
                </a:lnTo>
                <a:lnTo>
                  <a:pt x="19113" y="20396"/>
                </a:lnTo>
                <a:lnTo>
                  <a:pt x="15709" y="19176"/>
                </a:lnTo>
                <a:lnTo>
                  <a:pt x="13195" y="17068"/>
                </a:lnTo>
                <a:lnTo>
                  <a:pt x="12636" y="15951"/>
                </a:lnTo>
                <a:lnTo>
                  <a:pt x="12636" y="13207"/>
                </a:lnTo>
                <a:lnTo>
                  <a:pt x="13233" y="12077"/>
                </a:lnTo>
                <a:lnTo>
                  <a:pt x="16243" y="9893"/>
                </a:lnTo>
                <a:lnTo>
                  <a:pt x="18783" y="9220"/>
                </a:lnTo>
                <a:lnTo>
                  <a:pt x="42001" y="9220"/>
                </a:lnTo>
                <a:lnTo>
                  <a:pt x="41262" y="7594"/>
                </a:lnTo>
                <a:lnTo>
                  <a:pt x="34264" y="1523"/>
                </a:lnTo>
                <a:lnTo>
                  <a:pt x="29057" y="0"/>
                </a:lnTo>
                <a:close/>
              </a:path>
              <a:path w="45085" h="57150">
                <a:moveTo>
                  <a:pt x="42001" y="9220"/>
                </a:moveTo>
                <a:lnTo>
                  <a:pt x="25146" y="9220"/>
                </a:lnTo>
                <a:lnTo>
                  <a:pt x="27508" y="9842"/>
                </a:lnTo>
                <a:lnTo>
                  <a:pt x="30632" y="12331"/>
                </a:lnTo>
                <a:lnTo>
                  <a:pt x="31661" y="14363"/>
                </a:lnTo>
                <a:lnTo>
                  <a:pt x="32143" y="17195"/>
                </a:lnTo>
                <a:lnTo>
                  <a:pt x="43268" y="16713"/>
                </a:lnTo>
                <a:lnTo>
                  <a:pt x="43103" y="11645"/>
                </a:lnTo>
                <a:lnTo>
                  <a:pt x="42001" y="9220"/>
                </a:lnTo>
                <a:close/>
              </a:path>
            </a:pathLst>
          </a:custGeom>
          <a:solidFill>
            <a:srgbClr val="231F20"/>
          </a:solidFill>
        </p:spPr>
        <p:txBody>
          <a:bodyPr wrap="square" lIns="0" tIns="0" rIns="0" bIns="0" rtlCol="0"/>
          <a:lstStyle/>
          <a:p/>
        </p:txBody>
      </p:sp>
      <p:sp>
        <p:nvSpPr>
          <p:cNvPr id="158" name="object 158"/>
          <p:cNvSpPr/>
          <p:nvPr/>
        </p:nvSpPr>
        <p:spPr>
          <a:xfrm>
            <a:off x="4247724" y="2234437"/>
            <a:ext cx="37465" cy="55880"/>
          </a:xfrm>
          <a:custGeom>
            <a:avLst/>
            <a:gdLst/>
            <a:ahLst/>
            <a:cxnLst/>
            <a:rect l="l" t="t" r="r" b="b"/>
            <a:pathLst>
              <a:path w="37464" h="55880">
                <a:moveTo>
                  <a:pt x="10541" y="39141"/>
                </a:moveTo>
                <a:lnTo>
                  <a:pt x="0" y="40233"/>
                </a:lnTo>
                <a:lnTo>
                  <a:pt x="635" y="44843"/>
                </a:lnTo>
                <a:lnTo>
                  <a:pt x="2552" y="48526"/>
                </a:lnTo>
                <a:lnTo>
                  <a:pt x="8966" y="54000"/>
                </a:lnTo>
                <a:lnTo>
                  <a:pt x="13119" y="55359"/>
                </a:lnTo>
                <a:lnTo>
                  <a:pt x="24587" y="55359"/>
                </a:lnTo>
                <a:lnTo>
                  <a:pt x="29578" y="52933"/>
                </a:lnTo>
                <a:lnTo>
                  <a:pt x="34030" y="46888"/>
                </a:lnTo>
                <a:lnTo>
                  <a:pt x="16395" y="46888"/>
                </a:lnTo>
                <a:lnTo>
                  <a:pt x="14693" y="46202"/>
                </a:lnTo>
                <a:lnTo>
                  <a:pt x="11734" y="43408"/>
                </a:lnTo>
                <a:lnTo>
                  <a:pt x="10845" y="41529"/>
                </a:lnTo>
                <a:lnTo>
                  <a:pt x="10541" y="39141"/>
                </a:lnTo>
                <a:close/>
              </a:path>
              <a:path w="37464" h="55880">
                <a:moveTo>
                  <a:pt x="35386" y="25933"/>
                </a:moveTo>
                <a:lnTo>
                  <a:pt x="20459" y="25933"/>
                </a:lnTo>
                <a:lnTo>
                  <a:pt x="22440" y="26771"/>
                </a:lnTo>
                <a:lnTo>
                  <a:pt x="25476" y="30162"/>
                </a:lnTo>
                <a:lnTo>
                  <a:pt x="26238" y="32702"/>
                </a:lnTo>
                <a:lnTo>
                  <a:pt x="26238" y="39700"/>
                </a:lnTo>
                <a:lnTo>
                  <a:pt x="25463" y="42405"/>
                </a:lnTo>
                <a:lnTo>
                  <a:pt x="22402" y="45999"/>
                </a:lnTo>
                <a:lnTo>
                  <a:pt x="20535" y="46888"/>
                </a:lnTo>
                <a:lnTo>
                  <a:pt x="34030" y="46888"/>
                </a:lnTo>
                <a:lnTo>
                  <a:pt x="35788" y="44500"/>
                </a:lnTo>
                <a:lnTo>
                  <a:pt x="37109" y="40449"/>
                </a:lnTo>
                <a:lnTo>
                  <a:pt x="36997" y="30162"/>
                </a:lnTo>
                <a:lnTo>
                  <a:pt x="35483" y="26035"/>
                </a:lnTo>
                <a:close/>
              </a:path>
              <a:path w="37464" h="55880">
                <a:moveTo>
                  <a:pt x="34658" y="0"/>
                </a:moveTo>
                <a:lnTo>
                  <a:pt x="6705" y="0"/>
                </a:lnTo>
                <a:lnTo>
                  <a:pt x="1282" y="28714"/>
                </a:lnTo>
                <a:lnTo>
                  <a:pt x="9867" y="29959"/>
                </a:lnTo>
                <a:lnTo>
                  <a:pt x="12268" y="27279"/>
                </a:lnTo>
                <a:lnTo>
                  <a:pt x="14986" y="25933"/>
                </a:lnTo>
                <a:lnTo>
                  <a:pt x="35386" y="25933"/>
                </a:lnTo>
                <a:lnTo>
                  <a:pt x="29004" y="19265"/>
                </a:lnTo>
                <a:lnTo>
                  <a:pt x="13068" y="19265"/>
                </a:lnTo>
                <a:lnTo>
                  <a:pt x="14719" y="9893"/>
                </a:lnTo>
                <a:lnTo>
                  <a:pt x="34658" y="9893"/>
                </a:lnTo>
                <a:lnTo>
                  <a:pt x="34658" y="0"/>
                </a:lnTo>
                <a:close/>
              </a:path>
              <a:path w="37464" h="55880">
                <a:moveTo>
                  <a:pt x="24980" y="17500"/>
                </a:moveTo>
                <a:lnTo>
                  <a:pt x="17830" y="17500"/>
                </a:lnTo>
                <a:lnTo>
                  <a:pt x="15430" y="18097"/>
                </a:lnTo>
                <a:lnTo>
                  <a:pt x="13068" y="19265"/>
                </a:lnTo>
                <a:lnTo>
                  <a:pt x="29004" y="19265"/>
                </a:lnTo>
                <a:lnTo>
                  <a:pt x="24980" y="17500"/>
                </a:lnTo>
                <a:close/>
              </a:path>
            </a:pathLst>
          </a:custGeom>
          <a:solidFill>
            <a:srgbClr val="231F20"/>
          </a:solidFill>
        </p:spPr>
        <p:txBody>
          <a:bodyPr wrap="square" lIns="0" tIns="0" rIns="0" bIns="0" rtlCol="0"/>
          <a:lstStyle/>
          <a:p/>
        </p:txBody>
      </p:sp>
      <p:sp>
        <p:nvSpPr>
          <p:cNvPr id="159" name="object 159"/>
          <p:cNvSpPr/>
          <p:nvPr/>
        </p:nvSpPr>
        <p:spPr>
          <a:xfrm>
            <a:off x="4290448" y="2234443"/>
            <a:ext cx="36195" cy="54610"/>
          </a:xfrm>
          <a:custGeom>
            <a:avLst/>
            <a:gdLst/>
            <a:ahLst/>
            <a:cxnLst/>
            <a:rect l="l" t="t" r="r" b="b"/>
            <a:pathLst>
              <a:path w="36195" h="54610">
                <a:moveTo>
                  <a:pt x="36156" y="0"/>
                </a:moveTo>
                <a:lnTo>
                  <a:pt x="0" y="0"/>
                </a:lnTo>
                <a:lnTo>
                  <a:pt x="0" y="9817"/>
                </a:lnTo>
                <a:lnTo>
                  <a:pt x="24053" y="9817"/>
                </a:lnTo>
                <a:lnTo>
                  <a:pt x="19075" y="16065"/>
                </a:lnTo>
                <a:lnTo>
                  <a:pt x="15113" y="23152"/>
                </a:lnTo>
                <a:lnTo>
                  <a:pt x="9169" y="39014"/>
                </a:lnTo>
                <a:lnTo>
                  <a:pt x="7594" y="46786"/>
                </a:lnTo>
                <a:lnTo>
                  <a:pt x="7404" y="54419"/>
                </a:lnTo>
                <a:lnTo>
                  <a:pt x="17614" y="54419"/>
                </a:lnTo>
                <a:lnTo>
                  <a:pt x="17589" y="49542"/>
                </a:lnTo>
                <a:lnTo>
                  <a:pt x="18376" y="44018"/>
                </a:lnTo>
                <a:lnTo>
                  <a:pt x="36156" y="7670"/>
                </a:lnTo>
                <a:lnTo>
                  <a:pt x="36156" y="0"/>
                </a:lnTo>
                <a:close/>
              </a:path>
            </a:pathLst>
          </a:custGeom>
          <a:solidFill>
            <a:srgbClr val="231F20"/>
          </a:solidFill>
        </p:spPr>
        <p:txBody>
          <a:bodyPr wrap="square" lIns="0" tIns="0" rIns="0" bIns="0" rtlCol="0"/>
          <a:lstStyle/>
          <a:p/>
        </p:txBody>
      </p:sp>
      <p:sp>
        <p:nvSpPr>
          <p:cNvPr id="160" name="object 160"/>
          <p:cNvSpPr/>
          <p:nvPr/>
        </p:nvSpPr>
        <p:spPr>
          <a:xfrm>
            <a:off x="4333466" y="2234437"/>
            <a:ext cx="37465" cy="55880"/>
          </a:xfrm>
          <a:custGeom>
            <a:avLst/>
            <a:gdLst/>
            <a:ahLst/>
            <a:cxnLst/>
            <a:rect l="l" t="t" r="r" b="b"/>
            <a:pathLst>
              <a:path w="37464" h="55880">
                <a:moveTo>
                  <a:pt x="10528" y="39141"/>
                </a:moveTo>
                <a:lnTo>
                  <a:pt x="0" y="40233"/>
                </a:lnTo>
                <a:lnTo>
                  <a:pt x="635" y="44843"/>
                </a:lnTo>
                <a:lnTo>
                  <a:pt x="2552" y="48526"/>
                </a:lnTo>
                <a:lnTo>
                  <a:pt x="8966" y="54000"/>
                </a:lnTo>
                <a:lnTo>
                  <a:pt x="13119" y="55359"/>
                </a:lnTo>
                <a:lnTo>
                  <a:pt x="24587" y="55359"/>
                </a:lnTo>
                <a:lnTo>
                  <a:pt x="29565" y="52933"/>
                </a:lnTo>
                <a:lnTo>
                  <a:pt x="34014" y="46888"/>
                </a:lnTo>
                <a:lnTo>
                  <a:pt x="16395" y="46888"/>
                </a:lnTo>
                <a:lnTo>
                  <a:pt x="14693" y="46202"/>
                </a:lnTo>
                <a:lnTo>
                  <a:pt x="11722" y="43408"/>
                </a:lnTo>
                <a:lnTo>
                  <a:pt x="10833" y="41529"/>
                </a:lnTo>
                <a:lnTo>
                  <a:pt x="10528" y="39141"/>
                </a:lnTo>
                <a:close/>
              </a:path>
              <a:path w="37464" h="55880">
                <a:moveTo>
                  <a:pt x="35373" y="25933"/>
                </a:moveTo>
                <a:lnTo>
                  <a:pt x="20459" y="25933"/>
                </a:lnTo>
                <a:lnTo>
                  <a:pt x="22440" y="26771"/>
                </a:lnTo>
                <a:lnTo>
                  <a:pt x="25476" y="30162"/>
                </a:lnTo>
                <a:lnTo>
                  <a:pt x="26225" y="32702"/>
                </a:lnTo>
                <a:lnTo>
                  <a:pt x="26225" y="39700"/>
                </a:lnTo>
                <a:lnTo>
                  <a:pt x="25463" y="42405"/>
                </a:lnTo>
                <a:lnTo>
                  <a:pt x="22402" y="45999"/>
                </a:lnTo>
                <a:lnTo>
                  <a:pt x="20535" y="46888"/>
                </a:lnTo>
                <a:lnTo>
                  <a:pt x="34014" y="46888"/>
                </a:lnTo>
                <a:lnTo>
                  <a:pt x="35788" y="44500"/>
                </a:lnTo>
                <a:lnTo>
                  <a:pt x="37109" y="40449"/>
                </a:lnTo>
                <a:lnTo>
                  <a:pt x="36996" y="30162"/>
                </a:lnTo>
                <a:lnTo>
                  <a:pt x="35471" y="26035"/>
                </a:lnTo>
                <a:close/>
              </a:path>
              <a:path w="37464" h="55880">
                <a:moveTo>
                  <a:pt x="34658" y="0"/>
                </a:moveTo>
                <a:lnTo>
                  <a:pt x="6692" y="0"/>
                </a:lnTo>
                <a:lnTo>
                  <a:pt x="1282" y="28714"/>
                </a:lnTo>
                <a:lnTo>
                  <a:pt x="9867" y="29959"/>
                </a:lnTo>
                <a:lnTo>
                  <a:pt x="12268" y="27279"/>
                </a:lnTo>
                <a:lnTo>
                  <a:pt x="14986" y="25933"/>
                </a:lnTo>
                <a:lnTo>
                  <a:pt x="35373" y="25933"/>
                </a:lnTo>
                <a:lnTo>
                  <a:pt x="28991" y="19265"/>
                </a:lnTo>
                <a:lnTo>
                  <a:pt x="13055" y="19265"/>
                </a:lnTo>
                <a:lnTo>
                  <a:pt x="14719" y="9893"/>
                </a:lnTo>
                <a:lnTo>
                  <a:pt x="34658" y="9893"/>
                </a:lnTo>
                <a:lnTo>
                  <a:pt x="34658" y="0"/>
                </a:lnTo>
                <a:close/>
              </a:path>
              <a:path w="37464" h="55880">
                <a:moveTo>
                  <a:pt x="24968" y="17500"/>
                </a:moveTo>
                <a:lnTo>
                  <a:pt x="17830" y="17500"/>
                </a:lnTo>
                <a:lnTo>
                  <a:pt x="15417" y="18097"/>
                </a:lnTo>
                <a:lnTo>
                  <a:pt x="13055" y="19265"/>
                </a:lnTo>
                <a:lnTo>
                  <a:pt x="28991" y="19265"/>
                </a:lnTo>
                <a:lnTo>
                  <a:pt x="24968" y="17500"/>
                </a:lnTo>
                <a:close/>
              </a:path>
            </a:pathLst>
          </a:custGeom>
          <a:solidFill>
            <a:srgbClr val="231F20"/>
          </a:solidFill>
        </p:spPr>
        <p:txBody>
          <a:bodyPr wrap="square" lIns="0" tIns="0" rIns="0" bIns="0" rtlCol="0"/>
          <a:lstStyle/>
          <a:p/>
        </p:txBody>
      </p:sp>
      <p:sp>
        <p:nvSpPr>
          <p:cNvPr id="161" name="object 161"/>
          <p:cNvSpPr/>
          <p:nvPr/>
        </p:nvSpPr>
        <p:spPr>
          <a:xfrm>
            <a:off x="4376244" y="2233453"/>
            <a:ext cx="36195" cy="56515"/>
          </a:xfrm>
          <a:custGeom>
            <a:avLst/>
            <a:gdLst/>
            <a:ahLst/>
            <a:cxnLst/>
            <a:rect l="l" t="t" r="r" b="b"/>
            <a:pathLst>
              <a:path w="36195" h="56514">
                <a:moveTo>
                  <a:pt x="23154" y="0"/>
                </a:moveTo>
                <a:lnTo>
                  <a:pt x="12473" y="0"/>
                </a:lnTo>
                <a:lnTo>
                  <a:pt x="8308" y="1892"/>
                </a:lnTo>
                <a:lnTo>
                  <a:pt x="1698" y="10248"/>
                </a:lnTo>
                <a:lnTo>
                  <a:pt x="38" y="17119"/>
                </a:lnTo>
                <a:lnTo>
                  <a:pt x="0" y="39116"/>
                </a:lnTo>
                <a:lnTo>
                  <a:pt x="1539" y="46024"/>
                </a:lnTo>
                <a:lnTo>
                  <a:pt x="8117" y="54279"/>
                </a:lnTo>
                <a:lnTo>
                  <a:pt x="12448" y="56349"/>
                </a:lnTo>
                <a:lnTo>
                  <a:pt x="23154" y="56349"/>
                </a:lnTo>
                <a:lnTo>
                  <a:pt x="27320" y="54457"/>
                </a:lnTo>
                <a:lnTo>
                  <a:pt x="32784" y="47574"/>
                </a:lnTo>
                <a:lnTo>
                  <a:pt x="16537" y="47574"/>
                </a:lnTo>
                <a:lnTo>
                  <a:pt x="15391" y="47167"/>
                </a:lnTo>
                <a:lnTo>
                  <a:pt x="10975" y="34671"/>
                </a:lnTo>
                <a:lnTo>
                  <a:pt x="10975" y="21717"/>
                </a:lnTo>
                <a:lnTo>
                  <a:pt x="16537" y="8775"/>
                </a:lnTo>
                <a:lnTo>
                  <a:pt x="32769" y="8775"/>
                </a:lnTo>
                <a:lnTo>
                  <a:pt x="27332" y="1917"/>
                </a:lnTo>
                <a:lnTo>
                  <a:pt x="23154" y="0"/>
                </a:lnTo>
                <a:close/>
              </a:path>
              <a:path w="36195" h="56514">
                <a:moveTo>
                  <a:pt x="32769" y="8775"/>
                </a:moveTo>
                <a:lnTo>
                  <a:pt x="19090" y="8775"/>
                </a:lnTo>
                <a:lnTo>
                  <a:pt x="20233" y="9182"/>
                </a:lnTo>
                <a:lnTo>
                  <a:pt x="22214" y="10807"/>
                </a:lnTo>
                <a:lnTo>
                  <a:pt x="23040" y="12433"/>
                </a:lnTo>
                <a:lnTo>
                  <a:pt x="24294" y="17119"/>
                </a:lnTo>
                <a:lnTo>
                  <a:pt x="24369" y="17729"/>
                </a:lnTo>
                <a:lnTo>
                  <a:pt x="24665" y="21717"/>
                </a:lnTo>
                <a:lnTo>
                  <a:pt x="24665" y="34671"/>
                </a:lnTo>
                <a:lnTo>
                  <a:pt x="19090" y="47574"/>
                </a:lnTo>
                <a:lnTo>
                  <a:pt x="32784" y="47574"/>
                </a:lnTo>
                <a:lnTo>
                  <a:pt x="33924" y="46139"/>
                </a:lnTo>
                <a:lnTo>
                  <a:pt x="35611" y="39116"/>
                </a:lnTo>
                <a:lnTo>
                  <a:pt x="35581" y="17119"/>
                </a:lnTo>
                <a:lnTo>
                  <a:pt x="33936" y="10248"/>
                </a:lnTo>
                <a:lnTo>
                  <a:pt x="32769" y="8775"/>
                </a:lnTo>
                <a:close/>
              </a:path>
            </a:pathLst>
          </a:custGeom>
          <a:solidFill>
            <a:srgbClr val="231F20"/>
          </a:solidFill>
        </p:spPr>
        <p:txBody>
          <a:bodyPr wrap="square" lIns="0" tIns="0" rIns="0" bIns="0" rtlCol="0"/>
          <a:lstStyle/>
          <a:p/>
        </p:txBody>
      </p:sp>
      <p:sp>
        <p:nvSpPr>
          <p:cNvPr id="162" name="object 162"/>
          <p:cNvSpPr/>
          <p:nvPr/>
        </p:nvSpPr>
        <p:spPr>
          <a:xfrm>
            <a:off x="4419879" y="2268861"/>
            <a:ext cx="20955" cy="0"/>
          </a:xfrm>
          <a:custGeom>
            <a:avLst/>
            <a:gdLst/>
            <a:ahLst/>
            <a:cxnLst/>
            <a:rect l="l" t="t" r="r" b="b"/>
            <a:pathLst>
              <a:path w="20954" h="0">
                <a:moveTo>
                  <a:pt x="0" y="0"/>
                </a:moveTo>
                <a:lnTo>
                  <a:pt x="20777" y="0"/>
                </a:lnTo>
              </a:path>
            </a:pathLst>
          </a:custGeom>
          <a:ln w="10579">
            <a:solidFill>
              <a:srgbClr val="231F20"/>
            </a:solidFill>
          </a:ln>
        </p:spPr>
        <p:txBody>
          <a:bodyPr wrap="square" lIns="0" tIns="0" rIns="0" bIns="0" rtlCol="0"/>
          <a:lstStyle/>
          <a:p/>
        </p:txBody>
      </p:sp>
      <p:sp>
        <p:nvSpPr>
          <p:cNvPr id="163" name="object 163"/>
          <p:cNvSpPr/>
          <p:nvPr/>
        </p:nvSpPr>
        <p:spPr>
          <a:xfrm>
            <a:off x="4446888" y="2233690"/>
            <a:ext cx="44450" cy="55244"/>
          </a:xfrm>
          <a:custGeom>
            <a:avLst/>
            <a:gdLst/>
            <a:ahLst/>
            <a:cxnLst/>
            <a:rect l="l" t="t" r="r" b="b"/>
            <a:pathLst>
              <a:path w="44450" h="55244">
                <a:moveTo>
                  <a:pt x="11137" y="0"/>
                </a:moveTo>
                <a:lnTo>
                  <a:pt x="0" y="0"/>
                </a:lnTo>
                <a:lnTo>
                  <a:pt x="0" y="55168"/>
                </a:lnTo>
                <a:lnTo>
                  <a:pt x="11137" y="55168"/>
                </a:lnTo>
                <a:lnTo>
                  <a:pt x="11137" y="31051"/>
                </a:lnTo>
                <a:lnTo>
                  <a:pt x="44107" y="31051"/>
                </a:lnTo>
                <a:lnTo>
                  <a:pt x="44107" y="21717"/>
                </a:lnTo>
                <a:lnTo>
                  <a:pt x="11137" y="21717"/>
                </a:lnTo>
                <a:lnTo>
                  <a:pt x="11137" y="0"/>
                </a:lnTo>
                <a:close/>
              </a:path>
              <a:path w="44450" h="55244">
                <a:moveTo>
                  <a:pt x="44107" y="31051"/>
                </a:moveTo>
                <a:lnTo>
                  <a:pt x="32969" y="31051"/>
                </a:lnTo>
                <a:lnTo>
                  <a:pt x="32969" y="55168"/>
                </a:lnTo>
                <a:lnTo>
                  <a:pt x="44107" y="55168"/>
                </a:lnTo>
                <a:lnTo>
                  <a:pt x="44107" y="31051"/>
                </a:lnTo>
                <a:close/>
              </a:path>
              <a:path w="44450" h="55244">
                <a:moveTo>
                  <a:pt x="44107" y="0"/>
                </a:moveTo>
                <a:lnTo>
                  <a:pt x="32969" y="0"/>
                </a:lnTo>
                <a:lnTo>
                  <a:pt x="32969" y="21717"/>
                </a:lnTo>
                <a:lnTo>
                  <a:pt x="44107" y="21717"/>
                </a:lnTo>
                <a:lnTo>
                  <a:pt x="44107" y="0"/>
                </a:lnTo>
                <a:close/>
              </a:path>
            </a:pathLst>
          </a:custGeom>
          <a:solidFill>
            <a:srgbClr val="231F20"/>
          </a:solidFill>
        </p:spPr>
        <p:txBody>
          <a:bodyPr wrap="square" lIns="0" tIns="0" rIns="0" bIns="0" rtlCol="0"/>
          <a:lstStyle/>
          <a:p/>
        </p:txBody>
      </p:sp>
      <p:sp>
        <p:nvSpPr>
          <p:cNvPr id="164" name="object 164"/>
          <p:cNvSpPr/>
          <p:nvPr/>
        </p:nvSpPr>
        <p:spPr>
          <a:xfrm>
            <a:off x="5224900" y="2058036"/>
            <a:ext cx="22225" cy="15240"/>
          </a:xfrm>
          <a:custGeom>
            <a:avLst/>
            <a:gdLst/>
            <a:ahLst/>
            <a:cxnLst/>
            <a:rect l="l" t="t" r="r" b="b"/>
            <a:pathLst>
              <a:path w="22225" h="15239">
                <a:moveTo>
                  <a:pt x="21844" y="0"/>
                </a:moveTo>
                <a:lnTo>
                  <a:pt x="0" y="13436"/>
                </a:lnTo>
                <a:lnTo>
                  <a:pt x="3581" y="15201"/>
                </a:lnTo>
                <a:lnTo>
                  <a:pt x="21628" y="3644"/>
                </a:lnTo>
                <a:lnTo>
                  <a:pt x="21844" y="0"/>
                </a:lnTo>
                <a:close/>
              </a:path>
            </a:pathLst>
          </a:custGeom>
          <a:solidFill>
            <a:srgbClr val="234A5A"/>
          </a:solidFill>
        </p:spPr>
        <p:txBody>
          <a:bodyPr wrap="square" lIns="0" tIns="0" rIns="0" bIns="0" rtlCol="0"/>
          <a:lstStyle/>
          <a:p/>
        </p:txBody>
      </p:sp>
      <p:sp>
        <p:nvSpPr>
          <p:cNvPr id="165" name="object 165"/>
          <p:cNvSpPr/>
          <p:nvPr/>
        </p:nvSpPr>
        <p:spPr>
          <a:xfrm>
            <a:off x="5158883" y="1997571"/>
            <a:ext cx="59690" cy="57150"/>
          </a:xfrm>
          <a:custGeom>
            <a:avLst/>
            <a:gdLst/>
            <a:ahLst/>
            <a:cxnLst/>
            <a:rect l="l" t="t" r="r" b="b"/>
            <a:pathLst>
              <a:path w="59689" h="57150">
                <a:moveTo>
                  <a:pt x="0" y="0"/>
                </a:moveTo>
                <a:lnTo>
                  <a:pt x="126" y="24053"/>
                </a:lnTo>
                <a:lnTo>
                  <a:pt x="59042" y="56565"/>
                </a:lnTo>
                <a:lnTo>
                  <a:pt x="59689" y="31775"/>
                </a:lnTo>
                <a:lnTo>
                  <a:pt x="0" y="0"/>
                </a:lnTo>
                <a:close/>
              </a:path>
            </a:pathLst>
          </a:custGeom>
          <a:solidFill>
            <a:srgbClr val="648595"/>
          </a:solidFill>
        </p:spPr>
        <p:txBody>
          <a:bodyPr wrap="square" lIns="0" tIns="0" rIns="0" bIns="0" rtlCol="0"/>
          <a:lstStyle/>
          <a:p/>
        </p:txBody>
      </p:sp>
      <p:sp>
        <p:nvSpPr>
          <p:cNvPr id="166" name="object 166"/>
          <p:cNvSpPr/>
          <p:nvPr/>
        </p:nvSpPr>
        <p:spPr>
          <a:xfrm>
            <a:off x="5217919" y="2029172"/>
            <a:ext cx="5080" cy="25400"/>
          </a:xfrm>
          <a:custGeom>
            <a:avLst/>
            <a:gdLst/>
            <a:ahLst/>
            <a:cxnLst/>
            <a:rect l="l" t="t" r="r" b="b"/>
            <a:pathLst>
              <a:path w="5079" h="25400">
                <a:moveTo>
                  <a:pt x="508" y="0"/>
                </a:moveTo>
                <a:lnTo>
                  <a:pt x="0" y="24968"/>
                </a:lnTo>
                <a:lnTo>
                  <a:pt x="4051" y="22326"/>
                </a:lnTo>
                <a:lnTo>
                  <a:pt x="4483" y="2197"/>
                </a:lnTo>
                <a:lnTo>
                  <a:pt x="508" y="0"/>
                </a:lnTo>
                <a:close/>
              </a:path>
            </a:pathLst>
          </a:custGeom>
          <a:solidFill>
            <a:srgbClr val="234A5A"/>
          </a:solidFill>
        </p:spPr>
        <p:txBody>
          <a:bodyPr wrap="square" lIns="0" tIns="0" rIns="0" bIns="0" rtlCol="0"/>
          <a:lstStyle/>
          <a:p/>
        </p:txBody>
      </p:sp>
      <p:sp>
        <p:nvSpPr>
          <p:cNvPr id="167" name="object 167"/>
          <p:cNvSpPr/>
          <p:nvPr/>
        </p:nvSpPr>
        <p:spPr>
          <a:xfrm>
            <a:off x="5126986" y="2006484"/>
            <a:ext cx="120014" cy="65405"/>
          </a:xfrm>
          <a:custGeom>
            <a:avLst/>
            <a:gdLst/>
            <a:ahLst/>
            <a:cxnLst/>
            <a:rect l="l" t="t" r="r" b="b"/>
            <a:pathLst>
              <a:path w="120014" h="65405">
                <a:moveTo>
                  <a:pt x="20332" y="0"/>
                </a:moveTo>
                <a:lnTo>
                  <a:pt x="0" y="10934"/>
                </a:lnTo>
                <a:lnTo>
                  <a:pt x="97967" y="64985"/>
                </a:lnTo>
                <a:lnTo>
                  <a:pt x="119760" y="51549"/>
                </a:lnTo>
                <a:lnTo>
                  <a:pt x="112448" y="47650"/>
                </a:lnTo>
                <a:lnTo>
                  <a:pt x="90931" y="47650"/>
                </a:lnTo>
                <a:lnTo>
                  <a:pt x="32080" y="14541"/>
                </a:lnTo>
                <a:lnTo>
                  <a:pt x="31953" y="5676"/>
                </a:lnTo>
                <a:lnTo>
                  <a:pt x="20332" y="0"/>
                </a:lnTo>
                <a:close/>
              </a:path>
              <a:path w="120014" h="65405">
                <a:moveTo>
                  <a:pt x="95249" y="38480"/>
                </a:moveTo>
                <a:lnTo>
                  <a:pt x="94970" y="44576"/>
                </a:lnTo>
                <a:lnTo>
                  <a:pt x="90931" y="47650"/>
                </a:lnTo>
                <a:lnTo>
                  <a:pt x="112448" y="47650"/>
                </a:lnTo>
                <a:lnTo>
                  <a:pt x="95249" y="38480"/>
                </a:lnTo>
                <a:close/>
              </a:path>
            </a:pathLst>
          </a:custGeom>
          <a:solidFill>
            <a:srgbClr val="476979"/>
          </a:solidFill>
        </p:spPr>
        <p:txBody>
          <a:bodyPr wrap="square" lIns="0" tIns="0" rIns="0" bIns="0" rtlCol="0"/>
          <a:lstStyle/>
          <a:p/>
        </p:txBody>
      </p:sp>
      <p:sp>
        <p:nvSpPr>
          <p:cNvPr id="168" name="object 168"/>
          <p:cNvSpPr/>
          <p:nvPr/>
        </p:nvSpPr>
        <p:spPr>
          <a:xfrm>
            <a:off x="5123817" y="1855574"/>
            <a:ext cx="146685" cy="81915"/>
          </a:xfrm>
          <a:custGeom>
            <a:avLst/>
            <a:gdLst/>
            <a:ahLst/>
            <a:cxnLst/>
            <a:rect l="l" t="t" r="r" b="b"/>
            <a:pathLst>
              <a:path w="146685" h="81914">
                <a:moveTo>
                  <a:pt x="5181" y="0"/>
                </a:moveTo>
                <a:lnTo>
                  <a:pt x="0" y="2311"/>
                </a:lnTo>
                <a:lnTo>
                  <a:pt x="142100" y="81394"/>
                </a:lnTo>
                <a:lnTo>
                  <a:pt x="146558" y="78524"/>
                </a:lnTo>
                <a:lnTo>
                  <a:pt x="5181" y="0"/>
                </a:lnTo>
                <a:close/>
              </a:path>
            </a:pathLst>
          </a:custGeom>
          <a:solidFill>
            <a:srgbClr val="395E6F"/>
          </a:solidFill>
        </p:spPr>
        <p:txBody>
          <a:bodyPr wrap="square" lIns="0" tIns="0" rIns="0" bIns="0" rtlCol="0"/>
          <a:lstStyle/>
          <a:p/>
        </p:txBody>
      </p:sp>
      <p:sp>
        <p:nvSpPr>
          <p:cNvPr id="169" name="object 169"/>
          <p:cNvSpPr/>
          <p:nvPr/>
        </p:nvSpPr>
        <p:spPr>
          <a:xfrm>
            <a:off x="5267769" y="1934154"/>
            <a:ext cx="0" cy="122555"/>
          </a:xfrm>
          <a:custGeom>
            <a:avLst/>
            <a:gdLst/>
            <a:ahLst/>
            <a:cxnLst/>
            <a:rect l="l" t="t" r="r" b="b"/>
            <a:pathLst>
              <a:path w="0" h="122555">
                <a:moveTo>
                  <a:pt x="0" y="0"/>
                </a:moveTo>
                <a:lnTo>
                  <a:pt x="0" y="121958"/>
                </a:lnTo>
              </a:path>
            </a:pathLst>
          </a:custGeom>
          <a:ln w="5156">
            <a:solidFill>
              <a:srgbClr val="234A5A"/>
            </a:solidFill>
          </a:ln>
        </p:spPr>
        <p:txBody>
          <a:bodyPr wrap="square" lIns="0" tIns="0" rIns="0" bIns="0" rtlCol="0"/>
          <a:lstStyle/>
          <a:p/>
        </p:txBody>
      </p:sp>
      <p:sp>
        <p:nvSpPr>
          <p:cNvPr id="170" name="object 170"/>
          <p:cNvSpPr/>
          <p:nvPr/>
        </p:nvSpPr>
        <p:spPr>
          <a:xfrm>
            <a:off x="5265150" y="1929473"/>
            <a:ext cx="0" cy="132715"/>
          </a:xfrm>
          <a:custGeom>
            <a:avLst/>
            <a:gdLst/>
            <a:ahLst/>
            <a:cxnLst/>
            <a:rect l="l" t="t" r="r" b="b"/>
            <a:pathLst>
              <a:path w="0" h="132714">
                <a:moveTo>
                  <a:pt x="0" y="0"/>
                </a:moveTo>
                <a:lnTo>
                  <a:pt x="0" y="132473"/>
                </a:lnTo>
              </a:path>
            </a:pathLst>
          </a:custGeom>
          <a:ln w="4483">
            <a:solidFill>
              <a:srgbClr val="3D5E6D"/>
            </a:solidFill>
          </a:ln>
        </p:spPr>
        <p:txBody>
          <a:bodyPr wrap="square" lIns="0" tIns="0" rIns="0" bIns="0" rtlCol="0"/>
          <a:lstStyle/>
          <a:p/>
        </p:txBody>
      </p:sp>
      <p:sp>
        <p:nvSpPr>
          <p:cNvPr id="171" name="object 171"/>
          <p:cNvSpPr/>
          <p:nvPr/>
        </p:nvSpPr>
        <p:spPr>
          <a:xfrm>
            <a:off x="5120417" y="1853273"/>
            <a:ext cx="142875" cy="208915"/>
          </a:xfrm>
          <a:custGeom>
            <a:avLst/>
            <a:gdLst/>
            <a:ahLst/>
            <a:cxnLst/>
            <a:rect l="l" t="t" r="r" b="b"/>
            <a:pathLst>
              <a:path w="142875" h="208914">
                <a:moveTo>
                  <a:pt x="393" y="0"/>
                </a:moveTo>
                <a:lnTo>
                  <a:pt x="0" y="129273"/>
                </a:lnTo>
                <a:lnTo>
                  <a:pt x="142544" y="208673"/>
                </a:lnTo>
                <a:lnTo>
                  <a:pt x="142493" y="79108"/>
                </a:lnTo>
                <a:lnTo>
                  <a:pt x="393" y="0"/>
                </a:lnTo>
                <a:close/>
              </a:path>
            </a:pathLst>
          </a:custGeom>
          <a:solidFill>
            <a:srgbClr val="AABEC9"/>
          </a:solidFill>
        </p:spPr>
        <p:txBody>
          <a:bodyPr wrap="square" lIns="0" tIns="0" rIns="0" bIns="0" rtlCol="0"/>
          <a:lstStyle/>
          <a:p/>
        </p:txBody>
      </p:sp>
      <p:sp>
        <p:nvSpPr>
          <p:cNvPr id="172" name="object 172"/>
          <p:cNvSpPr/>
          <p:nvPr/>
        </p:nvSpPr>
        <p:spPr>
          <a:xfrm>
            <a:off x="5120424" y="1853273"/>
            <a:ext cx="142544" cy="208673"/>
          </a:xfrm>
          <a:prstGeom prst="rect">
            <a:avLst/>
          </a:prstGeom>
          <a:blipFill>
            <a:blip r:embed="rId6" cstate="print"/>
            <a:stretch>
              <a:fillRect/>
            </a:stretch>
          </a:blipFill>
        </p:spPr>
        <p:txBody>
          <a:bodyPr wrap="square" lIns="0" tIns="0" rIns="0" bIns="0" rtlCol="0"/>
          <a:lstStyle/>
          <a:p/>
        </p:txBody>
      </p:sp>
      <p:sp>
        <p:nvSpPr>
          <p:cNvPr id="173" name="object 173"/>
          <p:cNvSpPr/>
          <p:nvPr/>
        </p:nvSpPr>
        <p:spPr>
          <a:xfrm>
            <a:off x="5123865" y="1861223"/>
            <a:ext cx="135381" cy="185762"/>
          </a:xfrm>
          <a:prstGeom prst="rect">
            <a:avLst/>
          </a:prstGeom>
          <a:blipFill>
            <a:blip r:embed="rId7" cstate="print"/>
            <a:stretch>
              <a:fillRect/>
            </a:stretch>
          </a:blipFill>
        </p:spPr>
        <p:txBody>
          <a:bodyPr wrap="square" lIns="0" tIns="0" rIns="0" bIns="0" rtlCol="0"/>
          <a:lstStyle/>
          <a:p/>
        </p:txBody>
      </p:sp>
      <p:sp>
        <p:nvSpPr>
          <p:cNvPr id="174" name="object 174"/>
          <p:cNvSpPr/>
          <p:nvPr/>
        </p:nvSpPr>
        <p:spPr>
          <a:xfrm>
            <a:off x="5123622" y="1860822"/>
            <a:ext cx="135890" cy="187960"/>
          </a:xfrm>
          <a:custGeom>
            <a:avLst/>
            <a:gdLst/>
            <a:ahLst/>
            <a:cxnLst/>
            <a:rect l="l" t="t" r="r" b="b"/>
            <a:pathLst>
              <a:path w="135889" h="187960">
                <a:moveTo>
                  <a:pt x="254" y="0"/>
                </a:moveTo>
                <a:lnTo>
                  <a:pt x="0" y="112953"/>
                </a:lnTo>
                <a:lnTo>
                  <a:pt x="135547" y="187756"/>
                </a:lnTo>
                <a:lnTo>
                  <a:pt x="135572" y="185673"/>
                </a:lnTo>
                <a:lnTo>
                  <a:pt x="1790" y="111785"/>
                </a:lnTo>
                <a:lnTo>
                  <a:pt x="1752" y="1320"/>
                </a:lnTo>
                <a:lnTo>
                  <a:pt x="254" y="0"/>
                </a:lnTo>
                <a:close/>
              </a:path>
            </a:pathLst>
          </a:custGeom>
          <a:solidFill>
            <a:srgbClr val="234A5A"/>
          </a:solidFill>
        </p:spPr>
        <p:txBody>
          <a:bodyPr wrap="square" lIns="0" tIns="0" rIns="0" bIns="0" rtlCol="0"/>
          <a:lstStyle/>
          <a:p/>
        </p:txBody>
      </p:sp>
      <p:sp>
        <p:nvSpPr>
          <p:cNvPr id="175" name="object 175"/>
          <p:cNvSpPr/>
          <p:nvPr/>
        </p:nvSpPr>
        <p:spPr>
          <a:xfrm>
            <a:off x="5120822" y="1850989"/>
            <a:ext cx="146685" cy="81915"/>
          </a:xfrm>
          <a:custGeom>
            <a:avLst/>
            <a:gdLst/>
            <a:ahLst/>
            <a:cxnLst/>
            <a:rect l="l" t="t" r="r" b="b"/>
            <a:pathLst>
              <a:path w="146685" h="81914">
                <a:moveTo>
                  <a:pt x="5168" y="0"/>
                </a:moveTo>
                <a:lnTo>
                  <a:pt x="0" y="2311"/>
                </a:lnTo>
                <a:lnTo>
                  <a:pt x="142087" y="81394"/>
                </a:lnTo>
                <a:lnTo>
                  <a:pt x="146545" y="78511"/>
                </a:lnTo>
                <a:lnTo>
                  <a:pt x="5168" y="0"/>
                </a:lnTo>
                <a:close/>
              </a:path>
            </a:pathLst>
          </a:custGeom>
          <a:solidFill>
            <a:srgbClr val="648595"/>
          </a:solidFill>
        </p:spPr>
        <p:txBody>
          <a:bodyPr wrap="square" lIns="0" tIns="0" rIns="0" bIns="0" rtlCol="0"/>
          <a:lstStyle/>
          <a:p/>
        </p:txBody>
      </p:sp>
      <p:sp>
        <p:nvSpPr>
          <p:cNvPr id="176" name="object 176"/>
          <p:cNvSpPr/>
          <p:nvPr/>
        </p:nvSpPr>
        <p:spPr>
          <a:xfrm>
            <a:off x="5067552" y="1918040"/>
            <a:ext cx="48895" cy="168275"/>
          </a:xfrm>
          <a:custGeom>
            <a:avLst/>
            <a:gdLst/>
            <a:ahLst/>
            <a:cxnLst/>
            <a:rect l="l" t="t" r="r" b="b"/>
            <a:pathLst>
              <a:path w="48895" h="168275">
                <a:moveTo>
                  <a:pt x="48298" y="0"/>
                </a:moveTo>
                <a:lnTo>
                  <a:pt x="7338" y="21469"/>
                </a:lnTo>
                <a:lnTo>
                  <a:pt x="0" y="167932"/>
                </a:lnTo>
                <a:lnTo>
                  <a:pt x="48221" y="139954"/>
                </a:lnTo>
                <a:lnTo>
                  <a:pt x="48298" y="0"/>
                </a:lnTo>
                <a:close/>
              </a:path>
            </a:pathLst>
          </a:custGeom>
          <a:solidFill>
            <a:srgbClr val="55798A"/>
          </a:solidFill>
        </p:spPr>
        <p:txBody>
          <a:bodyPr wrap="square" lIns="0" tIns="0" rIns="0" bIns="0" rtlCol="0"/>
          <a:lstStyle/>
          <a:p/>
        </p:txBody>
      </p:sp>
      <p:sp>
        <p:nvSpPr>
          <p:cNvPr id="177" name="object 177"/>
          <p:cNvSpPr/>
          <p:nvPr/>
        </p:nvSpPr>
        <p:spPr>
          <a:xfrm>
            <a:off x="4947291" y="1880654"/>
            <a:ext cx="120650" cy="205740"/>
          </a:xfrm>
          <a:custGeom>
            <a:avLst/>
            <a:gdLst/>
            <a:ahLst/>
            <a:cxnLst/>
            <a:rect l="l" t="t" r="r" b="b"/>
            <a:pathLst>
              <a:path w="120650" h="205739">
                <a:moveTo>
                  <a:pt x="1130" y="0"/>
                </a:moveTo>
                <a:lnTo>
                  <a:pt x="0" y="141351"/>
                </a:lnTo>
                <a:lnTo>
                  <a:pt x="120256" y="205308"/>
                </a:lnTo>
                <a:lnTo>
                  <a:pt x="120459" y="63601"/>
                </a:lnTo>
                <a:lnTo>
                  <a:pt x="1130" y="0"/>
                </a:lnTo>
                <a:close/>
              </a:path>
            </a:pathLst>
          </a:custGeom>
          <a:solidFill>
            <a:srgbClr val="234A5A"/>
          </a:solidFill>
        </p:spPr>
        <p:txBody>
          <a:bodyPr wrap="square" lIns="0" tIns="0" rIns="0" bIns="0" rtlCol="0"/>
          <a:lstStyle/>
          <a:p/>
        </p:txBody>
      </p:sp>
      <p:sp>
        <p:nvSpPr>
          <p:cNvPr id="178" name="object 178"/>
          <p:cNvSpPr/>
          <p:nvPr/>
        </p:nvSpPr>
        <p:spPr>
          <a:xfrm>
            <a:off x="4943298" y="1878814"/>
            <a:ext cx="121285" cy="206375"/>
          </a:xfrm>
          <a:custGeom>
            <a:avLst/>
            <a:gdLst/>
            <a:ahLst/>
            <a:cxnLst/>
            <a:rect l="l" t="t" r="r" b="b"/>
            <a:pathLst>
              <a:path w="121285" h="206375">
                <a:moveTo>
                  <a:pt x="152" y="0"/>
                </a:moveTo>
                <a:lnTo>
                  <a:pt x="0" y="141439"/>
                </a:lnTo>
                <a:lnTo>
                  <a:pt x="119278" y="206298"/>
                </a:lnTo>
                <a:lnTo>
                  <a:pt x="121005" y="205435"/>
                </a:lnTo>
                <a:lnTo>
                  <a:pt x="120484" y="63601"/>
                </a:lnTo>
                <a:lnTo>
                  <a:pt x="152" y="0"/>
                </a:lnTo>
                <a:close/>
              </a:path>
            </a:pathLst>
          </a:custGeom>
          <a:solidFill>
            <a:srgbClr val="234A5A"/>
          </a:solidFill>
        </p:spPr>
        <p:txBody>
          <a:bodyPr wrap="square" lIns="0" tIns="0" rIns="0" bIns="0" rtlCol="0"/>
          <a:lstStyle/>
          <a:p/>
        </p:txBody>
      </p:sp>
      <p:sp>
        <p:nvSpPr>
          <p:cNvPr id="179" name="object 179"/>
          <p:cNvSpPr/>
          <p:nvPr/>
        </p:nvSpPr>
        <p:spPr>
          <a:xfrm>
            <a:off x="5071762" y="1926677"/>
            <a:ext cx="41275" cy="38735"/>
          </a:xfrm>
          <a:custGeom>
            <a:avLst/>
            <a:gdLst/>
            <a:ahLst/>
            <a:cxnLst/>
            <a:rect l="l" t="t" r="r" b="b"/>
            <a:pathLst>
              <a:path w="41275" h="38735">
                <a:moveTo>
                  <a:pt x="40665" y="0"/>
                </a:moveTo>
                <a:lnTo>
                  <a:pt x="0" y="22910"/>
                </a:lnTo>
                <a:lnTo>
                  <a:pt x="0" y="38709"/>
                </a:lnTo>
                <a:lnTo>
                  <a:pt x="40665" y="15798"/>
                </a:lnTo>
                <a:lnTo>
                  <a:pt x="40665" y="0"/>
                </a:lnTo>
                <a:close/>
              </a:path>
            </a:pathLst>
          </a:custGeom>
          <a:solidFill>
            <a:srgbClr val="234A5A"/>
          </a:solidFill>
        </p:spPr>
        <p:txBody>
          <a:bodyPr wrap="square" lIns="0" tIns="0" rIns="0" bIns="0" rtlCol="0"/>
          <a:lstStyle/>
          <a:p/>
        </p:txBody>
      </p:sp>
      <p:sp>
        <p:nvSpPr>
          <p:cNvPr id="180" name="object 180"/>
          <p:cNvSpPr/>
          <p:nvPr/>
        </p:nvSpPr>
        <p:spPr>
          <a:xfrm>
            <a:off x="5072227" y="1927999"/>
            <a:ext cx="39712" cy="36080"/>
          </a:xfrm>
          <a:prstGeom prst="rect">
            <a:avLst/>
          </a:prstGeom>
          <a:blipFill>
            <a:blip r:embed="rId8" cstate="print"/>
            <a:stretch>
              <a:fillRect/>
            </a:stretch>
          </a:blipFill>
        </p:spPr>
        <p:txBody>
          <a:bodyPr wrap="square" lIns="0" tIns="0" rIns="0" bIns="0" rtlCol="0"/>
          <a:lstStyle/>
          <a:p/>
        </p:txBody>
      </p:sp>
      <p:sp>
        <p:nvSpPr>
          <p:cNvPr id="181" name="object 181"/>
          <p:cNvSpPr/>
          <p:nvPr/>
        </p:nvSpPr>
        <p:spPr>
          <a:xfrm>
            <a:off x="5072227" y="1927746"/>
            <a:ext cx="39712" cy="23202"/>
          </a:xfrm>
          <a:prstGeom prst="rect">
            <a:avLst/>
          </a:prstGeom>
          <a:blipFill>
            <a:blip r:embed="rId9" cstate="print"/>
            <a:stretch>
              <a:fillRect/>
            </a:stretch>
          </a:blipFill>
        </p:spPr>
        <p:txBody>
          <a:bodyPr wrap="square" lIns="0" tIns="0" rIns="0" bIns="0" rtlCol="0"/>
          <a:lstStyle/>
          <a:p/>
        </p:txBody>
      </p:sp>
      <p:sp>
        <p:nvSpPr>
          <p:cNvPr id="182" name="object 182"/>
          <p:cNvSpPr/>
          <p:nvPr/>
        </p:nvSpPr>
        <p:spPr>
          <a:xfrm>
            <a:off x="5073464" y="1931241"/>
            <a:ext cx="38100" cy="26034"/>
          </a:xfrm>
          <a:custGeom>
            <a:avLst/>
            <a:gdLst/>
            <a:ahLst/>
            <a:cxnLst/>
            <a:rect l="l" t="t" r="r" b="b"/>
            <a:pathLst>
              <a:path w="38100" h="26035">
                <a:moveTo>
                  <a:pt x="37592" y="0"/>
                </a:moveTo>
                <a:lnTo>
                  <a:pt x="37439" y="101"/>
                </a:lnTo>
                <a:lnTo>
                  <a:pt x="0" y="21145"/>
                </a:lnTo>
                <a:lnTo>
                  <a:pt x="0" y="25488"/>
                </a:lnTo>
                <a:lnTo>
                  <a:pt x="37592" y="4343"/>
                </a:lnTo>
                <a:lnTo>
                  <a:pt x="37592" y="0"/>
                </a:lnTo>
                <a:close/>
              </a:path>
            </a:pathLst>
          </a:custGeom>
          <a:solidFill>
            <a:srgbClr val="476979"/>
          </a:solidFill>
        </p:spPr>
        <p:txBody>
          <a:bodyPr wrap="square" lIns="0" tIns="0" rIns="0" bIns="0" rtlCol="0"/>
          <a:lstStyle/>
          <a:p/>
        </p:txBody>
      </p:sp>
      <p:sp>
        <p:nvSpPr>
          <p:cNvPr id="183" name="object 183"/>
          <p:cNvSpPr/>
          <p:nvPr/>
        </p:nvSpPr>
        <p:spPr>
          <a:xfrm>
            <a:off x="5072456" y="2001482"/>
            <a:ext cx="13093" cy="15722"/>
          </a:xfrm>
          <a:prstGeom prst="rect">
            <a:avLst/>
          </a:prstGeom>
          <a:blipFill>
            <a:blip r:embed="rId10" cstate="print"/>
            <a:stretch>
              <a:fillRect/>
            </a:stretch>
          </a:blipFill>
        </p:spPr>
        <p:txBody>
          <a:bodyPr wrap="square" lIns="0" tIns="0" rIns="0" bIns="0" rtlCol="0"/>
          <a:lstStyle/>
          <a:p/>
        </p:txBody>
      </p:sp>
      <p:sp>
        <p:nvSpPr>
          <p:cNvPr id="184" name="object 184"/>
          <p:cNvSpPr/>
          <p:nvPr/>
        </p:nvSpPr>
        <p:spPr>
          <a:xfrm>
            <a:off x="5073332" y="2004403"/>
            <a:ext cx="9525" cy="11429"/>
          </a:xfrm>
          <a:prstGeom prst="rect">
            <a:avLst/>
          </a:prstGeom>
          <a:blipFill>
            <a:blip r:embed="rId11" cstate="print"/>
            <a:stretch>
              <a:fillRect/>
            </a:stretch>
          </a:blipFill>
        </p:spPr>
        <p:txBody>
          <a:bodyPr wrap="square" lIns="0" tIns="0" rIns="0" bIns="0" rtlCol="0"/>
          <a:lstStyle/>
          <a:p/>
        </p:txBody>
      </p:sp>
      <p:sp>
        <p:nvSpPr>
          <p:cNvPr id="185" name="object 185"/>
          <p:cNvSpPr/>
          <p:nvPr/>
        </p:nvSpPr>
        <p:spPr>
          <a:xfrm>
            <a:off x="5075783" y="2017331"/>
            <a:ext cx="5651" cy="5524"/>
          </a:xfrm>
          <a:prstGeom prst="rect">
            <a:avLst/>
          </a:prstGeom>
          <a:blipFill>
            <a:blip r:embed="rId12" cstate="print"/>
            <a:stretch>
              <a:fillRect/>
            </a:stretch>
          </a:blipFill>
        </p:spPr>
        <p:txBody>
          <a:bodyPr wrap="square" lIns="0" tIns="0" rIns="0" bIns="0" rtlCol="0"/>
          <a:lstStyle/>
          <a:p/>
        </p:txBody>
      </p:sp>
      <p:sp>
        <p:nvSpPr>
          <p:cNvPr id="186" name="object 186"/>
          <p:cNvSpPr/>
          <p:nvPr/>
        </p:nvSpPr>
        <p:spPr>
          <a:xfrm>
            <a:off x="5076228" y="2018728"/>
            <a:ext cx="3733" cy="3632"/>
          </a:xfrm>
          <a:prstGeom prst="rect">
            <a:avLst/>
          </a:prstGeom>
          <a:blipFill>
            <a:blip r:embed="rId13" cstate="print"/>
            <a:stretch>
              <a:fillRect/>
            </a:stretch>
          </a:blipFill>
        </p:spPr>
        <p:txBody>
          <a:bodyPr wrap="square" lIns="0" tIns="0" rIns="0" bIns="0" rtlCol="0"/>
          <a:lstStyle/>
          <a:p/>
        </p:txBody>
      </p:sp>
      <p:sp>
        <p:nvSpPr>
          <p:cNvPr id="187" name="object 187"/>
          <p:cNvSpPr/>
          <p:nvPr/>
        </p:nvSpPr>
        <p:spPr>
          <a:xfrm>
            <a:off x="4948413" y="1853524"/>
            <a:ext cx="167640" cy="90805"/>
          </a:xfrm>
          <a:custGeom>
            <a:avLst/>
            <a:gdLst/>
            <a:ahLst/>
            <a:cxnLst/>
            <a:rect l="l" t="t" r="r" b="b"/>
            <a:pathLst>
              <a:path w="167639" h="90805">
                <a:moveTo>
                  <a:pt x="46126" y="0"/>
                </a:moveTo>
                <a:lnTo>
                  <a:pt x="0" y="27139"/>
                </a:lnTo>
                <a:lnTo>
                  <a:pt x="119341" y="90728"/>
                </a:lnTo>
                <a:lnTo>
                  <a:pt x="167436" y="64516"/>
                </a:lnTo>
                <a:lnTo>
                  <a:pt x="46126" y="0"/>
                </a:lnTo>
                <a:close/>
              </a:path>
            </a:pathLst>
          </a:custGeom>
          <a:solidFill>
            <a:srgbClr val="94B0BE"/>
          </a:solidFill>
        </p:spPr>
        <p:txBody>
          <a:bodyPr wrap="square" lIns="0" tIns="0" rIns="0" bIns="0" rtlCol="0"/>
          <a:lstStyle/>
          <a:p/>
        </p:txBody>
      </p:sp>
      <p:sp>
        <p:nvSpPr>
          <p:cNvPr id="188" name="object 188"/>
          <p:cNvSpPr/>
          <p:nvPr/>
        </p:nvSpPr>
        <p:spPr>
          <a:xfrm>
            <a:off x="4943449" y="1850745"/>
            <a:ext cx="168986" cy="91452"/>
          </a:xfrm>
          <a:prstGeom prst="rect">
            <a:avLst/>
          </a:prstGeom>
          <a:blipFill>
            <a:blip r:embed="rId14" cstate="print"/>
            <a:stretch>
              <a:fillRect/>
            </a:stretch>
          </a:blipFill>
        </p:spPr>
        <p:txBody>
          <a:bodyPr wrap="square" lIns="0" tIns="0" rIns="0" bIns="0" rtlCol="0"/>
          <a:lstStyle/>
          <a:p/>
        </p:txBody>
      </p:sp>
      <p:sp>
        <p:nvSpPr>
          <p:cNvPr id="189" name="object 189"/>
          <p:cNvSpPr/>
          <p:nvPr/>
        </p:nvSpPr>
        <p:spPr>
          <a:xfrm>
            <a:off x="5062331" y="1914661"/>
            <a:ext cx="50165" cy="27940"/>
          </a:xfrm>
          <a:custGeom>
            <a:avLst/>
            <a:gdLst/>
            <a:ahLst/>
            <a:cxnLst/>
            <a:rect l="l" t="t" r="r" b="b"/>
            <a:pathLst>
              <a:path w="50164" h="27939">
                <a:moveTo>
                  <a:pt x="50101" y="0"/>
                </a:moveTo>
                <a:lnTo>
                  <a:pt x="0" y="27254"/>
                </a:lnTo>
                <a:lnTo>
                  <a:pt x="2108" y="27851"/>
                </a:lnTo>
                <a:lnTo>
                  <a:pt x="50101" y="1574"/>
                </a:lnTo>
                <a:lnTo>
                  <a:pt x="50101" y="0"/>
                </a:lnTo>
                <a:close/>
              </a:path>
            </a:pathLst>
          </a:custGeom>
          <a:solidFill>
            <a:srgbClr val="55798A"/>
          </a:solidFill>
        </p:spPr>
        <p:txBody>
          <a:bodyPr wrap="square" lIns="0" tIns="0" rIns="0" bIns="0" rtlCol="0"/>
          <a:lstStyle/>
          <a:p/>
        </p:txBody>
      </p:sp>
      <p:sp>
        <p:nvSpPr>
          <p:cNvPr id="190" name="object 190"/>
          <p:cNvSpPr/>
          <p:nvPr/>
        </p:nvSpPr>
        <p:spPr>
          <a:xfrm>
            <a:off x="5063530" y="1941873"/>
            <a:ext cx="0" cy="143510"/>
          </a:xfrm>
          <a:custGeom>
            <a:avLst/>
            <a:gdLst/>
            <a:ahLst/>
            <a:cxnLst/>
            <a:rect l="l" t="t" r="r" b="b"/>
            <a:pathLst>
              <a:path w="0" h="143510">
                <a:moveTo>
                  <a:pt x="0" y="0"/>
                </a:moveTo>
                <a:lnTo>
                  <a:pt x="0" y="143243"/>
                </a:lnTo>
              </a:path>
            </a:pathLst>
          </a:custGeom>
          <a:ln w="3175">
            <a:solidFill>
              <a:srgbClr val="476979"/>
            </a:solidFill>
          </a:ln>
        </p:spPr>
        <p:txBody>
          <a:bodyPr wrap="square" lIns="0" tIns="0" rIns="0" bIns="0" rtlCol="0"/>
          <a:lstStyle/>
          <a:p/>
        </p:txBody>
      </p:sp>
      <p:sp>
        <p:nvSpPr>
          <p:cNvPr id="191" name="object 191"/>
          <p:cNvSpPr/>
          <p:nvPr/>
        </p:nvSpPr>
        <p:spPr>
          <a:xfrm>
            <a:off x="5067634" y="2028327"/>
            <a:ext cx="38100" cy="24130"/>
          </a:xfrm>
          <a:custGeom>
            <a:avLst/>
            <a:gdLst/>
            <a:ahLst/>
            <a:cxnLst/>
            <a:rect l="l" t="t" r="r" b="b"/>
            <a:pathLst>
              <a:path w="38100" h="24130">
                <a:moveTo>
                  <a:pt x="37998" y="0"/>
                </a:moveTo>
                <a:lnTo>
                  <a:pt x="0" y="21717"/>
                </a:lnTo>
                <a:lnTo>
                  <a:pt x="0" y="23850"/>
                </a:lnTo>
                <a:lnTo>
                  <a:pt x="37998" y="2133"/>
                </a:lnTo>
                <a:lnTo>
                  <a:pt x="37998" y="0"/>
                </a:lnTo>
                <a:close/>
              </a:path>
            </a:pathLst>
          </a:custGeom>
          <a:solidFill>
            <a:srgbClr val="BCD1DC"/>
          </a:solidFill>
        </p:spPr>
        <p:txBody>
          <a:bodyPr wrap="square" lIns="0" tIns="0" rIns="0" bIns="0" rtlCol="0"/>
          <a:lstStyle/>
          <a:p/>
        </p:txBody>
      </p:sp>
      <p:sp>
        <p:nvSpPr>
          <p:cNvPr id="192" name="object 192"/>
          <p:cNvSpPr/>
          <p:nvPr/>
        </p:nvSpPr>
        <p:spPr>
          <a:xfrm>
            <a:off x="5064408" y="2047989"/>
            <a:ext cx="3810" cy="4445"/>
          </a:xfrm>
          <a:custGeom>
            <a:avLst/>
            <a:gdLst/>
            <a:ahLst/>
            <a:cxnLst/>
            <a:rect l="l" t="t" r="r" b="b"/>
            <a:pathLst>
              <a:path w="3810" h="4444">
                <a:moveTo>
                  <a:pt x="0" y="0"/>
                </a:moveTo>
                <a:lnTo>
                  <a:pt x="0" y="2108"/>
                </a:lnTo>
                <a:lnTo>
                  <a:pt x="3225" y="4191"/>
                </a:lnTo>
                <a:lnTo>
                  <a:pt x="3225" y="2057"/>
                </a:lnTo>
                <a:lnTo>
                  <a:pt x="0" y="0"/>
                </a:lnTo>
                <a:close/>
              </a:path>
            </a:pathLst>
          </a:custGeom>
          <a:solidFill>
            <a:srgbClr val="55798A"/>
          </a:solidFill>
        </p:spPr>
        <p:txBody>
          <a:bodyPr wrap="square" lIns="0" tIns="0" rIns="0" bIns="0" rtlCol="0"/>
          <a:lstStyle/>
          <a:p/>
        </p:txBody>
      </p:sp>
      <p:sp>
        <p:nvSpPr>
          <p:cNvPr id="193" name="object 193"/>
          <p:cNvSpPr/>
          <p:nvPr/>
        </p:nvSpPr>
        <p:spPr>
          <a:xfrm>
            <a:off x="5103506" y="2028326"/>
            <a:ext cx="2540" cy="2540"/>
          </a:xfrm>
          <a:custGeom>
            <a:avLst/>
            <a:gdLst/>
            <a:ahLst/>
            <a:cxnLst/>
            <a:rect l="l" t="t" r="r" b="b"/>
            <a:pathLst>
              <a:path w="2539" h="2539">
                <a:moveTo>
                  <a:pt x="2120" y="0"/>
                </a:moveTo>
                <a:lnTo>
                  <a:pt x="0" y="1155"/>
                </a:lnTo>
                <a:lnTo>
                  <a:pt x="2120" y="2133"/>
                </a:lnTo>
                <a:lnTo>
                  <a:pt x="2120" y="0"/>
                </a:lnTo>
                <a:close/>
              </a:path>
            </a:pathLst>
          </a:custGeom>
          <a:solidFill>
            <a:srgbClr val="234A5A"/>
          </a:solidFill>
        </p:spPr>
        <p:txBody>
          <a:bodyPr wrap="square" lIns="0" tIns="0" rIns="0" bIns="0" rtlCol="0"/>
          <a:lstStyle/>
          <a:p/>
        </p:txBody>
      </p:sp>
      <p:sp>
        <p:nvSpPr>
          <p:cNvPr id="194" name="object 194"/>
          <p:cNvSpPr/>
          <p:nvPr/>
        </p:nvSpPr>
        <p:spPr>
          <a:xfrm>
            <a:off x="5067634" y="2032509"/>
            <a:ext cx="38100" cy="24130"/>
          </a:xfrm>
          <a:custGeom>
            <a:avLst/>
            <a:gdLst/>
            <a:ahLst/>
            <a:cxnLst/>
            <a:rect l="l" t="t" r="r" b="b"/>
            <a:pathLst>
              <a:path w="38100" h="24130">
                <a:moveTo>
                  <a:pt x="37998" y="0"/>
                </a:moveTo>
                <a:lnTo>
                  <a:pt x="0" y="21717"/>
                </a:lnTo>
                <a:lnTo>
                  <a:pt x="0" y="23850"/>
                </a:lnTo>
                <a:lnTo>
                  <a:pt x="37998" y="2120"/>
                </a:lnTo>
                <a:lnTo>
                  <a:pt x="37998" y="0"/>
                </a:lnTo>
                <a:close/>
              </a:path>
            </a:pathLst>
          </a:custGeom>
          <a:solidFill>
            <a:srgbClr val="BCD1DC"/>
          </a:solidFill>
        </p:spPr>
        <p:txBody>
          <a:bodyPr wrap="square" lIns="0" tIns="0" rIns="0" bIns="0" rtlCol="0"/>
          <a:lstStyle/>
          <a:p/>
        </p:txBody>
      </p:sp>
      <p:sp>
        <p:nvSpPr>
          <p:cNvPr id="195" name="object 195"/>
          <p:cNvSpPr/>
          <p:nvPr/>
        </p:nvSpPr>
        <p:spPr>
          <a:xfrm>
            <a:off x="5064408" y="2052178"/>
            <a:ext cx="3810" cy="4445"/>
          </a:xfrm>
          <a:custGeom>
            <a:avLst/>
            <a:gdLst/>
            <a:ahLst/>
            <a:cxnLst/>
            <a:rect l="l" t="t" r="r" b="b"/>
            <a:pathLst>
              <a:path w="3810" h="4444">
                <a:moveTo>
                  <a:pt x="0" y="0"/>
                </a:moveTo>
                <a:lnTo>
                  <a:pt x="0" y="2095"/>
                </a:lnTo>
                <a:lnTo>
                  <a:pt x="3225" y="4178"/>
                </a:lnTo>
                <a:lnTo>
                  <a:pt x="3225" y="2044"/>
                </a:lnTo>
                <a:lnTo>
                  <a:pt x="0" y="0"/>
                </a:lnTo>
                <a:close/>
              </a:path>
            </a:pathLst>
          </a:custGeom>
          <a:solidFill>
            <a:srgbClr val="55798A"/>
          </a:solidFill>
        </p:spPr>
        <p:txBody>
          <a:bodyPr wrap="square" lIns="0" tIns="0" rIns="0" bIns="0" rtlCol="0"/>
          <a:lstStyle/>
          <a:p/>
        </p:txBody>
      </p:sp>
      <p:sp>
        <p:nvSpPr>
          <p:cNvPr id="196" name="object 196"/>
          <p:cNvSpPr/>
          <p:nvPr/>
        </p:nvSpPr>
        <p:spPr>
          <a:xfrm>
            <a:off x="5103506" y="2032509"/>
            <a:ext cx="2540" cy="2540"/>
          </a:xfrm>
          <a:custGeom>
            <a:avLst/>
            <a:gdLst/>
            <a:ahLst/>
            <a:cxnLst/>
            <a:rect l="l" t="t" r="r" b="b"/>
            <a:pathLst>
              <a:path w="2539" h="2539">
                <a:moveTo>
                  <a:pt x="2120" y="0"/>
                </a:moveTo>
                <a:lnTo>
                  <a:pt x="0" y="1155"/>
                </a:lnTo>
                <a:lnTo>
                  <a:pt x="2120" y="2120"/>
                </a:lnTo>
                <a:lnTo>
                  <a:pt x="2120" y="0"/>
                </a:lnTo>
                <a:close/>
              </a:path>
            </a:pathLst>
          </a:custGeom>
          <a:solidFill>
            <a:srgbClr val="234A5A"/>
          </a:solidFill>
        </p:spPr>
        <p:txBody>
          <a:bodyPr wrap="square" lIns="0" tIns="0" rIns="0" bIns="0" rtlCol="0"/>
          <a:lstStyle/>
          <a:p/>
        </p:txBody>
      </p:sp>
      <p:sp>
        <p:nvSpPr>
          <p:cNvPr id="197" name="object 197"/>
          <p:cNvSpPr/>
          <p:nvPr/>
        </p:nvSpPr>
        <p:spPr>
          <a:xfrm>
            <a:off x="5067634" y="2036687"/>
            <a:ext cx="38100" cy="24130"/>
          </a:xfrm>
          <a:custGeom>
            <a:avLst/>
            <a:gdLst/>
            <a:ahLst/>
            <a:cxnLst/>
            <a:rect l="l" t="t" r="r" b="b"/>
            <a:pathLst>
              <a:path w="38100" h="24130">
                <a:moveTo>
                  <a:pt x="37998" y="0"/>
                </a:moveTo>
                <a:lnTo>
                  <a:pt x="0" y="21717"/>
                </a:lnTo>
                <a:lnTo>
                  <a:pt x="0" y="23863"/>
                </a:lnTo>
                <a:lnTo>
                  <a:pt x="37998" y="2120"/>
                </a:lnTo>
                <a:lnTo>
                  <a:pt x="37998" y="0"/>
                </a:lnTo>
                <a:close/>
              </a:path>
            </a:pathLst>
          </a:custGeom>
          <a:solidFill>
            <a:srgbClr val="BCD1DC"/>
          </a:solidFill>
        </p:spPr>
        <p:txBody>
          <a:bodyPr wrap="square" lIns="0" tIns="0" rIns="0" bIns="0" rtlCol="0"/>
          <a:lstStyle/>
          <a:p/>
        </p:txBody>
      </p:sp>
      <p:sp>
        <p:nvSpPr>
          <p:cNvPr id="198" name="object 198"/>
          <p:cNvSpPr/>
          <p:nvPr/>
        </p:nvSpPr>
        <p:spPr>
          <a:xfrm>
            <a:off x="5064408" y="2056364"/>
            <a:ext cx="3810" cy="4445"/>
          </a:xfrm>
          <a:custGeom>
            <a:avLst/>
            <a:gdLst/>
            <a:ahLst/>
            <a:cxnLst/>
            <a:rect l="l" t="t" r="r" b="b"/>
            <a:pathLst>
              <a:path w="3810" h="4444">
                <a:moveTo>
                  <a:pt x="0" y="0"/>
                </a:moveTo>
                <a:lnTo>
                  <a:pt x="0" y="2095"/>
                </a:lnTo>
                <a:lnTo>
                  <a:pt x="3225" y="4190"/>
                </a:lnTo>
                <a:lnTo>
                  <a:pt x="3225" y="2044"/>
                </a:lnTo>
                <a:lnTo>
                  <a:pt x="0" y="0"/>
                </a:lnTo>
                <a:close/>
              </a:path>
            </a:pathLst>
          </a:custGeom>
          <a:solidFill>
            <a:srgbClr val="55798A"/>
          </a:solidFill>
        </p:spPr>
        <p:txBody>
          <a:bodyPr wrap="square" lIns="0" tIns="0" rIns="0" bIns="0" rtlCol="0"/>
          <a:lstStyle/>
          <a:p/>
        </p:txBody>
      </p:sp>
      <p:sp>
        <p:nvSpPr>
          <p:cNvPr id="199" name="object 199"/>
          <p:cNvSpPr/>
          <p:nvPr/>
        </p:nvSpPr>
        <p:spPr>
          <a:xfrm>
            <a:off x="5103506" y="2036691"/>
            <a:ext cx="2540" cy="2540"/>
          </a:xfrm>
          <a:custGeom>
            <a:avLst/>
            <a:gdLst/>
            <a:ahLst/>
            <a:cxnLst/>
            <a:rect l="l" t="t" r="r" b="b"/>
            <a:pathLst>
              <a:path w="2539" h="2539">
                <a:moveTo>
                  <a:pt x="2120" y="0"/>
                </a:moveTo>
                <a:lnTo>
                  <a:pt x="0" y="1155"/>
                </a:lnTo>
                <a:lnTo>
                  <a:pt x="2120" y="2120"/>
                </a:lnTo>
                <a:lnTo>
                  <a:pt x="2120" y="0"/>
                </a:lnTo>
                <a:close/>
              </a:path>
            </a:pathLst>
          </a:custGeom>
          <a:solidFill>
            <a:srgbClr val="234A5A"/>
          </a:solidFill>
        </p:spPr>
        <p:txBody>
          <a:bodyPr wrap="square" lIns="0" tIns="0" rIns="0" bIns="0" rtlCol="0"/>
          <a:lstStyle/>
          <a:p/>
        </p:txBody>
      </p:sp>
      <p:sp>
        <p:nvSpPr>
          <p:cNvPr id="200" name="object 200"/>
          <p:cNvSpPr/>
          <p:nvPr/>
        </p:nvSpPr>
        <p:spPr>
          <a:xfrm>
            <a:off x="5067634" y="2040864"/>
            <a:ext cx="38100" cy="24130"/>
          </a:xfrm>
          <a:custGeom>
            <a:avLst/>
            <a:gdLst/>
            <a:ahLst/>
            <a:cxnLst/>
            <a:rect l="l" t="t" r="r" b="b"/>
            <a:pathLst>
              <a:path w="38100" h="24130">
                <a:moveTo>
                  <a:pt x="37998" y="0"/>
                </a:moveTo>
                <a:lnTo>
                  <a:pt x="0" y="21729"/>
                </a:lnTo>
                <a:lnTo>
                  <a:pt x="0" y="23850"/>
                </a:lnTo>
                <a:lnTo>
                  <a:pt x="37998" y="2133"/>
                </a:lnTo>
                <a:lnTo>
                  <a:pt x="37998" y="0"/>
                </a:lnTo>
                <a:close/>
              </a:path>
            </a:pathLst>
          </a:custGeom>
          <a:solidFill>
            <a:srgbClr val="BCD1DC"/>
          </a:solidFill>
        </p:spPr>
        <p:txBody>
          <a:bodyPr wrap="square" lIns="0" tIns="0" rIns="0" bIns="0" rtlCol="0"/>
          <a:lstStyle/>
          <a:p/>
        </p:txBody>
      </p:sp>
      <p:sp>
        <p:nvSpPr>
          <p:cNvPr id="201" name="object 201"/>
          <p:cNvSpPr/>
          <p:nvPr/>
        </p:nvSpPr>
        <p:spPr>
          <a:xfrm>
            <a:off x="5064408" y="2060551"/>
            <a:ext cx="3810" cy="4445"/>
          </a:xfrm>
          <a:custGeom>
            <a:avLst/>
            <a:gdLst/>
            <a:ahLst/>
            <a:cxnLst/>
            <a:rect l="l" t="t" r="r" b="b"/>
            <a:pathLst>
              <a:path w="3810" h="4444">
                <a:moveTo>
                  <a:pt x="0" y="0"/>
                </a:moveTo>
                <a:lnTo>
                  <a:pt x="0" y="2095"/>
                </a:lnTo>
                <a:lnTo>
                  <a:pt x="3225" y="4165"/>
                </a:lnTo>
                <a:lnTo>
                  <a:pt x="3225" y="2044"/>
                </a:lnTo>
                <a:lnTo>
                  <a:pt x="0" y="0"/>
                </a:lnTo>
                <a:close/>
              </a:path>
            </a:pathLst>
          </a:custGeom>
          <a:solidFill>
            <a:srgbClr val="55798A"/>
          </a:solidFill>
        </p:spPr>
        <p:txBody>
          <a:bodyPr wrap="square" lIns="0" tIns="0" rIns="0" bIns="0" rtlCol="0"/>
          <a:lstStyle/>
          <a:p/>
        </p:txBody>
      </p:sp>
      <p:sp>
        <p:nvSpPr>
          <p:cNvPr id="202" name="object 202"/>
          <p:cNvSpPr/>
          <p:nvPr/>
        </p:nvSpPr>
        <p:spPr>
          <a:xfrm>
            <a:off x="5103506" y="2040871"/>
            <a:ext cx="2540" cy="2540"/>
          </a:xfrm>
          <a:custGeom>
            <a:avLst/>
            <a:gdLst/>
            <a:ahLst/>
            <a:cxnLst/>
            <a:rect l="l" t="t" r="r" b="b"/>
            <a:pathLst>
              <a:path w="2539" h="2539">
                <a:moveTo>
                  <a:pt x="2120" y="0"/>
                </a:moveTo>
                <a:lnTo>
                  <a:pt x="0" y="1155"/>
                </a:lnTo>
                <a:lnTo>
                  <a:pt x="2120" y="2133"/>
                </a:lnTo>
                <a:lnTo>
                  <a:pt x="2120" y="0"/>
                </a:lnTo>
                <a:close/>
              </a:path>
            </a:pathLst>
          </a:custGeom>
          <a:solidFill>
            <a:srgbClr val="234A5A"/>
          </a:solidFill>
        </p:spPr>
        <p:txBody>
          <a:bodyPr wrap="square" lIns="0" tIns="0" rIns="0" bIns="0" rtlCol="0"/>
          <a:lstStyle/>
          <a:p/>
        </p:txBody>
      </p:sp>
      <p:sp>
        <p:nvSpPr>
          <p:cNvPr id="203" name="object 203"/>
          <p:cNvSpPr/>
          <p:nvPr/>
        </p:nvSpPr>
        <p:spPr>
          <a:xfrm>
            <a:off x="5067634" y="2045039"/>
            <a:ext cx="38100" cy="24130"/>
          </a:xfrm>
          <a:custGeom>
            <a:avLst/>
            <a:gdLst/>
            <a:ahLst/>
            <a:cxnLst/>
            <a:rect l="l" t="t" r="r" b="b"/>
            <a:pathLst>
              <a:path w="38100" h="24130">
                <a:moveTo>
                  <a:pt x="37998" y="0"/>
                </a:moveTo>
                <a:lnTo>
                  <a:pt x="0" y="21729"/>
                </a:lnTo>
                <a:lnTo>
                  <a:pt x="0" y="23863"/>
                </a:lnTo>
                <a:lnTo>
                  <a:pt x="37998" y="2146"/>
                </a:lnTo>
                <a:lnTo>
                  <a:pt x="37998" y="0"/>
                </a:lnTo>
                <a:close/>
              </a:path>
            </a:pathLst>
          </a:custGeom>
          <a:solidFill>
            <a:srgbClr val="BCD1DC"/>
          </a:solidFill>
        </p:spPr>
        <p:txBody>
          <a:bodyPr wrap="square" lIns="0" tIns="0" rIns="0" bIns="0" rtlCol="0"/>
          <a:lstStyle/>
          <a:p/>
        </p:txBody>
      </p:sp>
      <p:sp>
        <p:nvSpPr>
          <p:cNvPr id="204" name="object 204"/>
          <p:cNvSpPr/>
          <p:nvPr/>
        </p:nvSpPr>
        <p:spPr>
          <a:xfrm>
            <a:off x="5064408" y="2064739"/>
            <a:ext cx="3810" cy="4445"/>
          </a:xfrm>
          <a:custGeom>
            <a:avLst/>
            <a:gdLst/>
            <a:ahLst/>
            <a:cxnLst/>
            <a:rect l="l" t="t" r="r" b="b"/>
            <a:pathLst>
              <a:path w="3810" h="4444">
                <a:moveTo>
                  <a:pt x="0" y="0"/>
                </a:moveTo>
                <a:lnTo>
                  <a:pt x="0" y="2095"/>
                </a:lnTo>
                <a:lnTo>
                  <a:pt x="3225" y="4165"/>
                </a:lnTo>
                <a:lnTo>
                  <a:pt x="3225" y="2031"/>
                </a:lnTo>
                <a:lnTo>
                  <a:pt x="0" y="0"/>
                </a:lnTo>
                <a:close/>
              </a:path>
            </a:pathLst>
          </a:custGeom>
          <a:solidFill>
            <a:srgbClr val="55798A"/>
          </a:solidFill>
        </p:spPr>
        <p:txBody>
          <a:bodyPr wrap="square" lIns="0" tIns="0" rIns="0" bIns="0" rtlCol="0"/>
          <a:lstStyle/>
          <a:p/>
        </p:txBody>
      </p:sp>
      <p:sp>
        <p:nvSpPr>
          <p:cNvPr id="205" name="object 205"/>
          <p:cNvSpPr/>
          <p:nvPr/>
        </p:nvSpPr>
        <p:spPr>
          <a:xfrm>
            <a:off x="5103506" y="2045043"/>
            <a:ext cx="2540" cy="2540"/>
          </a:xfrm>
          <a:custGeom>
            <a:avLst/>
            <a:gdLst/>
            <a:ahLst/>
            <a:cxnLst/>
            <a:rect l="l" t="t" r="r" b="b"/>
            <a:pathLst>
              <a:path w="2539" h="2539">
                <a:moveTo>
                  <a:pt x="2120" y="0"/>
                </a:moveTo>
                <a:lnTo>
                  <a:pt x="0" y="1168"/>
                </a:lnTo>
                <a:lnTo>
                  <a:pt x="2120" y="2146"/>
                </a:lnTo>
                <a:lnTo>
                  <a:pt x="2120" y="0"/>
                </a:lnTo>
                <a:close/>
              </a:path>
            </a:pathLst>
          </a:custGeom>
          <a:solidFill>
            <a:srgbClr val="234A5A"/>
          </a:solidFill>
        </p:spPr>
        <p:txBody>
          <a:bodyPr wrap="square" lIns="0" tIns="0" rIns="0" bIns="0" rtlCol="0"/>
          <a:lstStyle/>
          <a:p/>
        </p:txBody>
      </p:sp>
      <p:sp>
        <p:nvSpPr>
          <p:cNvPr id="206" name="object 206"/>
          <p:cNvSpPr/>
          <p:nvPr/>
        </p:nvSpPr>
        <p:spPr>
          <a:xfrm>
            <a:off x="5067634" y="2049231"/>
            <a:ext cx="38100" cy="24130"/>
          </a:xfrm>
          <a:custGeom>
            <a:avLst/>
            <a:gdLst/>
            <a:ahLst/>
            <a:cxnLst/>
            <a:rect l="l" t="t" r="r" b="b"/>
            <a:pathLst>
              <a:path w="38100" h="24130">
                <a:moveTo>
                  <a:pt x="37998" y="0"/>
                </a:moveTo>
                <a:lnTo>
                  <a:pt x="0" y="21729"/>
                </a:lnTo>
                <a:lnTo>
                  <a:pt x="0" y="23850"/>
                </a:lnTo>
                <a:lnTo>
                  <a:pt x="37998" y="2133"/>
                </a:lnTo>
                <a:lnTo>
                  <a:pt x="37998" y="0"/>
                </a:lnTo>
                <a:close/>
              </a:path>
            </a:pathLst>
          </a:custGeom>
          <a:solidFill>
            <a:srgbClr val="BCD1DC"/>
          </a:solidFill>
        </p:spPr>
        <p:txBody>
          <a:bodyPr wrap="square" lIns="0" tIns="0" rIns="0" bIns="0" rtlCol="0"/>
          <a:lstStyle/>
          <a:p/>
        </p:txBody>
      </p:sp>
      <p:sp>
        <p:nvSpPr>
          <p:cNvPr id="207" name="object 207"/>
          <p:cNvSpPr/>
          <p:nvPr/>
        </p:nvSpPr>
        <p:spPr>
          <a:xfrm>
            <a:off x="5064408" y="2068916"/>
            <a:ext cx="3810" cy="4445"/>
          </a:xfrm>
          <a:custGeom>
            <a:avLst/>
            <a:gdLst/>
            <a:ahLst/>
            <a:cxnLst/>
            <a:rect l="l" t="t" r="r" b="b"/>
            <a:pathLst>
              <a:path w="3810" h="4444">
                <a:moveTo>
                  <a:pt x="0" y="0"/>
                </a:moveTo>
                <a:lnTo>
                  <a:pt x="0" y="2095"/>
                </a:lnTo>
                <a:lnTo>
                  <a:pt x="3225" y="4165"/>
                </a:lnTo>
                <a:lnTo>
                  <a:pt x="3225" y="2044"/>
                </a:lnTo>
                <a:lnTo>
                  <a:pt x="0" y="0"/>
                </a:lnTo>
                <a:close/>
              </a:path>
            </a:pathLst>
          </a:custGeom>
          <a:solidFill>
            <a:srgbClr val="55798A"/>
          </a:solidFill>
        </p:spPr>
        <p:txBody>
          <a:bodyPr wrap="square" lIns="0" tIns="0" rIns="0" bIns="0" rtlCol="0"/>
          <a:lstStyle/>
          <a:p/>
        </p:txBody>
      </p:sp>
      <p:sp>
        <p:nvSpPr>
          <p:cNvPr id="208" name="object 208"/>
          <p:cNvSpPr/>
          <p:nvPr/>
        </p:nvSpPr>
        <p:spPr>
          <a:xfrm>
            <a:off x="5103506" y="2049236"/>
            <a:ext cx="2540" cy="2540"/>
          </a:xfrm>
          <a:custGeom>
            <a:avLst/>
            <a:gdLst/>
            <a:ahLst/>
            <a:cxnLst/>
            <a:rect l="l" t="t" r="r" b="b"/>
            <a:pathLst>
              <a:path w="2539" h="2539">
                <a:moveTo>
                  <a:pt x="2120" y="0"/>
                </a:moveTo>
                <a:lnTo>
                  <a:pt x="0" y="1155"/>
                </a:lnTo>
                <a:lnTo>
                  <a:pt x="2120" y="2133"/>
                </a:lnTo>
                <a:lnTo>
                  <a:pt x="2120" y="0"/>
                </a:lnTo>
                <a:close/>
              </a:path>
            </a:pathLst>
          </a:custGeom>
          <a:solidFill>
            <a:srgbClr val="234A5A"/>
          </a:solidFill>
        </p:spPr>
        <p:txBody>
          <a:bodyPr wrap="square" lIns="0" tIns="0" rIns="0" bIns="0" rtlCol="0"/>
          <a:lstStyle/>
          <a:p/>
        </p:txBody>
      </p:sp>
      <p:sp>
        <p:nvSpPr>
          <p:cNvPr id="209" name="object 209"/>
          <p:cNvSpPr/>
          <p:nvPr/>
        </p:nvSpPr>
        <p:spPr>
          <a:xfrm>
            <a:off x="5067634" y="1943120"/>
            <a:ext cx="48260" cy="29845"/>
          </a:xfrm>
          <a:custGeom>
            <a:avLst/>
            <a:gdLst/>
            <a:ahLst/>
            <a:cxnLst/>
            <a:rect l="l" t="t" r="r" b="b"/>
            <a:pathLst>
              <a:path w="48260" h="29844">
                <a:moveTo>
                  <a:pt x="48234" y="0"/>
                </a:moveTo>
                <a:lnTo>
                  <a:pt x="0" y="27660"/>
                </a:lnTo>
                <a:lnTo>
                  <a:pt x="0" y="29794"/>
                </a:lnTo>
                <a:lnTo>
                  <a:pt x="48234" y="2133"/>
                </a:lnTo>
                <a:lnTo>
                  <a:pt x="48234" y="0"/>
                </a:lnTo>
                <a:close/>
              </a:path>
            </a:pathLst>
          </a:custGeom>
          <a:solidFill>
            <a:srgbClr val="BCD1DC"/>
          </a:solidFill>
        </p:spPr>
        <p:txBody>
          <a:bodyPr wrap="square" lIns="0" tIns="0" rIns="0" bIns="0" rtlCol="0"/>
          <a:lstStyle/>
          <a:p/>
        </p:txBody>
      </p:sp>
      <p:sp>
        <p:nvSpPr>
          <p:cNvPr id="210" name="object 210"/>
          <p:cNvSpPr/>
          <p:nvPr/>
        </p:nvSpPr>
        <p:spPr>
          <a:xfrm>
            <a:off x="5064408" y="1968745"/>
            <a:ext cx="3810" cy="4445"/>
          </a:xfrm>
          <a:custGeom>
            <a:avLst/>
            <a:gdLst/>
            <a:ahLst/>
            <a:cxnLst/>
            <a:rect l="l" t="t" r="r" b="b"/>
            <a:pathLst>
              <a:path w="3810" h="4444">
                <a:moveTo>
                  <a:pt x="0" y="0"/>
                </a:moveTo>
                <a:lnTo>
                  <a:pt x="0" y="2082"/>
                </a:lnTo>
                <a:lnTo>
                  <a:pt x="3225" y="4165"/>
                </a:lnTo>
                <a:lnTo>
                  <a:pt x="3225" y="2031"/>
                </a:lnTo>
                <a:lnTo>
                  <a:pt x="0" y="0"/>
                </a:lnTo>
                <a:close/>
              </a:path>
            </a:pathLst>
          </a:custGeom>
          <a:solidFill>
            <a:srgbClr val="7C9CAC"/>
          </a:solidFill>
        </p:spPr>
        <p:txBody>
          <a:bodyPr wrap="square" lIns="0" tIns="0" rIns="0" bIns="0" rtlCol="0"/>
          <a:lstStyle/>
          <a:p/>
        </p:txBody>
      </p:sp>
      <p:sp>
        <p:nvSpPr>
          <p:cNvPr id="211" name="object 211"/>
          <p:cNvSpPr/>
          <p:nvPr/>
        </p:nvSpPr>
        <p:spPr>
          <a:xfrm>
            <a:off x="5067634" y="1947300"/>
            <a:ext cx="48260" cy="29845"/>
          </a:xfrm>
          <a:custGeom>
            <a:avLst/>
            <a:gdLst/>
            <a:ahLst/>
            <a:cxnLst/>
            <a:rect l="l" t="t" r="r" b="b"/>
            <a:pathLst>
              <a:path w="48260" h="29844">
                <a:moveTo>
                  <a:pt x="48234" y="0"/>
                </a:moveTo>
                <a:lnTo>
                  <a:pt x="0" y="27647"/>
                </a:lnTo>
                <a:lnTo>
                  <a:pt x="0" y="29794"/>
                </a:lnTo>
                <a:lnTo>
                  <a:pt x="48234" y="2120"/>
                </a:lnTo>
                <a:lnTo>
                  <a:pt x="48234" y="0"/>
                </a:lnTo>
                <a:close/>
              </a:path>
            </a:pathLst>
          </a:custGeom>
          <a:solidFill>
            <a:srgbClr val="BCD1DC"/>
          </a:solidFill>
        </p:spPr>
        <p:txBody>
          <a:bodyPr wrap="square" lIns="0" tIns="0" rIns="0" bIns="0" rtlCol="0"/>
          <a:lstStyle/>
          <a:p/>
        </p:txBody>
      </p:sp>
      <p:sp>
        <p:nvSpPr>
          <p:cNvPr id="212" name="object 212"/>
          <p:cNvSpPr/>
          <p:nvPr/>
        </p:nvSpPr>
        <p:spPr>
          <a:xfrm>
            <a:off x="5064408" y="1972921"/>
            <a:ext cx="3810" cy="4445"/>
          </a:xfrm>
          <a:custGeom>
            <a:avLst/>
            <a:gdLst/>
            <a:ahLst/>
            <a:cxnLst/>
            <a:rect l="l" t="t" r="r" b="b"/>
            <a:pathLst>
              <a:path w="3810" h="4444">
                <a:moveTo>
                  <a:pt x="0" y="0"/>
                </a:moveTo>
                <a:lnTo>
                  <a:pt x="0" y="2095"/>
                </a:lnTo>
                <a:lnTo>
                  <a:pt x="3225" y="4178"/>
                </a:lnTo>
                <a:lnTo>
                  <a:pt x="3225" y="2031"/>
                </a:lnTo>
                <a:lnTo>
                  <a:pt x="0" y="0"/>
                </a:lnTo>
                <a:close/>
              </a:path>
            </a:pathLst>
          </a:custGeom>
          <a:solidFill>
            <a:srgbClr val="7C9CAC"/>
          </a:solidFill>
        </p:spPr>
        <p:txBody>
          <a:bodyPr wrap="square" lIns="0" tIns="0" rIns="0" bIns="0" rtlCol="0"/>
          <a:lstStyle/>
          <a:p/>
        </p:txBody>
      </p:sp>
      <p:sp>
        <p:nvSpPr>
          <p:cNvPr id="213" name="object 213"/>
          <p:cNvSpPr/>
          <p:nvPr/>
        </p:nvSpPr>
        <p:spPr>
          <a:xfrm>
            <a:off x="4892521" y="1918040"/>
            <a:ext cx="48895" cy="168275"/>
          </a:xfrm>
          <a:custGeom>
            <a:avLst/>
            <a:gdLst/>
            <a:ahLst/>
            <a:cxnLst/>
            <a:rect l="l" t="t" r="r" b="b"/>
            <a:pathLst>
              <a:path w="48895" h="168275">
                <a:moveTo>
                  <a:pt x="48310" y="0"/>
                </a:moveTo>
                <a:lnTo>
                  <a:pt x="7351" y="21469"/>
                </a:lnTo>
                <a:lnTo>
                  <a:pt x="0" y="167932"/>
                </a:lnTo>
                <a:lnTo>
                  <a:pt x="48234" y="139954"/>
                </a:lnTo>
                <a:lnTo>
                  <a:pt x="48310" y="0"/>
                </a:lnTo>
                <a:close/>
              </a:path>
            </a:pathLst>
          </a:custGeom>
          <a:solidFill>
            <a:srgbClr val="55798A"/>
          </a:solidFill>
        </p:spPr>
        <p:txBody>
          <a:bodyPr wrap="square" lIns="0" tIns="0" rIns="0" bIns="0" rtlCol="0"/>
          <a:lstStyle/>
          <a:p/>
        </p:txBody>
      </p:sp>
      <p:sp>
        <p:nvSpPr>
          <p:cNvPr id="214" name="object 214"/>
          <p:cNvSpPr/>
          <p:nvPr/>
        </p:nvSpPr>
        <p:spPr>
          <a:xfrm>
            <a:off x="4772280" y="1880654"/>
            <a:ext cx="120650" cy="205740"/>
          </a:xfrm>
          <a:custGeom>
            <a:avLst/>
            <a:gdLst/>
            <a:ahLst/>
            <a:cxnLst/>
            <a:rect l="l" t="t" r="r" b="b"/>
            <a:pathLst>
              <a:path w="120650" h="205739">
                <a:moveTo>
                  <a:pt x="1117" y="0"/>
                </a:moveTo>
                <a:lnTo>
                  <a:pt x="0" y="141351"/>
                </a:lnTo>
                <a:lnTo>
                  <a:pt x="120243" y="205308"/>
                </a:lnTo>
                <a:lnTo>
                  <a:pt x="120459" y="63601"/>
                </a:lnTo>
                <a:lnTo>
                  <a:pt x="1117" y="0"/>
                </a:lnTo>
                <a:close/>
              </a:path>
            </a:pathLst>
          </a:custGeom>
          <a:solidFill>
            <a:srgbClr val="234A5A"/>
          </a:solidFill>
        </p:spPr>
        <p:txBody>
          <a:bodyPr wrap="square" lIns="0" tIns="0" rIns="0" bIns="0" rtlCol="0"/>
          <a:lstStyle/>
          <a:p/>
        </p:txBody>
      </p:sp>
      <p:sp>
        <p:nvSpPr>
          <p:cNvPr id="215" name="object 215"/>
          <p:cNvSpPr/>
          <p:nvPr/>
        </p:nvSpPr>
        <p:spPr>
          <a:xfrm>
            <a:off x="4768269" y="1878814"/>
            <a:ext cx="121285" cy="206375"/>
          </a:xfrm>
          <a:custGeom>
            <a:avLst/>
            <a:gdLst/>
            <a:ahLst/>
            <a:cxnLst/>
            <a:rect l="l" t="t" r="r" b="b"/>
            <a:pathLst>
              <a:path w="121285" h="206375">
                <a:moveTo>
                  <a:pt x="152" y="0"/>
                </a:moveTo>
                <a:lnTo>
                  <a:pt x="0" y="141439"/>
                </a:lnTo>
                <a:lnTo>
                  <a:pt x="119278" y="206298"/>
                </a:lnTo>
                <a:lnTo>
                  <a:pt x="121018" y="205435"/>
                </a:lnTo>
                <a:lnTo>
                  <a:pt x="120472" y="63601"/>
                </a:lnTo>
                <a:lnTo>
                  <a:pt x="152" y="0"/>
                </a:lnTo>
                <a:close/>
              </a:path>
            </a:pathLst>
          </a:custGeom>
          <a:solidFill>
            <a:srgbClr val="234A5A"/>
          </a:solidFill>
        </p:spPr>
        <p:txBody>
          <a:bodyPr wrap="square" lIns="0" tIns="0" rIns="0" bIns="0" rtlCol="0"/>
          <a:lstStyle/>
          <a:p/>
        </p:txBody>
      </p:sp>
      <p:sp>
        <p:nvSpPr>
          <p:cNvPr id="216" name="object 216"/>
          <p:cNvSpPr/>
          <p:nvPr/>
        </p:nvSpPr>
        <p:spPr>
          <a:xfrm>
            <a:off x="4896729" y="1926677"/>
            <a:ext cx="41275" cy="38735"/>
          </a:xfrm>
          <a:custGeom>
            <a:avLst/>
            <a:gdLst/>
            <a:ahLst/>
            <a:cxnLst/>
            <a:rect l="l" t="t" r="r" b="b"/>
            <a:pathLst>
              <a:path w="41275" h="38735">
                <a:moveTo>
                  <a:pt x="40665" y="0"/>
                </a:moveTo>
                <a:lnTo>
                  <a:pt x="0" y="22910"/>
                </a:lnTo>
                <a:lnTo>
                  <a:pt x="0" y="38709"/>
                </a:lnTo>
                <a:lnTo>
                  <a:pt x="40665" y="15798"/>
                </a:lnTo>
                <a:lnTo>
                  <a:pt x="40665" y="0"/>
                </a:lnTo>
                <a:close/>
              </a:path>
            </a:pathLst>
          </a:custGeom>
          <a:solidFill>
            <a:srgbClr val="234A5A"/>
          </a:solidFill>
        </p:spPr>
        <p:txBody>
          <a:bodyPr wrap="square" lIns="0" tIns="0" rIns="0" bIns="0" rtlCol="0"/>
          <a:lstStyle/>
          <a:p/>
        </p:txBody>
      </p:sp>
      <p:sp>
        <p:nvSpPr>
          <p:cNvPr id="217" name="object 217"/>
          <p:cNvSpPr/>
          <p:nvPr/>
        </p:nvSpPr>
        <p:spPr>
          <a:xfrm>
            <a:off x="4897208" y="1927999"/>
            <a:ext cx="39700" cy="36080"/>
          </a:xfrm>
          <a:prstGeom prst="rect">
            <a:avLst/>
          </a:prstGeom>
          <a:blipFill>
            <a:blip r:embed="rId15" cstate="print"/>
            <a:stretch>
              <a:fillRect/>
            </a:stretch>
          </a:blipFill>
        </p:spPr>
        <p:txBody>
          <a:bodyPr wrap="square" lIns="0" tIns="0" rIns="0" bIns="0" rtlCol="0"/>
          <a:lstStyle/>
          <a:p/>
        </p:txBody>
      </p:sp>
      <p:sp>
        <p:nvSpPr>
          <p:cNvPr id="218" name="object 218"/>
          <p:cNvSpPr/>
          <p:nvPr/>
        </p:nvSpPr>
        <p:spPr>
          <a:xfrm>
            <a:off x="4897208" y="1927746"/>
            <a:ext cx="39700" cy="23202"/>
          </a:xfrm>
          <a:prstGeom prst="rect">
            <a:avLst/>
          </a:prstGeom>
          <a:blipFill>
            <a:blip r:embed="rId16" cstate="print"/>
            <a:stretch>
              <a:fillRect/>
            </a:stretch>
          </a:blipFill>
        </p:spPr>
        <p:txBody>
          <a:bodyPr wrap="square" lIns="0" tIns="0" rIns="0" bIns="0" rtlCol="0"/>
          <a:lstStyle/>
          <a:p/>
        </p:txBody>
      </p:sp>
      <p:sp>
        <p:nvSpPr>
          <p:cNvPr id="219" name="object 219"/>
          <p:cNvSpPr/>
          <p:nvPr/>
        </p:nvSpPr>
        <p:spPr>
          <a:xfrm>
            <a:off x="4898445" y="1931241"/>
            <a:ext cx="38100" cy="26034"/>
          </a:xfrm>
          <a:custGeom>
            <a:avLst/>
            <a:gdLst/>
            <a:ahLst/>
            <a:cxnLst/>
            <a:rect l="l" t="t" r="r" b="b"/>
            <a:pathLst>
              <a:path w="38100" h="26035">
                <a:moveTo>
                  <a:pt x="37579" y="0"/>
                </a:moveTo>
                <a:lnTo>
                  <a:pt x="37426" y="101"/>
                </a:lnTo>
                <a:lnTo>
                  <a:pt x="190" y="21056"/>
                </a:lnTo>
                <a:lnTo>
                  <a:pt x="0" y="21145"/>
                </a:lnTo>
                <a:lnTo>
                  <a:pt x="0" y="25488"/>
                </a:lnTo>
                <a:lnTo>
                  <a:pt x="37579" y="4343"/>
                </a:lnTo>
                <a:lnTo>
                  <a:pt x="37579" y="0"/>
                </a:lnTo>
                <a:close/>
              </a:path>
            </a:pathLst>
          </a:custGeom>
          <a:solidFill>
            <a:srgbClr val="476979"/>
          </a:solidFill>
        </p:spPr>
        <p:txBody>
          <a:bodyPr wrap="square" lIns="0" tIns="0" rIns="0" bIns="0" rtlCol="0"/>
          <a:lstStyle/>
          <a:p/>
        </p:txBody>
      </p:sp>
      <p:sp>
        <p:nvSpPr>
          <p:cNvPr id="220" name="object 220"/>
          <p:cNvSpPr/>
          <p:nvPr/>
        </p:nvSpPr>
        <p:spPr>
          <a:xfrm>
            <a:off x="4897437" y="2001482"/>
            <a:ext cx="13093" cy="15722"/>
          </a:xfrm>
          <a:prstGeom prst="rect">
            <a:avLst/>
          </a:prstGeom>
          <a:blipFill>
            <a:blip r:embed="rId17" cstate="print"/>
            <a:stretch>
              <a:fillRect/>
            </a:stretch>
          </a:blipFill>
        </p:spPr>
        <p:txBody>
          <a:bodyPr wrap="square" lIns="0" tIns="0" rIns="0" bIns="0" rtlCol="0"/>
          <a:lstStyle/>
          <a:p/>
        </p:txBody>
      </p:sp>
      <p:sp>
        <p:nvSpPr>
          <p:cNvPr id="221" name="object 221"/>
          <p:cNvSpPr/>
          <p:nvPr/>
        </p:nvSpPr>
        <p:spPr>
          <a:xfrm>
            <a:off x="4898313" y="2004403"/>
            <a:ext cx="9525" cy="11429"/>
          </a:xfrm>
          <a:prstGeom prst="rect">
            <a:avLst/>
          </a:prstGeom>
          <a:blipFill>
            <a:blip r:embed="rId18" cstate="print"/>
            <a:stretch>
              <a:fillRect/>
            </a:stretch>
          </a:blipFill>
        </p:spPr>
        <p:txBody>
          <a:bodyPr wrap="square" lIns="0" tIns="0" rIns="0" bIns="0" rtlCol="0"/>
          <a:lstStyle/>
          <a:p/>
        </p:txBody>
      </p:sp>
      <p:sp>
        <p:nvSpPr>
          <p:cNvPr id="222" name="object 222"/>
          <p:cNvSpPr/>
          <p:nvPr/>
        </p:nvSpPr>
        <p:spPr>
          <a:xfrm>
            <a:off x="4900764" y="2017331"/>
            <a:ext cx="5638" cy="5524"/>
          </a:xfrm>
          <a:prstGeom prst="rect">
            <a:avLst/>
          </a:prstGeom>
          <a:blipFill>
            <a:blip r:embed="rId19" cstate="print"/>
            <a:stretch>
              <a:fillRect/>
            </a:stretch>
          </a:blipFill>
        </p:spPr>
        <p:txBody>
          <a:bodyPr wrap="square" lIns="0" tIns="0" rIns="0" bIns="0" rtlCol="0"/>
          <a:lstStyle/>
          <a:p/>
        </p:txBody>
      </p:sp>
      <p:sp>
        <p:nvSpPr>
          <p:cNvPr id="223" name="object 223"/>
          <p:cNvSpPr/>
          <p:nvPr/>
        </p:nvSpPr>
        <p:spPr>
          <a:xfrm>
            <a:off x="4901234" y="2018728"/>
            <a:ext cx="3721" cy="3632"/>
          </a:xfrm>
          <a:prstGeom prst="rect">
            <a:avLst/>
          </a:prstGeom>
          <a:blipFill>
            <a:blip r:embed="rId20" cstate="print"/>
            <a:stretch>
              <a:fillRect/>
            </a:stretch>
          </a:blipFill>
        </p:spPr>
        <p:txBody>
          <a:bodyPr wrap="square" lIns="0" tIns="0" rIns="0" bIns="0" rtlCol="0"/>
          <a:lstStyle/>
          <a:p/>
        </p:txBody>
      </p:sp>
      <p:sp>
        <p:nvSpPr>
          <p:cNvPr id="224" name="object 224"/>
          <p:cNvSpPr/>
          <p:nvPr/>
        </p:nvSpPr>
        <p:spPr>
          <a:xfrm>
            <a:off x="4773395" y="1853524"/>
            <a:ext cx="167640" cy="90805"/>
          </a:xfrm>
          <a:custGeom>
            <a:avLst/>
            <a:gdLst/>
            <a:ahLst/>
            <a:cxnLst/>
            <a:rect l="l" t="t" r="r" b="b"/>
            <a:pathLst>
              <a:path w="167639" h="90805">
                <a:moveTo>
                  <a:pt x="46126" y="0"/>
                </a:moveTo>
                <a:lnTo>
                  <a:pt x="0" y="27139"/>
                </a:lnTo>
                <a:lnTo>
                  <a:pt x="119341" y="90728"/>
                </a:lnTo>
                <a:lnTo>
                  <a:pt x="167436" y="64516"/>
                </a:lnTo>
                <a:lnTo>
                  <a:pt x="46126" y="0"/>
                </a:lnTo>
                <a:close/>
              </a:path>
            </a:pathLst>
          </a:custGeom>
          <a:solidFill>
            <a:srgbClr val="94B0BE"/>
          </a:solidFill>
        </p:spPr>
        <p:txBody>
          <a:bodyPr wrap="square" lIns="0" tIns="0" rIns="0" bIns="0" rtlCol="0"/>
          <a:lstStyle/>
          <a:p/>
        </p:txBody>
      </p:sp>
      <p:sp>
        <p:nvSpPr>
          <p:cNvPr id="225" name="object 225"/>
          <p:cNvSpPr/>
          <p:nvPr/>
        </p:nvSpPr>
        <p:spPr>
          <a:xfrm>
            <a:off x="4768431" y="1850745"/>
            <a:ext cx="168986" cy="91452"/>
          </a:xfrm>
          <a:prstGeom prst="rect">
            <a:avLst/>
          </a:prstGeom>
          <a:blipFill>
            <a:blip r:embed="rId21" cstate="print"/>
            <a:stretch>
              <a:fillRect/>
            </a:stretch>
          </a:blipFill>
        </p:spPr>
        <p:txBody>
          <a:bodyPr wrap="square" lIns="0" tIns="0" rIns="0" bIns="0" rtlCol="0"/>
          <a:lstStyle/>
          <a:p/>
        </p:txBody>
      </p:sp>
      <p:sp>
        <p:nvSpPr>
          <p:cNvPr id="226" name="object 226"/>
          <p:cNvSpPr/>
          <p:nvPr/>
        </p:nvSpPr>
        <p:spPr>
          <a:xfrm>
            <a:off x="4887312" y="1914661"/>
            <a:ext cx="50165" cy="27940"/>
          </a:xfrm>
          <a:custGeom>
            <a:avLst/>
            <a:gdLst/>
            <a:ahLst/>
            <a:cxnLst/>
            <a:rect l="l" t="t" r="r" b="b"/>
            <a:pathLst>
              <a:path w="50164" h="27939">
                <a:moveTo>
                  <a:pt x="50101" y="0"/>
                </a:moveTo>
                <a:lnTo>
                  <a:pt x="0" y="27254"/>
                </a:lnTo>
                <a:lnTo>
                  <a:pt x="2108" y="27851"/>
                </a:lnTo>
                <a:lnTo>
                  <a:pt x="50101" y="1574"/>
                </a:lnTo>
                <a:lnTo>
                  <a:pt x="50101" y="0"/>
                </a:lnTo>
                <a:close/>
              </a:path>
            </a:pathLst>
          </a:custGeom>
          <a:solidFill>
            <a:srgbClr val="55798A"/>
          </a:solidFill>
        </p:spPr>
        <p:txBody>
          <a:bodyPr wrap="square" lIns="0" tIns="0" rIns="0" bIns="0" rtlCol="0"/>
          <a:lstStyle/>
          <a:p/>
        </p:txBody>
      </p:sp>
      <p:sp>
        <p:nvSpPr>
          <p:cNvPr id="227" name="object 227"/>
          <p:cNvSpPr/>
          <p:nvPr/>
        </p:nvSpPr>
        <p:spPr>
          <a:xfrm>
            <a:off x="4888512" y="1941873"/>
            <a:ext cx="0" cy="143510"/>
          </a:xfrm>
          <a:custGeom>
            <a:avLst/>
            <a:gdLst/>
            <a:ahLst/>
            <a:cxnLst/>
            <a:rect l="l" t="t" r="r" b="b"/>
            <a:pathLst>
              <a:path w="0" h="143510">
                <a:moveTo>
                  <a:pt x="0" y="0"/>
                </a:moveTo>
                <a:lnTo>
                  <a:pt x="0" y="143243"/>
                </a:lnTo>
              </a:path>
            </a:pathLst>
          </a:custGeom>
          <a:ln w="3175">
            <a:solidFill>
              <a:srgbClr val="476979"/>
            </a:solidFill>
          </a:ln>
        </p:spPr>
        <p:txBody>
          <a:bodyPr wrap="square" lIns="0" tIns="0" rIns="0" bIns="0" rtlCol="0"/>
          <a:lstStyle/>
          <a:p/>
        </p:txBody>
      </p:sp>
      <p:sp>
        <p:nvSpPr>
          <p:cNvPr id="228" name="object 228"/>
          <p:cNvSpPr/>
          <p:nvPr/>
        </p:nvSpPr>
        <p:spPr>
          <a:xfrm>
            <a:off x="4892592" y="2028327"/>
            <a:ext cx="38100" cy="24130"/>
          </a:xfrm>
          <a:custGeom>
            <a:avLst/>
            <a:gdLst/>
            <a:ahLst/>
            <a:cxnLst/>
            <a:rect l="l" t="t" r="r" b="b"/>
            <a:pathLst>
              <a:path w="38100" h="24130">
                <a:moveTo>
                  <a:pt x="38023" y="0"/>
                </a:moveTo>
                <a:lnTo>
                  <a:pt x="0" y="21717"/>
                </a:lnTo>
                <a:lnTo>
                  <a:pt x="0" y="23850"/>
                </a:lnTo>
                <a:lnTo>
                  <a:pt x="38023" y="2133"/>
                </a:lnTo>
                <a:lnTo>
                  <a:pt x="38023" y="0"/>
                </a:lnTo>
                <a:close/>
              </a:path>
            </a:pathLst>
          </a:custGeom>
          <a:solidFill>
            <a:srgbClr val="BCD1DC"/>
          </a:solidFill>
        </p:spPr>
        <p:txBody>
          <a:bodyPr wrap="square" lIns="0" tIns="0" rIns="0" bIns="0" rtlCol="0"/>
          <a:lstStyle/>
          <a:p/>
        </p:txBody>
      </p:sp>
      <p:sp>
        <p:nvSpPr>
          <p:cNvPr id="229" name="object 229"/>
          <p:cNvSpPr/>
          <p:nvPr/>
        </p:nvSpPr>
        <p:spPr>
          <a:xfrm>
            <a:off x="4889391" y="2047989"/>
            <a:ext cx="3810" cy="4445"/>
          </a:xfrm>
          <a:custGeom>
            <a:avLst/>
            <a:gdLst/>
            <a:ahLst/>
            <a:cxnLst/>
            <a:rect l="l" t="t" r="r" b="b"/>
            <a:pathLst>
              <a:path w="3810" h="4444">
                <a:moveTo>
                  <a:pt x="0" y="0"/>
                </a:moveTo>
                <a:lnTo>
                  <a:pt x="0" y="2108"/>
                </a:lnTo>
                <a:lnTo>
                  <a:pt x="3200" y="4191"/>
                </a:lnTo>
                <a:lnTo>
                  <a:pt x="3200" y="2057"/>
                </a:lnTo>
                <a:lnTo>
                  <a:pt x="0" y="0"/>
                </a:lnTo>
                <a:close/>
              </a:path>
            </a:pathLst>
          </a:custGeom>
          <a:solidFill>
            <a:srgbClr val="55798A"/>
          </a:solidFill>
        </p:spPr>
        <p:txBody>
          <a:bodyPr wrap="square" lIns="0" tIns="0" rIns="0" bIns="0" rtlCol="0"/>
          <a:lstStyle/>
          <a:p/>
        </p:txBody>
      </p:sp>
      <p:sp>
        <p:nvSpPr>
          <p:cNvPr id="230" name="object 230"/>
          <p:cNvSpPr/>
          <p:nvPr/>
        </p:nvSpPr>
        <p:spPr>
          <a:xfrm>
            <a:off x="4928494" y="2028326"/>
            <a:ext cx="2540" cy="2540"/>
          </a:xfrm>
          <a:custGeom>
            <a:avLst/>
            <a:gdLst/>
            <a:ahLst/>
            <a:cxnLst/>
            <a:rect l="l" t="t" r="r" b="b"/>
            <a:pathLst>
              <a:path w="2539" h="2539">
                <a:moveTo>
                  <a:pt x="2120" y="0"/>
                </a:moveTo>
                <a:lnTo>
                  <a:pt x="0" y="1155"/>
                </a:lnTo>
                <a:lnTo>
                  <a:pt x="2120" y="2133"/>
                </a:lnTo>
                <a:lnTo>
                  <a:pt x="2120" y="0"/>
                </a:lnTo>
                <a:close/>
              </a:path>
            </a:pathLst>
          </a:custGeom>
          <a:solidFill>
            <a:srgbClr val="234A5A"/>
          </a:solidFill>
        </p:spPr>
        <p:txBody>
          <a:bodyPr wrap="square" lIns="0" tIns="0" rIns="0" bIns="0" rtlCol="0"/>
          <a:lstStyle/>
          <a:p/>
        </p:txBody>
      </p:sp>
      <p:sp>
        <p:nvSpPr>
          <p:cNvPr id="231" name="object 231"/>
          <p:cNvSpPr/>
          <p:nvPr/>
        </p:nvSpPr>
        <p:spPr>
          <a:xfrm>
            <a:off x="4892592" y="2032509"/>
            <a:ext cx="38100" cy="24130"/>
          </a:xfrm>
          <a:custGeom>
            <a:avLst/>
            <a:gdLst/>
            <a:ahLst/>
            <a:cxnLst/>
            <a:rect l="l" t="t" r="r" b="b"/>
            <a:pathLst>
              <a:path w="38100" h="24130">
                <a:moveTo>
                  <a:pt x="38023" y="0"/>
                </a:moveTo>
                <a:lnTo>
                  <a:pt x="0" y="21717"/>
                </a:lnTo>
                <a:lnTo>
                  <a:pt x="0" y="23850"/>
                </a:lnTo>
                <a:lnTo>
                  <a:pt x="38023" y="2120"/>
                </a:lnTo>
                <a:lnTo>
                  <a:pt x="38023" y="0"/>
                </a:lnTo>
                <a:close/>
              </a:path>
            </a:pathLst>
          </a:custGeom>
          <a:solidFill>
            <a:srgbClr val="BCD1DC"/>
          </a:solidFill>
        </p:spPr>
        <p:txBody>
          <a:bodyPr wrap="square" lIns="0" tIns="0" rIns="0" bIns="0" rtlCol="0"/>
          <a:lstStyle/>
          <a:p/>
        </p:txBody>
      </p:sp>
      <p:sp>
        <p:nvSpPr>
          <p:cNvPr id="232" name="object 232"/>
          <p:cNvSpPr/>
          <p:nvPr/>
        </p:nvSpPr>
        <p:spPr>
          <a:xfrm>
            <a:off x="4889391" y="2052178"/>
            <a:ext cx="3810" cy="4445"/>
          </a:xfrm>
          <a:custGeom>
            <a:avLst/>
            <a:gdLst/>
            <a:ahLst/>
            <a:cxnLst/>
            <a:rect l="l" t="t" r="r" b="b"/>
            <a:pathLst>
              <a:path w="3810" h="4444">
                <a:moveTo>
                  <a:pt x="0" y="0"/>
                </a:moveTo>
                <a:lnTo>
                  <a:pt x="0" y="2095"/>
                </a:lnTo>
                <a:lnTo>
                  <a:pt x="3200" y="4178"/>
                </a:lnTo>
                <a:lnTo>
                  <a:pt x="3200" y="2044"/>
                </a:lnTo>
                <a:lnTo>
                  <a:pt x="0" y="0"/>
                </a:lnTo>
                <a:close/>
              </a:path>
            </a:pathLst>
          </a:custGeom>
          <a:solidFill>
            <a:srgbClr val="55798A"/>
          </a:solidFill>
        </p:spPr>
        <p:txBody>
          <a:bodyPr wrap="square" lIns="0" tIns="0" rIns="0" bIns="0" rtlCol="0"/>
          <a:lstStyle/>
          <a:p/>
        </p:txBody>
      </p:sp>
      <p:sp>
        <p:nvSpPr>
          <p:cNvPr id="233" name="object 233"/>
          <p:cNvSpPr/>
          <p:nvPr/>
        </p:nvSpPr>
        <p:spPr>
          <a:xfrm>
            <a:off x="4928494" y="2032509"/>
            <a:ext cx="2540" cy="2540"/>
          </a:xfrm>
          <a:custGeom>
            <a:avLst/>
            <a:gdLst/>
            <a:ahLst/>
            <a:cxnLst/>
            <a:rect l="l" t="t" r="r" b="b"/>
            <a:pathLst>
              <a:path w="2539" h="2539">
                <a:moveTo>
                  <a:pt x="2120" y="0"/>
                </a:moveTo>
                <a:lnTo>
                  <a:pt x="0" y="1155"/>
                </a:lnTo>
                <a:lnTo>
                  <a:pt x="2120" y="2120"/>
                </a:lnTo>
                <a:lnTo>
                  <a:pt x="2120" y="0"/>
                </a:lnTo>
                <a:close/>
              </a:path>
            </a:pathLst>
          </a:custGeom>
          <a:solidFill>
            <a:srgbClr val="234A5A"/>
          </a:solidFill>
        </p:spPr>
        <p:txBody>
          <a:bodyPr wrap="square" lIns="0" tIns="0" rIns="0" bIns="0" rtlCol="0"/>
          <a:lstStyle/>
          <a:p/>
        </p:txBody>
      </p:sp>
      <p:sp>
        <p:nvSpPr>
          <p:cNvPr id="234" name="object 234"/>
          <p:cNvSpPr/>
          <p:nvPr/>
        </p:nvSpPr>
        <p:spPr>
          <a:xfrm>
            <a:off x="4892592" y="2036687"/>
            <a:ext cx="38100" cy="24130"/>
          </a:xfrm>
          <a:custGeom>
            <a:avLst/>
            <a:gdLst/>
            <a:ahLst/>
            <a:cxnLst/>
            <a:rect l="l" t="t" r="r" b="b"/>
            <a:pathLst>
              <a:path w="38100" h="24130">
                <a:moveTo>
                  <a:pt x="38023" y="0"/>
                </a:moveTo>
                <a:lnTo>
                  <a:pt x="0" y="21717"/>
                </a:lnTo>
                <a:lnTo>
                  <a:pt x="0" y="23863"/>
                </a:lnTo>
                <a:lnTo>
                  <a:pt x="38023" y="2120"/>
                </a:lnTo>
                <a:lnTo>
                  <a:pt x="38023" y="0"/>
                </a:lnTo>
                <a:close/>
              </a:path>
            </a:pathLst>
          </a:custGeom>
          <a:solidFill>
            <a:srgbClr val="BCD1DC"/>
          </a:solidFill>
        </p:spPr>
        <p:txBody>
          <a:bodyPr wrap="square" lIns="0" tIns="0" rIns="0" bIns="0" rtlCol="0"/>
          <a:lstStyle/>
          <a:p/>
        </p:txBody>
      </p:sp>
      <p:sp>
        <p:nvSpPr>
          <p:cNvPr id="235" name="object 235"/>
          <p:cNvSpPr/>
          <p:nvPr/>
        </p:nvSpPr>
        <p:spPr>
          <a:xfrm>
            <a:off x="4889391" y="2056364"/>
            <a:ext cx="3810" cy="4445"/>
          </a:xfrm>
          <a:custGeom>
            <a:avLst/>
            <a:gdLst/>
            <a:ahLst/>
            <a:cxnLst/>
            <a:rect l="l" t="t" r="r" b="b"/>
            <a:pathLst>
              <a:path w="3810" h="4444">
                <a:moveTo>
                  <a:pt x="0" y="0"/>
                </a:moveTo>
                <a:lnTo>
                  <a:pt x="0" y="2095"/>
                </a:lnTo>
                <a:lnTo>
                  <a:pt x="3200" y="4190"/>
                </a:lnTo>
                <a:lnTo>
                  <a:pt x="3200" y="2044"/>
                </a:lnTo>
                <a:lnTo>
                  <a:pt x="0" y="0"/>
                </a:lnTo>
                <a:close/>
              </a:path>
            </a:pathLst>
          </a:custGeom>
          <a:solidFill>
            <a:srgbClr val="55798A"/>
          </a:solidFill>
        </p:spPr>
        <p:txBody>
          <a:bodyPr wrap="square" lIns="0" tIns="0" rIns="0" bIns="0" rtlCol="0"/>
          <a:lstStyle/>
          <a:p/>
        </p:txBody>
      </p:sp>
      <p:sp>
        <p:nvSpPr>
          <p:cNvPr id="236" name="object 236"/>
          <p:cNvSpPr/>
          <p:nvPr/>
        </p:nvSpPr>
        <p:spPr>
          <a:xfrm>
            <a:off x="4928494" y="2036691"/>
            <a:ext cx="2540" cy="2540"/>
          </a:xfrm>
          <a:custGeom>
            <a:avLst/>
            <a:gdLst/>
            <a:ahLst/>
            <a:cxnLst/>
            <a:rect l="l" t="t" r="r" b="b"/>
            <a:pathLst>
              <a:path w="2539" h="2539">
                <a:moveTo>
                  <a:pt x="2120" y="0"/>
                </a:moveTo>
                <a:lnTo>
                  <a:pt x="0" y="1155"/>
                </a:lnTo>
                <a:lnTo>
                  <a:pt x="2120" y="2120"/>
                </a:lnTo>
                <a:lnTo>
                  <a:pt x="2120" y="0"/>
                </a:lnTo>
                <a:close/>
              </a:path>
            </a:pathLst>
          </a:custGeom>
          <a:solidFill>
            <a:srgbClr val="234A5A"/>
          </a:solidFill>
        </p:spPr>
        <p:txBody>
          <a:bodyPr wrap="square" lIns="0" tIns="0" rIns="0" bIns="0" rtlCol="0"/>
          <a:lstStyle/>
          <a:p/>
        </p:txBody>
      </p:sp>
      <p:sp>
        <p:nvSpPr>
          <p:cNvPr id="237" name="object 237"/>
          <p:cNvSpPr/>
          <p:nvPr/>
        </p:nvSpPr>
        <p:spPr>
          <a:xfrm>
            <a:off x="4892592" y="2040864"/>
            <a:ext cx="38100" cy="24130"/>
          </a:xfrm>
          <a:custGeom>
            <a:avLst/>
            <a:gdLst/>
            <a:ahLst/>
            <a:cxnLst/>
            <a:rect l="l" t="t" r="r" b="b"/>
            <a:pathLst>
              <a:path w="38100" h="24130">
                <a:moveTo>
                  <a:pt x="38023" y="0"/>
                </a:moveTo>
                <a:lnTo>
                  <a:pt x="0" y="21729"/>
                </a:lnTo>
                <a:lnTo>
                  <a:pt x="0" y="23850"/>
                </a:lnTo>
                <a:lnTo>
                  <a:pt x="38023" y="2133"/>
                </a:lnTo>
                <a:lnTo>
                  <a:pt x="38023" y="0"/>
                </a:lnTo>
                <a:close/>
              </a:path>
            </a:pathLst>
          </a:custGeom>
          <a:solidFill>
            <a:srgbClr val="BCD1DC"/>
          </a:solidFill>
        </p:spPr>
        <p:txBody>
          <a:bodyPr wrap="square" lIns="0" tIns="0" rIns="0" bIns="0" rtlCol="0"/>
          <a:lstStyle/>
          <a:p/>
        </p:txBody>
      </p:sp>
      <p:sp>
        <p:nvSpPr>
          <p:cNvPr id="238" name="object 238"/>
          <p:cNvSpPr/>
          <p:nvPr/>
        </p:nvSpPr>
        <p:spPr>
          <a:xfrm>
            <a:off x="4889391" y="2060551"/>
            <a:ext cx="3810" cy="4445"/>
          </a:xfrm>
          <a:custGeom>
            <a:avLst/>
            <a:gdLst/>
            <a:ahLst/>
            <a:cxnLst/>
            <a:rect l="l" t="t" r="r" b="b"/>
            <a:pathLst>
              <a:path w="3810" h="4444">
                <a:moveTo>
                  <a:pt x="0" y="0"/>
                </a:moveTo>
                <a:lnTo>
                  <a:pt x="0" y="2095"/>
                </a:lnTo>
                <a:lnTo>
                  <a:pt x="3200" y="4165"/>
                </a:lnTo>
                <a:lnTo>
                  <a:pt x="3200" y="2044"/>
                </a:lnTo>
                <a:lnTo>
                  <a:pt x="0" y="0"/>
                </a:lnTo>
                <a:close/>
              </a:path>
            </a:pathLst>
          </a:custGeom>
          <a:solidFill>
            <a:srgbClr val="55798A"/>
          </a:solidFill>
        </p:spPr>
        <p:txBody>
          <a:bodyPr wrap="square" lIns="0" tIns="0" rIns="0" bIns="0" rtlCol="0"/>
          <a:lstStyle/>
          <a:p/>
        </p:txBody>
      </p:sp>
      <p:sp>
        <p:nvSpPr>
          <p:cNvPr id="239" name="object 239"/>
          <p:cNvSpPr/>
          <p:nvPr/>
        </p:nvSpPr>
        <p:spPr>
          <a:xfrm>
            <a:off x="4928494" y="2040871"/>
            <a:ext cx="2540" cy="2540"/>
          </a:xfrm>
          <a:custGeom>
            <a:avLst/>
            <a:gdLst/>
            <a:ahLst/>
            <a:cxnLst/>
            <a:rect l="l" t="t" r="r" b="b"/>
            <a:pathLst>
              <a:path w="2539" h="2539">
                <a:moveTo>
                  <a:pt x="2120" y="0"/>
                </a:moveTo>
                <a:lnTo>
                  <a:pt x="0" y="1155"/>
                </a:lnTo>
                <a:lnTo>
                  <a:pt x="2120" y="2133"/>
                </a:lnTo>
                <a:lnTo>
                  <a:pt x="2120" y="0"/>
                </a:lnTo>
                <a:close/>
              </a:path>
            </a:pathLst>
          </a:custGeom>
          <a:solidFill>
            <a:srgbClr val="234A5A"/>
          </a:solidFill>
        </p:spPr>
        <p:txBody>
          <a:bodyPr wrap="square" lIns="0" tIns="0" rIns="0" bIns="0" rtlCol="0"/>
          <a:lstStyle/>
          <a:p/>
        </p:txBody>
      </p:sp>
      <p:sp>
        <p:nvSpPr>
          <p:cNvPr id="240" name="object 240"/>
          <p:cNvSpPr/>
          <p:nvPr/>
        </p:nvSpPr>
        <p:spPr>
          <a:xfrm>
            <a:off x="4892592" y="2045039"/>
            <a:ext cx="38100" cy="24130"/>
          </a:xfrm>
          <a:custGeom>
            <a:avLst/>
            <a:gdLst/>
            <a:ahLst/>
            <a:cxnLst/>
            <a:rect l="l" t="t" r="r" b="b"/>
            <a:pathLst>
              <a:path w="38100" h="24130">
                <a:moveTo>
                  <a:pt x="38023" y="0"/>
                </a:moveTo>
                <a:lnTo>
                  <a:pt x="0" y="21729"/>
                </a:lnTo>
                <a:lnTo>
                  <a:pt x="0" y="23863"/>
                </a:lnTo>
                <a:lnTo>
                  <a:pt x="38023" y="2146"/>
                </a:lnTo>
                <a:lnTo>
                  <a:pt x="38023" y="0"/>
                </a:lnTo>
                <a:close/>
              </a:path>
            </a:pathLst>
          </a:custGeom>
          <a:solidFill>
            <a:srgbClr val="BCD1DC"/>
          </a:solidFill>
        </p:spPr>
        <p:txBody>
          <a:bodyPr wrap="square" lIns="0" tIns="0" rIns="0" bIns="0" rtlCol="0"/>
          <a:lstStyle/>
          <a:p/>
        </p:txBody>
      </p:sp>
      <p:sp>
        <p:nvSpPr>
          <p:cNvPr id="241" name="object 241"/>
          <p:cNvSpPr/>
          <p:nvPr/>
        </p:nvSpPr>
        <p:spPr>
          <a:xfrm>
            <a:off x="4889391" y="2064739"/>
            <a:ext cx="3810" cy="4445"/>
          </a:xfrm>
          <a:custGeom>
            <a:avLst/>
            <a:gdLst/>
            <a:ahLst/>
            <a:cxnLst/>
            <a:rect l="l" t="t" r="r" b="b"/>
            <a:pathLst>
              <a:path w="3810" h="4444">
                <a:moveTo>
                  <a:pt x="0" y="0"/>
                </a:moveTo>
                <a:lnTo>
                  <a:pt x="0" y="2095"/>
                </a:lnTo>
                <a:lnTo>
                  <a:pt x="3200" y="4165"/>
                </a:lnTo>
                <a:lnTo>
                  <a:pt x="3200" y="2031"/>
                </a:lnTo>
                <a:lnTo>
                  <a:pt x="0" y="0"/>
                </a:lnTo>
                <a:close/>
              </a:path>
            </a:pathLst>
          </a:custGeom>
          <a:solidFill>
            <a:srgbClr val="55798A"/>
          </a:solidFill>
        </p:spPr>
        <p:txBody>
          <a:bodyPr wrap="square" lIns="0" tIns="0" rIns="0" bIns="0" rtlCol="0"/>
          <a:lstStyle/>
          <a:p/>
        </p:txBody>
      </p:sp>
      <p:sp>
        <p:nvSpPr>
          <p:cNvPr id="242" name="object 242"/>
          <p:cNvSpPr/>
          <p:nvPr/>
        </p:nvSpPr>
        <p:spPr>
          <a:xfrm>
            <a:off x="4928494" y="2045043"/>
            <a:ext cx="2540" cy="2540"/>
          </a:xfrm>
          <a:custGeom>
            <a:avLst/>
            <a:gdLst/>
            <a:ahLst/>
            <a:cxnLst/>
            <a:rect l="l" t="t" r="r" b="b"/>
            <a:pathLst>
              <a:path w="2539" h="2539">
                <a:moveTo>
                  <a:pt x="2120" y="0"/>
                </a:moveTo>
                <a:lnTo>
                  <a:pt x="0" y="1168"/>
                </a:lnTo>
                <a:lnTo>
                  <a:pt x="2120" y="2146"/>
                </a:lnTo>
                <a:lnTo>
                  <a:pt x="2120" y="0"/>
                </a:lnTo>
                <a:close/>
              </a:path>
            </a:pathLst>
          </a:custGeom>
          <a:solidFill>
            <a:srgbClr val="234A5A"/>
          </a:solidFill>
        </p:spPr>
        <p:txBody>
          <a:bodyPr wrap="square" lIns="0" tIns="0" rIns="0" bIns="0" rtlCol="0"/>
          <a:lstStyle/>
          <a:p/>
        </p:txBody>
      </p:sp>
      <p:sp>
        <p:nvSpPr>
          <p:cNvPr id="243" name="object 243"/>
          <p:cNvSpPr/>
          <p:nvPr/>
        </p:nvSpPr>
        <p:spPr>
          <a:xfrm>
            <a:off x="4892592" y="2049231"/>
            <a:ext cx="38100" cy="24130"/>
          </a:xfrm>
          <a:custGeom>
            <a:avLst/>
            <a:gdLst/>
            <a:ahLst/>
            <a:cxnLst/>
            <a:rect l="l" t="t" r="r" b="b"/>
            <a:pathLst>
              <a:path w="38100" h="24130">
                <a:moveTo>
                  <a:pt x="38023" y="0"/>
                </a:moveTo>
                <a:lnTo>
                  <a:pt x="0" y="21729"/>
                </a:lnTo>
                <a:lnTo>
                  <a:pt x="0" y="23850"/>
                </a:lnTo>
                <a:lnTo>
                  <a:pt x="38023" y="2133"/>
                </a:lnTo>
                <a:lnTo>
                  <a:pt x="38023" y="0"/>
                </a:lnTo>
                <a:close/>
              </a:path>
            </a:pathLst>
          </a:custGeom>
          <a:solidFill>
            <a:srgbClr val="BCD1DC"/>
          </a:solidFill>
        </p:spPr>
        <p:txBody>
          <a:bodyPr wrap="square" lIns="0" tIns="0" rIns="0" bIns="0" rtlCol="0"/>
          <a:lstStyle/>
          <a:p/>
        </p:txBody>
      </p:sp>
      <p:sp>
        <p:nvSpPr>
          <p:cNvPr id="244" name="object 244"/>
          <p:cNvSpPr/>
          <p:nvPr/>
        </p:nvSpPr>
        <p:spPr>
          <a:xfrm>
            <a:off x="4889391" y="2068916"/>
            <a:ext cx="3810" cy="4445"/>
          </a:xfrm>
          <a:custGeom>
            <a:avLst/>
            <a:gdLst/>
            <a:ahLst/>
            <a:cxnLst/>
            <a:rect l="l" t="t" r="r" b="b"/>
            <a:pathLst>
              <a:path w="3810" h="4444">
                <a:moveTo>
                  <a:pt x="0" y="0"/>
                </a:moveTo>
                <a:lnTo>
                  <a:pt x="0" y="2095"/>
                </a:lnTo>
                <a:lnTo>
                  <a:pt x="3200" y="4165"/>
                </a:lnTo>
                <a:lnTo>
                  <a:pt x="3200" y="2044"/>
                </a:lnTo>
                <a:lnTo>
                  <a:pt x="0" y="0"/>
                </a:lnTo>
                <a:close/>
              </a:path>
            </a:pathLst>
          </a:custGeom>
          <a:solidFill>
            <a:srgbClr val="55798A"/>
          </a:solidFill>
        </p:spPr>
        <p:txBody>
          <a:bodyPr wrap="square" lIns="0" tIns="0" rIns="0" bIns="0" rtlCol="0"/>
          <a:lstStyle/>
          <a:p/>
        </p:txBody>
      </p:sp>
      <p:sp>
        <p:nvSpPr>
          <p:cNvPr id="245" name="object 245"/>
          <p:cNvSpPr/>
          <p:nvPr/>
        </p:nvSpPr>
        <p:spPr>
          <a:xfrm>
            <a:off x="4928494" y="2049236"/>
            <a:ext cx="2540" cy="2540"/>
          </a:xfrm>
          <a:custGeom>
            <a:avLst/>
            <a:gdLst/>
            <a:ahLst/>
            <a:cxnLst/>
            <a:rect l="l" t="t" r="r" b="b"/>
            <a:pathLst>
              <a:path w="2539" h="2539">
                <a:moveTo>
                  <a:pt x="2120" y="0"/>
                </a:moveTo>
                <a:lnTo>
                  <a:pt x="0" y="1155"/>
                </a:lnTo>
                <a:lnTo>
                  <a:pt x="2120" y="2133"/>
                </a:lnTo>
                <a:lnTo>
                  <a:pt x="2120" y="0"/>
                </a:lnTo>
                <a:close/>
              </a:path>
            </a:pathLst>
          </a:custGeom>
          <a:solidFill>
            <a:srgbClr val="234A5A"/>
          </a:solidFill>
        </p:spPr>
        <p:txBody>
          <a:bodyPr wrap="square" lIns="0" tIns="0" rIns="0" bIns="0" rtlCol="0"/>
          <a:lstStyle/>
          <a:p/>
        </p:txBody>
      </p:sp>
      <p:sp>
        <p:nvSpPr>
          <p:cNvPr id="246" name="object 246"/>
          <p:cNvSpPr/>
          <p:nvPr/>
        </p:nvSpPr>
        <p:spPr>
          <a:xfrm>
            <a:off x="4892592" y="1943120"/>
            <a:ext cx="48260" cy="29845"/>
          </a:xfrm>
          <a:custGeom>
            <a:avLst/>
            <a:gdLst/>
            <a:ahLst/>
            <a:cxnLst/>
            <a:rect l="l" t="t" r="r" b="b"/>
            <a:pathLst>
              <a:path w="48260" h="29844">
                <a:moveTo>
                  <a:pt x="48234" y="0"/>
                </a:moveTo>
                <a:lnTo>
                  <a:pt x="0" y="27660"/>
                </a:lnTo>
                <a:lnTo>
                  <a:pt x="0" y="29794"/>
                </a:lnTo>
                <a:lnTo>
                  <a:pt x="48234" y="2133"/>
                </a:lnTo>
                <a:lnTo>
                  <a:pt x="48234" y="0"/>
                </a:lnTo>
                <a:close/>
              </a:path>
            </a:pathLst>
          </a:custGeom>
          <a:solidFill>
            <a:srgbClr val="BCD1DC"/>
          </a:solidFill>
        </p:spPr>
        <p:txBody>
          <a:bodyPr wrap="square" lIns="0" tIns="0" rIns="0" bIns="0" rtlCol="0"/>
          <a:lstStyle/>
          <a:p/>
        </p:txBody>
      </p:sp>
      <p:sp>
        <p:nvSpPr>
          <p:cNvPr id="247" name="object 247"/>
          <p:cNvSpPr/>
          <p:nvPr/>
        </p:nvSpPr>
        <p:spPr>
          <a:xfrm>
            <a:off x="4889391" y="1968745"/>
            <a:ext cx="3810" cy="4445"/>
          </a:xfrm>
          <a:custGeom>
            <a:avLst/>
            <a:gdLst/>
            <a:ahLst/>
            <a:cxnLst/>
            <a:rect l="l" t="t" r="r" b="b"/>
            <a:pathLst>
              <a:path w="3810" h="4444">
                <a:moveTo>
                  <a:pt x="0" y="0"/>
                </a:moveTo>
                <a:lnTo>
                  <a:pt x="0" y="2082"/>
                </a:lnTo>
                <a:lnTo>
                  <a:pt x="3200" y="4165"/>
                </a:lnTo>
                <a:lnTo>
                  <a:pt x="3200" y="2031"/>
                </a:lnTo>
                <a:lnTo>
                  <a:pt x="0" y="0"/>
                </a:lnTo>
                <a:close/>
              </a:path>
            </a:pathLst>
          </a:custGeom>
          <a:solidFill>
            <a:srgbClr val="7C9CAC"/>
          </a:solidFill>
        </p:spPr>
        <p:txBody>
          <a:bodyPr wrap="square" lIns="0" tIns="0" rIns="0" bIns="0" rtlCol="0"/>
          <a:lstStyle/>
          <a:p/>
        </p:txBody>
      </p:sp>
      <p:sp>
        <p:nvSpPr>
          <p:cNvPr id="248" name="object 248"/>
          <p:cNvSpPr/>
          <p:nvPr/>
        </p:nvSpPr>
        <p:spPr>
          <a:xfrm>
            <a:off x="4892592" y="1947300"/>
            <a:ext cx="48260" cy="29845"/>
          </a:xfrm>
          <a:custGeom>
            <a:avLst/>
            <a:gdLst/>
            <a:ahLst/>
            <a:cxnLst/>
            <a:rect l="l" t="t" r="r" b="b"/>
            <a:pathLst>
              <a:path w="48260" h="29844">
                <a:moveTo>
                  <a:pt x="48234" y="0"/>
                </a:moveTo>
                <a:lnTo>
                  <a:pt x="0" y="27647"/>
                </a:lnTo>
                <a:lnTo>
                  <a:pt x="0" y="29794"/>
                </a:lnTo>
                <a:lnTo>
                  <a:pt x="48234" y="2120"/>
                </a:lnTo>
                <a:lnTo>
                  <a:pt x="48234" y="0"/>
                </a:lnTo>
                <a:close/>
              </a:path>
            </a:pathLst>
          </a:custGeom>
          <a:solidFill>
            <a:srgbClr val="BCD1DC"/>
          </a:solidFill>
        </p:spPr>
        <p:txBody>
          <a:bodyPr wrap="square" lIns="0" tIns="0" rIns="0" bIns="0" rtlCol="0"/>
          <a:lstStyle/>
          <a:p/>
        </p:txBody>
      </p:sp>
      <p:sp>
        <p:nvSpPr>
          <p:cNvPr id="249" name="object 249"/>
          <p:cNvSpPr/>
          <p:nvPr/>
        </p:nvSpPr>
        <p:spPr>
          <a:xfrm>
            <a:off x="4889391" y="1972921"/>
            <a:ext cx="3810" cy="4445"/>
          </a:xfrm>
          <a:custGeom>
            <a:avLst/>
            <a:gdLst/>
            <a:ahLst/>
            <a:cxnLst/>
            <a:rect l="l" t="t" r="r" b="b"/>
            <a:pathLst>
              <a:path w="3810" h="4444">
                <a:moveTo>
                  <a:pt x="0" y="0"/>
                </a:moveTo>
                <a:lnTo>
                  <a:pt x="0" y="2095"/>
                </a:lnTo>
                <a:lnTo>
                  <a:pt x="3200" y="4178"/>
                </a:lnTo>
                <a:lnTo>
                  <a:pt x="3200" y="2031"/>
                </a:lnTo>
                <a:lnTo>
                  <a:pt x="0" y="0"/>
                </a:lnTo>
                <a:close/>
              </a:path>
            </a:pathLst>
          </a:custGeom>
          <a:solidFill>
            <a:srgbClr val="7C9CAC"/>
          </a:solidFill>
        </p:spPr>
        <p:txBody>
          <a:bodyPr wrap="square" lIns="0" tIns="0" rIns="0" bIns="0" rtlCol="0"/>
          <a:lstStyle/>
          <a:p/>
        </p:txBody>
      </p:sp>
      <p:sp>
        <p:nvSpPr>
          <p:cNvPr id="250" name="object 250"/>
          <p:cNvSpPr/>
          <p:nvPr/>
        </p:nvSpPr>
        <p:spPr>
          <a:xfrm>
            <a:off x="4734549" y="1931643"/>
            <a:ext cx="55880" cy="173990"/>
          </a:xfrm>
          <a:custGeom>
            <a:avLst/>
            <a:gdLst/>
            <a:ahLst/>
            <a:cxnLst/>
            <a:rect l="l" t="t" r="r" b="b"/>
            <a:pathLst>
              <a:path w="55879" h="173989">
                <a:moveTo>
                  <a:pt x="55651" y="0"/>
                </a:moveTo>
                <a:lnTo>
                  <a:pt x="18256" y="16413"/>
                </a:lnTo>
                <a:lnTo>
                  <a:pt x="0" y="173723"/>
                </a:lnTo>
                <a:lnTo>
                  <a:pt x="55562" y="144805"/>
                </a:lnTo>
                <a:lnTo>
                  <a:pt x="55651" y="0"/>
                </a:lnTo>
                <a:close/>
              </a:path>
            </a:pathLst>
          </a:custGeom>
          <a:solidFill>
            <a:srgbClr val="55798A"/>
          </a:solidFill>
        </p:spPr>
        <p:txBody>
          <a:bodyPr wrap="square" lIns="0" tIns="0" rIns="0" bIns="0" rtlCol="0"/>
          <a:lstStyle/>
          <a:p/>
        </p:txBody>
      </p:sp>
      <p:sp>
        <p:nvSpPr>
          <p:cNvPr id="251" name="object 251"/>
          <p:cNvSpPr/>
          <p:nvPr/>
        </p:nvSpPr>
        <p:spPr>
          <a:xfrm>
            <a:off x="4596058" y="1892969"/>
            <a:ext cx="139065" cy="212725"/>
          </a:xfrm>
          <a:custGeom>
            <a:avLst/>
            <a:gdLst/>
            <a:ahLst/>
            <a:cxnLst/>
            <a:rect l="l" t="t" r="r" b="b"/>
            <a:pathLst>
              <a:path w="139064" h="212725">
                <a:moveTo>
                  <a:pt x="1308" y="0"/>
                </a:moveTo>
                <a:lnTo>
                  <a:pt x="0" y="146240"/>
                </a:lnTo>
                <a:lnTo>
                  <a:pt x="138480" y="212407"/>
                </a:lnTo>
                <a:lnTo>
                  <a:pt x="138772" y="65798"/>
                </a:lnTo>
                <a:lnTo>
                  <a:pt x="1308" y="0"/>
                </a:lnTo>
                <a:close/>
              </a:path>
            </a:pathLst>
          </a:custGeom>
          <a:solidFill>
            <a:srgbClr val="234A5A"/>
          </a:solidFill>
        </p:spPr>
        <p:txBody>
          <a:bodyPr wrap="square" lIns="0" tIns="0" rIns="0" bIns="0" rtlCol="0"/>
          <a:lstStyle/>
          <a:p/>
        </p:txBody>
      </p:sp>
      <p:sp>
        <p:nvSpPr>
          <p:cNvPr id="252" name="object 252"/>
          <p:cNvSpPr/>
          <p:nvPr/>
        </p:nvSpPr>
        <p:spPr>
          <a:xfrm>
            <a:off x="4591463" y="1891060"/>
            <a:ext cx="139700" cy="213995"/>
          </a:xfrm>
          <a:custGeom>
            <a:avLst/>
            <a:gdLst/>
            <a:ahLst/>
            <a:cxnLst/>
            <a:rect l="l" t="t" r="r" b="b"/>
            <a:pathLst>
              <a:path w="139700" h="213994">
                <a:moveTo>
                  <a:pt x="177" y="0"/>
                </a:moveTo>
                <a:lnTo>
                  <a:pt x="0" y="146342"/>
                </a:lnTo>
                <a:lnTo>
                  <a:pt x="137375" y="213436"/>
                </a:lnTo>
                <a:lnTo>
                  <a:pt x="139395" y="212534"/>
                </a:lnTo>
                <a:lnTo>
                  <a:pt x="138747" y="65798"/>
                </a:lnTo>
                <a:lnTo>
                  <a:pt x="177" y="0"/>
                </a:lnTo>
                <a:close/>
              </a:path>
            </a:pathLst>
          </a:custGeom>
          <a:solidFill>
            <a:srgbClr val="234A5A"/>
          </a:solidFill>
        </p:spPr>
        <p:txBody>
          <a:bodyPr wrap="square" lIns="0" tIns="0" rIns="0" bIns="0" rtlCol="0"/>
          <a:lstStyle/>
          <a:p/>
        </p:txBody>
      </p:sp>
      <p:sp>
        <p:nvSpPr>
          <p:cNvPr id="253" name="object 253"/>
          <p:cNvSpPr/>
          <p:nvPr/>
        </p:nvSpPr>
        <p:spPr>
          <a:xfrm>
            <a:off x="4739424" y="1940589"/>
            <a:ext cx="46990" cy="40640"/>
          </a:xfrm>
          <a:custGeom>
            <a:avLst/>
            <a:gdLst/>
            <a:ahLst/>
            <a:cxnLst/>
            <a:rect l="l" t="t" r="r" b="b"/>
            <a:pathLst>
              <a:path w="46989" h="40639">
                <a:moveTo>
                  <a:pt x="46837" y="0"/>
                </a:moveTo>
                <a:lnTo>
                  <a:pt x="0" y="23685"/>
                </a:lnTo>
                <a:lnTo>
                  <a:pt x="0" y="40043"/>
                </a:lnTo>
                <a:lnTo>
                  <a:pt x="46837" y="16344"/>
                </a:lnTo>
                <a:lnTo>
                  <a:pt x="46837" y="0"/>
                </a:lnTo>
                <a:close/>
              </a:path>
            </a:pathLst>
          </a:custGeom>
          <a:solidFill>
            <a:srgbClr val="234A5A"/>
          </a:solidFill>
        </p:spPr>
        <p:txBody>
          <a:bodyPr wrap="square" lIns="0" tIns="0" rIns="0" bIns="0" rtlCol="0"/>
          <a:lstStyle/>
          <a:p/>
        </p:txBody>
      </p:sp>
      <p:sp>
        <p:nvSpPr>
          <p:cNvPr id="254" name="object 254"/>
          <p:cNvSpPr/>
          <p:nvPr/>
        </p:nvSpPr>
        <p:spPr>
          <a:xfrm>
            <a:off x="4739982" y="1941957"/>
            <a:ext cx="45720" cy="37312"/>
          </a:xfrm>
          <a:prstGeom prst="rect">
            <a:avLst/>
          </a:prstGeom>
          <a:blipFill>
            <a:blip r:embed="rId22" cstate="print"/>
            <a:stretch>
              <a:fillRect/>
            </a:stretch>
          </a:blipFill>
        </p:spPr>
        <p:txBody>
          <a:bodyPr wrap="square" lIns="0" tIns="0" rIns="0" bIns="0" rtlCol="0"/>
          <a:lstStyle/>
          <a:p/>
        </p:txBody>
      </p:sp>
      <p:sp>
        <p:nvSpPr>
          <p:cNvPr id="255" name="object 255"/>
          <p:cNvSpPr/>
          <p:nvPr/>
        </p:nvSpPr>
        <p:spPr>
          <a:xfrm>
            <a:off x="4739982" y="1941677"/>
            <a:ext cx="45720" cy="24015"/>
          </a:xfrm>
          <a:prstGeom prst="rect">
            <a:avLst/>
          </a:prstGeom>
          <a:blipFill>
            <a:blip r:embed="rId23" cstate="print"/>
            <a:stretch>
              <a:fillRect/>
            </a:stretch>
          </a:blipFill>
        </p:spPr>
        <p:txBody>
          <a:bodyPr wrap="square" lIns="0" tIns="0" rIns="0" bIns="0" rtlCol="0"/>
          <a:lstStyle/>
          <a:p/>
        </p:txBody>
      </p:sp>
      <p:sp>
        <p:nvSpPr>
          <p:cNvPr id="256" name="object 256"/>
          <p:cNvSpPr/>
          <p:nvPr/>
        </p:nvSpPr>
        <p:spPr>
          <a:xfrm>
            <a:off x="4741388" y="1945296"/>
            <a:ext cx="43815" cy="26670"/>
          </a:xfrm>
          <a:custGeom>
            <a:avLst/>
            <a:gdLst/>
            <a:ahLst/>
            <a:cxnLst/>
            <a:rect l="l" t="t" r="r" b="b"/>
            <a:pathLst>
              <a:path w="43814" h="26669">
                <a:moveTo>
                  <a:pt x="43307" y="0"/>
                </a:moveTo>
                <a:lnTo>
                  <a:pt x="0" y="21882"/>
                </a:lnTo>
                <a:lnTo>
                  <a:pt x="0" y="26365"/>
                </a:lnTo>
                <a:lnTo>
                  <a:pt x="215" y="26276"/>
                </a:lnTo>
                <a:lnTo>
                  <a:pt x="43307" y="4495"/>
                </a:lnTo>
                <a:lnTo>
                  <a:pt x="43307" y="0"/>
                </a:lnTo>
                <a:close/>
              </a:path>
            </a:pathLst>
          </a:custGeom>
          <a:solidFill>
            <a:srgbClr val="476979"/>
          </a:solidFill>
        </p:spPr>
        <p:txBody>
          <a:bodyPr wrap="square" lIns="0" tIns="0" rIns="0" bIns="0" rtlCol="0"/>
          <a:lstStyle/>
          <a:p/>
        </p:txBody>
      </p:sp>
      <p:sp>
        <p:nvSpPr>
          <p:cNvPr id="257" name="object 257"/>
          <p:cNvSpPr/>
          <p:nvPr/>
        </p:nvSpPr>
        <p:spPr>
          <a:xfrm>
            <a:off x="4740224" y="2017966"/>
            <a:ext cx="15087" cy="16268"/>
          </a:xfrm>
          <a:prstGeom prst="rect">
            <a:avLst/>
          </a:prstGeom>
          <a:blipFill>
            <a:blip r:embed="rId24" cstate="print"/>
            <a:stretch>
              <a:fillRect/>
            </a:stretch>
          </a:blipFill>
        </p:spPr>
        <p:txBody>
          <a:bodyPr wrap="square" lIns="0" tIns="0" rIns="0" bIns="0" rtlCol="0"/>
          <a:lstStyle/>
          <a:p/>
        </p:txBody>
      </p:sp>
      <p:sp>
        <p:nvSpPr>
          <p:cNvPr id="258" name="object 258"/>
          <p:cNvSpPr/>
          <p:nvPr/>
        </p:nvSpPr>
        <p:spPr>
          <a:xfrm>
            <a:off x="4741240" y="2020989"/>
            <a:ext cx="10972" cy="11810"/>
          </a:xfrm>
          <a:prstGeom prst="rect">
            <a:avLst/>
          </a:prstGeom>
          <a:blipFill>
            <a:blip r:embed="rId25" cstate="print"/>
            <a:stretch>
              <a:fillRect/>
            </a:stretch>
          </a:blipFill>
        </p:spPr>
        <p:txBody>
          <a:bodyPr wrap="square" lIns="0" tIns="0" rIns="0" bIns="0" rtlCol="0"/>
          <a:lstStyle/>
          <a:p/>
        </p:txBody>
      </p:sp>
      <p:sp>
        <p:nvSpPr>
          <p:cNvPr id="259" name="object 259"/>
          <p:cNvSpPr/>
          <p:nvPr/>
        </p:nvSpPr>
        <p:spPr>
          <a:xfrm>
            <a:off x="4744072" y="2034375"/>
            <a:ext cx="6489" cy="5715"/>
          </a:xfrm>
          <a:prstGeom prst="rect">
            <a:avLst/>
          </a:prstGeom>
          <a:blipFill>
            <a:blip r:embed="rId26" cstate="print"/>
            <a:stretch>
              <a:fillRect/>
            </a:stretch>
          </a:blipFill>
        </p:spPr>
        <p:txBody>
          <a:bodyPr wrap="square" lIns="0" tIns="0" rIns="0" bIns="0" rtlCol="0"/>
          <a:lstStyle/>
          <a:p/>
        </p:txBody>
      </p:sp>
      <p:sp>
        <p:nvSpPr>
          <p:cNvPr id="260" name="object 260"/>
          <p:cNvSpPr/>
          <p:nvPr/>
        </p:nvSpPr>
        <p:spPr>
          <a:xfrm>
            <a:off x="4744580" y="2035823"/>
            <a:ext cx="4292" cy="3771"/>
          </a:xfrm>
          <a:prstGeom prst="rect">
            <a:avLst/>
          </a:prstGeom>
          <a:blipFill>
            <a:blip r:embed="rId27" cstate="print"/>
            <a:stretch>
              <a:fillRect/>
            </a:stretch>
          </a:blipFill>
        </p:spPr>
        <p:txBody>
          <a:bodyPr wrap="square" lIns="0" tIns="0" rIns="0" bIns="0" rtlCol="0"/>
          <a:lstStyle/>
          <a:p/>
        </p:txBody>
      </p:sp>
      <p:sp>
        <p:nvSpPr>
          <p:cNvPr id="261" name="object 261"/>
          <p:cNvSpPr/>
          <p:nvPr/>
        </p:nvSpPr>
        <p:spPr>
          <a:xfrm>
            <a:off x="4597364" y="1864892"/>
            <a:ext cx="193040" cy="93980"/>
          </a:xfrm>
          <a:custGeom>
            <a:avLst/>
            <a:gdLst/>
            <a:ahLst/>
            <a:cxnLst/>
            <a:rect l="l" t="t" r="r" b="b"/>
            <a:pathLst>
              <a:path w="193039" h="93980">
                <a:moveTo>
                  <a:pt x="53136" y="0"/>
                </a:moveTo>
                <a:lnTo>
                  <a:pt x="0" y="28079"/>
                </a:lnTo>
                <a:lnTo>
                  <a:pt x="137464" y="93878"/>
                </a:lnTo>
                <a:lnTo>
                  <a:pt x="192836" y="66751"/>
                </a:lnTo>
                <a:lnTo>
                  <a:pt x="53136" y="0"/>
                </a:lnTo>
                <a:close/>
              </a:path>
            </a:pathLst>
          </a:custGeom>
          <a:solidFill>
            <a:srgbClr val="94B0BE"/>
          </a:solidFill>
        </p:spPr>
        <p:txBody>
          <a:bodyPr wrap="square" lIns="0" tIns="0" rIns="0" bIns="0" rtlCol="0"/>
          <a:lstStyle/>
          <a:p/>
        </p:txBody>
      </p:sp>
      <p:sp>
        <p:nvSpPr>
          <p:cNvPr id="262" name="object 262"/>
          <p:cNvSpPr/>
          <p:nvPr/>
        </p:nvSpPr>
        <p:spPr>
          <a:xfrm>
            <a:off x="4591634" y="1862010"/>
            <a:ext cx="194627" cy="94615"/>
          </a:xfrm>
          <a:prstGeom prst="rect">
            <a:avLst/>
          </a:prstGeom>
          <a:blipFill>
            <a:blip r:embed="rId28" cstate="print"/>
            <a:stretch>
              <a:fillRect/>
            </a:stretch>
          </a:blipFill>
        </p:spPr>
        <p:txBody>
          <a:bodyPr wrap="square" lIns="0" tIns="0" rIns="0" bIns="0" rtlCol="0"/>
          <a:lstStyle/>
          <a:p/>
        </p:txBody>
      </p:sp>
      <p:sp>
        <p:nvSpPr>
          <p:cNvPr id="263" name="object 263"/>
          <p:cNvSpPr/>
          <p:nvPr/>
        </p:nvSpPr>
        <p:spPr>
          <a:xfrm>
            <a:off x="4728585" y="1928158"/>
            <a:ext cx="57785" cy="29209"/>
          </a:xfrm>
          <a:custGeom>
            <a:avLst/>
            <a:gdLst/>
            <a:ahLst/>
            <a:cxnLst/>
            <a:rect l="l" t="t" r="r" b="b"/>
            <a:pathLst>
              <a:path w="57785" h="29210">
                <a:moveTo>
                  <a:pt x="57683" y="0"/>
                </a:moveTo>
                <a:lnTo>
                  <a:pt x="0" y="28194"/>
                </a:lnTo>
                <a:lnTo>
                  <a:pt x="2412" y="28803"/>
                </a:lnTo>
                <a:lnTo>
                  <a:pt x="57683" y="1612"/>
                </a:lnTo>
                <a:lnTo>
                  <a:pt x="57683" y="0"/>
                </a:lnTo>
                <a:close/>
              </a:path>
            </a:pathLst>
          </a:custGeom>
          <a:solidFill>
            <a:srgbClr val="55798A"/>
          </a:solidFill>
        </p:spPr>
        <p:txBody>
          <a:bodyPr wrap="square" lIns="0" tIns="0" rIns="0" bIns="0" rtlCol="0"/>
          <a:lstStyle/>
          <a:p/>
        </p:txBody>
      </p:sp>
      <p:sp>
        <p:nvSpPr>
          <p:cNvPr id="264" name="object 264"/>
          <p:cNvSpPr/>
          <p:nvPr/>
        </p:nvSpPr>
        <p:spPr>
          <a:xfrm>
            <a:off x="4729945" y="1956299"/>
            <a:ext cx="0" cy="148590"/>
          </a:xfrm>
          <a:custGeom>
            <a:avLst/>
            <a:gdLst/>
            <a:ahLst/>
            <a:cxnLst/>
            <a:rect l="l" t="t" r="r" b="b"/>
            <a:pathLst>
              <a:path w="0" h="148589">
                <a:moveTo>
                  <a:pt x="0" y="0"/>
                </a:moveTo>
                <a:lnTo>
                  <a:pt x="0" y="148196"/>
                </a:lnTo>
              </a:path>
            </a:pathLst>
          </a:custGeom>
          <a:ln w="3175">
            <a:solidFill>
              <a:srgbClr val="476979"/>
            </a:solidFill>
          </a:ln>
        </p:spPr>
        <p:txBody>
          <a:bodyPr wrap="square" lIns="0" tIns="0" rIns="0" bIns="0" rtlCol="0"/>
          <a:lstStyle/>
          <a:p/>
        </p:txBody>
      </p:sp>
      <p:sp>
        <p:nvSpPr>
          <p:cNvPr id="265" name="object 265"/>
          <p:cNvSpPr/>
          <p:nvPr/>
        </p:nvSpPr>
        <p:spPr>
          <a:xfrm>
            <a:off x="4734656" y="2045744"/>
            <a:ext cx="43815" cy="24765"/>
          </a:xfrm>
          <a:custGeom>
            <a:avLst/>
            <a:gdLst/>
            <a:ahLst/>
            <a:cxnLst/>
            <a:rect l="l" t="t" r="r" b="b"/>
            <a:pathLst>
              <a:path w="43814" h="24764">
                <a:moveTo>
                  <a:pt x="43764" y="0"/>
                </a:moveTo>
                <a:lnTo>
                  <a:pt x="0" y="22478"/>
                </a:lnTo>
                <a:lnTo>
                  <a:pt x="0" y="24676"/>
                </a:lnTo>
                <a:lnTo>
                  <a:pt x="43764" y="2197"/>
                </a:lnTo>
                <a:lnTo>
                  <a:pt x="43764" y="0"/>
                </a:lnTo>
                <a:close/>
              </a:path>
            </a:pathLst>
          </a:custGeom>
          <a:solidFill>
            <a:srgbClr val="BCD1DC"/>
          </a:solidFill>
        </p:spPr>
        <p:txBody>
          <a:bodyPr wrap="square" lIns="0" tIns="0" rIns="0" bIns="0" rtlCol="0"/>
          <a:lstStyle/>
          <a:p/>
        </p:txBody>
      </p:sp>
      <p:sp>
        <p:nvSpPr>
          <p:cNvPr id="266" name="object 266"/>
          <p:cNvSpPr/>
          <p:nvPr/>
        </p:nvSpPr>
        <p:spPr>
          <a:xfrm>
            <a:off x="4730973" y="2066097"/>
            <a:ext cx="3810" cy="4445"/>
          </a:xfrm>
          <a:custGeom>
            <a:avLst/>
            <a:gdLst/>
            <a:ahLst/>
            <a:cxnLst/>
            <a:rect l="l" t="t" r="r" b="b"/>
            <a:pathLst>
              <a:path w="3810" h="4444">
                <a:moveTo>
                  <a:pt x="0" y="0"/>
                </a:moveTo>
                <a:lnTo>
                  <a:pt x="0" y="2171"/>
                </a:lnTo>
                <a:lnTo>
                  <a:pt x="3683" y="4318"/>
                </a:lnTo>
                <a:lnTo>
                  <a:pt x="3683" y="2120"/>
                </a:lnTo>
                <a:lnTo>
                  <a:pt x="0" y="0"/>
                </a:lnTo>
                <a:close/>
              </a:path>
            </a:pathLst>
          </a:custGeom>
          <a:solidFill>
            <a:srgbClr val="55798A"/>
          </a:solidFill>
        </p:spPr>
        <p:txBody>
          <a:bodyPr wrap="square" lIns="0" tIns="0" rIns="0" bIns="0" rtlCol="0"/>
          <a:lstStyle/>
          <a:p/>
        </p:txBody>
      </p:sp>
      <p:sp>
        <p:nvSpPr>
          <p:cNvPr id="267" name="object 267"/>
          <p:cNvSpPr/>
          <p:nvPr/>
        </p:nvSpPr>
        <p:spPr>
          <a:xfrm>
            <a:off x="4775983" y="2045739"/>
            <a:ext cx="2540" cy="2540"/>
          </a:xfrm>
          <a:custGeom>
            <a:avLst/>
            <a:gdLst/>
            <a:ahLst/>
            <a:cxnLst/>
            <a:rect l="l" t="t" r="r" b="b"/>
            <a:pathLst>
              <a:path w="2539" h="2539">
                <a:moveTo>
                  <a:pt x="2438" y="0"/>
                </a:moveTo>
                <a:lnTo>
                  <a:pt x="0" y="1193"/>
                </a:lnTo>
                <a:lnTo>
                  <a:pt x="2438" y="2209"/>
                </a:lnTo>
                <a:lnTo>
                  <a:pt x="2438" y="0"/>
                </a:lnTo>
                <a:close/>
              </a:path>
            </a:pathLst>
          </a:custGeom>
          <a:solidFill>
            <a:srgbClr val="234A5A"/>
          </a:solidFill>
        </p:spPr>
        <p:txBody>
          <a:bodyPr wrap="square" lIns="0" tIns="0" rIns="0" bIns="0" rtlCol="0"/>
          <a:lstStyle/>
          <a:p/>
        </p:txBody>
      </p:sp>
      <p:sp>
        <p:nvSpPr>
          <p:cNvPr id="268" name="object 268"/>
          <p:cNvSpPr/>
          <p:nvPr/>
        </p:nvSpPr>
        <p:spPr>
          <a:xfrm>
            <a:off x="4734656" y="2050058"/>
            <a:ext cx="43815" cy="24765"/>
          </a:xfrm>
          <a:custGeom>
            <a:avLst/>
            <a:gdLst/>
            <a:ahLst/>
            <a:cxnLst/>
            <a:rect l="l" t="t" r="r" b="b"/>
            <a:pathLst>
              <a:path w="43814" h="24764">
                <a:moveTo>
                  <a:pt x="43764" y="0"/>
                </a:moveTo>
                <a:lnTo>
                  <a:pt x="0" y="22491"/>
                </a:lnTo>
                <a:lnTo>
                  <a:pt x="0" y="24688"/>
                </a:lnTo>
                <a:lnTo>
                  <a:pt x="43764" y="2209"/>
                </a:lnTo>
                <a:lnTo>
                  <a:pt x="43764" y="0"/>
                </a:lnTo>
                <a:close/>
              </a:path>
            </a:pathLst>
          </a:custGeom>
          <a:solidFill>
            <a:srgbClr val="BCD1DC"/>
          </a:solidFill>
        </p:spPr>
        <p:txBody>
          <a:bodyPr wrap="square" lIns="0" tIns="0" rIns="0" bIns="0" rtlCol="0"/>
          <a:lstStyle/>
          <a:p/>
        </p:txBody>
      </p:sp>
      <p:sp>
        <p:nvSpPr>
          <p:cNvPr id="269" name="object 269"/>
          <p:cNvSpPr/>
          <p:nvPr/>
        </p:nvSpPr>
        <p:spPr>
          <a:xfrm>
            <a:off x="4730973" y="2070424"/>
            <a:ext cx="3810" cy="4445"/>
          </a:xfrm>
          <a:custGeom>
            <a:avLst/>
            <a:gdLst/>
            <a:ahLst/>
            <a:cxnLst/>
            <a:rect l="l" t="t" r="r" b="b"/>
            <a:pathLst>
              <a:path w="3810" h="4444">
                <a:moveTo>
                  <a:pt x="0" y="0"/>
                </a:moveTo>
                <a:lnTo>
                  <a:pt x="0" y="2184"/>
                </a:lnTo>
                <a:lnTo>
                  <a:pt x="3683" y="4318"/>
                </a:lnTo>
                <a:lnTo>
                  <a:pt x="3683" y="2120"/>
                </a:lnTo>
                <a:lnTo>
                  <a:pt x="0" y="0"/>
                </a:lnTo>
                <a:close/>
              </a:path>
            </a:pathLst>
          </a:custGeom>
          <a:solidFill>
            <a:srgbClr val="55798A"/>
          </a:solidFill>
        </p:spPr>
        <p:txBody>
          <a:bodyPr wrap="square" lIns="0" tIns="0" rIns="0" bIns="0" rtlCol="0"/>
          <a:lstStyle/>
          <a:p/>
        </p:txBody>
      </p:sp>
      <p:sp>
        <p:nvSpPr>
          <p:cNvPr id="270" name="object 270"/>
          <p:cNvSpPr/>
          <p:nvPr/>
        </p:nvSpPr>
        <p:spPr>
          <a:xfrm>
            <a:off x="4775983" y="2050057"/>
            <a:ext cx="2540" cy="2540"/>
          </a:xfrm>
          <a:custGeom>
            <a:avLst/>
            <a:gdLst/>
            <a:ahLst/>
            <a:cxnLst/>
            <a:rect l="l" t="t" r="r" b="b"/>
            <a:pathLst>
              <a:path w="2539" h="2539">
                <a:moveTo>
                  <a:pt x="2438" y="0"/>
                </a:moveTo>
                <a:lnTo>
                  <a:pt x="0" y="1206"/>
                </a:lnTo>
                <a:lnTo>
                  <a:pt x="2438" y="2209"/>
                </a:lnTo>
                <a:lnTo>
                  <a:pt x="2438" y="0"/>
                </a:lnTo>
                <a:close/>
              </a:path>
            </a:pathLst>
          </a:custGeom>
          <a:solidFill>
            <a:srgbClr val="234A5A"/>
          </a:solidFill>
        </p:spPr>
        <p:txBody>
          <a:bodyPr wrap="square" lIns="0" tIns="0" rIns="0" bIns="0" rtlCol="0"/>
          <a:lstStyle/>
          <a:p/>
        </p:txBody>
      </p:sp>
      <p:sp>
        <p:nvSpPr>
          <p:cNvPr id="271" name="object 271"/>
          <p:cNvSpPr/>
          <p:nvPr/>
        </p:nvSpPr>
        <p:spPr>
          <a:xfrm>
            <a:off x="4734656" y="2054398"/>
            <a:ext cx="43815" cy="24765"/>
          </a:xfrm>
          <a:custGeom>
            <a:avLst/>
            <a:gdLst/>
            <a:ahLst/>
            <a:cxnLst/>
            <a:rect l="l" t="t" r="r" b="b"/>
            <a:pathLst>
              <a:path w="43814" h="24764">
                <a:moveTo>
                  <a:pt x="43764" y="0"/>
                </a:moveTo>
                <a:lnTo>
                  <a:pt x="0" y="22478"/>
                </a:lnTo>
                <a:lnTo>
                  <a:pt x="0" y="24676"/>
                </a:lnTo>
                <a:lnTo>
                  <a:pt x="43764" y="2197"/>
                </a:lnTo>
                <a:lnTo>
                  <a:pt x="43764" y="0"/>
                </a:lnTo>
                <a:close/>
              </a:path>
            </a:pathLst>
          </a:custGeom>
          <a:solidFill>
            <a:srgbClr val="BCD1DC"/>
          </a:solidFill>
        </p:spPr>
        <p:txBody>
          <a:bodyPr wrap="square" lIns="0" tIns="0" rIns="0" bIns="0" rtlCol="0"/>
          <a:lstStyle/>
          <a:p/>
        </p:txBody>
      </p:sp>
      <p:sp>
        <p:nvSpPr>
          <p:cNvPr id="272" name="object 272"/>
          <p:cNvSpPr/>
          <p:nvPr/>
        </p:nvSpPr>
        <p:spPr>
          <a:xfrm>
            <a:off x="4730973" y="2074748"/>
            <a:ext cx="3810" cy="4445"/>
          </a:xfrm>
          <a:custGeom>
            <a:avLst/>
            <a:gdLst/>
            <a:ahLst/>
            <a:cxnLst/>
            <a:rect l="l" t="t" r="r" b="b"/>
            <a:pathLst>
              <a:path w="3810" h="4444">
                <a:moveTo>
                  <a:pt x="0" y="0"/>
                </a:moveTo>
                <a:lnTo>
                  <a:pt x="0" y="2171"/>
                </a:lnTo>
                <a:lnTo>
                  <a:pt x="3683" y="4330"/>
                </a:lnTo>
                <a:lnTo>
                  <a:pt x="3683" y="2133"/>
                </a:lnTo>
                <a:lnTo>
                  <a:pt x="0" y="0"/>
                </a:lnTo>
                <a:close/>
              </a:path>
            </a:pathLst>
          </a:custGeom>
          <a:solidFill>
            <a:srgbClr val="55798A"/>
          </a:solidFill>
        </p:spPr>
        <p:txBody>
          <a:bodyPr wrap="square" lIns="0" tIns="0" rIns="0" bIns="0" rtlCol="0"/>
          <a:lstStyle/>
          <a:p/>
        </p:txBody>
      </p:sp>
      <p:sp>
        <p:nvSpPr>
          <p:cNvPr id="273" name="object 273"/>
          <p:cNvSpPr/>
          <p:nvPr/>
        </p:nvSpPr>
        <p:spPr>
          <a:xfrm>
            <a:off x="4775983" y="2054398"/>
            <a:ext cx="2540" cy="2540"/>
          </a:xfrm>
          <a:custGeom>
            <a:avLst/>
            <a:gdLst/>
            <a:ahLst/>
            <a:cxnLst/>
            <a:rect l="l" t="t" r="r" b="b"/>
            <a:pathLst>
              <a:path w="2539" h="2539">
                <a:moveTo>
                  <a:pt x="2438" y="0"/>
                </a:moveTo>
                <a:lnTo>
                  <a:pt x="0" y="1193"/>
                </a:lnTo>
                <a:lnTo>
                  <a:pt x="2438" y="2197"/>
                </a:lnTo>
                <a:lnTo>
                  <a:pt x="2438" y="0"/>
                </a:lnTo>
                <a:close/>
              </a:path>
            </a:pathLst>
          </a:custGeom>
          <a:solidFill>
            <a:srgbClr val="234A5A"/>
          </a:solidFill>
        </p:spPr>
        <p:txBody>
          <a:bodyPr wrap="square" lIns="0" tIns="0" rIns="0" bIns="0" rtlCol="0"/>
          <a:lstStyle/>
          <a:p/>
        </p:txBody>
      </p:sp>
      <p:sp>
        <p:nvSpPr>
          <p:cNvPr id="274" name="object 274"/>
          <p:cNvSpPr/>
          <p:nvPr/>
        </p:nvSpPr>
        <p:spPr>
          <a:xfrm>
            <a:off x="4734656" y="2058727"/>
            <a:ext cx="43815" cy="24765"/>
          </a:xfrm>
          <a:custGeom>
            <a:avLst/>
            <a:gdLst/>
            <a:ahLst/>
            <a:cxnLst/>
            <a:rect l="l" t="t" r="r" b="b"/>
            <a:pathLst>
              <a:path w="43814" h="24764">
                <a:moveTo>
                  <a:pt x="43764" y="0"/>
                </a:moveTo>
                <a:lnTo>
                  <a:pt x="0" y="22478"/>
                </a:lnTo>
                <a:lnTo>
                  <a:pt x="0" y="24676"/>
                </a:lnTo>
                <a:lnTo>
                  <a:pt x="43764" y="2209"/>
                </a:lnTo>
                <a:lnTo>
                  <a:pt x="43764" y="0"/>
                </a:lnTo>
                <a:close/>
              </a:path>
            </a:pathLst>
          </a:custGeom>
          <a:solidFill>
            <a:srgbClr val="BCD1DC"/>
          </a:solidFill>
        </p:spPr>
        <p:txBody>
          <a:bodyPr wrap="square" lIns="0" tIns="0" rIns="0" bIns="0" rtlCol="0"/>
          <a:lstStyle/>
          <a:p/>
        </p:txBody>
      </p:sp>
      <p:sp>
        <p:nvSpPr>
          <p:cNvPr id="275" name="object 275"/>
          <p:cNvSpPr/>
          <p:nvPr/>
        </p:nvSpPr>
        <p:spPr>
          <a:xfrm>
            <a:off x="4730973" y="2079074"/>
            <a:ext cx="3810" cy="4445"/>
          </a:xfrm>
          <a:custGeom>
            <a:avLst/>
            <a:gdLst/>
            <a:ahLst/>
            <a:cxnLst/>
            <a:rect l="l" t="t" r="r" b="b"/>
            <a:pathLst>
              <a:path w="3810" h="4444">
                <a:moveTo>
                  <a:pt x="0" y="0"/>
                </a:moveTo>
                <a:lnTo>
                  <a:pt x="0" y="2184"/>
                </a:lnTo>
                <a:lnTo>
                  <a:pt x="3683" y="4330"/>
                </a:lnTo>
                <a:lnTo>
                  <a:pt x="3683" y="2133"/>
                </a:lnTo>
                <a:lnTo>
                  <a:pt x="0" y="0"/>
                </a:lnTo>
                <a:close/>
              </a:path>
            </a:pathLst>
          </a:custGeom>
          <a:solidFill>
            <a:srgbClr val="55798A"/>
          </a:solidFill>
        </p:spPr>
        <p:txBody>
          <a:bodyPr wrap="square" lIns="0" tIns="0" rIns="0" bIns="0" rtlCol="0"/>
          <a:lstStyle/>
          <a:p/>
        </p:txBody>
      </p:sp>
      <p:sp>
        <p:nvSpPr>
          <p:cNvPr id="276" name="object 276"/>
          <p:cNvSpPr/>
          <p:nvPr/>
        </p:nvSpPr>
        <p:spPr>
          <a:xfrm>
            <a:off x="4775983" y="2058721"/>
            <a:ext cx="2540" cy="2540"/>
          </a:xfrm>
          <a:custGeom>
            <a:avLst/>
            <a:gdLst/>
            <a:ahLst/>
            <a:cxnLst/>
            <a:rect l="l" t="t" r="r" b="b"/>
            <a:pathLst>
              <a:path w="2539" h="2539">
                <a:moveTo>
                  <a:pt x="2438" y="0"/>
                </a:moveTo>
                <a:lnTo>
                  <a:pt x="0" y="1193"/>
                </a:lnTo>
                <a:lnTo>
                  <a:pt x="2438" y="2209"/>
                </a:lnTo>
                <a:lnTo>
                  <a:pt x="2438" y="0"/>
                </a:lnTo>
                <a:close/>
              </a:path>
            </a:pathLst>
          </a:custGeom>
          <a:solidFill>
            <a:srgbClr val="234A5A"/>
          </a:solidFill>
        </p:spPr>
        <p:txBody>
          <a:bodyPr wrap="square" lIns="0" tIns="0" rIns="0" bIns="0" rtlCol="0"/>
          <a:lstStyle/>
          <a:p/>
        </p:txBody>
      </p:sp>
      <p:sp>
        <p:nvSpPr>
          <p:cNvPr id="277" name="object 277"/>
          <p:cNvSpPr/>
          <p:nvPr/>
        </p:nvSpPr>
        <p:spPr>
          <a:xfrm>
            <a:off x="4734656" y="2063058"/>
            <a:ext cx="43815" cy="24765"/>
          </a:xfrm>
          <a:custGeom>
            <a:avLst/>
            <a:gdLst/>
            <a:ahLst/>
            <a:cxnLst/>
            <a:rect l="l" t="t" r="r" b="b"/>
            <a:pathLst>
              <a:path w="43814" h="24764">
                <a:moveTo>
                  <a:pt x="43764" y="0"/>
                </a:moveTo>
                <a:lnTo>
                  <a:pt x="0" y="22466"/>
                </a:lnTo>
                <a:lnTo>
                  <a:pt x="0" y="24676"/>
                </a:lnTo>
                <a:lnTo>
                  <a:pt x="43764" y="2197"/>
                </a:lnTo>
                <a:lnTo>
                  <a:pt x="43764" y="0"/>
                </a:lnTo>
                <a:close/>
              </a:path>
            </a:pathLst>
          </a:custGeom>
          <a:solidFill>
            <a:srgbClr val="BCD1DC"/>
          </a:solidFill>
        </p:spPr>
        <p:txBody>
          <a:bodyPr wrap="square" lIns="0" tIns="0" rIns="0" bIns="0" rtlCol="0"/>
          <a:lstStyle/>
          <a:p/>
        </p:txBody>
      </p:sp>
      <p:sp>
        <p:nvSpPr>
          <p:cNvPr id="278" name="object 278"/>
          <p:cNvSpPr/>
          <p:nvPr/>
        </p:nvSpPr>
        <p:spPr>
          <a:xfrm>
            <a:off x="4730973" y="2083399"/>
            <a:ext cx="3810" cy="4445"/>
          </a:xfrm>
          <a:custGeom>
            <a:avLst/>
            <a:gdLst/>
            <a:ahLst/>
            <a:cxnLst/>
            <a:rect l="l" t="t" r="r" b="b"/>
            <a:pathLst>
              <a:path w="3810" h="4444">
                <a:moveTo>
                  <a:pt x="0" y="0"/>
                </a:moveTo>
                <a:lnTo>
                  <a:pt x="0" y="2171"/>
                </a:lnTo>
                <a:lnTo>
                  <a:pt x="3683" y="4330"/>
                </a:lnTo>
                <a:lnTo>
                  <a:pt x="3683" y="2120"/>
                </a:lnTo>
                <a:lnTo>
                  <a:pt x="0" y="0"/>
                </a:lnTo>
                <a:close/>
              </a:path>
            </a:pathLst>
          </a:custGeom>
          <a:solidFill>
            <a:srgbClr val="55798A"/>
          </a:solidFill>
        </p:spPr>
        <p:txBody>
          <a:bodyPr wrap="square" lIns="0" tIns="0" rIns="0" bIns="0" rtlCol="0"/>
          <a:lstStyle/>
          <a:p/>
        </p:txBody>
      </p:sp>
      <p:sp>
        <p:nvSpPr>
          <p:cNvPr id="279" name="object 279"/>
          <p:cNvSpPr/>
          <p:nvPr/>
        </p:nvSpPr>
        <p:spPr>
          <a:xfrm>
            <a:off x="4775983" y="2063054"/>
            <a:ext cx="2540" cy="2540"/>
          </a:xfrm>
          <a:custGeom>
            <a:avLst/>
            <a:gdLst/>
            <a:ahLst/>
            <a:cxnLst/>
            <a:rect l="l" t="t" r="r" b="b"/>
            <a:pathLst>
              <a:path w="2539" h="2539">
                <a:moveTo>
                  <a:pt x="2438" y="0"/>
                </a:moveTo>
                <a:lnTo>
                  <a:pt x="0" y="1193"/>
                </a:lnTo>
                <a:lnTo>
                  <a:pt x="2438" y="2197"/>
                </a:lnTo>
                <a:lnTo>
                  <a:pt x="2438" y="0"/>
                </a:lnTo>
                <a:close/>
              </a:path>
            </a:pathLst>
          </a:custGeom>
          <a:solidFill>
            <a:srgbClr val="234A5A"/>
          </a:solidFill>
        </p:spPr>
        <p:txBody>
          <a:bodyPr wrap="square" lIns="0" tIns="0" rIns="0" bIns="0" rtlCol="0"/>
          <a:lstStyle/>
          <a:p/>
        </p:txBody>
      </p:sp>
      <p:sp>
        <p:nvSpPr>
          <p:cNvPr id="280" name="object 280"/>
          <p:cNvSpPr/>
          <p:nvPr/>
        </p:nvSpPr>
        <p:spPr>
          <a:xfrm>
            <a:off x="4734656" y="2067380"/>
            <a:ext cx="43815" cy="24765"/>
          </a:xfrm>
          <a:custGeom>
            <a:avLst/>
            <a:gdLst/>
            <a:ahLst/>
            <a:cxnLst/>
            <a:rect l="l" t="t" r="r" b="b"/>
            <a:pathLst>
              <a:path w="43814" h="24764">
                <a:moveTo>
                  <a:pt x="43764" y="0"/>
                </a:moveTo>
                <a:lnTo>
                  <a:pt x="0" y="22466"/>
                </a:lnTo>
                <a:lnTo>
                  <a:pt x="0" y="24676"/>
                </a:lnTo>
                <a:lnTo>
                  <a:pt x="43764" y="2197"/>
                </a:lnTo>
                <a:lnTo>
                  <a:pt x="43764" y="0"/>
                </a:lnTo>
                <a:close/>
              </a:path>
            </a:pathLst>
          </a:custGeom>
          <a:solidFill>
            <a:srgbClr val="BCD1DC"/>
          </a:solidFill>
        </p:spPr>
        <p:txBody>
          <a:bodyPr wrap="square" lIns="0" tIns="0" rIns="0" bIns="0" rtlCol="0"/>
          <a:lstStyle/>
          <a:p/>
        </p:txBody>
      </p:sp>
      <p:sp>
        <p:nvSpPr>
          <p:cNvPr id="281" name="object 281"/>
          <p:cNvSpPr/>
          <p:nvPr/>
        </p:nvSpPr>
        <p:spPr>
          <a:xfrm>
            <a:off x="4730973" y="2087741"/>
            <a:ext cx="3810" cy="4445"/>
          </a:xfrm>
          <a:custGeom>
            <a:avLst/>
            <a:gdLst/>
            <a:ahLst/>
            <a:cxnLst/>
            <a:rect l="l" t="t" r="r" b="b"/>
            <a:pathLst>
              <a:path w="3810" h="4444">
                <a:moveTo>
                  <a:pt x="0" y="0"/>
                </a:moveTo>
                <a:lnTo>
                  <a:pt x="0" y="2159"/>
                </a:lnTo>
                <a:lnTo>
                  <a:pt x="3683" y="4318"/>
                </a:lnTo>
                <a:lnTo>
                  <a:pt x="3683" y="2108"/>
                </a:lnTo>
                <a:lnTo>
                  <a:pt x="0" y="0"/>
                </a:lnTo>
                <a:close/>
              </a:path>
            </a:pathLst>
          </a:custGeom>
          <a:solidFill>
            <a:srgbClr val="55798A"/>
          </a:solidFill>
        </p:spPr>
        <p:txBody>
          <a:bodyPr wrap="square" lIns="0" tIns="0" rIns="0" bIns="0" rtlCol="0"/>
          <a:lstStyle/>
          <a:p/>
        </p:txBody>
      </p:sp>
      <p:sp>
        <p:nvSpPr>
          <p:cNvPr id="282" name="object 282"/>
          <p:cNvSpPr/>
          <p:nvPr/>
        </p:nvSpPr>
        <p:spPr>
          <a:xfrm>
            <a:off x="4775983" y="2067373"/>
            <a:ext cx="2540" cy="2540"/>
          </a:xfrm>
          <a:custGeom>
            <a:avLst/>
            <a:gdLst/>
            <a:ahLst/>
            <a:cxnLst/>
            <a:rect l="l" t="t" r="r" b="b"/>
            <a:pathLst>
              <a:path w="2539" h="2539">
                <a:moveTo>
                  <a:pt x="2438" y="0"/>
                </a:moveTo>
                <a:lnTo>
                  <a:pt x="0" y="1193"/>
                </a:lnTo>
                <a:lnTo>
                  <a:pt x="2438" y="2209"/>
                </a:lnTo>
                <a:lnTo>
                  <a:pt x="2438" y="0"/>
                </a:lnTo>
                <a:close/>
              </a:path>
            </a:pathLst>
          </a:custGeom>
          <a:solidFill>
            <a:srgbClr val="234A5A"/>
          </a:solidFill>
        </p:spPr>
        <p:txBody>
          <a:bodyPr wrap="square" lIns="0" tIns="0" rIns="0" bIns="0" rtlCol="0"/>
          <a:lstStyle/>
          <a:p/>
        </p:txBody>
      </p:sp>
      <p:sp>
        <p:nvSpPr>
          <p:cNvPr id="283" name="object 283"/>
          <p:cNvSpPr/>
          <p:nvPr/>
        </p:nvSpPr>
        <p:spPr>
          <a:xfrm>
            <a:off x="4734656" y="1957594"/>
            <a:ext cx="55880" cy="31115"/>
          </a:xfrm>
          <a:custGeom>
            <a:avLst/>
            <a:gdLst/>
            <a:ahLst/>
            <a:cxnLst/>
            <a:rect l="l" t="t" r="r" b="b"/>
            <a:pathLst>
              <a:path w="55879" h="31114">
                <a:moveTo>
                  <a:pt x="55562" y="0"/>
                </a:moveTo>
                <a:lnTo>
                  <a:pt x="0" y="28600"/>
                </a:lnTo>
                <a:lnTo>
                  <a:pt x="0" y="30822"/>
                </a:lnTo>
                <a:lnTo>
                  <a:pt x="55562" y="2197"/>
                </a:lnTo>
                <a:lnTo>
                  <a:pt x="55562" y="0"/>
                </a:lnTo>
                <a:close/>
              </a:path>
            </a:pathLst>
          </a:custGeom>
          <a:solidFill>
            <a:srgbClr val="BCD1DC"/>
          </a:solidFill>
        </p:spPr>
        <p:txBody>
          <a:bodyPr wrap="square" lIns="0" tIns="0" rIns="0" bIns="0" rtlCol="0"/>
          <a:lstStyle/>
          <a:p/>
        </p:txBody>
      </p:sp>
      <p:sp>
        <p:nvSpPr>
          <p:cNvPr id="284" name="object 284"/>
          <p:cNvSpPr/>
          <p:nvPr/>
        </p:nvSpPr>
        <p:spPr>
          <a:xfrm>
            <a:off x="4730973" y="1984089"/>
            <a:ext cx="3810" cy="4445"/>
          </a:xfrm>
          <a:custGeom>
            <a:avLst/>
            <a:gdLst/>
            <a:ahLst/>
            <a:cxnLst/>
            <a:rect l="l" t="t" r="r" b="b"/>
            <a:pathLst>
              <a:path w="3810" h="4444">
                <a:moveTo>
                  <a:pt x="0" y="0"/>
                </a:moveTo>
                <a:lnTo>
                  <a:pt x="0" y="2171"/>
                </a:lnTo>
                <a:lnTo>
                  <a:pt x="3683" y="4330"/>
                </a:lnTo>
                <a:lnTo>
                  <a:pt x="3683" y="2108"/>
                </a:lnTo>
                <a:lnTo>
                  <a:pt x="0" y="0"/>
                </a:lnTo>
                <a:close/>
              </a:path>
            </a:pathLst>
          </a:custGeom>
          <a:solidFill>
            <a:srgbClr val="7C9CAC"/>
          </a:solidFill>
        </p:spPr>
        <p:txBody>
          <a:bodyPr wrap="square" lIns="0" tIns="0" rIns="0" bIns="0" rtlCol="0"/>
          <a:lstStyle/>
          <a:p/>
        </p:txBody>
      </p:sp>
      <p:sp>
        <p:nvSpPr>
          <p:cNvPr id="285" name="object 285"/>
          <p:cNvSpPr/>
          <p:nvPr/>
        </p:nvSpPr>
        <p:spPr>
          <a:xfrm>
            <a:off x="4734656" y="1961914"/>
            <a:ext cx="55880" cy="31115"/>
          </a:xfrm>
          <a:custGeom>
            <a:avLst/>
            <a:gdLst/>
            <a:ahLst/>
            <a:cxnLst/>
            <a:rect l="l" t="t" r="r" b="b"/>
            <a:pathLst>
              <a:path w="55879" h="31114">
                <a:moveTo>
                  <a:pt x="55562" y="0"/>
                </a:moveTo>
                <a:lnTo>
                  <a:pt x="0" y="28613"/>
                </a:lnTo>
                <a:lnTo>
                  <a:pt x="0" y="30822"/>
                </a:lnTo>
                <a:lnTo>
                  <a:pt x="55562" y="2197"/>
                </a:lnTo>
                <a:lnTo>
                  <a:pt x="55562" y="0"/>
                </a:lnTo>
                <a:close/>
              </a:path>
            </a:pathLst>
          </a:custGeom>
          <a:solidFill>
            <a:srgbClr val="BCD1DC"/>
          </a:solidFill>
        </p:spPr>
        <p:txBody>
          <a:bodyPr wrap="square" lIns="0" tIns="0" rIns="0" bIns="0" rtlCol="0"/>
          <a:lstStyle/>
          <a:p/>
        </p:txBody>
      </p:sp>
      <p:sp>
        <p:nvSpPr>
          <p:cNvPr id="286" name="object 286"/>
          <p:cNvSpPr/>
          <p:nvPr/>
        </p:nvSpPr>
        <p:spPr>
          <a:xfrm>
            <a:off x="4730973" y="1988416"/>
            <a:ext cx="3810" cy="4445"/>
          </a:xfrm>
          <a:custGeom>
            <a:avLst/>
            <a:gdLst/>
            <a:ahLst/>
            <a:cxnLst/>
            <a:rect l="l" t="t" r="r" b="b"/>
            <a:pathLst>
              <a:path w="3810" h="4444">
                <a:moveTo>
                  <a:pt x="0" y="0"/>
                </a:moveTo>
                <a:lnTo>
                  <a:pt x="0" y="2171"/>
                </a:lnTo>
                <a:lnTo>
                  <a:pt x="3683" y="4318"/>
                </a:lnTo>
                <a:lnTo>
                  <a:pt x="3683" y="2108"/>
                </a:lnTo>
                <a:lnTo>
                  <a:pt x="0" y="0"/>
                </a:lnTo>
                <a:close/>
              </a:path>
            </a:pathLst>
          </a:custGeom>
          <a:solidFill>
            <a:srgbClr val="7C9CAC"/>
          </a:solidFill>
        </p:spPr>
        <p:txBody>
          <a:bodyPr wrap="square" lIns="0" tIns="0" rIns="0" bIns="0" rtlCol="0"/>
          <a:lstStyle/>
          <a:p/>
        </p:txBody>
      </p:sp>
      <p:sp>
        <p:nvSpPr>
          <p:cNvPr id="287" name="object 287"/>
          <p:cNvSpPr/>
          <p:nvPr/>
        </p:nvSpPr>
        <p:spPr>
          <a:xfrm>
            <a:off x="4673534" y="2023186"/>
            <a:ext cx="11381" cy="16819"/>
          </a:xfrm>
          <a:prstGeom prst="rect">
            <a:avLst/>
          </a:prstGeom>
          <a:blipFill>
            <a:blip r:embed="rId29" cstate="print"/>
            <a:stretch>
              <a:fillRect/>
            </a:stretch>
          </a:blipFill>
        </p:spPr>
        <p:txBody>
          <a:bodyPr wrap="square" lIns="0" tIns="0" rIns="0" bIns="0" rtlCol="0"/>
          <a:lstStyle/>
          <a:p/>
        </p:txBody>
      </p:sp>
      <p:sp>
        <p:nvSpPr>
          <p:cNvPr id="288" name="object 288"/>
          <p:cNvSpPr/>
          <p:nvPr/>
        </p:nvSpPr>
        <p:spPr>
          <a:xfrm>
            <a:off x="4675238" y="2023186"/>
            <a:ext cx="7238" cy="1206"/>
          </a:xfrm>
          <a:prstGeom prst="rect">
            <a:avLst/>
          </a:prstGeom>
          <a:blipFill>
            <a:blip r:embed="rId30" cstate="print"/>
            <a:stretch>
              <a:fillRect/>
            </a:stretch>
          </a:blipFill>
        </p:spPr>
        <p:txBody>
          <a:bodyPr wrap="square" lIns="0" tIns="0" rIns="0" bIns="0" rtlCol="0"/>
          <a:lstStyle/>
          <a:p/>
        </p:txBody>
      </p:sp>
      <p:sp>
        <p:nvSpPr>
          <p:cNvPr id="289" name="object 289"/>
          <p:cNvSpPr/>
          <p:nvPr/>
        </p:nvSpPr>
        <p:spPr>
          <a:xfrm>
            <a:off x="4678400" y="2024177"/>
            <a:ext cx="4546" cy="571"/>
          </a:xfrm>
          <a:prstGeom prst="rect">
            <a:avLst/>
          </a:prstGeom>
          <a:blipFill>
            <a:blip r:embed="rId31" cstate="print"/>
            <a:stretch>
              <a:fillRect/>
            </a:stretch>
          </a:blipFill>
        </p:spPr>
        <p:txBody>
          <a:bodyPr wrap="square" lIns="0" tIns="0" rIns="0" bIns="0" rtlCol="0"/>
          <a:lstStyle/>
          <a:p/>
        </p:txBody>
      </p:sp>
      <p:sp>
        <p:nvSpPr>
          <p:cNvPr id="290" name="object 290"/>
          <p:cNvSpPr/>
          <p:nvPr/>
        </p:nvSpPr>
        <p:spPr>
          <a:xfrm>
            <a:off x="4678870" y="2024558"/>
            <a:ext cx="4381" cy="508"/>
          </a:xfrm>
          <a:prstGeom prst="rect">
            <a:avLst/>
          </a:prstGeom>
          <a:blipFill>
            <a:blip r:embed="rId32" cstate="print"/>
            <a:stretch>
              <a:fillRect/>
            </a:stretch>
          </a:blipFill>
        </p:spPr>
        <p:txBody>
          <a:bodyPr wrap="square" lIns="0" tIns="0" rIns="0" bIns="0" rtlCol="0"/>
          <a:lstStyle/>
          <a:p/>
        </p:txBody>
      </p:sp>
      <p:sp>
        <p:nvSpPr>
          <p:cNvPr id="291" name="object 291"/>
          <p:cNvSpPr/>
          <p:nvPr/>
        </p:nvSpPr>
        <p:spPr>
          <a:xfrm>
            <a:off x="4679162" y="2024862"/>
            <a:ext cx="4330" cy="495"/>
          </a:xfrm>
          <a:prstGeom prst="rect">
            <a:avLst/>
          </a:prstGeom>
          <a:blipFill>
            <a:blip r:embed="rId33" cstate="print"/>
            <a:stretch>
              <a:fillRect/>
            </a:stretch>
          </a:blipFill>
        </p:spPr>
        <p:txBody>
          <a:bodyPr wrap="square" lIns="0" tIns="0" rIns="0" bIns="0" rtlCol="0"/>
          <a:lstStyle/>
          <a:p/>
        </p:txBody>
      </p:sp>
      <p:sp>
        <p:nvSpPr>
          <p:cNvPr id="292" name="object 292"/>
          <p:cNvSpPr/>
          <p:nvPr/>
        </p:nvSpPr>
        <p:spPr>
          <a:xfrm>
            <a:off x="4679429" y="2025129"/>
            <a:ext cx="4279" cy="507"/>
          </a:xfrm>
          <a:prstGeom prst="rect">
            <a:avLst/>
          </a:prstGeom>
          <a:blipFill>
            <a:blip r:embed="rId34" cstate="print"/>
            <a:stretch>
              <a:fillRect/>
            </a:stretch>
          </a:blipFill>
        </p:spPr>
        <p:txBody>
          <a:bodyPr wrap="square" lIns="0" tIns="0" rIns="0" bIns="0" rtlCol="0"/>
          <a:lstStyle/>
          <a:p/>
        </p:txBody>
      </p:sp>
      <p:sp>
        <p:nvSpPr>
          <p:cNvPr id="293" name="object 293"/>
          <p:cNvSpPr/>
          <p:nvPr/>
        </p:nvSpPr>
        <p:spPr>
          <a:xfrm>
            <a:off x="4679632" y="2025434"/>
            <a:ext cx="4241" cy="469"/>
          </a:xfrm>
          <a:prstGeom prst="rect">
            <a:avLst/>
          </a:prstGeom>
          <a:blipFill>
            <a:blip r:embed="rId35" cstate="print"/>
            <a:stretch>
              <a:fillRect/>
            </a:stretch>
          </a:blipFill>
        </p:spPr>
        <p:txBody>
          <a:bodyPr wrap="square" lIns="0" tIns="0" rIns="0" bIns="0" rtlCol="0"/>
          <a:lstStyle/>
          <a:p/>
        </p:txBody>
      </p:sp>
      <p:sp>
        <p:nvSpPr>
          <p:cNvPr id="294" name="object 294"/>
          <p:cNvSpPr/>
          <p:nvPr/>
        </p:nvSpPr>
        <p:spPr>
          <a:xfrm>
            <a:off x="4679822" y="2025701"/>
            <a:ext cx="4241" cy="520"/>
          </a:xfrm>
          <a:prstGeom prst="rect">
            <a:avLst/>
          </a:prstGeom>
          <a:blipFill>
            <a:blip r:embed="rId36" cstate="print"/>
            <a:stretch>
              <a:fillRect/>
            </a:stretch>
          </a:blipFill>
        </p:spPr>
        <p:txBody>
          <a:bodyPr wrap="square" lIns="0" tIns="0" rIns="0" bIns="0" rtlCol="0"/>
          <a:lstStyle/>
          <a:p/>
        </p:txBody>
      </p:sp>
      <p:sp>
        <p:nvSpPr>
          <p:cNvPr id="295" name="object 295"/>
          <p:cNvSpPr/>
          <p:nvPr/>
        </p:nvSpPr>
        <p:spPr>
          <a:xfrm>
            <a:off x="4679975" y="2025993"/>
            <a:ext cx="4216" cy="507"/>
          </a:xfrm>
          <a:prstGeom prst="rect">
            <a:avLst/>
          </a:prstGeom>
          <a:blipFill>
            <a:blip r:embed="rId37" cstate="print"/>
            <a:stretch>
              <a:fillRect/>
            </a:stretch>
          </a:blipFill>
        </p:spPr>
        <p:txBody>
          <a:bodyPr wrap="square" lIns="0" tIns="0" rIns="0" bIns="0" rtlCol="0"/>
          <a:lstStyle/>
          <a:p/>
        </p:txBody>
      </p:sp>
      <p:sp>
        <p:nvSpPr>
          <p:cNvPr id="296" name="object 296"/>
          <p:cNvSpPr/>
          <p:nvPr/>
        </p:nvSpPr>
        <p:spPr>
          <a:xfrm>
            <a:off x="4680127" y="2026285"/>
            <a:ext cx="4216" cy="546"/>
          </a:xfrm>
          <a:prstGeom prst="rect">
            <a:avLst/>
          </a:prstGeom>
          <a:blipFill>
            <a:blip r:embed="rId38" cstate="print"/>
            <a:stretch>
              <a:fillRect/>
            </a:stretch>
          </a:blipFill>
        </p:spPr>
        <p:txBody>
          <a:bodyPr wrap="square" lIns="0" tIns="0" rIns="0" bIns="0" rtlCol="0"/>
          <a:lstStyle/>
          <a:p/>
        </p:txBody>
      </p:sp>
      <p:sp>
        <p:nvSpPr>
          <p:cNvPr id="297" name="object 297"/>
          <p:cNvSpPr/>
          <p:nvPr/>
        </p:nvSpPr>
        <p:spPr>
          <a:xfrm>
            <a:off x="4680280" y="2026602"/>
            <a:ext cx="4203" cy="571"/>
          </a:xfrm>
          <a:prstGeom prst="rect">
            <a:avLst/>
          </a:prstGeom>
          <a:blipFill>
            <a:blip r:embed="rId39" cstate="print"/>
            <a:stretch>
              <a:fillRect/>
            </a:stretch>
          </a:blipFill>
        </p:spPr>
        <p:txBody>
          <a:bodyPr wrap="square" lIns="0" tIns="0" rIns="0" bIns="0" rtlCol="0"/>
          <a:lstStyle/>
          <a:p/>
        </p:txBody>
      </p:sp>
      <p:sp>
        <p:nvSpPr>
          <p:cNvPr id="298" name="object 298"/>
          <p:cNvSpPr/>
          <p:nvPr/>
        </p:nvSpPr>
        <p:spPr>
          <a:xfrm>
            <a:off x="4680407" y="2026958"/>
            <a:ext cx="4203" cy="596"/>
          </a:xfrm>
          <a:prstGeom prst="rect">
            <a:avLst/>
          </a:prstGeom>
          <a:blipFill>
            <a:blip r:embed="rId40" cstate="print"/>
            <a:stretch>
              <a:fillRect/>
            </a:stretch>
          </a:blipFill>
        </p:spPr>
        <p:txBody>
          <a:bodyPr wrap="square" lIns="0" tIns="0" rIns="0" bIns="0" rtlCol="0"/>
          <a:lstStyle/>
          <a:p/>
        </p:txBody>
      </p:sp>
      <p:sp>
        <p:nvSpPr>
          <p:cNvPr id="299" name="object 299"/>
          <p:cNvSpPr/>
          <p:nvPr/>
        </p:nvSpPr>
        <p:spPr>
          <a:xfrm>
            <a:off x="4680521" y="2027352"/>
            <a:ext cx="4203" cy="647"/>
          </a:xfrm>
          <a:prstGeom prst="rect">
            <a:avLst/>
          </a:prstGeom>
          <a:blipFill>
            <a:blip r:embed="rId41" cstate="print"/>
            <a:stretch>
              <a:fillRect/>
            </a:stretch>
          </a:blipFill>
        </p:spPr>
        <p:txBody>
          <a:bodyPr wrap="square" lIns="0" tIns="0" rIns="0" bIns="0" rtlCol="0"/>
          <a:lstStyle/>
          <a:p/>
        </p:txBody>
      </p:sp>
      <p:sp>
        <p:nvSpPr>
          <p:cNvPr id="300" name="object 300"/>
          <p:cNvSpPr/>
          <p:nvPr/>
        </p:nvSpPr>
        <p:spPr>
          <a:xfrm>
            <a:off x="4680635" y="2027783"/>
            <a:ext cx="4165" cy="736"/>
          </a:xfrm>
          <a:prstGeom prst="rect">
            <a:avLst/>
          </a:prstGeom>
          <a:blipFill>
            <a:blip r:embed="rId42" cstate="print"/>
            <a:stretch>
              <a:fillRect/>
            </a:stretch>
          </a:blipFill>
        </p:spPr>
        <p:txBody>
          <a:bodyPr wrap="square" lIns="0" tIns="0" rIns="0" bIns="0" rtlCol="0"/>
          <a:lstStyle/>
          <a:p/>
        </p:txBody>
      </p:sp>
      <p:sp>
        <p:nvSpPr>
          <p:cNvPr id="301" name="object 301"/>
          <p:cNvSpPr/>
          <p:nvPr/>
        </p:nvSpPr>
        <p:spPr>
          <a:xfrm>
            <a:off x="4680724" y="2028291"/>
            <a:ext cx="4165" cy="850"/>
          </a:xfrm>
          <a:prstGeom prst="rect">
            <a:avLst/>
          </a:prstGeom>
          <a:blipFill>
            <a:blip r:embed="rId43" cstate="print"/>
            <a:stretch>
              <a:fillRect/>
            </a:stretch>
          </a:blipFill>
        </p:spPr>
        <p:txBody>
          <a:bodyPr wrap="square" lIns="0" tIns="0" rIns="0" bIns="0" rtlCol="0"/>
          <a:lstStyle/>
          <a:p/>
        </p:txBody>
      </p:sp>
      <p:sp>
        <p:nvSpPr>
          <p:cNvPr id="302" name="object 302"/>
          <p:cNvSpPr/>
          <p:nvPr/>
        </p:nvSpPr>
        <p:spPr>
          <a:xfrm>
            <a:off x="4680813" y="2028926"/>
            <a:ext cx="4140" cy="1041"/>
          </a:xfrm>
          <a:prstGeom prst="rect">
            <a:avLst/>
          </a:prstGeom>
          <a:blipFill>
            <a:blip r:embed="rId44" cstate="print"/>
            <a:stretch>
              <a:fillRect/>
            </a:stretch>
          </a:blipFill>
        </p:spPr>
        <p:txBody>
          <a:bodyPr wrap="square" lIns="0" tIns="0" rIns="0" bIns="0" rtlCol="0"/>
          <a:lstStyle/>
          <a:p/>
        </p:txBody>
      </p:sp>
      <p:sp>
        <p:nvSpPr>
          <p:cNvPr id="303" name="object 303"/>
          <p:cNvSpPr/>
          <p:nvPr/>
        </p:nvSpPr>
        <p:spPr>
          <a:xfrm>
            <a:off x="4680839" y="2029765"/>
            <a:ext cx="4114" cy="1219"/>
          </a:xfrm>
          <a:prstGeom prst="rect">
            <a:avLst/>
          </a:prstGeom>
          <a:blipFill>
            <a:blip r:embed="rId45" cstate="print"/>
            <a:stretch>
              <a:fillRect/>
            </a:stretch>
          </a:blipFill>
        </p:spPr>
        <p:txBody>
          <a:bodyPr wrap="square" lIns="0" tIns="0" rIns="0" bIns="0" rtlCol="0"/>
          <a:lstStyle/>
          <a:p/>
        </p:txBody>
      </p:sp>
      <p:sp>
        <p:nvSpPr>
          <p:cNvPr id="304" name="object 304"/>
          <p:cNvSpPr/>
          <p:nvPr/>
        </p:nvSpPr>
        <p:spPr>
          <a:xfrm>
            <a:off x="4680686" y="2030793"/>
            <a:ext cx="4229" cy="1460"/>
          </a:xfrm>
          <a:prstGeom prst="rect">
            <a:avLst/>
          </a:prstGeom>
          <a:blipFill>
            <a:blip r:embed="rId46" cstate="print"/>
            <a:stretch>
              <a:fillRect/>
            </a:stretch>
          </a:blipFill>
        </p:spPr>
        <p:txBody>
          <a:bodyPr wrap="square" lIns="0" tIns="0" rIns="0" bIns="0" rtlCol="0"/>
          <a:lstStyle/>
          <a:p/>
        </p:txBody>
      </p:sp>
      <p:sp>
        <p:nvSpPr>
          <p:cNvPr id="305" name="object 305"/>
          <p:cNvSpPr/>
          <p:nvPr/>
        </p:nvSpPr>
        <p:spPr>
          <a:xfrm>
            <a:off x="4679492" y="2032051"/>
            <a:ext cx="5257" cy="3441"/>
          </a:xfrm>
          <a:prstGeom prst="rect">
            <a:avLst/>
          </a:prstGeom>
          <a:blipFill>
            <a:blip r:embed="rId47" cstate="print"/>
            <a:stretch>
              <a:fillRect/>
            </a:stretch>
          </a:blipFill>
        </p:spPr>
        <p:txBody>
          <a:bodyPr wrap="square" lIns="0" tIns="0" rIns="0" bIns="0" rtlCol="0"/>
          <a:lstStyle/>
          <a:p/>
        </p:txBody>
      </p:sp>
      <p:sp>
        <p:nvSpPr>
          <p:cNvPr id="306" name="object 306"/>
          <p:cNvSpPr/>
          <p:nvPr/>
        </p:nvSpPr>
        <p:spPr>
          <a:xfrm>
            <a:off x="4678832" y="2035276"/>
            <a:ext cx="4737" cy="1168"/>
          </a:xfrm>
          <a:prstGeom prst="rect">
            <a:avLst/>
          </a:prstGeom>
          <a:blipFill>
            <a:blip r:embed="rId48" cstate="print"/>
            <a:stretch>
              <a:fillRect/>
            </a:stretch>
          </a:blipFill>
        </p:spPr>
        <p:txBody>
          <a:bodyPr wrap="square" lIns="0" tIns="0" rIns="0" bIns="0" rtlCol="0"/>
          <a:lstStyle/>
          <a:p/>
        </p:txBody>
      </p:sp>
      <p:sp>
        <p:nvSpPr>
          <p:cNvPr id="307" name="object 307"/>
          <p:cNvSpPr/>
          <p:nvPr/>
        </p:nvSpPr>
        <p:spPr>
          <a:xfrm>
            <a:off x="4678286" y="2036242"/>
            <a:ext cx="4343" cy="838"/>
          </a:xfrm>
          <a:prstGeom prst="rect">
            <a:avLst/>
          </a:prstGeom>
          <a:blipFill>
            <a:blip r:embed="rId49" cstate="print"/>
            <a:stretch>
              <a:fillRect/>
            </a:stretch>
          </a:blipFill>
        </p:spPr>
        <p:txBody>
          <a:bodyPr wrap="square" lIns="0" tIns="0" rIns="0" bIns="0" rtlCol="0"/>
          <a:lstStyle/>
          <a:p/>
        </p:txBody>
      </p:sp>
      <p:sp>
        <p:nvSpPr>
          <p:cNvPr id="308" name="object 308"/>
          <p:cNvSpPr/>
          <p:nvPr/>
        </p:nvSpPr>
        <p:spPr>
          <a:xfrm>
            <a:off x="4677765" y="2036877"/>
            <a:ext cx="4597" cy="723"/>
          </a:xfrm>
          <a:prstGeom prst="rect">
            <a:avLst/>
          </a:prstGeom>
          <a:blipFill>
            <a:blip r:embed="rId50" cstate="print"/>
            <a:stretch>
              <a:fillRect/>
            </a:stretch>
          </a:blipFill>
        </p:spPr>
        <p:txBody>
          <a:bodyPr wrap="square" lIns="0" tIns="0" rIns="0" bIns="0" rtlCol="0"/>
          <a:lstStyle/>
          <a:p/>
        </p:txBody>
      </p:sp>
      <p:sp>
        <p:nvSpPr>
          <p:cNvPr id="309" name="object 309"/>
          <p:cNvSpPr/>
          <p:nvPr/>
        </p:nvSpPr>
        <p:spPr>
          <a:xfrm>
            <a:off x="4677232" y="2037410"/>
            <a:ext cx="4521" cy="647"/>
          </a:xfrm>
          <a:prstGeom prst="rect">
            <a:avLst/>
          </a:prstGeom>
          <a:blipFill>
            <a:blip r:embed="rId51" cstate="print"/>
            <a:stretch>
              <a:fillRect/>
            </a:stretch>
          </a:blipFill>
        </p:spPr>
        <p:txBody>
          <a:bodyPr wrap="square" lIns="0" tIns="0" rIns="0" bIns="0" rtlCol="0"/>
          <a:lstStyle/>
          <a:p/>
        </p:txBody>
      </p:sp>
      <p:sp>
        <p:nvSpPr>
          <p:cNvPr id="310" name="object 310"/>
          <p:cNvSpPr/>
          <p:nvPr/>
        </p:nvSpPr>
        <p:spPr>
          <a:xfrm>
            <a:off x="4676724" y="2037829"/>
            <a:ext cx="4597" cy="622"/>
          </a:xfrm>
          <a:prstGeom prst="rect">
            <a:avLst/>
          </a:prstGeom>
          <a:blipFill>
            <a:blip r:embed="rId52" cstate="print"/>
            <a:stretch>
              <a:fillRect/>
            </a:stretch>
          </a:blipFill>
        </p:spPr>
        <p:txBody>
          <a:bodyPr wrap="square" lIns="0" tIns="0" rIns="0" bIns="0" rtlCol="0"/>
          <a:lstStyle/>
          <a:p/>
        </p:txBody>
      </p:sp>
      <p:sp>
        <p:nvSpPr>
          <p:cNvPr id="311" name="object 311"/>
          <p:cNvSpPr/>
          <p:nvPr/>
        </p:nvSpPr>
        <p:spPr>
          <a:xfrm>
            <a:off x="4676152" y="2038236"/>
            <a:ext cx="4635" cy="584"/>
          </a:xfrm>
          <a:prstGeom prst="rect">
            <a:avLst/>
          </a:prstGeom>
          <a:blipFill>
            <a:blip r:embed="rId53" cstate="print"/>
            <a:stretch>
              <a:fillRect/>
            </a:stretch>
          </a:blipFill>
        </p:spPr>
        <p:txBody>
          <a:bodyPr wrap="square" lIns="0" tIns="0" rIns="0" bIns="0" rtlCol="0"/>
          <a:lstStyle/>
          <a:p/>
        </p:txBody>
      </p:sp>
      <p:sp>
        <p:nvSpPr>
          <p:cNvPr id="312" name="object 312"/>
          <p:cNvSpPr/>
          <p:nvPr/>
        </p:nvSpPr>
        <p:spPr>
          <a:xfrm>
            <a:off x="4675568" y="2038591"/>
            <a:ext cx="4673" cy="558"/>
          </a:xfrm>
          <a:prstGeom prst="rect">
            <a:avLst/>
          </a:prstGeom>
          <a:blipFill>
            <a:blip r:embed="rId54" cstate="print"/>
            <a:stretch>
              <a:fillRect/>
            </a:stretch>
          </a:blipFill>
        </p:spPr>
        <p:txBody>
          <a:bodyPr wrap="square" lIns="0" tIns="0" rIns="0" bIns="0" rtlCol="0"/>
          <a:lstStyle/>
          <a:p/>
        </p:txBody>
      </p:sp>
      <p:sp>
        <p:nvSpPr>
          <p:cNvPr id="313" name="object 313"/>
          <p:cNvSpPr/>
          <p:nvPr/>
        </p:nvSpPr>
        <p:spPr>
          <a:xfrm>
            <a:off x="4674984" y="2038947"/>
            <a:ext cx="4622" cy="495"/>
          </a:xfrm>
          <a:prstGeom prst="rect">
            <a:avLst/>
          </a:prstGeom>
          <a:blipFill>
            <a:blip r:embed="rId55" cstate="print"/>
            <a:stretch>
              <a:fillRect/>
            </a:stretch>
          </a:blipFill>
        </p:spPr>
        <p:txBody>
          <a:bodyPr wrap="square" lIns="0" tIns="0" rIns="0" bIns="0" rtlCol="0"/>
          <a:lstStyle/>
          <a:p/>
        </p:txBody>
      </p:sp>
      <p:sp>
        <p:nvSpPr>
          <p:cNvPr id="314" name="object 314"/>
          <p:cNvSpPr/>
          <p:nvPr/>
        </p:nvSpPr>
        <p:spPr>
          <a:xfrm>
            <a:off x="4674552" y="2039213"/>
            <a:ext cx="4508" cy="406"/>
          </a:xfrm>
          <a:prstGeom prst="rect">
            <a:avLst/>
          </a:prstGeom>
          <a:blipFill>
            <a:blip r:embed="rId56" cstate="print"/>
            <a:stretch>
              <a:fillRect/>
            </a:stretch>
          </a:blipFill>
        </p:spPr>
        <p:txBody>
          <a:bodyPr wrap="square" lIns="0" tIns="0" rIns="0" bIns="0" rtlCol="0"/>
          <a:lstStyle/>
          <a:p/>
        </p:txBody>
      </p:sp>
      <p:sp>
        <p:nvSpPr>
          <p:cNvPr id="315" name="object 315"/>
          <p:cNvSpPr/>
          <p:nvPr/>
        </p:nvSpPr>
        <p:spPr>
          <a:xfrm>
            <a:off x="4674171" y="2039404"/>
            <a:ext cx="4457" cy="355"/>
          </a:xfrm>
          <a:prstGeom prst="rect">
            <a:avLst/>
          </a:prstGeom>
          <a:blipFill>
            <a:blip r:embed="rId57" cstate="print"/>
            <a:stretch>
              <a:fillRect/>
            </a:stretch>
          </a:blipFill>
        </p:spPr>
        <p:txBody>
          <a:bodyPr wrap="square" lIns="0" tIns="0" rIns="0" bIns="0" rtlCol="0"/>
          <a:lstStyle/>
          <a:p/>
        </p:txBody>
      </p:sp>
      <p:sp>
        <p:nvSpPr>
          <p:cNvPr id="316" name="object 316"/>
          <p:cNvSpPr/>
          <p:nvPr/>
        </p:nvSpPr>
        <p:spPr>
          <a:xfrm>
            <a:off x="4673777" y="2039556"/>
            <a:ext cx="4444" cy="317"/>
          </a:xfrm>
          <a:prstGeom prst="rect">
            <a:avLst/>
          </a:prstGeom>
          <a:blipFill>
            <a:blip r:embed="rId58" cstate="print"/>
            <a:stretch>
              <a:fillRect/>
            </a:stretch>
          </a:blipFill>
        </p:spPr>
        <p:txBody>
          <a:bodyPr wrap="square" lIns="0" tIns="0" rIns="0" bIns="0" rtlCol="0"/>
          <a:lstStyle/>
          <a:p/>
        </p:txBody>
      </p:sp>
      <p:sp>
        <p:nvSpPr>
          <p:cNvPr id="317" name="object 317"/>
          <p:cNvSpPr/>
          <p:nvPr/>
        </p:nvSpPr>
        <p:spPr>
          <a:xfrm>
            <a:off x="4673447" y="2039671"/>
            <a:ext cx="4356" cy="279"/>
          </a:xfrm>
          <a:prstGeom prst="rect">
            <a:avLst/>
          </a:prstGeom>
          <a:blipFill>
            <a:blip r:embed="rId59" cstate="print"/>
            <a:stretch>
              <a:fillRect/>
            </a:stretch>
          </a:blipFill>
        </p:spPr>
        <p:txBody>
          <a:bodyPr wrap="square" lIns="0" tIns="0" rIns="0" bIns="0" rtlCol="0"/>
          <a:lstStyle/>
          <a:p/>
        </p:txBody>
      </p:sp>
      <p:sp>
        <p:nvSpPr>
          <p:cNvPr id="318" name="object 318"/>
          <p:cNvSpPr/>
          <p:nvPr/>
        </p:nvSpPr>
        <p:spPr>
          <a:xfrm>
            <a:off x="4673028" y="2039759"/>
            <a:ext cx="4318" cy="266"/>
          </a:xfrm>
          <a:prstGeom prst="rect">
            <a:avLst/>
          </a:prstGeom>
          <a:blipFill>
            <a:blip r:embed="rId60" cstate="print"/>
            <a:stretch>
              <a:fillRect/>
            </a:stretch>
          </a:blipFill>
        </p:spPr>
        <p:txBody>
          <a:bodyPr wrap="square" lIns="0" tIns="0" rIns="0" bIns="0" rtlCol="0"/>
          <a:lstStyle/>
          <a:p/>
        </p:txBody>
      </p:sp>
      <p:sp>
        <p:nvSpPr>
          <p:cNvPr id="319" name="object 319"/>
          <p:cNvSpPr/>
          <p:nvPr/>
        </p:nvSpPr>
        <p:spPr>
          <a:xfrm>
            <a:off x="4669828" y="2045322"/>
            <a:ext cx="8191" cy="1346"/>
          </a:xfrm>
          <a:prstGeom prst="rect">
            <a:avLst/>
          </a:prstGeom>
          <a:blipFill>
            <a:blip r:embed="rId61" cstate="print"/>
            <a:stretch>
              <a:fillRect/>
            </a:stretch>
          </a:blipFill>
        </p:spPr>
        <p:txBody>
          <a:bodyPr wrap="square" lIns="0" tIns="0" rIns="0" bIns="0" rtlCol="0"/>
          <a:lstStyle/>
          <a:p/>
        </p:txBody>
      </p:sp>
      <p:sp>
        <p:nvSpPr>
          <p:cNvPr id="320" name="object 320"/>
          <p:cNvSpPr/>
          <p:nvPr/>
        </p:nvSpPr>
        <p:spPr>
          <a:xfrm>
            <a:off x="4669828" y="2045322"/>
            <a:ext cx="8191" cy="1346"/>
          </a:xfrm>
          <a:prstGeom prst="rect">
            <a:avLst/>
          </a:prstGeom>
          <a:blipFill>
            <a:blip r:embed="rId62" cstate="print"/>
            <a:stretch>
              <a:fillRect/>
            </a:stretch>
          </a:blipFill>
        </p:spPr>
        <p:txBody>
          <a:bodyPr wrap="square" lIns="0" tIns="0" rIns="0" bIns="0" rtlCol="0"/>
          <a:lstStyle/>
          <a:p/>
        </p:txBody>
      </p:sp>
      <p:sp>
        <p:nvSpPr>
          <p:cNvPr id="321" name="object 321"/>
          <p:cNvSpPr/>
          <p:nvPr/>
        </p:nvSpPr>
        <p:spPr>
          <a:xfrm>
            <a:off x="4665408" y="2014842"/>
            <a:ext cx="17170" cy="9994"/>
          </a:xfrm>
          <a:prstGeom prst="rect">
            <a:avLst/>
          </a:prstGeom>
          <a:blipFill>
            <a:blip r:embed="rId63" cstate="print"/>
            <a:stretch>
              <a:fillRect/>
            </a:stretch>
          </a:blipFill>
        </p:spPr>
        <p:txBody>
          <a:bodyPr wrap="square" lIns="0" tIns="0" rIns="0" bIns="0" rtlCol="0"/>
          <a:lstStyle/>
          <a:p/>
        </p:txBody>
      </p:sp>
      <p:sp>
        <p:nvSpPr>
          <p:cNvPr id="322" name="object 322"/>
          <p:cNvSpPr/>
          <p:nvPr/>
        </p:nvSpPr>
        <p:spPr>
          <a:xfrm>
            <a:off x="4677105" y="2014880"/>
            <a:ext cx="4800" cy="342"/>
          </a:xfrm>
          <a:prstGeom prst="rect">
            <a:avLst/>
          </a:prstGeom>
          <a:blipFill>
            <a:blip r:embed="rId64" cstate="print"/>
            <a:stretch>
              <a:fillRect/>
            </a:stretch>
          </a:blipFill>
        </p:spPr>
        <p:txBody>
          <a:bodyPr wrap="square" lIns="0" tIns="0" rIns="0" bIns="0" rtlCol="0"/>
          <a:lstStyle/>
          <a:p/>
        </p:txBody>
      </p:sp>
      <p:sp>
        <p:nvSpPr>
          <p:cNvPr id="323" name="object 323"/>
          <p:cNvSpPr/>
          <p:nvPr/>
        </p:nvSpPr>
        <p:spPr>
          <a:xfrm>
            <a:off x="4676381" y="2015007"/>
            <a:ext cx="4787" cy="368"/>
          </a:xfrm>
          <a:prstGeom prst="rect">
            <a:avLst/>
          </a:prstGeom>
          <a:blipFill>
            <a:blip r:embed="rId65" cstate="print"/>
            <a:stretch>
              <a:fillRect/>
            </a:stretch>
          </a:blipFill>
        </p:spPr>
        <p:txBody>
          <a:bodyPr wrap="square" lIns="0" tIns="0" rIns="0" bIns="0" rtlCol="0"/>
          <a:lstStyle/>
          <a:p/>
        </p:txBody>
      </p:sp>
      <p:sp>
        <p:nvSpPr>
          <p:cNvPr id="324" name="object 324"/>
          <p:cNvSpPr/>
          <p:nvPr/>
        </p:nvSpPr>
        <p:spPr>
          <a:xfrm>
            <a:off x="4675479" y="2015185"/>
            <a:ext cx="4876" cy="444"/>
          </a:xfrm>
          <a:prstGeom prst="rect">
            <a:avLst/>
          </a:prstGeom>
          <a:blipFill>
            <a:blip r:embed="rId66" cstate="print"/>
            <a:stretch>
              <a:fillRect/>
            </a:stretch>
          </a:blipFill>
        </p:spPr>
        <p:txBody>
          <a:bodyPr wrap="square" lIns="0" tIns="0" rIns="0" bIns="0" rtlCol="0"/>
          <a:lstStyle/>
          <a:p/>
        </p:txBody>
      </p:sp>
      <p:sp>
        <p:nvSpPr>
          <p:cNvPr id="325" name="object 325"/>
          <p:cNvSpPr/>
          <p:nvPr/>
        </p:nvSpPr>
        <p:spPr>
          <a:xfrm>
            <a:off x="4674704" y="2015426"/>
            <a:ext cx="4800" cy="507"/>
          </a:xfrm>
          <a:prstGeom prst="rect">
            <a:avLst/>
          </a:prstGeom>
          <a:blipFill>
            <a:blip r:embed="rId67" cstate="print"/>
            <a:stretch>
              <a:fillRect/>
            </a:stretch>
          </a:blipFill>
        </p:spPr>
        <p:txBody>
          <a:bodyPr wrap="square" lIns="0" tIns="0" rIns="0" bIns="0" rtlCol="0"/>
          <a:lstStyle/>
          <a:p/>
        </p:txBody>
      </p:sp>
      <p:sp>
        <p:nvSpPr>
          <p:cNvPr id="326" name="object 326"/>
          <p:cNvSpPr/>
          <p:nvPr/>
        </p:nvSpPr>
        <p:spPr>
          <a:xfrm>
            <a:off x="4673625" y="2015731"/>
            <a:ext cx="5016" cy="634"/>
          </a:xfrm>
          <a:prstGeom prst="rect">
            <a:avLst/>
          </a:prstGeom>
          <a:blipFill>
            <a:blip r:embed="rId68" cstate="print"/>
            <a:stretch>
              <a:fillRect/>
            </a:stretch>
          </a:blipFill>
        </p:spPr>
        <p:txBody>
          <a:bodyPr wrap="square" lIns="0" tIns="0" rIns="0" bIns="0" rtlCol="0"/>
          <a:lstStyle/>
          <a:p/>
        </p:txBody>
      </p:sp>
      <p:sp>
        <p:nvSpPr>
          <p:cNvPr id="327" name="object 327"/>
          <p:cNvSpPr/>
          <p:nvPr/>
        </p:nvSpPr>
        <p:spPr>
          <a:xfrm>
            <a:off x="4672761" y="2016150"/>
            <a:ext cx="4902" cy="634"/>
          </a:xfrm>
          <a:prstGeom prst="rect">
            <a:avLst/>
          </a:prstGeom>
          <a:blipFill>
            <a:blip r:embed="rId69" cstate="print"/>
            <a:stretch>
              <a:fillRect/>
            </a:stretch>
          </a:blipFill>
        </p:spPr>
        <p:txBody>
          <a:bodyPr wrap="square" lIns="0" tIns="0" rIns="0" bIns="0" rtlCol="0"/>
          <a:lstStyle/>
          <a:p/>
        </p:txBody>
      </p:sp>
      <p:sp>
        <p:nvSpPr>
          <p:cNvPr id="328" name="object 328"/>
          <p:cNvSpPr/>
          <p:nvPr/>
        </p:nvSpPr>
        <p:spPr>
          <a:xfrm>
            <a:off x="4671961" y="2016582"/>
            <a:ext cx="4813" cy="647"/>
          </a:xfrm>
          <a:prstGeom prst="rect">
            <a:avLst/>
          </a:prstGeom>
          <a:blipFill>
            <a:blip r:embed="rId70" cstate="print"/>
            <a:stretch>
              <a:fillRect/>
            </a:stretch>
          </a:blipFill>
        </p:spPr>
        <p:txBody>
          <a:bodyPr wrap="square" lIns="0" tIns="0" rIns="0" bIns="0" rtlCol="0"/>
          <a:lstStyle/>
          <a:p/>
        </p:txBody>
      </p:sp>
      <p:sp>
        <p:nvSpPr>
          <p:cNvPr id="329" name="object 329"/>
          <p:cNvSpPr/>
          <p:nvPr/>
        </p:nvSpPr>
        <p:spPr>
          <a:xfrm>
            <a:off x="4671199" y="2017014"/>
            <a:ext cx="4825" cy="711"/>
          </a:xfrm>
          <a:prstGeom prst="rect">
            <a:avLst/>
          </a:prstGeom>
          <a:blipFill>
            <a:blip r:embed="rId71" cstate="print"/>
            <a:stretch>
              <a:fillRect/>
            </a:stretch>
          </a:blipFill>
        </p:spPr>
        <p:txBody>
          <a:bodyPr wrap="square" lIns="0" tIns="0" rIns="0" bIns="0" rtlCol="0"/>
          <a:lstStyle/>
          <a:p/>
        </p:txBody>
      </p:sp>
      <p:sp>
        <p:nvSpPr>
          <p:cNvPr id="330" name="object 330"/>
          <p:cNvSpPr/>
          <p:nvPr/>
        </p:nvSpPr>
        <p:spPr>
          <a:xfrm>
            <a:off x="4670425" y="2017522"/>
            <a:ext cx="4838" cy="787"/>
          </a:xfrm>
          <a:prstGeom prst="rect">
            <a:avLst/>
          </a:prstGeom>
          <a:blipFill>
            <a:blip r:embed="rId72" cstate="print"/>
            <a:stretch>
              <a:fillRect/>
            </a:stretch>
          </a:blipFill>
        </p:spPr>
        <p:txBody>
          <a:bodyPr wrap="square" lIns="0" tIns="0" rIns="0" bIns="0" rtlCol="0"/>
          <a:lstStyle/>
          <a:p/>
        </p:txBody>
      </p:sp>
      <p:sp>
        <p:nvSpPr>
          <p:cNvPr id="331" name="object 331"/>
          <p:cNvSpPr/>
          <p:nvPr/>
        </p:nvSpPr>
        <p:spPr>
          <a:xfrm>
            <a:off x="4669612" y="2018093"/>
            <a:ext cx="4876" cy="914"/>
          </a:xfrm>
          <a:prstGeom prst="rect">
            <a:avLst/>
          </a:prstGeom>
          <a:blipFill>
            <a:blip r:embed="rId73" cstate="print"/>
            <a:stretch>
              <a:fillRect/>
            </a:stretch>
          </a:blipFill>
        </p:spPr>
        <p:txBody>
          <a:bodyPr wrap="square" lIns="0" tIns="0" rIns="0" bIns="0" rtlCol="0"/>
          <a:lstStyle/>
          <a:p/>
        </p:txBody>
      </p:sp>
      <p:sp>
        <p:nvSpPr>
          <p:cNvPr id="332" name="object 332"/>
          <p:cNvSpPr/>
          <p:nvPr/>
        </p:nvSpPr>
        <p:spPr>
          <a:xfrm>
            <a:off x="4668748" y="2018779"/>
            <a:ext cx="4940" cy="1079"/>
          </a:xfrm>
          <a:prstGeom prst="rect">
            <a:avLst/>
          </a:prstGeom>
          <a:blipFill>
            <a:blip r:embed="rId74" cstate="print"/>
            <a:stretch>
              <a:fillRect/>
            </a:stretch>
          </a:blipFill>
        </p:spPr>
        <p:txBody>
          <a:bodyPr wrap="square" lIns="0" tIns="0" rIns="0" bIns="0" rtlCol="0"/>
          <a:lstStyle/>
          <a:p/>
        </p:txBody>
      </p:sp>
      <p:sp>
        <p:nvSpPr>
          <p:cNvPr id="333" name="object 333"/>
          <p:cNvSpPr/>
          <p:nvPr/>
        </p:nvSpPr>
        <p:spPr>
          <a:xfrm>
            <a:off x="4667732" y="2019668"/>
            <a:ext cx="5079" cy="1397"/>
          </a:xfrm>
          <a:prstGeom prst="rect">
            <a:avLst/>
          </a:prstGeom>
          <a:blipFill>
            <a:blip r:embed="rId75" cstate="print"/>
            <a:stretch>
              <a:fillRect/>
            </a:stretch>
          </a:blipFill>
        </p:spPr>
        <p:txBody>
          <a:bodyPr wrap="square" lIns="0" tIns="0" rIns="0" bIns="0" rtlCol="0"/>
          <a:lstStyle/>
          <a:p/>
        </p:txBody>
      </p:sp>
      <p:sp>
        <p:nvSpPr>
          <p:cNvPr id="334" name="object 334"/>
          <p:cNvSpPr/>
          <p:nvPr/>
        </p:nvSpPr>
        <p:spPr>
          <a:xfrm>
            <a:off x="4666373" y="2020862"/>
            <a:ext cx="5435" cy="2197"/>
          </a:xfrm>
          <a:prstGeom prst="rect">
            <a:avLst/>
          </a:prstGeom>
          <a:blipFill>
            <a:blip r:embed="rId76" cstate="print"/>
            <a:stretch>
              <a:fillRect/>
            </a:stretch>
          </a:blipFill>
        </p:spPr>
        <p:txBody>
          <a:bodyPr wrap="square" lIns="0" tIns="0" rIns="0" bIns="0" rtlCol="0"/>
          <a:lstStyle/>
          <a:p/>
        </p:txBody>
      </p:sp>
      <p:sp>
        <p:nvSpPr>
          <p:cNvPr id="335" name="object 335"/>
          <p:cNvSpPr/>
          <p:nvPr/>
        </p:nvSpPr>
        <p:spPr>
          <a:xfrm>
            <a:off x="4665408" y="2022843"/>
            <a:ext cx="5041" cy="1993"/>
          </a:xfrm>
          <a:prstGeom prst="rect">
            <a:avLst/>
          </a:prstGeom>
          <a:blipFill>
            <a:blip r:embed="rId77" cstate="print"/>
            <a:stretch>
              <a:fillRect/>
            </a:stretch>
          </a:blipFill>
        </p:spPr>
        <p:txBody>
          <a:bodyPr wrap="square" lIns="0" tIns="0" rIns="0" bIns="0" rtlCol="0"/>
          <a:lstStyle/>
          <a:p/>
        </p:txBody>
      </p:sp>
      <p:sp>
        <p:nvSpPr>
          <p:cNvPr id="336" name="object 336"/>
          <p:cNvSpPr/>
          <p:nvPr/>
        </p:nvSpPr>
        <p:spPr>
          <a:xfrm>
            <a:off x="4662766" y="2007362"/>
            <a:ext cx="34072" cy="49212"/>
          </a:xfrm>
          <a:prstGeom prst="rect">
            <a:avLst/>
          </a:prstGeom>
          <a:blipFill>
            <a:blip r:embed="rId78" cstate="print"/>
            <a:stretch>
              <a:fillRect/>
            </a:stretch>
          </a:blipFill>
        </p:spPr>
        <p:txBody>
          <a:bodyPr wrap="square" lIns="0" tIns="0" rIns="0" bIns="0" rtlCol="0"/>
          <a:lstStyle/>
          <a:p/>
        </p:txBody>
      </p:sp>
      <p:sp>
        <p:nvSpPr>
          <p:cNvPr id="337" name="object 337"/>
          <p:cNvSpPr/>
          <p:nvPr/>
        </p:nvSpPr>
        <p:spPr>
          <a:xfrm>
            <a:off x="4680064" y="2007362"/>
            <a:ext cx="11836" cy="2489"/>
          </a:xfrm>
          <a:prstGeom prst="rect">
            <a:avLst/>
          </a:prstGeom>
          <a:blipFill>
            <a:blip r:embed="rId79" cstate="print"/>
            <a:stretch>
              <a:fillRect/>
            </a:stretch>
          </a:blipFill>
        </p:spPr>
        <p:txBody>
          <a:bodyPr wrap="square" lIns="0" tIns="0" rIns="0" bIns="0" rtlCol="0"/>
          <a:lstStyle/>
          <a:p/>
        </p:txBody>
      </p:sp>
      <p:sp>
        <p:nvSpPr>
          <p:cNvPr id="338" name="object 338"/>
          <p:cNvSpPr/>
          <p:nvPr/>
        </p:nvSpPr>
        <p:spPr>
          <a:xfrm>
            <a:off x="4687823" y="2009648"/>
            <a:ext cx="4927" cy="914"/>
          </a:xfrm>
          <a:prstGeom prst="rect">
            <a:avLst/>
          </a:prstGeom>
          <a:blipFill>
            <a:blip r:embed="rId80" cstate="print"/>
            <a:stretch>
              <a:fillRect/>
            </a:stretch>
          </a:blipFill>
        </p:spPr>
        <p:txBody>
          <a:bodyPr wrap="square" lIns="0" tIns="0" rIns="0" bIns="0" rtlCol="0"/>
          <a:lstStyle/>
          <a:p/>
        </p:txBody>
      </p:sp>
      <p:sp>
        <p:nvSpPr>
          <p:cNvPr id="339" name="object 339"/>
          <p:cNvSpPr/>
          <p:nvPr/>
        </p:nvSpPr>
        <p:spPr>
          <a:xfrm>
            <a:off x="4688662" y="2010346"/>
            <a:ext cx="4711" cy="825"/>
          </a:xfrm>
          <a:prstGeom prst="rect">
            <a:avLst/>
          </a:prstGeom>
          <a:blipFill>
            <a:blip r:embed="rId81" cstate="print"/>
            <a:stretch>
              <a:fillRect/>
            </a:stretch>
          </a:blipFill>
        </p:spPr>
        <p:txBody>
          <a:bodyPr wrap="square" lIns="0" tIns="0" rIns="0" bIns="0" rtlCol="0"/>
          <a:lstStyle/>
          <a:p/>
        </p:txBody>
      </p:sp>
      <p:sp>
        <p:nvSpPr>
          <p:cNvPr id="340" name="object 340"/>
          <p:cNvSpPr/>
          <p:nvPr/>
        </p:nvSpPr>
        <p:spPr>
          <a:xfrm>
            <a:off x="4689284" y="2010969"/>
            <a:ext cx="4584" cy="787"/>
          </a:xfrm>
          <a:prstGeom prst="rect">
            <a:avLst/>
          </a:prstGeom>
          <a:blipFill>
            <a:blip r:embed="rId82" cstate="print"/>
            <a:stretch>
              <a:fillRect/>
            </a:stretch>
          </a:blipFill>
        </p:spPr>
        <p:txBody>
          <a:bodyPr wrap="square" lIns="0" tIns="0" rIns="0" bIns="0" rtlCol="0"/>
          <a:lstStyle/>
          <a:p/>
        </p:txBody>
      </p:sp>
      <p:sp>
        <p:nvSpPr>
          <p:cNvPr id="341" name="object 341"/>
          <p:cNvSpPr/>
          <p:nvPr/>
        </p:nvSpPr>
        <p:spPr>
          <a:xfrm>
            <a:off x="4689792" y="2011540"/>
            <a:ext cx="4495" cy="774"/>
          </a:xfrm>
          <a:prstGeom prst="rect">
            <a:avLst/>
          </a:prstGeom>
          <a:blipFill>
            <a:blip r:embed="rId83" cstate="print"/>
            <a:stretch>
              <a:fillRect/>
            </a:stretch>
          </a:blipFill>
        </p:spPr>
        <p:txBody>
          <a:bodyPr wrap="square" lIns="0" tIns="0" rIns="0" bIns="0" rtlCol="0"/>
          <a:lstStyle/>
          <a:p/>
        </p:txBody>
      </p:sp>
      <p:sp>
        <p:nvSpPr>
          <p:cNvPr id="342" name="object 342"/>
          <p:cNvSpPr/>
          <p:nvPr/>
        </p:nvSpPr>
        <p:spPr>
          <a:xfrm>
            <a:off x="4690224" y="2012099"/>
            <a:ext cx="4444" cy="787"/>
          </a:xfrm>
          <a:prstGeom prst="rect">
            <a:avLst/>
          </a:prstGeom>
          <a:blipFill>
            <a:blip r:embed="rId84" cstate="print"/>
            <a:stretch>
              <a:fillRect/>
            </a:stretch>
          </a:blipFill>
        </p:spPr>
        <p:txBody>
          <a:bodyPr wrap="square" lIns="0" tIns="0" rIns="0" bIns="0" rtlCol="0"/>
          <a:lstStyle/>
          <a:p/>
        </p:txBody>
      </p:sp>
      <p:sp>
        <p:nvSpPr>
          <p:cNvPr id="343" name="object 343"/>
          <p:cNvSpPr/>
          <p:nvPr/>
        </p:nvSpPr>
        <p:spPr>
          <a:xfrm>
            <a:off x="4690579" y="2012670"/>
            <a:ext cx="4406" cy="800"/>
          </a:xfrm>
          <a:prstGeom prst="rect">
            <a:avLst/>
          </a:prstGeom>
          <a:blipFill>
            <a:blip r:embed="rId85" cstate="print"/>
            <a:stretch>
              <a:fillRect/>
            </a:stretch>
          </a:blipFill>
        </p:spPr>
        <p:txBody>
          <a:bodyPr wrap="square" lIns="0" tIns="0" rIns="0" bIns="0" rtlCol="0"/>
          <a:lstStyle/>
          <a:p/>
        </p:txBody>
      </p:sp>
      <p:sp>
        <p:nvSpPr>
          <p:cNvPr id="344" name="object 344"/>
          <p:cNvSpPr/>
          <p:nvPr/>
        </p:nvSpPr>
        <p:spPr>
          <a:xfrm>
            <a:off x="4690922" y="2013267"/>
            <a:ext cx="4394" cy="825"/>
          </a:xfrm>
          <a:prstGeom prst="rect">
            <a:avLst/>
          </a:prstGeom>
          <a:blipFill>
            <a:blip r:embed="rId86" cstate="print"/>
            <a:stretch>
              <a:fillRect/>
            </a:stretch>
          </a:blipFill>
        </p:spPr>
        <p:txBody>
          <a:bodyPr wrap="square" lIns="0" tIns="0" rIns="0" bIns="0" rtlCol="0"/>
          <a:lstStyle/>
          <a:p/>
        </p:txBody>
      </p:sp>
      <p:sp>
        <p:nvSpPr>
          <p:cNvPr id="345" name="object 345"/>
          <p:cNvSpPr/>
          <p:nvPr/>
        </p:nvSpPr>
        <p:spPr>
          <a:xfrm>
            <a:off x="4691227" y="2013877"/>
            <a:ext cx="4381" cy="850"/>
          </a:xfrm>
          <a:prstGeom prst="rect">
            <a:avLst/>
          </a:prstGeom>
          <a:blipFill>
            <a:blip r:embed="rId87" cstate="print"/>
            <a:stretch>
              <a:fillRect/>
            </a:stretch>
          </a:blipFill>
        </p:spPr>
        <p:txBody>
          <a:bodyPr wrap="square" lIns="0" tIns="0" rIns="0" bIns="0" rtlCol="0"/>
          <a:lstStyle/>
          <a:p/>
        </p:txBody>
      </p:sp>
      <p:sp>
        <p:nvSpPr>
          <p:cNvPr id="346" name="object 346"/>
          <p:cNvSpPr/>
          <p:nvPr/>
        </p:nvSpPr>
        <p:spPr>
          <a:xfrm>
            <a:off x="4691507" y="2014537"/>
            <a:ext cx="4330" cy="939"/>
          </a:xfrm>
          <a:prstGeom prst="rect">
            <a:avLst/>
          </a:prstGeom>
          <a:blipFill>
            <a:blip r:embed="rId88" cstate="print"/>
            <a:stretch>
              <a:fillRect/>
            </a:stretch>
          </a:blipFill>
        </p:spPr>
        <p:txBody>
          <a:bodyPr wrap="square" lIns="0" tIns="0" rIns="0" bIns="0" rtlCol="0"/>
          <a:lstStyle/>
          <a:p/>
        </p:txBody>
      </p:sp>
      <p:sp>
        <p:nvSpPr>
          <p:cNvPr id="347" name="object 347"/>
          <p:cNvSpPr/>
          <p:nvPr/>
        </p:nvSpPr>
        <p:spPr>
          <a:xfrm>
            <a:off x="4691799" y="2015249"/>
            <a:ext cx="4330" cy="1028"/>
          </a:xfrm>
          <a:prstGeom prst="rect">
            <a:avLst/>
          </a:prstGeom>
          <a:blipFill>
            <a:blip r:embed="rId89" cstate="print"/>
            <a:stretch>
              <a:fillRect/>
            </a:stretch>
          </a:blipFill>
        </p:spPr>
        <p:txBody>
          <a:bodyPr wrap="square" lIns="0" tIns="0" rIns="0" bIns="0" rtlCol="0"/>
          <a:lstStyle/>
          <a:p/>
        </p:txBody>
      </p:sp>
      <p:sp>
        <p:nvSpPr>
          <p:cNvPr id="348" name="object 348"/>
          <p:cNvSpPr/>
          <p:nvPr/>
        </p:nvSpPr>
        <p:spPr>
          <a:xfrm>
            <a:off x="4692040" y="2016061"/>
            <a:ext cx="4317" cy="1130"/>
          </a:xfrm>
          <a:prstGeom prst="rect">
            <a:avLst/>
          </a:prstGeom>
          <a:blipFill>
            <a:blip r:embed="rId90" cstate="print"/>
            <a:stretch>
              <a:fillRect/>
            </a:stretch>
          </a:blipFill>
        </p:spPr>
        <p:txBody>
          <a:bodyPr wrap="square" lIns="0" tIns="0" rIns="0" bIns="0" rtlCol="0"/>
          <a:lstStyle/>
          <a:p/>
        </p:txBody>
      </p:sp>
      <p:sp>
        <p:nvSpPr>
          <p:cNvPr id="349" name="object 349"/>
          <p:cNvSpPr/>
          <p:nvPr/>
        </p:nvSpPr>
        <p:spPr>
          <a:xfrm>
            <a:off x="4692269" y="2016976"/>
            <a:ext cx="4292" cy="1308"/>
          </a:xfrm>
          <a:prstGeom prst="rect">
            <a:avLst/>
          </a:prstGeom>
          <a:blipFill>
            <a:blip r:embed="rId91" cstate="print"/>
            <a:stretch>
              <a:fillRect/>
            </a:stretch>
          </a:blipFill>
        </p:spPr>
        <p:txBody>
          <a:bodyPr wrap="square" lIns="0" tIns="0" rIns="0" bIns="0" rtlCol="0"/>
          <a:lstStyle/>
          <a:p/>
        </p:txBody>
      </p:sp>
      <p:sp>
        <p:nvSpPr>
          <p:cNvPr id="350" name="object 350"/>
          <p:cNvSpPr/>
          <p:nvPr/>
        </p:nvSpPr>
        <p:spPr>
          <a:xfrm>
            <a:off x="4692484" y="2018068"/>
            <a:ext cx="4229" cy="1574"/>
          </a:xfrm>
          <a:prstGeom prst="rect">
            <a:avLst/>
          </a:prstGeom>
          <a:blipFill>
            <a:blip r:embed="rId92" cstate="print"/>
            <a:stretch>
              <a:fillRect/>
            </a:stretch>
          </a:blipFill>
        </p:spPr>
        <p:txBody>
          <a:bodyPr wrap="square" lIns="0" tIns="0" rIns="0" bIns="0" rtlCol="0"/>
          <a:lstStyle/>
          <a:p/>
        </p:txBody>
      </p:sp>
      <p:sp>
        <p:nvSpPr>
          <p:cNvPr id="351" name="object 351"/>
          <p:cNvSpPr/>
          <p:nvPr/>
        </p:nvSpPr>
        <p:spPr>
          <a:xfrm>
            <a:off x="4692650" y="2019439"/>
            <a:ext cx="4178" cy="1993"/>
          </a:xfrm>
          <a:prstGeom prst="rect">
            <a:avLst/>
          </a:prstGeom>
          <a:blipFill>
            <a:blip r:embed="rId93" cstate="print"/>
            <a:stretch>
              <a:fillRect/>
            </a:stretch>
          </a:blipFill>
        </p:spPr>
        <p:txBody>
          <a:bodyPr wrap="square" lIns="0" tIns="0" rIns="0" bIns="0" rtlCol="0"/>
          <a:lstStyle/>
          <a:p/>
        </p:txBody>
      </p:sp>
      <p:sp>
        <p:nvSpPr>
          <p:cNvPr id="352" name="object 352"/>
          <p:cNvSpPr/>
          <p:nvPr/>
        </p:nvSpPr>
        <p:spPr>
          <a:xfrm>
            <a:off x="4692700" y="2021217"/>
            <a:ext cx="4127" cy="2692"/>
          </a:xfrm>
          <a:prstGeom prst="rect">
            <a:avLst/>
          </a:prstGeom>
          <a:blipFill>
            <a:blip r:embed="rId94" cstate="print"/>
            <a:stretch>
              <a:fillRect/>
            </a:stretch>
          </a:blipFill>
        </p:spPr>
        <p:txBody>
          <a:bodyPr wrap="square" lIns="0" tIns="0" rIns="0" bIns="0" rtlCol="0"/>
          <a:lstStyle/>
          <a:p/>
        </p:txBody>
      </p:sp>
      <p:sp>
        <p:nvSpPr>
          <p:cNvPr id="353" name="object 353"/>
          <p:cNvSpPr/>
          <p:nvPr/>
        </p:nvSpPr>
        <p:spPr>
          <a:xfrm>
            <a:off x="4692294" y="2023694"/>
            <a:ext cx="4419" cy="3695"/>
          </a:xfrm>
          <a:prstGeom prst="rect">
            <a:avLst/>
          </a:prstGeom>
          <a:blipFill>
            <a:blip r:embed="rId95" cstate="print"/>
            <a:stretch>
              <a:fillRect/>
            </a:stretch>
          </a:blipFill>
        </p:spPr>
        <p:txBody>
          <a:bodyPr wrap="square" lIns="0" tIns="0" rIns="0" bIns="0" rtlCol="0"/>
          <a:lstStyle/>
          <a:p/>
        </p:txBody>
      </p:sp>
      <p:sp>
        <p:nvSpPr>
          <p:cNvPr id="354" name="object 354"/>
          <p:cNvSpPr/>
          <p:nvPr/>
        </p:nvSpPr>
        <p:spPr>
          <a:xfrm>
            <a:off x="4687506" y="2027199"/>
            <a:ext cx="8851" cy="12484"/>
          </a:xfrm>
          <a:prstGeom prst="rect">
            <a:avLst/>
          </a:prstGeom>
          <a:blipFill>
            <a:blip r:embed="rId96" cstate="print"/>
            <a:stretch>
              <a:fillRect/>
            </a:stretch>
          </a:blipFill>
        </p:spPr>
        <p:txBody>
          <a:bodyPr wrap="square" lIns="0" tIns="0" rIns="0" bIns="0" rtlCol="0"/>
          <a:lstStyle/>
          <a:p/>
        </p:txBody>
      </p:sp>
      <p:sp>
        <p:nvSpPr>
          <p:cNvPr id="355" name="object 355"/>
          <p:cNvSpPr/>
          <p:nvPr/>
        </p:nvSpPr>
        <p:spPr>
          <a:xfrm>
            <a:off x="4684534" y="2039455"/>
            <a:ext cx="7073" cy="4610"/>
          </a:xfrm>
          <a:prstGeom prst="rect">
            <a:avLst/>
          </a:prstGeom>
          <a:blipFill>
            <a:blip r:embed="rId97" cstate="print"/>
            <a:stretch>
              <a:fillRect/>
            </a:stretch>
          </a:blipFill>
        </p:spPr>
        <p:txBody>
          <a:bodyPr wrap="square" lIns="0" tIns="0" rIns="0" bIns="0" rtlCol="0"/>
          <a:lstStyle/>
          <a:p/>
        </p:txBody>
      </p:sp>
      <p:sp>
        <p:nvSpPr>
          <p:cNvPr id="356" name="object 356"/>
          <p:cNvSpPr/>
          <p:nvPr/>
        </p:nvSpPr>
        <p:spPr>
          <a:xfrm>
            <a:off x="4682337" y="2043862"/>
            <a:ext cx="6261" cy="2781"/>
          </a:xfrm>
          <a:prstGeom prst="rect">
            <a:avLst/>
          </a:prstGeom>
          <a:blipFill>
            <a:blip r:embed="rId98" cstate="print"/>
            <a:stretch>
              <a:fillRect/>
            </a:stretch>
          </a:blipFill>
        </p:spPr>
        <p:txBody>
          <a:bodyPr wrap="square" lIns="0" tIns="0" rIns="0" bIns="0" rtlCol="0"/>
          <a:lstStyle/>
          <a:p/>
        </p:txBody>
      </p:sp>
      <p:sp>
        <p:nvSpPr>
          <p:cNvPr id="357" name="object 357"/>
          <p:cNvSpPr/>
          <p:nvPr/>
        </p:nvSpPr>
        <p:spPr>
          <a:xfrm>
            <a:off x="4680483" y="2046440"/>
            <a:ext cx="5930" cy="2057"/>
          </a:xfrm>
          <a:prstGeom prst="rect">
            <a:avLst/>
          </a:prstGeom>
          <a:blipFill>
            <a:blip r:embed="rId99" cstate="print"/>
            <a:stretch>
              <a:fillRect/>
            </a:stretch>
          </a:blipFill>
        </p:spPr>
        <p:txBody>
          <a:bodyPr wrap="square" lIns="0" tIns="0" rIns="0" bIns="0" rtlCol="0"/>
          <a:lstStyle/>
          <a:p/>
        </p:txBody>
      </p:sp>
      <p:sp>
        <p:nvSpPr>
          <p:cNvPr id="358" name="object 358"/>
          <p:cNvSpPr/>
          <p:nvPr/>
        </p:nvSpPr>
        <p:spPr>
          <a:xfrm>
            <a:off x="4678769" y="2048281"/>
            <a:ext cx="5791" cy="1689"/>
          </a:xfrm>
          <a:prstGeom prst="rect">
            <a:avLst/>
          </a:prstGeom>
          <a:blipFill>
            <a:blip r:embed="rId100" cstate="print"/>
            <a:stretch>
              <a:fillRect/>
            </a:stretch>
          </a:blipFill>
        </p:spPr>
        <p:txBody>
          <a:bodyPr wrap="square" lIns="0" tIns="0" rIns="0" bIns="0" rtlCol="0"/>
          <a:lstStyle/>
          <a:p/>
        </p:txBody>
      </p:sp>
      <p:sp>
        <p:nvSpPr>
          <p:cNvPr id="359" name="object 359"/>
          <p:cNvSpPr/>
          <p:nvPr/>
        </p:nvSpPr>
        <p:spPr>
          <a:xfrm>
            <a:off x="4677155" y="2049742"/>
            <a:ext cx="5689" cy="1435"/>
          </a:xfrm>
          <a:prstGeom prst="rect">
            <a:avLst/>
          </a:prstGeom>
          <a:blipFill>
            <a:blip r:embed="rId101" cstate="print"/>
            <a:stretch>
              <a:fillRect/>
            </a:stretch>
          </a:blipFill>
        </p:spPr>
        <p:txBody>
          <a:bodyPr wrap="square" lIns="0" tIns="0" rIns="0" bIns="0" rtlCol="0"/>
          <a:lstStyle/>
          <a:p/>
        </p:txBody>
      </p:sp>
      <p:sp>
        <p:nvSpPr>
          <p:cNvPr id="360" name="object 360"/>
          <p:cNvSpPr/>
          <p:nvPr/>
        </p:nvSpPr>
        <p:spPr>
          <a:xfrm>
            <a:off x="4675594" y="2050961"/>
            <a:ext cx="5638" cy="1244"/>
          </a:xfrm>
          <a:prstGeom prst="rect">
            <a:avLst/>
          </a:prstGeom>
          <a:blipFill>
            <a:blip r:embed="rId102" cstate="print"/>
            <a:stretch>
              <a:fillRect/>
            </a:stretch>
          </a:blipFill>
        </p:spPr>
        <p:txBody>
          <a:bodyPr wrap="square" lIns="0" tIns="0" rIns="0" bIns="0" rtlCol="0"/>
          <a:lstStyle/>
          <a:p/>
        </p:txBody>
      </p:sp>
      <p:sp>
        <p:nvSpPr>
          <p:cNvPr id="361" name="object 361"/>
          <p:cNvSpPr/>
          <p:nvPr/>
        </p:nvSpPr>
        <p:spPr>
          <a:xfrm>
            <a:off x="4674018" y="2052002"/>
            <a:ext cx="5626" cy="1104"/>
          </a:xfrm>
          <a:prstGeom prst="rect">
            <a:avLst/>
          </a:prstGeom>
          <a:blipFill>
            <a:blip r:embed="rId103" cstate="print"/>
            <a:stretch>
              <a:fillRect/>
            </a:stretch>
          </a:blipFill>
        </p:spPr>
        <p:txBody>
          <a:bodyPr wrap="square" lIns="0" tIns="0" rIns="0" bIns="0" rtlCol="0"/>
          <a:lstStyle/>
          <a:p/>
        </p:txBody>
      </p:sp>
      <p:sp>
        <p:nvSpPr>
          <p:cNvPr id="362" name="object 362"/>
          <p:cNvSpPr/>
          <p:nvPr/>
        </p:nvSpPr>
        <p:spPr>
          <a:xfrm>
            <a:off x="4672152" y="2052891"/>
            <a:ext cx="5943" cy="1130"/>
          </a:xfrm>
          <a:prstGeom prst="rect">
            <a:avLst/>
          </a:prstGeom>
          <a:blipFill>
            <a:blip r:embed="rId104" cstate="print"/>
            <a:stretch>
              <a:fillRect/>
            </a:stretch>
          </a:blipFill>
        </p:spPr>
        <p:txBody>
          <a:bodyPr wrap="square" lIns="0" tIns="0" rIns="0" bIns="0" rtlCol="0"/>
          <a:lstStyle/>
          <a:p/>
        </p:txBody>
      </p:sp>
      <p:sp>
        <p:nvSpPr>
          <p:cNvPr id="363" name="object 363"/>
          <p:cNvSpPr/>
          <p:nvPr/>
        </p:nvSpPr>
        <p:spPr>
          <a:xfrm>
            <a:off x="4670183" y="2053806"/>
            <a:ext cx="6045" cy="1041"/>
          </a:xfrm>
          <a:prstGeom prst="rect">
            <a:avLst/>
          </a:prstGeom>
          <a:blipFill>
            <a:blip r:embed="rId105" cstate="print"/>
            <a:stretch>
              <a:fillRect/>
            </a:stretch>
          </a:blipFill>
        </p:spPr>
        <p:txBody>
          <a:bodyPr wrap="square" lIns="0" tIns="0" rIns="0" bIns="0" rtlCol="0"/>
          <a:lstStyle/>
          <a:p/>
        </p:txBody>
      </p:sp>
      <p:sp>
        <p:nvSpPr>
          <p:cNvPr id="364" name="object 364"/>
          <p:cNvSpPr/>
          <p:nvPr/>
        </p:nvSpPr>
        <p:spPr>
          <a:xfrm>
            <a:off x="4668456" y="2054631"/>
            <a:ext cx="5829" cy="838"/>
          </a:xfrm>
          <a:prstGeom prst="rect">
            <a:avLst/>
          </a:prstGeom>
          <a:blipFill>
            <a:blip r:embed="rId106" cstate="print"/>
            <a:stretch>
              <a:fillRect/>
            </a:stretch>
          </a:blipFill>
        </p:spPr>
        <p:txBody>
          <a:bodyPr wrap="square" lIns="0" tIns="0" rIns="0" bIns="0" rtlCol="0"/>
          <a:lstStyle/>
          <a:p/>
        </p:txBody>
      </p:sp>
      <p:sp>
        <p:nvSpPr>
          <p:cNvPr id="365" name="object 365"/>
          <p:cNvSpPr/>
          <p:nvPr/>
        </p:nvSpPr>
        <p:spPr>
          <a:xfrm>
            <a:off x="4666869" y="2055254"/>
            <a:ext cx="5676" cy="685"/>
          </a:xfrm>
          <a:prstGeom prst="rect">
            <a:avLst/>
          </a:prstGeom>
          <a:blipFill>
            <a:blip r:embed="rId107" cstate="print"/>
            <a:stretch>
              <a:fillRect/>
            </a:stretch>
          </a:blipFill>
        </p:spPr>
        <p:txBody>
          <a:bodyPr wrap="square" lIns="0" tIns="0" rIns="0" bIns="0" rtlCol="0"/>
          <a:lstStyle/>
          <a:p/>
        </p:txBody>
      </p:sp>
      <p:sp>
        <p:nvSpPr>
          <p:cNvPr id="366" name="object 366"/>
          <p:cNvSpPr/>
          <p:nvPr/>
        </p:nvSpPr>
        <p:spPr>
          <a:xfrm>
            <a:off x="4665395" y="2055736"/>
            <a:ext cx="4914" cy="507"/>
          </a:xfrm>
          <a:prstGeom prst="rect">
            <a:avLst/>
          </a:prstGeom>
          <a:blipFill>
            <a:blip r:embed="rId108" cstate="print"/>
            <a:stretch>
              <a:fillRect/>
            </a:stretch>
          </a:blipFill>
        </p:spPr>
        <p:txBody>
          <a:bodyPr wrap="square" lIns="0" tIns="0" rIns="0" bIns="0" rtlCol="0"/>
          <a:lstStyle/>
          <a:p/>
        </p:txBody>
      </p:sp>
      <p:sp>
        <p:nvSpPr>
          <p:cNvPr id="367" name="object 367"/>
          <p:cNvSpPr/>
          <p:nvPr/>
        </p:nvSpPr>
        <p:spPr>
          <a:xfrm>
            <a:off x="4664024" y="2056041"/>
            <a:ext cx="5397" cy="419"/>
          </a:xfrm>
          <a:prstGeom prst="rect">
            <a:avLst/>
          </a:prstGeom>
          <a:blipFill>
            <a:blip r:embed="rId109" cstate="print"/>
            <a:stretch>
              <a:fillRect/>
            </a:stretch>
          </a:blipFill>
        </p:spPr>
        <p:txBody>
          <a:bodyPr wrap="square" lIns="0" tIns="0" rIns="0" bIns="0" rtlCol="0"/>
          <a:lstStyle/>
          <a:p/>
        </p:txBody>
      </p:sp>
      <p:sp>
        <p:nvSpPr>
          <p:cNvPr id="368" name="object 368"/>
          <p:cNvSpPr/>
          <p:nvPr/>
        </p:nvSpPr>
        <p:spPr>
          <a:xfrm>
            <a:off x="4662766" y="2056257"/>
            <a:ext cx="5207" cy="317"/>
          </a:xfrm>
          <a:prstGeom prst="rect">
            <a:avLst/>
          </a:prstGeom>
          <a:blipFill>
            <a:blip r:embed="rId110" cstate="print"/>
            <a:stretch>
              <a:fillRect/>
            </a:stretch>
          </a:blipFill>
        </p:spPr>
        <p:txBody>
          <a:bodyPr wrap="square" lIns="0" tIns="0" rIns="0" bIns="0" rtlCol="0"/>
          <a:lstStyle/>
          <a:p/>
        </p:txBody>
      </p:sp>
      <p:sp>
        <p:nvSpPr>
          <p:cNvPr id="369" name="object 369"/>
          <p:cNvSpPr/>
          <p:nvPr/>
        </p:nvSpPr>
        <p:spPr>
          <a:xfrm>
            <a:off x="4662042" y="2044039"/>
            <a:ext cx="4686" cy="2654"/>
          </a:xfrm>
          <a:prstGeom prst="rect">
            <a:avLst/>
          </a:prstGeom>
          <a:blipFill>
            <a:blip r:embed="rId111" cstate="print"/>
            <a:stretch>
              <a:fillRect/>
            </a:stretch>
          </a:blipFill>
        </p:spPr>
        <p:txBody>
          <a:bodyPr wrap="square" lIns="0" tIns="0" rIns="0" bIns="0" rtlCol="0"/>
          <a:lstStyle/>
          <a:p/>
        </p:txBody>
      </p:sp>
      <p:sp>
        <p:nvSpPr>
          <p:cNvPr id="370" name="object 370"/>
          <p:cNvSpPr/>
          <p:nvPr/>
        </p:nvSpPr>
        <p:spPr>
          <a:xfrm>
            <a:off x="4662639" y="2044039"/>
            <a:ext cx="4063" cy="355"/>
          </a:xfrm>
          <a:prstGeom prst="rect">
            <a:avLst/>
          </a:prstGeom>
          <a:blipFill>
            <a:blip r:embed="rId112" cstate="print"/>
            <a:stretch>
              <a:fillRect/>
            </a:stretch>
          </a:blipFill>
        </p:spPr>
        <p:txBody>
          <a:bodyPr wrap="square" lIns="0" tIns="0" rIns="0" bIns="0" rtlCol="0"/>
          <a:lstStyle/>
          <a:p/>
        </p:txBody>
      </p:sp>
      <p:sp>
        <p:nvSpPr>
          <p:cNvPr id="371" name="object 371"/>
          <p:cNvSpPr/>
          <p:nvPr/>
        </p:nvSpPr>
        <p:spPr>
          <a:xfrm>
            <a:off x="4662678" y="2044179"/>
            <a:ext cx="4025" cy="419"/>
          </a:xfrm>
          <a:prstGeom prst="rect">
            <a:avLst/>
          </a:prstGeom>
          <a:blipFill>
            <a:blip r:embed="rId113" cstate="print"/>
            <a:stretch>
              <a:fillRect/>
            </a:stretch>
          </a:blipFill>
        </p:spPr>
        <p:txBody>
          <a:bodyPr wrap="square" lIns="0" tIns="0" rIns="0" bIns="0" rtlCol="0"/>
          <a:lstStyle/>
          <a:p/>
        </p:txBody>
      </p:sp>
      <p:sp>
        <p:nvSpPr>
          <p:cNvPr id="372" name="object 372"/>
          <p:cNvSpPr/>
          <p:nvPr/>
        </p:nvSpPr>
        <p:spPr>
          <a:xfrm>
            <a:off x="4662716" y="2044382"/>
            <a:ext cx="4000" cy="419"/>
          </a:xfrm>
          <a:prstGeom prst="rect">
            <a:avLst/>
          </a:prstGeom>
          <a:blipFill>
            <a:blip r:embed="rId114" cstate="print"/>
            <a:stretch>
              <a:fillRect/>
            </a:stretch>
          </a:blipFill>
        </p:spPr>
        <p:txBody>
          <a:bodyPr wrap="square" lIns="0" tIns="0" rIns="0" bIns="0" rtlCol="0"/>
          <a:lstStyle/>
          <a:p/>
        </p:txBody>
      </p:sp>
      <p:sp>
        <p:nvSpPr>
          <p:cNvPr id="373" name="object 373"/>
          <p:cNvSpPr/>
          <p:nvPr/>
        </p:nvSpPr>
        <p:spPr>
          <a:xfrm>
            <a:off x="4662741" y="2044586"/>
            <a:ext cx="3975" cy="431"/>
          </a:xfrm>
          <a:prstGeom prst="rect">
            <a:avLst/>
          </a:prstGeom>
          <a:blipFill>
            <a:blip r:embed="rId115" cstate="print"/>
            <a:stretch>
              <a:fillRect/>
            </a:stretch>
          </a:blipFill>
        </p:spPr>
        <p:txBody>
          <a:bodyPr wrap="square" lIns="0" tIns="0" rIns="0" bIns="0" rtlCol="0"/>
          <a:lstStyle/>
          <a:p/>
        </p:txBody>
      </p:sp>
      <p:sp>
        <p:nvSpPr>
          <p:cNvPr id="374" name="object 374"/>
          <p:cNvSpPr/>
          <p:nvPr/>
        </p:nvSpPr>
        <p:spPr>
          <a:xfrm>
            <a:off x="4662741" y="2044814"/>
            <a:ext cx="3975" cy="444"/>
          </a:xfrm>
          <a:prstGeom prst="rect">
            <a:avLst/>
          </a:prstGeom>
          <a:blipFill>
            <a:blip r:embed="rId116" cstate="print"/>
            <a:stretch>
              <a:fillRect/>
            </a:stretch>
          </a:blipFill>
        </p:spPr>
        <p:txBody>
          <a:bodyPr wrap="square" lIns="0" tIns="0" rIns="0" bIns="0" rtlCol="0"/>
          <a:lstStyle/>
          <a:p/>
        </p:txBody>
      </p:sp>
      <p:sp>
        <p:nvSpPr>
          <p:cNvPr id="375" name="object 375"/>
          <p:cNvSpPr/>
          <p:nvPr/>
        </p:nvSpPr>
        <p:spPr>
          <a:xfrm>
            <a:off x="4662716" y="2045043"/>
            <a:ext cx="4013" cy="507"/>
          </a:xfrm>
          <a:prstGeom prst="rect">
            <a:avLst/>
          </a:prstGeom>
          <a:blipFill>
            <a:blip r:embed="rId117" cstate="print"/>
            <a:stretch>
              <a:fillRect/>
            </a:stretch>
          </a:blipFill>
        </p:spPr>
        <p:txBody>
          <a:bodyPr wrap="square" lIns="0" tIns="0" rIns="0" bIns="0" rtlCol="0"/>
          <a:lstStyle/>
          <a:p/>
        </p:txBody>
      </p:sp>
      <p:sp>
        <p:nvSpPr>
          <p:cNvPr id="376" name="object 376"/>
          <p:cNvSpPr/>
          <p:nvPr/>
        </p:nvSpPr>
        <p:spPr>
          <a:xfrm>
            <a:off x="4662461" y="2045348"/>
            <a:ext cx="4267" cy="952"/>
          </a:xfrm>
          <a:prstGeom prst="rect">
            <a:avLst/>
          </a:prstGeom>
          <a:blipFill>
            <a:blip r:embed="rId118" cstate="print"/>
            <a:stretch>
              <a:fillRect/>
            </a:stretch>
          </a:blipFill>
        </p:spPr>
        <p:txBody>
          <a:bodyPr wrap="square" lIns="0" tIns="0" rIns="0" bIns="0" rtlCol="0"/>
          <a:lstStyle/>
          <a:p/>
        </p:txBody>
      </p:sp>
      <p:sp>
        <p:nvSpPr>
          <p:cNvPr id="377" name="object 377"/>
          <p:cNvSpPr/>
          <p:nvPr/>
        </p:nvSpPr>
        <p:spPr>
          <a:xfrm>
            <a:off x="4662360" y="2046109"/>
            <a:ext cx="4000" cy="330"/>
          </a:xfrm>
          <a:prstGeom prst="rect">
            <a:avLst/>
          </a:prstGeom>
          <a:blipFill>
            <a:blip r:embed="rId119" cstate="print"/>
            <a:stretch>
              <a:fillRect/>
            </a:stretch>
          </a:blipFill>
        </p:spPr>
        <p:txBody>
          <a:bodyPr wrap="square" lIns="0" tIns="0" rIns="0" bIns="0" rtlCol="0"/>
          <a:lstStyle/>
          <a:p/>
        </p:txBody>
      </p:sp>
      <p:sp>
        <p:nvSpPr>
          <p:cNvPr id="378" name="object 378"/>
          <p:cNvSpPr/>
          <p:nvPr/>
        </p:nvSpPr>
        <p:spPr>
          <a:xfrm>
            <a:off x="4662309" y="2046236"/>
            <a:ext cx="3975" cy="254"/>
          </a:xfrm>
          <a:prstGeom prst="rect">
            <a:avLst/>
          </a:prstGeom>
          <a:blipFill>
            <a:blip r:embed="rId120" cstate="print"/>
            <a:stretch>
              <a:fillRect/>
            </a:stretch>
          </a:blipFill>
        </p:spPr>
        <p:txBody>
          <a:bodyPr wrap="square" lIns="0" tIns="0" rIns="0" bIns="0" rtlCol="0"/>
          <a:lstStyle/>
          <a:p/>
        </p:txBody>
      </p:sp>
      <p:sp>
        <p:nvSpPr>
          <p:cNvPr id="379" name="object 379"/>
          <p:cNvSpPr/>
          <p:nvPr/>
        </p:nvSpPr>
        <p:spPr>
          <a:xfrm>
            <a:off x="4662258" y="2046287"/>
            <a:ext cx="3987" cy="266"/>
          </a:xfrm>
          <a:prstGeom prst="rect">
            <a:avLst/>
          </a:prstGeom>
          <a:blipFill>
            <a:blip r:embed="rId121" cstate="print"/>
            <a:stretch>
              <a:fillRect/>
            </a:stretch>
          </a:blipFill>
        </p:spPr>
        <p:txBody>
          <a:bodyPr wrap="square" lIns="0" tIns="0" rIns="0" bIns="0" rtlCol="0"/>
          <a:lstStyle/>
          <a:p/>
        </p:txBody>
      </p:sp>
      <p:sp>
        <p:nvSpPr>
          <p:cNvPr id="380" name="object 380"/>
          <p:cNvSpPr/>
          <p:nvPr/>
        </p:nvSpPr>
        <p:spPr>
          <a:xfrm>
            <a:off x="4662233" y="2046338"/>
            <a:ext cx="3975" cy="241"/>
          </a:xfrm>
          <a:prstGeom prst="rect">
            <a:avLst/>
          </a:prstGeom>
          <a:blipFill>
            <a:blip r:embed="rId122" cstate="print"/>
            <a:stretch>
              <a:fillRect/>
            </a:stretch>
          </a:blipFill>
        </p:spPr>
        <p:txBody>
          <a:bodyPr wrap="square" lIns="0" tIns="0" rIns="0" bIns="0" rtlCol="0"/>
          <a:lstStyle/>
          <a:p/>
        </p:txBody>
      </p:sp>
      <p:sp>
        <p:nvSpPr>
          <p:cNvPr id="381" name="object 381"/>
          <p:cNvSpPr/>
          <p:nvPr/>
        </p:nvSpPr>
        <p:spPr>
          <a:xfrm>
            <a:off x="4662170" y="2046389"/>
            <a:ext cx="4013" cy="228"/>
          </a:xfrm>
          <a:prstGeom prst="rect">
            <a:avLst/>
          </a:prstGeom>
          <a:blipFill>
            <a:blip r:embed="rId123" cstate="print"/>
            <a:stretch>
              <a:fillRect/>
            </a:stretch>
          </a:blipFill>
        </p:spPr>
        <p:txBody>
          <a:bodyPr wrap="square" lIns="0" tIns="0" rIns="0" bIns="0" rtlCol="0"/>
          <a:lstStyle/>
          <a:p/>
        </p:txBody>
      </p:sp>
      <p:sp>
        <p:nvSpPr>
          <p:cNvPr id="382" name="object 382"/>
          <p:cNvSpPr/>
          <p:nvPr/>
        </p:nvSpPr>
        <p:spPr>
          <a:xfrm>
            <a:off x="4662119" y="2046414"/>
            <a:ext cx="4038" cy="253"/>
          </a:xfrm>
          <a:prstGeom prst="rect">
            <a:avLst/>
          </a:prstGeom>
          <a:blipFill>
            <a:blip r:embed="rId124" cstate="print"/>
            <a:stretch>
              <a:fillRect/>
            </a:stretch>
          </a:blipFill>
        </p:spPr>
        <p:txBody>
          <a:bodyPr wrap="square" lIns="0" tIns="0" rIns="0" bIns="0" rtlCol="0"/>
          <a:lstStyle/>
          <a:p/>
        </p:txBody>
      </p:sp>
      <p:sp>
        <p:nvSpPr>
          <p:cNvPr id="383" name="object 383"/>
          <p:cNvSpPr/>
          <p:nvPr/>
        </p:nvSpPr>
        <p:spPr>
          <a:xfrm>
            <a:off x="4662093" y="2046440"/>
            <a:ext cx="4038" cy="241"/>
          </a:xfrm>
          <a:prstGeom prst="rect">
            <a:avLst/>
          </a:prstGeom>
          <a:blipFill>
            <a:blip r:embed="rId125" cstate="print"/>
            <a:stretch>
              <a:fillRect/>
            </a:stretch>
          </a:blipFill>
        </p:spPr>
        <p:txBody>
          <a:bodyPr wrap="square" lIns="0" tIns="0" rIns="0" bIns="0" rtlCol="0"/>
          <a:lstStyle/>
          <a:p/>
        </p:txBody>
      </p:sp>
      <p:sp>
        <p:nvSpPr>
          <p:cNvPr id="384" name="object 384"/>
          <p:cNvSpPr/>
          <p:nvPr/>
        </p:nvSpPr>
        <p:spPr>
          <a:xfrm>
            <a:off x="4662042" y="2046465"/>
            <a:ext cx="4076" cy="228"/>
          </a:xfrm>
          <a:prstGeom prst="rect">
            <a:avLst/>
          </a:prstGeom>
          <a:blipFill>
            <a:blip r:embed="rId126" cstate="print"/>
            <a:stretch>
              <a:fillRect/>
            </a:stretch>
          </a:blipFill>
        </p:spPr>
        <p:txBody>
          <a:bodyPr wrap="square" lIns="0" tIns="0" rIns="0" bIns="0" rtlCol="0"/>
          <a:lstStyle/>
          <a:p/>
        </p:txBody>
      </p:sp>
      <p:sp>
        <p:nvSpPr>
          <p:cNvPr id="385" name="object 385"/>
          <p:cNvSpPr/>
          <p:nvPr/>
        </p:nvSpPr>
        <p:spPr>
          <a:xfrm>
            <a:off x="4659820" y="2046478"/>
            <a:ext cx="6299" cy="850"/>
          </a:xfrm>
          <a:prstGeom prst="rect">
            <a:avLst/>
          </a:prstGeom>
          <a:blipFill>
            <a:blip r:embed="rId127" cstate="print"/>
            <a:stretch>
              <a:fillRect/>
            </a:stretch>
          </a:blipFill>
        </p:spPr>
        <p:txBody>
          <a:bodyPr wrap="square" lIns="0" tIns="0" rIns="0" bIns="0" rtlCol="0"/>
          <a:lstStyle/>
          <a:p/>
        </p:txBody>
      </p:sp>
      <p:sp>
        <p:nvSpPr>
          <p:cNvPr id="386" name="object 386"/>
          <p:cNvSpPr/>
          <p:nvPr/>
        </p:nvSpPr>
        <p:spPr>
          <a:xfrm>
            <a:off x="4661827" y="2046478"/>
            <a:ext cx="4292" cy="330"/>
          </a:xfrm>
          <a:prstGeom prst="rect">
            <a:avLst/>
          </a:prstGeom>
          <a:blipFill>
            <a:blip r:embed="rId128" cstate="print"/>
            <a:stretch>
              <a:fillRect/>
            </a:stretch>
          </a:blipFill>
        </p:spPr>
        <p:txBody>
          <a:bodyPr wrap="square" lIns="0" tIns="0" rIns="0" bIns="0" rtlCol="0"/>
          <a:lstStyle/>
          <a:p/>
        </p:txBody>
      </p:sp>
      <p:sp>
        <p:nvSpPr>
          <p:cNvPr id="387" name="object 387"/>
          <p:cNvSpPr/>
          <p:nvPr/>
        </p:nvSpPr>
        <p:spPr>
          <a:xfrm>
            <a:off x="4661433" y="2046579"/>
            <a:ext cx="4457" cy="393"/>
          </a:xfrm>
          <a:prstGeom prst="rect">
            <a:avLst/>
          </a:prstGeom>
          <a:blipFill>
            <a:blip r:embed="rId129" cstate="print"/>
            <a:stretch>
              <a:fillRect/>
            </a:stretch>
          </a:blipFill>
        </p:spPr>
        <p:txBody>
          <a:bodyPr wrap="square" lIns="0" tIns="0" rIns="0" bIns="0" rtlCol="0"/>
          <a:lstStyle/>
          <a:p/>
        </p:txBody>
      </p:sp>
      <p:sp>
        <p:nvSpPr>
          <p:cNvPr id="388" name="object 388"/>
          <p:cNvSpPr/>
          <p:nvPr/>
        </p:nvSpPr>
        <p:spPr>
          <a:xfrm>
            <a:off x="4661090" y="2046757"/>
            <a:ext cx="4406" cy="330"/>
          </a:xfrm>
          <a:prstGeom prst="rect">
            <a:avLst/>
          </a:prstGeom>
          <a:blipFill>
            <a:blip r:embed="rId130" cstate="print"/>
            <a:stretch>
              <a:fillRect/>
            </a:stretch>
          </a:blipFill>
        </p:spPr>
        <p:txBody>
          <a:bodyPr wrap="square" lIns="0" tIns="0" rIns="0" bIns="0" rtlCol="0"/>
          <a:lstStyle/>
          <a:p/>
        </p:txBody>
      </p:sp>
      <p:sp>
        <p:nvSpPr>
          <p:cNvPr id="389" name="object 389"/>
          <p:cNvSpPr/>
          <p:nvPr/>
        </p:nvSpPr>
        <p:spPr>
          <a:xfrm>
            <a:off x="4660747" y="2046871"/>
            <a:ext cx="4406" cy="330"/>
          </a:xfrm>
          <a:prstGeom prst="rect">
            <a:avLst/>
          </a:prstGeom>
          <a:blipFill>
            <a:blip r:embed="rId131" cstate="print"/>
            <a:stretch>
              <a:fillRect/>
            </a:stretch>
          </a:blipFill>
        </p:spPr>
        <p:txBody>
          <a:bodyPr wrap="square" lIns="0" tIns="0" rIns="0" bIns="0" rtlCol="0"/>
          <a:lstStyle/>
          <a:p/>
        </p:txBody>
      </p:sp>
      <p:sp>
        <p:nvSpPr>
          <p:cNvPr id="390" name="object 390"/>
          <p:cNvSpPr/>
          <p:nvPr/>
        </p:nvSpPr>
        <p:spPr>
          <a:xfrm>
            <a:off x="4660404" y="2046986"/>
            <a:ext cx="4356" cy="279"/>
          </a:xfrm>
          <a:prstGeom prst="rect">
            <a:avLst/>
          </a:prstGeom>
          <a:blipFill>
            <a:blip r:embed="rId132" cstate="print"/>
            <a:stretch>
              <a:fillRect/>
            </a:stretch>
          </a:blipFill>
        </p:spPr>
        <p:txBody>
          <a:bodyPr wrap="square" lIns="0" tIns="0" rIns="0" bIns="0" rtlCol="0"/>
          <a:lstStyle/>
          <a:p/>
        </p:txBody>
      </p:sp>
      <p:sp>
        <p:nvSpPr>
          <p:cNvPr id="391" name="object 391"/>
          <p:cNvSpPr/>
          <p:nvPr/>
        </p:nvSpPr>
        <p:spPr>
          <a:xfrm>
            <a:off x="4660087" y="2047049"/>
            <a:ext cx="4368" cy="266"/>
          </a:xfrm>
          <a:prstGeom prst="rect">
            <a:avLst/>
          </a:prstGeom>
          <a:blipFill>
            <a:blip r:embed="rId133" cstate="print"/>
            <a:stretch>
              <a:fillRect/>
            </a:stretch>
          </a:blipFill>
        </p:spPr>
        <p:txBody>
          <a:bodyPr wrap="square" lIns="0" tIns="0" rIns="0" bIns="0" rtlCol="0"/>
          <a:lstStyle/>
          <a:p/>
        </p:txBody>
      </p:sp>
      <p:sp>
        <p:nvSpPr>
          <p:cNvPr id="392" name="object 392"/>
          <p:cNvSpPr/>
          <p:nvPr/>
        </p:nvSpPr>
        <p:spPr>
          <a:xfrm>
            <a:off x="4660214" y="2047087"/>
            <a:ext cx="3962" cy="215"/>
          </a:xfrm>
          <a:prstGeom prst="rect">
            <a:avLst/>
          </a:prstGeom>
          <a:blipFill>
            <a:blip r:embed="rId134" cstate="print"/>
            <a:stretch>
              <a:fillRect/>
            </a:stretch>
          </a:blipFill>
        </p:spPr>
        <p:txBody>
          <a:bodyPr wrap="square" lIns="0" tIns="0" rIns="0" bIns="0" rtlCol="0"/>
          <a:lstStyle/>
          <a:p/>
        </p:txBody>
      </p:sp>
      <p:sp>
        <p:nvSpPr>
          <p:cNvPr id="393" name="object 393"/>
          <p:cNvSpPr/>
          <p:nvPr/>
        </p:nvSpPr>
        <p:spPr>
          <a:xfrm>
            <a:off x="4657877" y="2021573"/>
            <a:ext cx="10858" cy="3556"/>
          </a:xfrm>
          <a:prstGeom prst="rect">
            <a:avLst/>
          </a:prstGeom>
          <a:blipFill>
            <a:blip r:embed="rId135" cstate="print"/>
            <a:stretch>
              <a:fillRect/>
            </a:stretch>
          </a:blipFill>
        </p:spPr>
        <p:txBody>
          <a:bodyPr wrap="square" lIns="0" tIns="0" rIns="0" bIns="0" rtlCol="0"/>
          <a:lstStyle/>
          <a:p/>
        </p:txBody>
      </p:sp>
      <p:sp>
        <p:nvSpPr>
          <p:cNvPr id="394" name="object 394"/>
          <p:cNvSpPr/>
          <p:nvPr/>
        </p:nvSpPr>
        <p:spPr>
          <a:xfrm>
            <a:off x="4657877" y="2024913"/>
            <a:ext cx="8826" cy="19342"/>
          </a:xfrm>
          <a:prstGeom prst="rect">
            <a:avLst/>
          </a:prstGeom>
          <a:blipFill>
            <a:blip r:embed="rId136" cstate="print"/>
            <a:stretch>
              <a:fillRect/>
            </a:stretch>
          </a:blipFill>
        </p:spPr>
        <p:txBody>
          <a:bodyPr wrap="square" lIns="0" tIns="0" rIns="0" bIns="0" rtlCol="0"/>
          <a:lstStyle/>
          <a:p/>
        </p:txBody>
      </p:sp>
      <p:sp>
        <p:nvSpPr>
          <p:cNvPr id="395" name="object 395"/>
          <p:cNvSpPr/>
          <p:nvPr/>
        </p:nvSpPr>
        <p:spPr>
          <a:xfrm>
            <a:off x="4650790" y="2057959"/>
            <a:ext cx="15506" cy="4622"/>
          </a:xfrm>
          <a:prstGeom prst="rect">
            <a:avLst/>
          </a:prstGeom>
          <a:blipFill>
            <a:blip r:embed="rId137" cstate="print"/>
            <a:stretch>
              <a:fillRect/>
            </a:stretch>
          </a:blipFill>
        </p:spPr>
        <p:txBody>
          <a:bodyPr wrap="square" lIns="0" tIns="0" rIns="0" bIns="0" rtlCol="0"/>
          <a:lstStyle/>
          <a:p/>
        </p:txBody>
      </p:sp>
      <p:sp>
        <p:nvSpPr>
          <p:cNvPr id="396" name="object 396"/>
          <p:cNvSpPr/>
          <p:nvPr/>
        </p:nvSpPr>
        <p:spPr>
          <a:xfrm>
            <a:off x="4650790" y="2057959"/>
            <a:ext cx="4241" cy="431"/>
          </a:xfrm>
          <a:prstGeom prst="rect">
            <a:avLst/>
          </a:prstGeom>
          <a:blipFill>
            <a:blip r:embed="rId138" cstate="print"/>
            <a:stretch>
              <a:fillRect/>
            </a:stretch>
          </a:blipFill>
        </p:spPr>
        <p:txBody>
          <a:bodyPr wrap="square" lIns="0" tIns="0" rIns="0" bIns="0" rtlCol="0"/>
          <a:lstStyle/>
          <a:p/>
        </p:txBody>
      </p:sp>
      <p:sp>
        <p:nvSpPr>
          <p:cNvPr id="397" name="object 397"/>
          <p:cNvSpPr/>
          <p:nvPr/>
        </p:nvSpPr>
        <p:spPr>
          <a:xfrm>
            <a:off x="4650968" y="2058174"/>
            <a:ext cx="4533" cy="787"/>
          </a:xfrm>
          <a:prstGeom prst="rect">
            <a:avLst/>
          </a:prstGeom>
          <a:blipFill>
            <a:blip r:embed="rId139" cstate="print"/>
            <a:stretch>
              <a:fillRect/>
            </a:stretch>
          </a:blipFill>
        </p:spPr>
        <p:txBody>
          <a:bodyPr wrap="square" lIns="0" tIns="0" rIns="0" bIns="0" rtlCol="0"/>
          <a:lstStyle/>
          <a:p/>
        </p:txBody>
      </p:sp>
      <p:sp>
        <p:nvSpPr>
          <p:cNvPr id="398" name="object 398"/>
          <p:cNvSpPr/>
          <p:nvPr/>
        </p:nvSpPr>
        <p:spPr>
          <a:xfrm>
            <a:off x="4651451" y="2058733"/>
            <a:ext cx="4673" cy="825"/>
          </a:xfrm>
          <a:prstGeom prst="rect">
            <a:avLst/>
          </a:prstGeom>
          <a:blipFill>
            <a:blip r:embed="rId140" cstate="print"/>
            <a:stretch>
              <a:fillRect/>
            </a:stretch>
          </a:blipFill>
        </p:spPr>
        <p:txBody>
          <a:bodyPr wrap="square" lIns="0" tIns="0" rIns="0" bIns="0" rtlCol="0"/>
          <a:lstStyle/>
          <a:p/>
        </p:txBody>
      </p:sp>
      <p:sp>
        <p:nvSpPr>
          <p:cNvPr id="399" name="object 399"/>
          <p:cNvSpPr/>
          <p:nvPr/>
        </p:nvSpPr>
        <p:spPr>
          <a:xfrm>
            <a:off x="4652048" y="2059343"/>
            <a:ext cx="4876" cy="876"/>
          </a:xfrm>
          <a:prstGeom prst="rect">
            <a:avLst/>
          </a:prstGeom>
          <a:blipFill>
            <a:blip r:embed="rId141" cstate="print"/>
            <a:stretch>
              <a:fillRect/>
            </a:stretch>
          </a:blipFill>
        </p:spPr>
        <p:txBody>
          <a:bodyPr wrap="square" lIns="0" tIns="0" rIns="0" bIns="0" rtlCol="0"/>
          <a:lstStyle/>
          <a:p/>
        </p:txBody>
      </p:sp>
      <p:sp>
        <p:nvSpPr>
          <p:cNvPr id="400" name="object 400"/>
          <p:cNvSpPr/>
          <p:nvPr/>
        </p:nvSpPr>
        <p:spPr>
          <a:xfrm>
            <a:off x="4652860" y="2060016"/>
            <a:ext cx="13436" cy="2552"/>
          </a:xfrm>
          <a:prstGeom prst="rect">
            <a:avLst/>
          </a:prstGeom>
          <a:blipFill>
            <a:blip r:embed="rId142" cstate="print"/>
            <a:stretch>
              <a:fillRect/>
            </a:stretch>
          </a:blipFill>
        </p:spPr>
        <p:txBody>
          <a:bodyPr wrap="square" lIns="0" tIns="0" rIns="0" bIns="0" rtlCol="0"/>
          <a:lstStyle/>
          <a:p/>
        </p:txBody>
      </p:sp>
      <p:sp>
        <p:nvSpPr>
          <p:cNvPr id="401" name="object 401"/>
          <p:cNvSpPr/>
          <p:nvPr/>
        </p:nvSpPr>
        <p:spPr>
          <a:xfrm>
            <a:off x="4650790" y="2054911"/>
            <a:ext cx="10261" cy="3263"/>
          </a:xfrm>
          <a:prstGeom prst="rect">
            <a:avLst/>
          </a:prstGeom>
          <a:blipFill>
            <a:blip r:embed="rId143" cstate="print"/>
            <a:stretch>
              <a:fillRect/>
            </a:stretch>
          </a:blipFill>
        </p:spPr>
        <p:txBody>
          <a:bodyPr wrap="square" lIns="0" tIns="0" rIns="0" bIns="0" rtlCol="0"/>
          <a:lstStyle/>
          <a:p/>
        </p:txBody>
      </p:sp>
      <p:sp>
        <p:nvSpPr>
          <p:cNvPr id="402" name="object 402"/>
          <p:cNvSpPr/>
          <p:nvPr/>
        </p:nvSpPr>
        <p:spPr>
          <a:xfrm>
            <a:off x="4651976" y="2000434"/>
            <a:ext cx="52069" cy="62230"/>
          </a:xfrm>
          <a:custGeom>
            <a:avLst/>
            <a:gdLst/>
            <a:ahLst/>
            <a:cxnLst/>
            <a:rect l="l" t="t" r="r" b="b"/>
            <a:pathLst>
              <a:path w="52070" h="62230">
                <a:moveTo>
                  <a:pt x="9080" y="54470"/>
                </a:moveTo>
                <a:lnTo>
                  <a:pt x="2882" y="57518"/>
                </a:lnTo>
                <a:lnTo>
                  <a:pt x="4927" y="60210"/>
                </a:lnTo>
                <a:lnTo>
                  <a:pt x="7988" y="61683"/>
                </a:lnTo>
                <a:lnTo>
                  <a:pt x="12026" y="61925"/>
                </a:lnTo>
                <a:lnTo>
                  <a:pt x="16852" y="61988"/>
                </a:lnTo>
                <a:lnTo>
                  <a:pt x="20827" y="60959"/>
                </a:lnTo>
                <a:lnTo>
                  <a:pt x="25476" y="58698"/>
                </a:lnTo>
                <a:lnTo>
                  <a:pt x="29418" y="55930"/>
                </a:lnTo>
                <a:lnTo>
                  <a:pt x="11836" y="55930"/>
                </a:lnTo>
                <a:lnTo>
                  <a:pt x="10185" y="55435"/>
                </a:lnTo>
                <a:lnTo>
                  <a:pt x="9080" y="54470"/>
                </a:lnTo>
                <a:close/>
              </a:path>
              <a:path w="52070" h="62230">
                <a:moveTo>
                  <a:pt x="50032" y="6883"/>
                </a:moveTo>
                <a:lnTo>
                  <a:pt x="30340" y="6883"/>
                </a:lnTo>
                <a:lnTo>
                  <a:pt x="35090" y="6921"/>
                </a:lnTo>
                <a:lnTo>
                  <a:pt x="37020" y="7442"/>
                </a:lnTo>
                <a:lnTo>
                  <a:pt x="42773" y="10769"/>
                </a:lnTo>
                <a:lnTo>
                  <a:pt x="44744" y="14871"/>
                </a:lnTo>
                <a:lnTo>
                  <a:pt x="44812" y="15684"/>
                </a:lnTo>
                <a:lnTo>
                  <a:pt x="44932" y="27279"/>
                </a:lnTo>
                <a:lnTo>
                  <a:pt x="43078" y="33413"/>
                </a:lnTo>
                <a:lnTo>
                  <a:pt x="11836" y="55930"/>
                </a:lnTo>
                <a:lnTo>
                  <a:pt x="29418" y="55930"/>
                </a:lnTo>
                <a:lnTo>
                  <a:pt x="35648" y="51557"/>
                </a:lnTo>
                <a:lnTo>
                  <a:pt x="44094" y="41376"/>
                </a:lnTo>
                <a:lnTo>
                  <a:pt x="49237" y="33426"/>
                </a:lnTo>
                <a:lnTo>
                  <a:pt x="51752" y="25552"/>
                </a:lnTo>
                <a:lnTo>
                  <a:pt x="51600" y="9982"/>
                </a:lnTo>
                <a:lnTo>
                  <a:pt x="50032" y="6883"/>
                </a:lnTo>
                <a:close/>
              </a:path>
              <a:path w="52070" h="62230">
                <a:moveTo>
                  <a:pt x="32816" y="0"/>
                </a:moveTo>
                <a:lnTo>
                  <a:pt x="28867" y="1041"/>
                </a:lnTo>
                <a:lnTo>
                  <a:pt x="17640" y="6603"/>
                </a:lnTo>
                <a:lnTo>
                  <a:pt x="11785" y="11747"/>
                </a:lnTo>
                <a:lnTo>
                  <a:pt x="7086" y="18630"/>
                </a:lnTo>
                <a:lnTo>
                  <a:pt x="2310" y="25552"/>
                </a:lnTo>
                <a:lnTo>
                  <a:pt x="0" y="32245"/>
                </a:lnTo>
                <a:lnTo>
                  <a:pt x="139" y="44284"/>
                </a:lnTo>
                <a:lnTo>
                  <a:pt x="1968" y="48221"/>
                </a:lnTo>
                <a:lnTo>
                  <a:pt x="7365" y="51777"/>
                </a:lnTo>
                <a:lnTo>
                  <a:pt x="9321" y="52374"/>
                </a:lnTo>
                <a:lnTo>
                  <a:pt x="13487" y="52400"/>
                </a:lnTo>
                <a:lnTo>
                  <a:pt x="15722" y="51815"/>
                </a:lnTo>
                <a:lnTo>
                  <a:pt x="19583" y="49910"/>
                </a:lnTo>
                <a:lnTo>
                  <a:pt x="20700" y="48653"/>
                </a:lnTo>
                <a:lnTo>
                  <a:pt x="21510" y="46697"/>
                </a:lnTo>
                <a:lnTo>
                  <a:pt x="12445" y="46697"/>
                </a:lnTo>
                <a:lnTo>
                  <a:pt x="10375" y="46672"/>
                </a:lnTo>
                <a:lnTo>
                  <a:pt x="9220" y="46075"/>
                </a:lnTo>
                <a:lnTo>
                  <a:pt x="6540" y="42938"/>
                </a:lnTo>
                <a:lnTo>
                  <a:pt x="5714" y="39979"/>
                </a:lnTo>
                <a:lnTo>
                  <a:pt x="5600" y="31127"/>
                </a:lnTo>
                <a:lnTo>
                  <a:pt x="7365" y="26073"/>
                </a:lnTo>
                <a:lnTo>
                  <a:pt x="14579" y="15684"/>
                </a:lnTo>
                <a:lnTo>
                  <a:pt x="19024" y="11798"/>
                </a:lnTo>
                <a:lnTo>
                  <a:pt x="27444" y="7632"/>
                </a:lnTo>
                <a:lnTo>
                  <a:pt x="30340" y="6883"/>
                </a:lnTo>
                <a:lnTo>
                  <a:pt x="50032" y="6883"/>
                </a:lnTo>
                <a:lnTo>
                  <a:pt x="48920" y="4686"/>
                </a:lnTo>
                <a:lnTo>
                  <a:pt x="41452" y="647"/>
                </a:lnTo>
                <a:lnTo>
                  <a:pt x="39014" y="38"/>
                </a:lnTo>
                <a:lnTo>
                  <a:pt x="32816" y="0"/>
                </a:lnTo>
                <a:close/>
              </a:path>
              <a:path w="52070" h="62230">
                <a:moveTo>
                  <a:pt x="16751" y="21132"/>
                </a:moveTo>
                <a:lnTo>
                  <a:pt x="9982" y="24472"/>
                </a:lnTo>
                <a:lnTo>
                  <a:pt x="14687" y="43433"/>
                </a:lnTo>
                <a:lnTo>
                  <a:pt x="14757" y="45110"/>
                </a:lnTo>
                <a:lnTo>
                  <a:pt x="14168" y="45999"/>
                </a:lnTo>
                <a:lnTo>
                  <a:pt x="13284" y="46481"/>
                </a:lnTo>
                <a:lnTo>
                  <a:pt x="12445" y="46697"/>
                </a:lnTo>
                <a:lnTo>
                  <a:pt x="21510" y="46697"/>
                </a:lnTo>
                <a:lnTo>
                  <a:pt x="21704" y="46189"/>
                </a:lnTo>
                <a:lnTo>
                  <a:pt x="21828" y="45694"/>
                </a:lnTo>
                <a:lnTo>
                  <a:pt x="21932" y="44894"/>
                </a:lnTo>
                <a:lnTo>
                  <a:pt x="29769" y="44894"/>
                </a:lnTo>
                <a:lnTo>
                  <a:pt x="32715" y="43433"/>
                </a:lnTo>
                <a:lnTo>
                  <a:pt x="35407" y="40830"/>
                </a:lnTo>
                <a:lnTo>
                  <a:pt x="36239" y="39408"/>
                </a:lnTo>
                <a:lnTo>
                  <a:pt x="23748" y="39395"/>
                </a:lnTo>
                <a:lnTo>
                  <a:pt x="23012" y="39204"/>
                </a:lnTo>
                <a:lnTo>
                  <a:pt x="20827" y="38023"/>
                </a:lnTo>
                <a:lnTo>
                  <a:pt x="19793" y="36537"/>
                </a:lnTo>
                <a:lnTo>
                  <a:pt x="18745" y="32245"/>
                </a:lnTo>
                <a:lnTo>
                  <a:pt x="18986" y="30149"/>
                </a:lnTo>
                <a:lnTo>
                  <a:pt x="21031" y="26073"/>
                </a:lnTo>
                <a:lnTo>
                  <a:pt x="22567" y="24536"/>
                </a:lnTo>
                <a:lnTo>
                  <a:pt x="23267" y="24193"/>
                </a:lnTo>
                <a:lnTo>
                  <a:pt x="17513" y="24193"/>
                </a:lnTo>
                <a:lnTo>
                  <a:pt x="16751" y="21132"/>
                </a:lnTo>
                <a:close/>
              </a:path>
              <a:path w="52070" h="62230">
                <a:moveTo>
                  <a:pt x="29769" y="44894"/>
                </a:moveTo>
                <a:lnTo>
                  <a:pt x="21932" y="44894"/>
                </a:lnTo>
                <a:lnTo>
                  <a:pt x="23101" y="45631"/>
                </a:lnTo>
                <a:lnTo>
                  <a:pt x="24345" y="45999"/>
                </a:lnTo>
                <a:lnTo>
                  <a:pt x="26847" y="46012"/>
                </a:lnTo>
                <a:lnTo>
                  <a:pt x="28156" y="45694"/>
                </a:lnTo>
                <a:lnTo>
                  <a:pt x="29769" y="44894"/>
                </a:lnTo>
                <a:close/>
              </a:path>
              <a:path w="52070" h="62230">
                <a:moveTo>
                  <a:pt x="40590" y="22745"/>
                </a:moveTo>
                <a:lnTo>
                  <a:pt x="28651" y="22745"/>
                </a:lnTo>
                <a:lnTo>
                  <a:pt x="29578" y="23050"/>
                </a:lnTo>
                <a:lnTo>
                  <a:pt x="30429" y="23685"/>
                </a:lnTo>
                <a:lnTo>
                  <a:pt x="32092" y="24866"/>
                </a:lnTo>
                <a:lnTo>
                  <a:pt x="32943" y="26796"/>
                </a:lnTo>
                <a:lnTo>
                  <a:pt x="32981" y="31521"/>
                </a:lnTo>
                <a:lnTo>
                  <a:pt x="32499" y="33350"/>
                </a:lnTo>
                <a:lnTo>
                  <a:pt x="30527" y="36563"/>
                </a:lnTo>
                <a:lnTo>
                  <a:pt x="29159" y="37782"/>
                </a:lnTo>
                <a:lnTo>
                  <a:pt x="26352" y="39154"/>
                </a:lnTo>
                <a:lnTo>
                  <a:pt x="25412" y="39408"/>
                </a:lnTo>
                <a:lnTo>
                  <a:pt x="36239" y="39408"/>
                </a:lnTo>
                <a:lnTo>
                  <a:pt x="39623" y="33616"/>
                </a:lnTo>
                <a:lnTo>
                  <a:pt x="40575" y="30149"/>
                </a:lnTo>
                <a:lnTo>
                  <a:pt x="40590" y="22745"/>
                </a:lnTo>
                <a:close/>
              </a:path>
              <a:path w="52070" h="62230">
                <a:moveTo>
                  <a:pt x="29311" y="14376"/>
                </a:moveTo>
                <a:lnTo>
                  <a:pt x="27304" y="14897"/>
                </a:lnTo>
                <a:lnTo>
                  <a:pt x="21932" y="17576"/>
                </a:lnTo>
                <a:lnTo>
                  <a:pt x="19405" y="20319"/>
                </a:lnTo>
                <a:lnTo>
                  <a:pt x="17513" y="24193"/>
                </a:lnTo>
                <a:lnTo>
                  <a:pt x="23267" y="24193"/>
                </a:lnTo>
                <a:lnTo>
                  <a:pt x="25730" y="22986"/>
                </a:lnTo>
                <a:lnTo>
                  <a:pt x="26695" y="22745"/>
                </a:lnTo>
                <a:lnTo>
                  <a:pt x="40590" y="22745"/>
                </a:lnTo>
                <a:lnTo>
                  <a:pt x="40559" y="21132"/>
                </a:lnTo>
                <a:lnTo>
                  <a:pt x="39027" y="17792"/>
                </a:lnTo>
                <a:lnTo>
                  <a:pt x="34518" y="14871"/>
                </a:lnTo>
                <a:lnTo>
                  <a:pt x="32918" y="14401"/>
                </a:lnTo>
                <a:lnTo>
                  <a:pt x="29311" y="14376"/>
                </a:lnTo>
                <a:close/>
              </a:path>
            </a:pathLst>
          </a:custGeom>
          <a:solidFill>
            <a:srgbClr val="FFFFFF"/>
          </a:solidFill>
        </p:spPr>
        <p:txBody>
          <a:bodyPr wrap="square" lIns="0" tIns="0" rIns="0" bIns="0" rtlCol="0"/>
          <a:lstStyle/>
          <a:p/>
        </p:txBody>
      </p:sp>
      <p:sp>
        <p:nvSpPr>
          <p:cNvPr id="403" name="object 403"/>
          <p:cNvSpPr/>
          <p:nvPr/>
        </p:nvSpPr>
        <p:spPr>
          <a:xfrm>
            <a:off x="4647907" y="2000657"/>
            <a:ext cx="36035" cy="52361"/>
          </a:xfrm>
          <a:prstGeom prst="rect">
            <a:avLst/>
          </a:prstGeom>
          <a:blipFill>
            <a:blip r:embed="rId144" cstate="print"/>
            <a:stretch>
              <a:fillRect/>
            </a:stretch>
          </a:blipFill>
        </p:spPr>
        <p:txBody>
          <a:bodyPr wrap="square" lIns="0" tIns="0" rIns="0" bIns="0" rtlCol="0"/>
          <a:lstStyle/>
          <a:p/>
        </p:txBody>
      </p:sp>
      <p:sp>
        <p:nvSpPr>
          <p:cNvPr id="404" name="object 404"/>
          <p:cNvSpPr/>
          <p:nvPr/>
        </p:nvSpPr>
        <p:spPr>
          <a:xfrm>
            <a:off x="4681944" y="2000491"/>
            <a:ext cx="5334" cy="317"/>
          </a:xfrm>
          <a:prstGeom prst="rect">
            <a:avLst/>
          </a:prstGeom>
          <a:blipFill>
            <a:blip r:embed="rId145" cstate="print"/>
            <a:stretch>
              <a:fillRect/>
            </a:stretch>
          </a:blipFill>
        </p:spPr>
        <p:txBody>
          <a:bodyPr wrap="square" lIns="0" tIns="0" rIns="0" bIns="0" rtlCol="0"/>
          <a:lstStyle/>
          <a:p/>
        </p:txBody>
      </p:sp>
      <p:sp>
        <p:nvSpPr>
          <p:cNvPr id="405" name="object 405"/>
          <p:cNvSpPr/>
          <p:nvPr/>
        </p:nvSpPr>
        <p:spPr>
          <a:xfrm>
            <a:off x="4680496" y="2000593"/>
            <a:ext cx="5524" cy="431"/>
          </a:xfrm>
          <a:prstGeom prst="rect">
            <a:avLst/>
          </a:prstGeom>
          <a:blipFill>
            <a:blip r:embed="rId146" cstate="print"/>
            <a:stretch>
              <a:fillRect/>
            </a:stretch>
          </a:blipFill>
        </p:spPr>
        <p:txBody>
          <a:bodyPr wrap="square" lIns="0" tIns="0" rIns="0" bIns="0" rtlCol="0"/>
          <a:lstStyle/>
          <a:p/>
        </p:txBody>
      </p:sp>
      <p:sp>
        <p:nvSpPr>
          <p:cNvPr id="406" name="object 406"/>
          <p:cNvSpPr/>
          <p:nvPr/>
        </p:nvSpPr>
        <p:spPr>
          <a:xfrm>
            <a:off x="4678997" y="2000809"/>
            <a:ext cx="5562" cy="546"/>
          </a:xfrm>
          <a:prstGeom prst="rect">
            <a:avLst/>
          </a:prstGeom>
          <a:blipFill>
            <a:blip r:embed="rId147" cstate="print"/>
            <a:stretch>
              <a:fillRect/>
            </a:stretch>
          </a:blipFill>
        </p:spPr>
        <p:txBody>
          <a:bodyPr wrap="square" lIns="0" tIns="0" rIns="0" bIns="0" rtlCol="0"/>
          <a:lstStyle/>
          <a:p/>
        </p:txBody>
      </p:sp>
      <p:sp>
        <p:nvSpPr>
          <p:cNvPr id="407" name="object 407"/>
          <p:cNvSpPr/>
          <p:nvPr/>
        </p:nvSpPr>
        <p:spPr>
          <a:xfrm>
            <a:off x="4678235" y="2001139"/>
            <a:ext cx="4813" cy="634"/>
          </a:xfrm>
          <a:prstGeom prst="rect">
            <a:avLst/>
          </a:prstGeom>
          <a:blipFill>
            <a:blip r:embed="rId148" cstate="print"/>
            <a:stretch>
              <a:fillRect/>
            </a:stretch>
          </a:blipFill>
        </p:spPr>
        <p:txBody>
          <a:bodyPr wrap="square" lIns="0" tIns="0" rIns="0" bIns="0" rtlCol="0"/>
          <a:lstStyle/>
          <a:p/>
        </p:txBody>
      </p:sp>
      <p:sp>
        <p:nvSpPr>
          <p:cNvPr id="408" name="object 408"/>
          <p:cNvSpPr/>
          <p:nvPr/>
        </p:nvSpPr>
        <p:spPr>
          <a:xfrm>
            <a:off x="4675594" y="2001596"/>
            <a:ext cx="5816" cy="850"/>
          </a:xfrm>
          <a:prstGeom prst="rect">
            <a:avLst/>
          </a:prstGeom>
          <a:blipFill>
            <a:blip r:embed="rId149" cstate="print"/>
            <a:stretch>
              <a:fillRect/>
            </a:stretch>
          </a:blipFill>
        </p:spPr>
        <p:txBody>
          <a:bodyPr wrap="square" lIns="0" tIns="0" rIns="0" bIns="0" rtlCol="0"/>
          <a:lstStyle/>
          <a:p/>
        </p:txBody>
      </p:sp>
      <p:sp>
        <p:nvSpPr>
          <p:cNvPr id="409" name="object 409"/>
          <p:cNvSpPr/>
          <p:nvPr/>
        </p:nvSpPr>
        <p:spPr>
          <a:xfrm>
            <a:off x="4673587" y="2002231"/>
            <a:ext cx="6045" cy="1054"/>
          </a:xfrm>
          <a:prstGeom prst="rect">
            <a:avLst/>
          </a:prstGeom>
          <a:blipFill>
            <a:blip r:embed="rId150" cstate="print"/>
            <a:stretch>
              <a:fillRect/>
            </a:stretch>
          </a:blipFill>
        </p:spPr>
        <p:txBody>
          <a:bodyPr wrap="square" lIns="0" tIns="0" rIns="0" bIns="0" rtlCol="0"/>
          <a:lstStyle/>
          <a:p/>
        </p:txBody>
      </p:sp>
      <p:sp>
        <p:nvSpPr>
          <p:cNvPr id="410" name="object 410"/>
          <p:cNvSpPr/>
          <p:nvPr/>
        </p:nvSpPr>
        <p:spPr>
          <a:xfrm>
            <a:off x="4671263" y="2003095"/>
            <a:ext cx="6362" cy="1346"/>
          </a:xfrm>
          <a:prstGeom prst="rect">
            <a:avLst/>
          </a:prstGeom>
          <a:blipFill>
            <a:blip r:embed="rId151" cstate="print"/>
            <a:stretch>
              <a:fillRect/>
            </a:stretch>
          </a:blipFill>
        </p:spPr>
        <p:txBody>
          <a:bodyPr wrap="square" lIns="0" tIns="0" rIns="0" bIns="0" rtlCol="0"/>
          <a:lstStyle/>
          <a:p/>
        </p:txBody>
      </p:sp>
      <p:sp>
        <p:nvSpPr>
          <p:cNvPr id="411" name="object 411"/>
          <p:cNvSpPr/>
          <p:nvPr/>
        </p:nvSpPr>
        <p:spPr>
          <a:xfrm>
            <a:off x="4668989" y="2004225"/>
            <a:ext cx="6350" cy="1511"/>
          </a:xfrm>
          <a:prstGeom prst="rect">
            <a:avLst/>
          </a:prstGeom>
          <a:blipFill>
            <a:blip r:embed="rId152" cstate="print"/>
            <a:stretch>
              <a:fillRect/>
            </a:stretch>
          </a:blipFill>
        </p:spPr>
        <p:txBody>
          <a:bodyPr wrap="square" lIns="0" tIns="0" rIns="0" bIns="0" rtlCol="0"/>
          <a:lstStyle/>
          <a:p/>
        </p:txBody>
      </p:sp>
      <p:sp>
        <p:nvSpPr>
          <p:cNvPr id="412" name="object 412"/>
          <p:cNvSpPr/>
          <p:nvPr/>
        </p:nvSpPr>
        <p:spPr>
          <a:xfrm>
            <a:off x="4666767" y="2005520"/>
            <a:ext cx="6299" cy="1663"/>
          </a:xfrm>
          <a:prstGeom prst="rect">
            <a:avLst/>
          </a:prstGeom>
          <a:blipFill>
            <a:blip r:embed="rId153" cstate="print"/>
            <a:stretch>
              <a:fillRect/>
            </a:stretch>
          </a:blipFill>
        </p:spPr>
        <p:txBody>
          <a:bodyPr wrap="square" lIns="0" tIns="0" rIns="0" bIns="0" rtlCol="0"/>
          <a:lstStyle/>
          <a:p/>
        </p:txBody>
      </p:sp>
      <p:sp>
        <p:nvSpPr>
          <p:cNvPr id="413" name="object 413"/>
          <p:cNvSpPr/>
          <p:nvPr/>
        </p:nvSpPr>
        <p:spPr>
          <a:xfrm>
            <a:off x="4664519" y="2006981"/>
            <a:ext cx="6311" cy="1892"/>
          </a:xfrm>
          <a:prstGeom prst="rect">
            <a:avLst/>
          </a:prstGeom>
          <a:blipFill>
            <a:blip r:embed="rId154" cstate="print"/>
            <a:stretch>
              <a:fillRect/>
            </a:stretch>
          </a:blipFill>
        </p:spPr>
        <p:txBody>
          <a:bodyPr wrap="square" lIns="0" tIns="0" rIns="0" bIns="0" rtlCol="0"/>
          <a:lstStyle/>
          <a:p/>
        </p:txBody>
      </p:sp>
      <p:sp>
        <p:nvSpPr>
          <p:cNvPr id="414" name="object 414"/>
          <p:cNvSpPr/>
          <p:nvPr/>
        </p:nvSpPr>
        <p:spPr>
          <a:xfrm>
            <a:off x="4662170" y="2008670"/>
            <a:ext cx="6426" cy="2235"/>
          </a:xfrm>
          <a:prstGeom prst="rect">
            <a:avLst/>
          </a:prstGeom>
          <a:blipFill>
            <a:blip r:embed="rId155" cstate="print"/>
            <a:stretch>
              <a:fillRect/>
            </a:stretch>
          </a:blipFill>
        </p:spPr>
        <p:txBody>
          <a:bodyPr wrap="square" lIns="0" tIns="0" rIns="0" bIns="0" rtlCol="0"/>
          <a:lstStyle/>
          <a:p/>
        </p:txBody>
      </p:sp>
      <p:sp>
        <p:nvSpPr>
          <p:cNvPr id="415" name="object 415"/>
          <p:cNvSpPr/>
          <p:nvPr/>
        </p:nvSpPr>
        <p:spPr>
          <a:xfrm>
            <a:off x="4659655" y="2010689"/>
            <a:ext cx="6591" cy="2717"/>
          </a:xfrm>
          <a:prstGeom prst="rect">
            <a:avLst/>
          </a:prstGeom>
          <a:blipFill>
            <a:blip r:embed="rId156" cstate="print"/>
            <a:stretch>
              <a:fillRect/>
            </a:stretch>
          </a:blipFill>
        </p:spPr>
        <p:txBody>
          <a:bodyPr wrap="square" lIns="0" tIns="0" rIns="0" bIns="0" rtlCol="0"/>
          <a:lstStyle/>
          <a:p/>
        </p:txBody>
      </p:sp>
      <p:sp>
        <p:nvSpPr>
          <p:cNvPr id="416" name="object 416"/>
          <p:cNvSpPr/>
          <p:nvPr/>
        </p:nvSpPr>
        <p:spPr>
          <a:xfrm>
            <a:off x="4656797" y="2013191"/>
            <a:ext cx="6946" cy="3568"/>
          </a:xfrm>
          <a:prstGeom prst="rect">
            <a:avLst/>
          </a:prstGeom>
          <a:blipFill>
            <a:blip r:embed="rId157" cstate="print"/>
            <a:stretch>
              <a:fillRect/>
            </a:stretch>
          </a:blipFill>
        </p:spPr>
        <p:txBody>
          <a:bodyPr wrap="square" lIns="0" tIns="0" rIns="0" bIns="0" rtlCol="0"/>
          <a:lstStyle/>
          <a:p/>
        </p:txBody>
      </p:sp>
      <p:sp>
        <p:nvSpPr>
          <p:cNvPr id="417" name="object 417"/>
          <p:cNvSpPr/>
          <p:nvPr/>
        </p:nvSpPr>
        <p:spPr>
          <a:xfrm>
            <a:off x="4653178" y="2016557"/>
            <a:ext cx="7696" cy="5511"/>
          </a:xfrm>
          <a:prstGeom prst="rect">
            <a:avLst/>
          </a:prstGeom>
          <a:blipFill>
            <a:blip r:embed="rId158" cstate="print"/>
            <a:stretch>
              <a:fillRect/>
            </a:stretch>
          </a:blipFill>
        </p:spPr>
        <p:txBody>
          <a:bodyPr wrap="square" lIns="0" tIns="0" rIns="0" bIns="0" rtlCol="0"/>
          <a:lstStyle/>
          <a:p/>
        </p:txBody>
      </p:sp>
      <p:sp>
        <p:nvSpPr>
          <p:cNvPr id="418" name="object 418"/>
          <p:cNvSpPr/>
          <p:nvPr/>
        </p:nvSpPr>
        <p:spPr>
          <a:xfrm>
            <a:off x="4648415" y="2021865"/>
            <a:ext cx="8839" cy="12319"/>
          </a:xfrm>
          <a:prstGeom prst="rect">
            <a:avLst/>
          </a:prstGeom>
          <a:blipFill>
            <a:blip r:embed="rId159" cstate="print"/>
            <a:stretch>
              <a:fillRect/>
            </a:stretch>
          </a:blipFill>
        </p:spPr>
        <p:txBody>
          <a:bodyPr wrap="square" lIns="0" tIns="0" rIns="0" bIns="0" rtlCol="0"/>
          <a:lstStyle/>
          <a:p/>
        </p:txBody>
      </p:sp>
      <p:sp>
        <p:nvSpPr>
          <p:cNvPr id="419" name="object 419"/>
          <p:cNvSpPr/>
          <p:nvPr/>
        </p:nvSpPr>
        <p:spPr>
          <a:xfrm>
            <a:off x="4648047" y="2033994"/>
            <a:ext cx="4457" cy="3505"/>
          </a:xfrm>
          <a:prstGeom prst="rect">
            <a:avLst/>
          </a:prstGeom>
          <a:blipFill>
            <a:blip r:embed="rId160" cstate="print"/>
            <a:stretch>
              <a:fillRect/>
            </a:stretch>
          </a:blipFill>
        </p:spPr>
        <p:txBody>
          <a:bodyPr wrap="square" lIns="0" tIns="0" rIns="0" bIns="0" rtlCol="0"/>
          <a:lstStyle/>
          <a:p/>
        </p:txBody>
      </p:sp>
      <p:sp>
        <p:nvSpPr>
          <p:cNvPr id="420" name="object 420"/>
          <p:cNvSpPr/>
          <p:nvPr/>
        </p:nvSpPr>
        <p:spPr>
          <a:xfrm>
            <a:off x="4647984" y="2037270"/>
            <a:ext cx="4114" cy="2463"/>
          </a:xfrm>
          <a:prstGeom prst="rect">
            <a:avLst/>
          </a:prstGeom>
          <a:blipFill>
            <a:blip r:embed="rId161" cstate="print"/>
            <a:stretch>
              <a:fillRect/>
            </a:stretch>
          </a:blipFill>
        </p:spPr>
        <p:txBody>
          <a:bodyPr wrap="square" lIns="0" tIns="0" rIns="0" bIns="0" rtlCol="0"/>
          <a:lstStyle/>
          <a:p/>
        </p:txBody>
      </p:sp>
      <p:sp>
        <p:nvSpPr>
          <p:cNvPr id="421" name="object 421"/>
          <p:cNvSpPr/>
          <p:nvPr/>
        </p:nvSpPr>
        <p:spPr>
          <a:xfrm>
            <a:off x="4647984" y="2039531"/>
            <a:ext cx="4178" cy="1816"/>
          </a:xfrm>
          <a:prstGeom prst="rect">
            <a:avLst/>
          </a:prstGeom>
          <a:blipFill>
            <a:blip r:embed="rId162" cstate="print"/>
            <a:stretch>
              <a:fillRect/>
            </a:stretch>
          </a:blipFill>
        </p:spPr>
        <p:txBody>
          <a:bodyPr wrap="square" lIns="0" tIns="0" rIns="0" bIns="0" rtlCol="0"/>
          <a:lstStyle/>
          <a:p/>
        </p:txBody>
      </p:sp>
      <p:sp>
        <p:nvSpPr>
          <p:cNvPr id="422" name="object 422"/>
          <p:cNvSpPr/>
          <p:nvPr/>
        </p:nvSpPr>
        <p:spPr>
          <a:xfrm>
            <a:off x="4648072" y="2041118"/>
            <a:ext cx="4241" cy="1460"/>
          </a:xfrm>
          <a:prstGeom prst="rect">
            <a:avLst/>
          </a:prstGeom>
          <a:blipFill>
            <a:blip r:embed="rId163" cstate="print"/>
            <a:stretch>
              <a:fillRect/>
            </a:stretch>
          </a:blipFill>
        </p:spPr>
        <p:txBody>
          <a:bodyPr wrap="square" lIns="0" tIns="0" rIns="0" bIns="0" rtlCol="0"/>
          <a:lstStyle/>
          <a:p/>
        </p:txBody>
      </p:sp>
      <p:sp>
        <p:nvSpPr>
          <p:cNvPr id="423" name="object 423"/>
          <p:cNvSpPr/>
          <p:nvPr/>
        </p:nvSpPr>
        <p:spPr>
          <a:xfrm>
            <a:off x="4648301" y="2042376"/>
            <a:ext cx="4203" cy="1219"/>
          </a:xfrm>
          <a:prstGeom prst="rect">
            <a:avLst/>
          </a:prstGeom>
          <a:blipFill>
            <a:blip r:embed="rId164" cstate="print"/>
            <a:stretch>
              <a:fillRect/>
            </a:stretch>
          </a:blipFill>
        </p:spPr>
        <p:txBody>
          <a:bodyPr wrap="square" lIns="0" tIns="0" rIns="0" bIns="0" rtlCol="0"/>
          <a:lstStyle/>
          <a:p/>
        </p:txBody>
      </p:sp>
      <p:sp>
        <p:nvSpPr>
          <p:cNvPr id="424" name="object 424"/>
          <p:cNvSpPr/>
          <p:nvPr/>
        </p:nvSpPr>
        <p:spPr>
          <a:xfrm>
            <a:off x="4648415" y="2043366"/>
            <a:ext cx="4305" cy="1092"/>
          </a:xfrm>
          <a:prstGeom prst="rect">
            <a:avLst/>
          </a:prstGeom>
          <a:blipFill>
            <a:blip r:embed="rId165" cstate="print"/>
            <a:stretch>
              <a:fillRect/>
            </a:stretch>
          </a:blipFill>
        </p:spPr>
        <p:txBody>
          <a:bodyPr wrap="square" lIns="0" tIns="0" rIns="0" bIns="0" rtlCol="0"/>
          <a:lstStyle/>
          <a:p/>
        </p:txBody>
      </p:sp>
      <p:sp>
        <p:nvSpPr>
          <p:cNvPr id="425" name="object 425"/>
          <p:cNvSpPr/>
          <p:nvPr/>
        </p:nvSpPr>
        <p:spPr>
          <a:xfrm>
            <a:off x="4648631" y="2044255"/>
            <a:ext cx="4330" cy="965"/>
          </a:xfrm>
          <a:prstGeom prst="rect">
            <a:avLst/>
          </a:prstGeom>
          <a:blipFill>
            <a:blip r:embed="rId166" cstate="print"/>
            <a:stretch>
              <a:fillRect/>
            </a:stretch>
          </a:blipFill>
        </p:spPr>
        <p:txBody>
          <a:bodyPr wrap="square" lIns="0" tIns="0" rIns="0" bIns="0" rtlCol="0"/>
          <a:lstStyle/>
          <a:p/>
        </p:txBody>
      </p:sp>
      <p:sp>
        <p:nvSpPr>
          <p:cNvPr id="426" name="object 426"/>
          <p:cNvSpPr/>
          <p:nvPr/>
        </p:nvSpPr>
        <p:spPr>
          <a:xfrm>
            <a:off x="4648873" y="2045017"/>
            <a:ext cx="4343" cy="889"/>
          </a:xfrm>
          <a:prstGeom prst="rect">
            <a:avLst/>
          </a:prstGeom>
          <a:blipFill>
            <a:blip r:embed="rId167" cstate="print"/>
            <a:stretch>
              <a:fillRect/>
            </a:stretch>
          </a:blipFill>
        </p:spPr>
        <p:txBody>
          <a:bodyPr wrap="square" lIns="0" tIns="0" rIns="0" bIns="0" rtlCol="0"/>
          <a:lstStyle/>
          <a:p/>
        </p:txBody>
      </p:sp>
      <p:sp>
        <p:nvSpPr>
          <p:cNvPr id="427" name="object 427"/>
          <p:cNvSpPr/>
          <p:nvPr/>
        </p:nvSpPr>
        <p:spPr>
          <a:xfrm>
            <a:off x="4649190" y="2045703"/>
            <a:ext cx="4292" cy="850"/>
          </a:xfrm>
          <a:prstGeom prst="rect">
            <a:avLst/>
          </a:prstGeom>
          <a:blipFill>
            <a:blip r:embed="rId168" cstate="print"/>
            <a:stretch>
              <a:fillRect/>
            </a:stretch>
          </a:blipFill>
        </p:spPr>
        <p:txBody>
          <a:bodyPr wrap="square" lIns="0" tIns="0" rIns="0" bIns="0" rtlCol="0"/>
          <a:lstStyle/>
          <a:p/>
        </p:txBody>
      </p:sp>
      <p:sp>
        <p:nvSpPr>
          <p:cNvPr id="428" name="object 428"/>
          <p:cNvSpPr/>
          <p:nvPr/>
        </p:nvSpPr>
        <p:spPr>
          <a:xfrm>
            <a:off x="4649419" y="2046338"/>
            <a:ext cx="4368" cy="812"/>
          </a:xfrm>
          <a:prstGeom prst="rect">
            <a:avLst/>
          </a:prstGeom>
          <a:blipFill>
            <a:blip r:embed="rId169" cstate="print"/>
            <a:stretch>
              <a:fillRect/>
            </a:stretch>
          </a:blipFill>
        </p:spPr>
        <p:txBody>
          <a:bodyPr wrap="square" lIns="0" tIns="0" rIns="0" bIns="0" rtlCol="0"/>
          <a:lstStyle/>
          <a:p/>
        </p:txBody>
      </p:sp>
      <p:sp>
        <p:nvSpPr>
          <p:cNvPr id="429" name="object 429"/>
          <p:cNvSpPr/>
          <p:nvPr/>
        </p:nvSpPr>
        <p:spPr>
          <a:xfrm>
            <a:off x="4649711" y="2046922"/>
            <a:ext cx="4406" cy="800"/>
          </a:xfrm>
          <a:prstGeom prst="rect">
            <a:avLst/>
          </a:prstGeom>
          <a:blipFill>
            <a:blip r:embed="rId170" cstate="print"/>
            <a:stretch>
              <a:fillRect/>
            </a:stretch>
          </a:blipFill>
        </p:spPr>
        <p:txBody>
          <a:bodyPr wrap="square" lIns="0" tIns="0" rIns="0" bIns="0" rtlCol="0"/>
          <a:lstStyle/>
          <a:p/>
        </p:txBody>
      </p:sp>
      <p:sp>
        <p:nvSpPr>
          <p:cNvPr id="430" name="object 430"/>
          <p:cNvSpPr/>
          <p:nvPr/>
        </p:nvSpPr>
        <p:spPr>
          <a:xfrm>
            <a:off x="4650066" y="2047506"/>
            <a:ext cx="4419" cy="774"/>
          </a:xfrm>
          <a:prstGeom prst="rect">
            <a:avLst/>
          </a:prstGeom>
          <a:blipFill>
            <a:blip r:embed="rId171" cstate="print"/>
            <a:stretch>
              <a:fillRect/>
            </a:stretch>
          </a:blipFill>
        </p:spPr>
        <p:txBody>
          <a:bodyPr wrap="square" lIns="0" tIns="0" rIns="0" bIns="0" rtlCol="0"/>
          <a:lstStyle/>
          <a:p/>
        </p:txBody>
      </p:sp>
      <p:sp>
        <p:nvSpPr>
          <p:cNvPr id="431" name="object 431"/>
          <p:cNvSpPr/>
          <p:nvPr/>
        </p:nvSpPr>
        <p:spPr>
          <a:xfrm>
            <a:off x="4650422" y="2048078"/>
            <a:ext cx="4495" cy="774"/>
          </a:xfrm>
          <a:prstGeom prst="rect">
            <a:avLst/>
          </a:prstGeom>
          <a:blipFill>
            <a:blip r:embed="rId172" cstate="print"/>
            <a:stretch>
              <a:fillRect/>
            </a:stretch>
          </a:blipFill>
        </p:spPr>
        <p:txBody>
          <a:bodyPr wrap="square" lIns="0" tIns="0" rIns="0" bIns="0" rtlCol="0"/>
          <a:lstStyle/>
          <a:p/>
        </p:txBody>
      </p:sp>
      <p:sp>
        <p:nvSpPr>
          <p:cNvPr id="432" name="object 432"/>
          <p:cNvSpPr/>
          <p:nvPr/>
        </p:nvSpPr>
        <p:spPr>
          <a:xfrm>
            <a:off x="4650943" y="2048624"/>
            <a:ext cx="4470" cy="800"/>
          </a:xfrm>
          <a:prstGeom prst="rect">
            <a:avLst/>
          </a:prstGeom>
          <a:blipFill>
            <a:blip r:embed="rId173" cstate="print"/>
            <a:stretch>
              <a:fillRect/>
            </a:stretch>
          </a:blipFill>
        </p:spPr>
        <p:txBody>
          <a:bodyPr wrap="square" lIns="0" tIns="0" rIns="0" bIns="0" rtlCol="0"/>
          <a:lstStyle/>
          <a:p/>
        </p:txBody>
      </p:sp>
      <p:sp>
        <p:nvSpPr>
          <p:cNvPr id="433" name="object 433"/>
          <p:cNvSpPr/>
          <p:nvPr/>
        </p:nvSpPr>
        <p:spPr>
          <a:xfrm>
            <a:off x="4651349" y="2049221"/>
            <a:ext cx="4686" cy="838"/>
          </a:xfrm>
          <a:prstGeom prst="rect">
            <a:avLst/>
          </a:prstGeom>
          <a:blipFill>
            <a:blip r:embed="rId174" cstate="print"/>
            <a:stretch>
              <a:fillRect/>
            </a:stretch>
          </a:blipFill>
        </p:spPr>
        <p:txBody>
          <a:bodyPr wrap="square" lIns="0" tIns="0" rIns="0" bIns="0" rtlCol="0"/>
          <a:lstStyle/>
          <a:p/>
        </p:txBody>
      </p:sp>
      <p:sp>
        <p:nvSpPr>
          <p:cNvPr id="434" name="object 434"/>
          <p:cNvSpPr/>
          <p:nvPr/>
        </p:nvSpPr>
        <p:spPr>
          <a:xfrm>
            <a:off x="4651971" y="2049843"/>
            <a:ext cx="4978" cy="977"/>
          </a:xfrm>
          <a:prstGeom prst="rect">
            <a:avLst/>
          </a:prstGeom>
          <a:blipFill>
            <a:blip r:embed="rId175" cstate="print"/>
            <a:stretch>
              <a:fillRect/>
            </a:stretch>
          </a:blipFill>
        </p:spPr>
        <p:txBody>
          <a:bodyPr wrap="square" lIns="0" tIns="0" rIns="0" bIns="0" rtlCol="0"/>
          <a:lstStyle/>
          <a:p/>
        </p:txBody>
      </p:sp>
      <p:sp>
        <p:nvSpPr>
          <p:cNvPr id="435" name="object 435"/>
          <p:cNvSpPr/>
          <p:nvPr/>
        </p:nvSpPr>
        <p:spPr>
          <a:xfrm>
            <a:off x="4652886" y="2050605"/>
            <a:ext cx="10934" cy="2412"/>
          </a:xfrm>
          <a:prstGeom prst="rect">
            <a:avLst/>
          </a:prstGeom>
          <a:blipFill>
            <a:blip r:embed="rId176" cstate="print"/>
            <a:stretch>
              <a:fillRect/>
            </a:stretch>
          </a:blipFill>
        </p:spPr>
        <p:txBody>
          <a:bodyPr wrap="square" lIns="0" tIns="0" rIns="0" bIns="0" rtlCol="0"/>
          <a:lstStyle/>
          <a:p/>
        </p:txBody>
      </p:sp>
      <p:sp>
        <p:nvSpPr>
          <p:cNvPr id="436" name="object 436"/>
          <p:cNvSpPr/>
          <p:nvPr/>
        </p:nvSpPr>
        <p:spPr>
          <a:xfrm>
            <a:off x="3064882" y="1895797"/>
            <a:ext cx="47625" cy="165100"/>
          </a:xfrm>
          <a:custGeom>
            <a:avLst/>
            <a:gdLst/>
            <a:ahLst/>
            <a:cxnLst/>
            <a:rect l="l" t="t" r="r" b="b"/>
            <a:pathLst>
              <a:path w="47625" h="165100">
                <a:moveTo>
                  <a:pt x="0" y="0"/>
                </a:moveTo>
                <a:lnTo>
                  <a:pt x="76" y="137147"/>
                </a:lnTo>
                <a:lnTo>
                  <a:pt x="47332" y="164553"/>
                </a:lnTo>
                <a:lnTo>
                  <a:pt x="41870" y="22201"/>
                </a:lnTo>
                <a:lnTo>
                  <a:pt x="24626" y="10864"/>
                </a:lnTo>
                <a:lnTo>
                  <a:pt x="14398" y="4746"/>
                </a:lnTo>
                <a:lnTo>
                  <a:pt x="7438" y="1806"/>
                </a:lnTo>
                <a:lnTo>
                  <a:pt x="0" y="0"/>
                </a:lnTo>
                <a:close/>
              </a:path>
            </a:pathLst>
          </a:custGeom>
          <a:solidFill>
            <a:srgbClr val="55798A"/>
          </a:solidFill>
        </p:spPr>
        <p:txBody>
          <a:bodyPr wrap="square" lIns="0" tIns="0" rIns="0" bIns="0" rtlCol="0"/>
          <a:lstStyle/>
          <a:p/>
        </p:txBody>
      </p:sp>
      <p:sp>
        <p:nvSpPr>
          <p:cNvPr id="437" name="object 437"/>
          <p:cNvSpPr/>
          <p:nvPr/>
        </p:nvSpPr>
        <p:spPr>
          <a:xfrm>
            <a:off x="3111997" y="1859158"/>
            <a:ext cx="118110" cy="201295"/>
          </a:xfrm>
          <a:custGeom>
            <a:avLst/>
            <a:gdLst/>
            <a:ahLst/>
            <a:cxnLst/>
            <a:rect l="l" t="t" r="r" b="b"/>
            <a:pathLst>
              <a:path w="118110" h="201294">
                <a:moveTo>
                  <a:pt x="116967" y="0"/>
                </a:moveTo>
                <a:lnTo>
                  <a:pt x="0" y="62331"/>
                </a:lnTo>
                <a:lnTo>
                  <a:pt x="228" y="201193"/>
                </a:lnTo>
                <a:lnTo>
                  <a:pt x="118059" y="138531"/>
                </a:lnTo>
                <a:lnTo>
                  <a:pt x="116967" y="0"/>
                </a:lnTo>
                <a:close/>
              </a:path>
            </a:pathLst>
          </a:custGeom>
          <a:solidFill>
            <a:srgbClr val="234A5A"/>
          </a:solidFill>
        </p:spPr>
        <p:txBody>
          <a:bodyPr wrap="square" lIns="0" tIns="0" rIns="0" bIns="0" rtlCol="0"/>
          <a:lstStyle/>
          <a:p/>
        </p:txBody>
      </p:sp>
      <p:sp>
        <p:nvSpPr>
          <p:cNvPr id="438" name="object 438"/>
          <p:cNvSpPr/>
          <p:nvPr/>
        </p:nvSpPr>
        <p:spPr>
          <a:xfrm>
            <a:off x="3119233" y="1919002"/>
            <a:ext cx="0" cy="142240"/>
          </a:xfrm>
          <a:custGeom>
            <a:avLst/>
            <a:gdLst/>
            <a:ahLst/>
            <a:cxnLst/>
            <a:rect l="l" t="t" r="r" b="b"/>
            <a:pathLst>
              <a:path w="0" h="142239">
                <a:moveTo>
                  <a:pt x="0" y="0"/>
                </a:moveTo>
                <a:lnTo>
                  <a:pt x="0" y="141947"/>
                </a:lnTo>
              </a:path>
            </a:pathLst>
          </a:custGeom>
          <a:ln w="7226">
            <a:solidFill>
              <a:srgbClr val="395E6F"/>
            </a:solidFill>
          </a:ln>
        </p:spPr>
        <p:txBody>
          <a:bodyPr wrap="square" lIns="0" tIns="0" rIns="0" bIns="0" rtlCol="0"/>
          <a:lstStyle/>
          <a:p/>
        </p:txBody>
      </p:sp>
      <p:sp>
        <p:nvSpPr>
          <p:cNvPr id="439" name="object 439"/>
          <p:cNvSpPr/>
          <p:nvPr/>
        </p:nvSpPr>
        <p:spPr>
          <a:xfrm>
            <a:off x="3064882" y="1832589"/>
            <a:ext cx="164465" cy="88900"/>
          </a:xfrm>
          <a:custGeom>
            <a:avLst/>
            <a:gdLst/>
            <a:ahLst/>
            <a:cxnLst/>
            <a:rect l="l" t="t" r="r" b="b"/>
            <a:pathLst>
              <a:path w="164464" h="88900">
                <a:moveTo>
                  <a:pt x="118872" y="0"/>
                </a:moveTo>
                <a:lnTo>
                  <a:pt x="0" y="63207"/>
                </a:lnTo>
                <a:lnTo>
                  <a:pt x="47117" y="88899"/>
                </a:lnTo>
                <a:lnTo>
                  <a:pt x="164084" y="26568"/>
                </a:lnTo>
                <a:lnTo>
                  <a:pt x="118872" y="0"/>
                </a:lnTo>
                <a:close/>
              </a:path>
            </a:pathLst>
          </a:custGeom>
          <a:solidFill>
            <a:srgbClr val="94B0BE"/>
          </a:solidFill>
        </p:spPr>
        <p:txBody>
          <a:bodyPr wrap="square" lIns="0" tIns="0" rIns="0" bIns="0" rtlCol="0"/>
          <a:lstStyle/>
          <a:p/>
        </p:txBody>
      </p:sp>
      <p:sp>
        <p:nvSpPr>
          <p:cNvPr id="440" name="object 440"/>
          <p:cNvSpPr/>
          <p:nvPr/>
        </p:nvSpPr>
        <p:spPr>
          <a:xfrm>
            <a:off x="3068219" y="1892487"/>
            <a:ext cx="49530" cy="27305"/>
          </a:xfrm>
          <a:custGeom>
            <a:avLst/>
            <a:gdLst/>
            <a:ahLst/>
            <a:cxnLst/>
            <a:rect l="l" t="t" r="r" b="b"/>
            <a:pathLst>
              <a:path w="49530" h="27305">
                <a:moveTo>
                  <a:pt x="0" y="0"/>
                </a:moveTo>
                <a:lnTo>
                  <a:pt x="0" y="1536"/>
                </a:lnTo>
                <a:lnTo>
                  <a:pt x="47028" y="27292"/>
                </a:lnTo>
                <a:lnTo>
                  <a:pt x="49225" y="26314"/>
                </a:lnTo>
                <a:lnTo>
                  <a:pt x="0" y="0"/>
                </a:lnTo>
                <a:close/>
              </a:path>
            </a:pathLst>
          </a:custGeom>
          <a:solidFill>
            <a:srgbClr val="55798A"/>
          </a:solidFill>
        </p:spPr>
        <p:txBody>
          <a:bodyPr wrap="square" lIns="0" tIns="0" rIns="0" bIns="0" rtlCol="0"/>
          <a:lstStyle/>
          <a:p/>
        </p:txBody>
      </p:sp>
      <p:sp>
        <p:nvSpPr>
          <p:cNvPr id="441" name="object 441"/>
          <p:cNvSpPr/>
          <p:nvPr/>
        </p:nvSpPr>
        <p:spPr>
          <a:xfrm>
            <a:off x="3064854" y="1920363"/>
            <a:ext cx="47625" cy="29209"/>
          </a:xfrm>
          <a:custGeom>
            <a:avLst/>
            <a:gdLst/>
            <a:ahLst/>
            <a:cxnLst/>
            <a:rect l="l" t="t" r="r" b="b"/>
            <a:pathLst>
              <a:path w="47625" h="29210">
                <a:moveTo>
                  <a:pt x="0" y="0"/>
                </a:moveTo>
                <a:lnTo>
                  <a:pt x="0" y="2095"/>
                </a:lnTo>
                <a:lnTo>
                  <a:pt x="47294" y="29197"/>
                </a:lnTo>
                <a:lnTo>
                  <a:pt x="47294" y="27114"/>
                </a:lnTo>
                <a:lnTo>
                  <a:pt x="0" y="0"/>
                </a:lnTo>
                <a:close/>
              </a:path>
            </a:pathLst>
          </a:custGeom>
          <a:solidFill>
            <a:srgbClr val="BCD1DC"/>
          </a:solidFill>
        </p:spPr>
        <p:txBody>
          <a:bodyPr wrap="square" lIns="0" tIns="0" rIns="0" bIns="0" rtlCol="0"/>
          <a:lstStyle/>
          <a:p/>
        </p:txBody>
      </p:sp>
      <p:sp>
        <p:nvSpPr>
          <p:cNvPr id="442" name="object 442"/>
          <p:cNvSpPr/>
          <p:nvPr/>
        </p:nvSpPr>
        <p:spPr>
          <a:xfrm>
            <a:off x="3112148" y="1945466"/>
            <a:ext cx="3175" cy="4445"/>
          </a:xfrm>
          <a:custGeom>
            <a:avLst/>
            <a:gdLst/>
            <a:ahLst/>
            <a:cxnLst/>
            <a:rect l="l" t="t" r="r" b="b"/>
            <a:pathLst>
              <a:path w="3175" h="4444">
                <a:moveTo>
                  <a:pt x="3124" y="0"/>
                </a:moveTo>
                <a:lnTo>
                  <a:pt x="0" y="2006"/>
                </a:lnTo>
                <a:lnTo>
                  <a:pt x="0" y="4089"/>
                </a:lnTo>
                <a:lnTo>
                  <a:pt x="3124" y="2057"/>
                </a:lnTo>
                <a:lnTo>
                  <a:pt x="3124" y="0"/>
                </a:lnTo>
                <a:close/>
              </a:path>
            </a:pathLst>
          </a:custGeom>
          <a:solidFill>
            <a:srgbClr val="7C9CAC"/>
          </a:solidFill>
        </p:spPr>
        <p:txBody>
          <a:bodyPr wrap="square" lIns="0" tIns="0" rIns="0" bIns="0" rtlCol="0"/>
          <a:lstStyle/>
          <a:p/>
        </p:txBody>
      </p:sp>
      <p:sp>
        <p:nvSpPr>
          <p:cNvPr id="443" name="object 443"/>
          <p:cNvSpPr/>
          <p:nvPr/>
        </p:nvSpPr>
        <p:spPr>
          <a:xfrm>
            <a:off x="3064854" y="1924464"/>
            <a:ext cx="47625" cy="29209"/>
          </a:xfrm>
          <a:custGeom>
            <a:avLst/>
            <a:gdLst/>
            <a:ahLst/>
            <a:cxnLst/>
            <a:rect l="l" t="t" r="r" b="b"/>
            <a:pathLst>
              <a:path w="47625" h="29210">
                <a:moveTo>
                  <a:pt x="0" y="0"/>
                </a:moveTo>
                <a:lnTo>
                  <a:pt x="0" y="2095"/>
                </a:lnTo>
                <a:lnTo>
                  <a:pt x="47294" y="29197"/>
                </a:lnTo>
                <a:lnTo>
                  <a:pt x="47294" y="27114"/>
                </a:lnTo>
                <a:lnTo>
                  <a:pt x="0" y="0"/>
                </a:lnTo>
                <a:close/>
              </a:path>
            </a:pathLst>
          </a:custGeom>
          <a:solidFill>
            <a:srgbClr val="BCD1DC"/>
          </a:solidFill>
        </p:spPr>
        <p:txBody>
          <a:bodyPr wrap="square" lIns="0" tIns="0" rIns="0" bIns="0" rtlCol="0"/>
          <a:lstStyle/>
          <a:p/>
        </p:txBody>
      </p:sp>
      <p:sp>
        <p:nvSpPr>
          <p:cNvPr id="444" name="object 444"/>
          <p:cNvSpPr/>
          <p:nvPr/>
        </p:nvSpPr>
        <p:spPr>
          <a:xfrm>
            <a:off x="3112148" y="1949567"/>
            <a:ext cx="3175" cy="4445"/>
          </a:xfrm>
          <a:custGeom>
            <a:avLst/>
            <a:gdLst/>
            <a:ahLst/>
            <a:cxnLst/>
            <a:rect l="l" t="t" r="r" b="b"/>
            <a:pathLst>
              <a:path w="3175" h="4444">
                <a:moveTo>
                  <a:pt x="3124" y="0"/>
                </a:moveTo>
                <a:lnTo>
                  <a:pt x="0" y="2006"/>
                </a:lnTo>
                <a:lnTo>
                  <a:pt x="0" y="4089"/>
                </a:lnTo>
                <a:lnTo>
                  <a:pt x="3124" y="2057"/>
                </a:lnTo>
                <a:lnTo>
                  <a:pt x="3124" y="0"/>
                </a:lnTo>
                <a:close/>
              </a:path>
            </a:pathLst>
          </a:custGeom>
          <a:solidFill>
            <a:srgbClr val="7C9CAC"/>
          </a:solidFill>
        </p:spPr>
        <p:txBody>
          <a:bodyPr wrap="square" lIns="0" tIns="0" rIns="0" bIns="0" rtlCol="0"/>
          <a:lstStyle/>
          <a:p/>
        </p:txBody>
      </p:sp>
      <p:sp>
        <p:nvSpPr>
          <p:cNvPr id="445" name="object 445"/>
          <p:cNvSpPr/>
          <p:nvPr/>
        </p:nvSpPr>
        <p:spPr>
          <a:xfrm>
            <a:off x="3119534" y="1925852"/>
            <a:ext cx="77470" cy="179705"/>
          </a:xfrm>
          <a:custGeom>
            <a:avLst/>
            <a:gdLst/>
            <a:ahLst/>
            <a:cxnLst/>
            <a:rect l="l" t="t" r="r" b="b"/>
            <a:pathLst>
              <a:path w="77469" h="179705">
                <a:moveTo>
                  <a:pt x="0" y="0"/>
                </a:moveTo>
                <a:lnTo>
                  <a:pt x="76" y="137160"/>
                </a:lnTo>
                <a:lnTo>
                  <a:pt x="77012" y="179654"/>
                </a:lnTo>
                <a:lnTo>
                  <a:pt x="65412" y="33249"/>
                </a:lnTo>
                <a:lnTo>
                  <a:pt x="28118" y="12070"/>
                </a:lnTo>
                <a:lnTo>
                  <a:pt x="0" y="0"/>
                </a:lnTo>
                <a:close/>
              </a:path>
            </a:pathLst>
          </a:custGeom>
          <a:solidFill>
            <a:srgbClr val="55798A"/>
          </a:solidFill>
        </p:spPr>
        <p:txBody>
          <a:bodyPr wrap="square" lIns="0" tIns="0" rIns="0" bIns="0" rtlCol="0"/>
          <a:lstStyle/>
          <a:p/>
        </p:txBody>
      </p:sp>
      <p:sp>
        <p:nvSpPr>
          <p:cNvPr id="446" name="object 446"/>
          <p:cNvSpPr/>
          <p:nvPr/>
        </p:nvSpPr>
        <p:spPr>
          <a:xfrm>
            <a:off x="3196318" y="1904322"/>
            <a:ext cx="118110" cy="201295"/>
          </a:xfrm>
          <a:custGeom>
            <a:avLst/>
            <a:gdLst/>
            <a:ahLst/>
            <a:cxnLst/>
            <a:rect l="l" t="t" r="r" b="b"/>
            <a:pathLst>
              <a:path w="118110" h="201294">
                <a:moveTo>
                  <a:pt x="116954" y="0"/>
                </a:moveTo>
                <a:lnTo>
                  <a:pt x="0" y="62318"/>
                </a:lnTo>
                <a:lnTo>
                  <a:pt x="228" y="201180"/>
                </a:lnTo>
                <a:lnTo>
                  <a:pt x="118059" y="138518"/>
                </a:lnTo>
                <a:lnTo>
                  <a:pt x="116954" y="0"/>
                </a:lnTo>
                <a:close/>
              </a:path>
            </a:pathLst>
          </a:custGeom>
          <a:solidFill>
            <a:srgbClr val="234A5A"/>
          </a:solidFill>
        </p:spPr>
        <p:txBody>
          <a:bodyPr wrap="square" lIns="0" tIns="0" rIns="0" bIns="0" rtlCol="0"/>
          <a:lstStyle/>
          <a:p/>
        </p:txBody>
      </p:sp>
      <p:sp>
        <p:nvSpPr>
          <p:cNvPr id="447" name="object 447"/>
          <p:cNvSpPr/>
          <p:nvPr/>
        </p:nvSpPr>
        <p:spPr>
          <a:xfrm>
            <a:off x="3199702" y="1902513"/>
            <a:ext cx="118745" cy="202565"/>
          </a:xfrm>
          <a:custGeom>
            <a:avLst/>
            <a:gdLst/>
            <a:ahLst/>
            <a:cxnLst/>
            <a:rect l="l" t="t" r="r" b="b"/>
            <a:pathLst>
              <a:path w="118745" h="202564">
                <a:moveTo>
                  <a:pt x="118452" y="0"/>
                </a:moveTo>
                <a:lnTo>
                  <a:pt x="533" y="62318"/>
                </a:lnTo>
                <a:lnTo>
                  <a:pt x="0" y="201307"/>
                </a:lnTo>
                <a:lnTo>
                  <a:pt x="1701" y="202158"/>
                </a:lnTo>
                <a:lnTo>
                  <a:pt x="118592" y="138607"/>
                </a:lnTo>
                <a:lnTo>
                  <a:pt x="118452" y="0"/>
                </a:lnTo>
                <a:close/>
              </a:path>
            </a:pathLst>
          </a:custGeom>
          <a:solidFill>
            <a:srgbClr val="234A5A"/>
          </a:solidFill>
        </p:spPr>
        <p:txBody>
          <a:bodyPr wrap="square" lIns="0" tIns="0" rIns="0" bIns="0" rtlCol="0"/>
          <a:lstStyle/>
          <a:p/>
        </p:txBody>
      </p:sp>
      <p:sp>
        <p:nvSpPr>
          <p:cNvPr id="448" name="object 448"/>
          <p:cNvSpPr/>
          <p:nvPr/>
        </p:nvSpPr>
        <p:spPr>
          <a:xfrm>
            <a:off x="3119534" y="1862631"/>
            <a:ext cx="194310" cy="104139"/>
          </a:xfrm>
          <a:custGeom>
            <a:avLst/>
            <a:gdLst/>
            <a:ahLst/>
            <a:cxnLst/>
            <a:rect l="l" t="t" r="r" b="b"/>
            <a:pathLst>
              <a:path w="194310" h="104139">
                <a:moveTo>
                  <a:pt x="118884" y="0"/>
                </a:moveTo>
                <a:lnTo>
                  <a:pt x="0" y="63220"/>
                </a:lnTo>
                <a:lnTo>
                  <a:pt x="76784" y="104012"/>
                </a:lnTo>
                <a:lnTo>
                  <a:pt x="193738" y="41694"/>
                </a:lnTo>
                <a:lnTo>
                  <a:pt x="118884" y="0"/>
                </a:lnTo>
                <a:close/>
              </a:path>
            </a:pathLst>
          </a:custGeom>
          <a:solidFill>
            <a:srgbClr val="94B0BE"/>
          </a:solidFill>
        </p:spPr>
        <p:txBody>
          <a:bodyPr wrap="square" lIns="0" tIns="0" rIns="0" bIns="0" rtlCol="0"/>
          <a:lstStyle/>
          <a:p/>
        </p:txBody>
      </p:sp>
      <p:sp>
        <p:nvSpPr>
          <p:cNvPr id="449" name="object 449"/>
          <p:cNvSpPr/>
          <p:nvPr/>
        </p:nvSpPr>
        <p:spPr>
          <a:xfrm>
            <a:off x="3122879" y="1859915"/>
            <a:ext cx="195275" cy="104698"/>
          </a:xfrm>
          <a:prstGeom prst="rect">
            <a:avLst/>
          </a:prstGeom>
          <a:blipFill>
            <a:blip r:embed="rId177" cstate="print"/>
            <a:stretch>
              <a:fillRect/>
            </a:stretch>
          </a:blipFill>
        </p:spPr>
        <p:txBody>
          <a:bodyPr wrap="square" lIns="0" tIns="0" rIns="0" bIns="0" rtlCol="0"/>
          <a:lstStyle/>
          <a:p/>
        </p:txBody>
      </p:sp>
      <p:sp>
        <p:nvSpPr>
          <p:cNvPr id="450" name="object 450"/>
          <p:cNvSpPr/>
          <p:nvPr/>
        </p:nvSpPr>
        <p:spPr>
          <a:xfrm>
            <a:off x="3122885" y="1922339"/>
            <a:ext cx="78740" cy="43180"/>
          </a:xfrm>
          <a:custGeom>
            <a:avLst/>
            <a:gdLst/>
            <a:ahLst/>
            <a:cxnLst/>
            <a:rect l="l" t="t" r="r" b="b"/>
            <a:pathLst>
              <a:path w="78739" h="43180">
                <a:moveTo>
                  <a:pt x="0" y="0"/>
                </a:moveTo>
                <a:lnTo>
                  <a:pt x="0" y="1739"/>
                </a:lnTo>
                <a:lnTo>
                  <a:pt x="76682" y="42595"/>
                </a:lnTo>
                <a:lnTo>
                  <a:pt x="78752" y="42011"/>
                </a:lnTo>
                <a:lnTo>
                  <a:pt x="0" y="0"/>
                </a:lnTo>
                <a:close/>
              </a:path>
            </a:pathLst>
          </a:custGeom>
          <a:solidFill>
            <a:srgbClr val="55798A"/>
          </a:solidFill>
        </p:spPr>
        <p:txBody>
          <a:bodyPr wrap="square" lIns="0" tIns="0" rIns="0" bIns="0" rtlCol="0"/>
          <a:lstStyle/>
          <a:p/>
        </p:txBody>
      </p:sp>
      <p:sp>
        <p:nvSpPr>
          <p:cNvPr id="451" name="object 451"/>
          <p:cNvSpPr/>
          <p:nvPr/>
        </p:nvSpPr>
        <p:spPr>
          <a:xfrm>
            <a:off x="3200462" y="1964314"/>
            <a:ext cx="0" cy="140970"/>
          </a:xfrm>
          <a:custGeom>
            <a:avLst/>
            <a:gdLst/>
            <a:ahLst/>
            <a:cxnLst/>
            <a:rect l="l" t="t" r="r" b="b"/>
            <a:pathLst>
              <a:path w="0" h="140969">
                <a:moveTo>
                  <a:pt x="0" y="0"/>
                </a:moveTo>
                <a:lnTo>
                  <a:pt x="0" y="140360"/>
                </a:lnTo>
              </a:path>
            </a:pathLst>
          </a:custGeom>
          <a:ln w="3175">
            <a:solidFill>
              <a:srgbClr val="476979"/>
            </a:solidFill>
          </a:ln>
        </p:spPr>
        <p:txBody>
          <a:bodyPr wrap="square" lIns="0" tIns="0" rIns="0" bIns="0" rtlCol="0"/>
          <a:lstStyle/>
          <a:p/>
        </p:txBody>
      </p:sp>
      <p:sp>
        <p:nvSpPr>
          <p:cNvPr id="452" name="object 452"/>
          <p:cNvSpPr/>
          <p:nvPr/>
        </p:nvSpPr>
        <p:spPr>
          <a:xfrm>
            <a:off x="3129551" y="2033925"/>
            <a:ext cx="67310" cy="38735"/>
          </a:xfrm>
          <a:custGeom>
            <a:avLst/>
            <a:gdLst/>
            <a:ahLst/>
            <a:cxnLst/>
            <a:rect l="l" t="t" r="r" b="b"/>
            <a:pathLst>
              <a:path w="67310" h="38735">
                <a:moveTo>
                  <a:pt x="0" y="0"/>
                </a:moveTo>
                <a:lnTo>
                  <a:pt x="0" y="2082"/>
                </a:lnTo>
                <a:lnTo>
                  <a:pt x="66916" y="38468"/>
                </a:lnTo>
                <a:lnTo>
                  <a:pt x="66916" y="36385"/>
                </a:lnTo>
                <a:lnTo>
                  <a:pt x="0" y="0"/>
                </a:lnTo>
                <a:close/>
              </a:path>
            </a:pathLst>
          </a:custGeom>
          <a:solidFill>
            <a:srgbClr val="BCD1DC"/>
          </a:solidFill>
        </p:spPr>
        <p:txBody>
          <a:bodyPr wrap="square" lIns="0" tIns="0" rIns="0" bIns="0" rtlCol="0"/>
          <a:lstStyle/>
          <a:p/>
        </p:txBody>
      </p:sp>
      <p:sp>
        <p:nvSpPr>
          <p:cNvPr id="453" name="object 453"/>
          <p:cNvSpPr/>
          <p:nvPr/>
        </p:nvSpPr>
        <p:spPr>
          <a:xfrm>
            <a:off x="3196468" y="2068303"/>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55798A"/>
          </a:solidFill>
        </p:spPr>
        <p:txBody>
          <a:bodyPr wrap="square" lIns="0" tIns="0" rIns="0" bIns="0" rtlCol="0"/>
          <a:lstStyle/>
          <a:p/>
        </p:txBody>
      </p:sp>
      <p:sp>
        <p:nvSpPr>
          <p:cNvPr id="454" name="object 454"/>
          <p:cNvSpPr/>
          <p:nvPr/>
        </p:nvSpPr>
        <p:spPr>
          <a:xfrm>
            <a:off x="3129547" y="2033923"/>
            <a:ext cx="2540" cy="2540"/>
          </a:xfrm>
          <a:custGeom>
            <a:avLst/>
            <a:gdLst/>
            <a:ahLst/>
            <a:cxnLst/>
            <a:rect l="l" t="t" r="r" b="b"/>
            <a:pathLst>
              <a:path w="2539" h="2539">
                <a:moveTo>
                  <a:pt x="0" y="0"/>
                </a:moveTo>
                <a:lnTo>
                  <a:pt x="0" y="2095"/>
                </a:lnTo>
                <a:lnTo>
                  <a:pt x="2082" y="1130"/>
                </a:lnTo>
                <a:lnTo>
                  <a:pt x="0" y="0"/>
                </a:lnTo>
                <a:close/>
              </a:path>
            </a:pathLst>
          </a:custGeom>
          <a:solidFill>
            <a:srgbClr val="234A5A"/>
          </a:solidFill>
        </p:spPr>
        <p:txBody>
          <a:bodyPr wrap="square" lIns="0" tIns="0" rIns="0" bIns="0" rtlCol="0"/>
          <a:lstStyle/>
          <a:p/>
        </p:txBody>
      </p:sp>
      <p:sp>
        <p:nvSpPr>
          <p:cNvPr id="455" name="object 455"/>
          <p:cNvSpPr/>
          <p:nvPr/>
        </p:nvSpPr>
        <p:spPr>
          <a:xfrm>
            <a:off x="3129551" y="2038017"/>
            <a:ext cx="67310" cy="38735"/>
          </a:xfrm>
          <a:custGeom>
            <a:avLst/>
            <a:gdLst/>
            <a:ahLst/>
            <a:cxnLst/>
            <a:rect l="l" t="t" r="r" b="b"/>
            <a:pathLst>
              <a:path w="67310" h="38735">
                <a:moveTo>
                  <a:pt x="0" y="0"/>
                </a:moveTo>
                <a:lnTo>
                  <a:pt x="0" y="2095"/>
                </a:lnTo>
                <a:lnTo>
                  <a:pt x="66916" y="38480"/>
                </a:lnTo>
                <a:lnTo>
                  <a:pt x="66916" y="36398"/>
                </a:lnTo>
                <a:lnTo>
                  <a:pt x="0" y="0"/>
                </a:lnTo>
                <a:close/>
              </a:path>
            </a:pathLst>
          </a:custGeom>
          <a:solidFill>
            <a:srgbClr val="BCD1DC"/>
          </a:solidFill>
        </p:spPr>
        <p:txBody>
          <a:bodyPr wrap="square" lIns="0" tIns="0" rIns="0" bIns="0" rtlCol="0"/>
          <a:lstStyle/>
          <a:p/>
        </p:txBody>
      </p:sp>
      <p:sp>
        <p:nvSpPr>
          <p:cNvPr id="456" name="object 456"/>
          <p:cNvSpPr/>
          <p:nvPr/>
        </p:nvSpPr>
        <p:spPr>
          <a:xfrm>
            <a:off x="3196468" y="2072407"/>
            <a:ext cx="3175" cy="4445"/>
          </a:xfrm>
          <a:custGeom>
            <a:avLst/>
            <a:gdLst/>
            <a:ahLst/>
            <a:cxnLst/>
            <a:rect l="l" t="t" r="r" b="b"/>
            <a:pathLst>
              <a:path w="3175" h="4444">
                <a:moveTo>
                  <a:pt x="3136" y="0"/>
                </a:moveTo>
                <a:lnTo>
                  <a:pt x="0" y="2006"/>
                </a:lnTo>
                <a:lnTo>
                  <a:pt x="0" y="4089"/>
                </a:lnTo>
                <a:lnTo>
                  <a:pt x="3136" y="2044"/>
                </a:lnTo>
                <a:lnTo>
                  <a:pt x="3136" y="0"/>
                </a:lnTo>
                <a:close/>
              </a:path>
            </a:pathLst>
          </a:custGeom>
          <a:solidFill>
            <a:srgbClr val="55798A"/>
          </a:solidFill>
        </p:spPr>
        <p:txBody>
          <a:bodyPr wrap="square" lIns="0" tIns="0" rIns="0" bIns="0" rtlCol="0"/>
          <a:lstStyle/>
          <a:p/>
        </p:txBody>
      </p:sp>
      <p:sp>
        <p:nvSpPr>
          <p:cNvPr id="457" name="object 457"/>
          <p:cNvSpPr/>
          <p:nvPr/>
        </p:nvSpPr>
        <p:spPr>
          <a:xfrm>
            <a:off x="3129547" y="2038020"/>
            <a:ext cx="2540" cy="2540"/>
          </a:xfrm>
          <a:custGeom>
            <a:avLst/>
            <a:gdLst/>
            <a:ahLst/>
            <a:cxnLst/>
            <a:rect l="l" t="t" r="r" b="b"/>
            <a:pathLst>
              <a:path w="2539" h="2539">
                <a:moveTo>
                  <a:pt x="0" y="0"/>
                </a:moveTo>
                <a:lnTo>
                  <a:pt x="0" y="2095"/>
                </a:lnTo>
                <a:lnTo>
                  <a:pt x="2082" y="1143"/>
                </a:lnTo>
                <a:lnTo>
                  <a:pt x="0" y="0"/>
                </a:lnTo>
                <a:close/>
              </a:path>
            </a:pathLst>
          </a:custGeom>
          <a:solidFill>
            <a:srgbClr val="234A5A"/>
          </a:solidFill>
        </p:spPr>
        <p:txBody>
          <a:bodyPr wrap="square" lIns="0" tIns="0" rIns="0" bIns="0" rtlCol="0"/>
          <a:lstStyle/>
          <a:p/>
        </p:txBody>
      </p:sp>
      <p:sp>
        <p:nvSpPr>
          <p:cNvPr id="458" name="object 458"/>
          <p:cNvSpPr/>
          <p:nvPr/>
        </p:nvSpPr>
        <p:spPr>
          <a:xfrm>
            <a:off x="3129551" y="2042127"/>
            <a:ext cx="67310" cy="38735"/>
          </a:xfrm>
          <a:custGeom>
            <a:avLst/>
            <a:gdLst/>
            <a:ahLst/>
            <a:cxnLst/>
            <a:rect l="l" t="t" r="r" b="b"/>
            <a:pathLst>
              <a:path w="67310" h="38735">
                <a:moveTo>
                  <a:pt x="0" y="0"/>
                </a:moveTo>
                <a:lnTo>
                  <a:pt x="0" y="2082"/>
                </a:lnTo>
                <a:lnTo>
                  <a:pt x="66916" y="38468"/>
                </a:lnTo>
                <a:lnTo>
                  <a:pt x="66916" y="36372"/>
                </a:lnTo>
                <a:lnTo>
                  <a:pt x="0" y="0"/>
                </a:lnTo>
                <a:close/>
              </a:path>
            </a:pathLst>
          </a:custGeom>
          <a:solidFill>
            <a:srgbClr val="BCD1DC"/>
          </a:solidFill>
        </p:spPr>
        <p:txBody>
          <a:bodyPr wrap="square" lIns="0" tIns="0" rIns="0" bIns="0" rtlCol="0"/>
          <a:lstStyle/>
          <a:p/>
        </p:txBody>
      </p:sp>
      <p:sp>
        <p:nvSpPr>
          <p:cNvPr id="459" name="object 459"/>
          <p:cNvSpPr/>
          <p:nvPr/>
        </p:nvSpPr>
        <p:spPr>
          <a:xfrm>
            <a:off x="3196468" y="2076498"/>
            <a:ext cx="3175" cy="4445"/>
          </a:xfrm>
          <a:custGeom>
            <a:avLst/>
            <a:gdLst/>
            <a:ahLst/>
            <a:cxnLst/>
            <a:rect l="l" t="t" r="r" b="b"/>
            <a:pathLst>
              <a:path w="3175" h="4444">
                <a:moveTo>
                  <a:pt x="3136" y="0"/>
                </a:moveTo>
                <a:lnTo>
                  <a:pt x="0" y="2006"/>
                </a:lnTo>
                <a:lnTo>
                  <a:pt x="0" y="4102"/>
                </a:lnTo>
                <a:lnTo>
                  <a:pt x="3136" y="2057"/>
                </a:lnTo>
                <a:lnTo>
                  <a:pt x="3136" y="0"/>
                </a:lnTo>
                <a:close/>
              </a:path>
            </a:pathLst>
          </a:custGeom>
          <a:solidFill>
            <a:srgbClr val="55798A"/>
          </a:solidFill>
        </p:spPr>
        <p:txBody>
          <a:bodyPr wrap="square" lIns="0" tIns="0" rIns="0" bIns="0" rtlCol="0"/>
          <a:lstStyle/>
          <a:p/>
        </p:txBody>
      </p:sp>
      <p:sp>
        <p:nvSpPr>
          <p:cNvPr id="460" name="object 460"/>
          <p:cNvSpPr/>
          <p:nvPr/>
        </p:nvSpPr>
        <p:spPr>
          <a:xfrm>
            <a:off x="3129547" y="2042124"/>
            <a:ext cx="2540" cy="2540"/>
          </a:xfrm>
          <a:custGeom>
            <a:avLst/>
            <a:gdLst/>
            <a:ahLst/>
            <a:cxnLst/>
            <a:rect l="l" t="t" r="r" b="b"/>
            <a:pathLst>
              <a:path w="2539" h="2539">
                <a:moveTo>
                  <a:pt x="0" y="0"/>
                </a:moveTo>
                <a:lnTo>
                  <a:pt x="0" y="2082"/>
                </a:lnTo>
                <a:lnTo>
                  <a:pt x="2082" y="1130"/>
                </a:lnTo>
                <a:lnTo>
                  <a:pt x="0" y="0"/>
                </a:lnTo>
                <a:close/>
              </a:path>
            </a:pathLst>
          </a:custGeom>
          <a:solidFill>
            <a:srgbClr val="234A5A"/>
          </a:solidFill>
        </p:spPr>
        <p:txBody>
          <a:bodyPr wrap="square" lIns="0" tIns="0" rIns="0" bIns="0" rtlCol="0"/>
          <a:lstStyle/>
          <a:p/>
        </p:txBody>
      </p:sp>
      <p:sp>
        <p:nvSpPr>
          <p:cNvPr id="461" name="object 461"/>
          <p:cNvSpPr/>
          <p:nvPr/>
        </p:nvSpPr>
        <p:spPr>
          <a:xfrm>
            <a:off x="3129551" y="2046215"/>
            <a:ext cx="67310" cy="38735"/>
          </a:xfrm>
          <a:custGeom>
            <a:avLst/>
            <a:gdLst/>
            <a:ahLst/>
            <a:cxnLst/>
            <a:rect l="l" t="t" r="r" b="b"/>
            <a:pathLst>
              <a:path w="67310" h="38735">
                <a:moveTo>
                  <a:pt x="0" y="0"/>
                </a:moveTo>
                <a:lnTo>
                  <a:pt x="0" y="2095"/>
                </a:lnTo>
                <a:lnTo>
                  <a:pt x="66916" y="38480"/>
                </a:lnTo>
                <a:lnTo>
                  <a:pt x="66916" y="36398"/>
                </a:lnTo>
                <a:lnTo>
                  <a:pt x="0" y="0"/>
                </a:lnTo>
                <a:close/>
              </a:path>
            </a:pathLst>
          </a:custGeom>
          <a:solidFill>
            <a:srgbClr val="BCD1DC"/>
          </a:solidFill>
        </p:spPr>
        <p:txBody>
          <a:bodyPr wrap="square" lIns="0" tIns="0" rIns="0" bIns="0" rtlCol="0"/>
          <a:lstStyle/>
          <a:p/>
        </p:txBody>
      </p:sp>
      <p:sp>
        <p:nvSpPr>
          <p:cNvPr id="462" name="object 462"/>
          <p:cNvSpPr/>
          <p:nvPr/>
        </p:nvSpPr>
        <p:spPr>
          <a:xfrm>
            <a:off x="3196468" y="2080600"/>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55798A"/>
          </a:solidFill>
        </p:spPr>
        <p:txBody>
          <a:bodyPr wrap="square" lIns="0" tIns="0" rIns="0" bIns="0" rtlCol="0"/>
          <a:lstStyle/>
          <a:p/>
        </p:txBody>
      </p:sp>
      <p:sp>
        <p:nvSpPr>
          <p:cNvPr id="463" name="object 463"/>
          <p:cNvSpPr/>
          <p:nvPr/>
        </p:nvSpPr>
        <p:spPr>
          <a:xfrm>
            <a:off x="3129547" y="2046217"/>
            <a:ext cx="2540" cy="2540"/>
          </a:xfrm>
          <a:custGeom>
            <a:avLst/>
            <a:gdLst/>
            <a:ahLst/>
            <a:cxnLst/>
            <a:rect l="l" t="t" r="r" b="b"/>
            <a:pathLst>
              <a:path w="2539" h="2539">
                <a:moveTo>
                  <a:pt x="0" y="0"/>
                </a:moveTo>
                <a:lnTo>
                  <a:pt x="0" y="2095"/>
                </a:lnTo>
                <a:lnTo>
                  <a:pt x="2082" y="1130"/>
                </a:lnTo>
                <a:lnTo>
                  <a:pt x="0" y="0"/>
                </a:lnTo>
                <a:close/>
              </a:path>
            </a:pathLst>
          </a:custGeom>
          <a:solidFill>
            <a:srgbClr val="234A5A"/>
          </a:solidFill>
        </p:spPr>
        <p:txBody>
          <a:bodyPr wrap="square" lIns="0" tIns="0" rIns="0" bIns="0" rtlCol="0"/>
          <a:lstStyle/>
          <a:p/>
        </p:txBody>
      </p:sp>
      <p:sp>
        <p:nvSpPr>
          <p:cNvPr id="464" name="object 464"/>
          <p:cNvSpPr/>
          <p:nvPr/>
        </p:nvSpPr>
        <p:spPr>
          <a:xfrm>
            <a:off x="3129551" y="2050325"/>
            <a:ext cx="67310" cy="38735"/>
          </a:xfrm>
          <a:custGeom>
            <a:avLst/>
            <a:gdLst/>
            <a:ahLst/>
            <a:cxnLst/>
            <a:rect l="l" t="t" r="r" b="b"/>
            <a:pathLst>
              <a:path w="67310" h="38735">
                <a:moveTo>
                  <a:pt x="0" y="0"/>
                </a:moveTo>
                <a:lnTo>
                  <a:pt x="0" y="2082"/>
                </a:lnTo>
                <a:lnTo>
                  <a:pt x="66916" y="38468"/>
                </a:lnTo>
                <a:lnTo>
                  <a:pt x="66916" y="36385"/>
                </a:lnTo>
                <a:lnTo>
                  <a:pt x="0" y="0"/>
                </a:lnTo>
                <a:close/>
              </a:path>
            </a:pathLst>
          </a:custGeom>
          <a:solidFill>
            <a:srgbClr val="BCD1DC"/>
          </a:solidFill>
        </p:spPr>
        <p:txBody>
          <a:bodyPr wrap="square" lIns="0" tIns="0" rIns="0" bIns="0" rtlCol="0"/>
          <a:lstStyle/>
          <a:p/>
        </p:txBody>
      </p:sp>
      <p:sp>
        <p:nvSpPr>
          <p:cNvPr id="465" name="object 465"/>
          <p:cNvSpPr/>
          <p:nvPr/>
        </p:nvSpPr>
        <p:spPr>
          <a:xfrm>
            <a:off x="3196468" y="2084711"/>
            <a:ext cx="3175" cy="4445"/>
          </a:xfrm>
          <a:custGeom>
            <a:avLst/>
            <a:gdLst/>
            <a:ahLst/>
            <a:cxnLst/>
            <a:rect l="l" t="t" r="r" b="b"/>
            <a:pathLst>
              <a:path w="3175" h="4444">
                <a:moveTo>
                  <a:pt x="3136" y="0"/>
                </a:moveTo>
                <a:lnTo>
                  <a:pt x="0" y="1993"/>
                </a:lnTo>
                <a:lnTo>
                  <a:pt x="0" y="4076"/>
                </a:lnTo>
                <a:lnTo>
                  <a:pt x="3136" y="2044"/>
                </a:lnTo>
                <a:lnTo>
                  <a:pt x="3136" y="0"/>
                </a:lnTo>
                <a:close/>
              </a:path>
            </a:pathLst>
          </a:custGeom>
          <a:solidFill>
            <a:srgbClr val="55798A"/>
          </a:solidFill>
        </p:spPr>
        <p:txBody>
          <a:bodyPr wrap="square" lIns="0" tIns="0" rIns="0" bIns="0" rtlCol="0"/>
          <a:lstStyle/>
          <a:p/>
        </p:txBody>
      </p:sp>
      <p:sp>
        <p:nvSpPr>
          <p:cNvPr id="466" name="object 466"/>
          <p:cNvSpPr/>
          <p:nvPr/>
        </p:nvSpPr>
        <p:spPr>
          <a:xfrm>
            <a:off x="3129547" y="2050318"/>
            <a:ext cx="2540" cy="2540"/>
          </a:xfrm>
          <a:custGeom>
            <a:avLst/>
            <a:gdLst/>
            <a:ahLst/>
            <a:cxnLst/>
            <a:rect l="l" t="t" r="r" b="b"/>
            <a:pathLst>
              <a:path w="2539" h="2539">
                <a:moveTo>
                  <a:pt x="0" y="0"/>
                </a:moveTo>
                <a:lnTo>
                  <a:pt x="0" y="2082"/>
                </a:lnTo>
                <a:lnTo>
                  <a:pt x="2082" y="1130"/>
                </a:lnTo>
                <a:lnTo>
                  <a:pt x="0" y="0"/>
                </a:lnTo>
                <a:close/>
              </a:path>
            </a:pathLst>
          </a:custGeom>
          <a:solidFill>
            <a:srgbClr val="234A5A"/>
          </a:solidFill>
        </p:spPr>
        <p:txBody>
          <a:bodyPr wrap="square" lIns="0" tIns="0" rIns="0" bIns="0" rtlCol="0"/>
          <a:lstStyle/>
          <a:p/>
        </p:txBody>
      </p:sp>
      <p:sp>
        <p:nvSpPr>
          <p:cNvPr id="467" name="object 467"/>
          <p:cNvSpPr/>
          <p:nvPr/>
        </p:nvSpPr>
        <p:spPr>
          <a:xfrm>
            <a:off x="3129551" y="2054413"/>
            <a:ext cx="67310" cy="38735"/>
          </a:xfrm>
          <a:custGeom>
            <a:avLst/>
            <a:gdLst/>
            <a:ahLst/>
            <a:cxnLst/>
            <a:rect l="l" t="t" r="r" b="b"/>
            <a:pathLst>
              <a:path w="67310" h="38735">
                <a:moveTo>
                  <a:pt x="0" y="0"/>
                </a:moveTo>
                <a:lnTo>
                  <a:pt x="0" y="2095"/>
                </a:lnTo>
                <a:lnTo>
                  <a:pt x="66916" y="38480"/>
                </a:lnTo>
                <a:lnTo>
                  <a:pt x="66916" y="36398"/>
                </a:lnTo>
                <a:lnTo>
                  <a:pt x="0" y="0"/>
                </a:lnTo>
                <a:close/>
              </a:path>
            </a:pathLst>
          </a:custGeom>
          <a:solidFill>
            <a:srgbClr val="BCD1DC"/>
          </a:solidFill>
        </p:spPr>
        <p:txBody>
          <a:bodyPr wrap="square" lIns="0" tIns="0" rIns="0" bIns="0" rtlCol="0"/>
          <a:lstStyle/>
          <a:p/>
        </p:txBody>
      </p:sp>
      <p:sp>
        <p:nvSpPr>
          <p:cNvPr id="468" name="object 468"/>
          <p:cNvSpPr/>
          <p:nvPr/>
        </p:nvSpPr>
        <p:spPr>
          <a:xfrm>
            <a:off x="3196468" y="2088803"/>
            <a:ext cx="3175" cy="4445"/>
          </a:xfrm>
          <a:custGeom>
            <a:avLst/>
            <a:gdLst/>
            <a:ahLst/>
            <a:cxnLst/>
            <a:rect l="l" t="t" r="r" b="b"/>
            <a:pathLst>
              <a:path w="3175" h="4444">
                <a:moveTo>
                  <a:pt x="3136" y="0"/>
                </a:moveTo>
                <a:lnTo>
                  <a:pt x="0" y="2006"/>
                </a:lnTo>
                <a:lnTo>
                  <a:pt x="0" y="4089"/>
                </a:lnTo>
                <a:lnTo>
                  <a:pt x="3136" y="2044"/>
                </a:lnTo>
                <a:lnTo>
                  <a:pt x="3136" y="0"/>
                </a:lnTo>
                <a:close/>
              </a:path>
            </a:pathLst>
          </a:custGeom>
          <a:solidFill>
            <a:srgbClr val="55798A"/>
          </a:solidFill>
        </p:spPr>
        <p:txBody>
          <a:bodyPr wrap="square" lIns="0" tIns="0" rIns="0" bIns="0" rtlCol="0"/>
          <a:lstStyle/>
          <a:p/>
        </p:txBody>
      </p:sp>
      <p:sp>
        <p:nvSpPr>
          <p:cNvPr id="469" name="object 469"/>
          <p:cNvSpPr/>
          <p:nvPr/>
        </p:nvSpPr>
        <p:spPr>
          <a:xfrm>
            <a:off x="3129547" y="2054417"/>
            <a:ext cx="2540" cy="2540"/>
          </a:xfrm>
          <a:custGeom>
            <a:avLst/>
            <a:gdLst/>
            <a:ahLst/>
            <a:cxnLst/>
            <a:rect l="l" t="t" r="r" b="b"/>
            <a:pathLst>
              <a:path w="2539" h="2539">
                <a:moveTo>
                  <a:pt x="0" y="0"/>
                </a:moveTo>
                <a:lnTo>
                  <a:pt x="0" y="2095"/>
                </a:lnTo>
                <a:lnTo>
                  <a:pt x="2082" y="1143"/>
                </a:lnTo>
                <a:lnTo>
                  <a:pt x="0" y="0"/>
                </a:lnTo>
                <a:close/>
              </a:path>
            </a:pathLst>
          </a:custGeom>
          <a:solidFill>
            <a:srgbClr val="234A5A"/>
          </a:solidFill>
        </p:spPr>
        <p:txBody>
          <a:bodyPr wrap="square" lIns="0" tIns="0" rIns="0" bIns="0" rtlCol="0"/>
          <a:lstStyle/>
          <a:p/>
        </p:txBody>
      </p:sp>
      <p:sp>
        <p:nvSpPr>
          <p:cNvPr id="470" name="object 470"/>
          <p:cNvSpPr/>
          <p:nvPr/>
        </p:nvSpPr>
        <p:spPr>
          <a:xfrm>
            <a:off x="3119522" y="1950423"/>
            <a:ext cx="76835" cy="46355"/>
          </a:xfrm>
          <a:custGeom>
            <a:avLst/>
            <a:gdLst/>
            <a:ahLst/>
            <a:cxnLst/>
            <a:rect l="l" t="t" r="r" b="b"/>
            <a:pathLst>
              <a:path w="76835" h="46355">
                <a:moveTo>
                  <a:pt x="0" y="0"/>
                </a:moveTo>
                <a:lnTo>
                  <a:pt x="0" y="2095"/>
                </a:lnTo>
                <a:lnTo>
                  <a:pt x="76695" y="46189"/>
                </a:lnTo>
                <a:lnTo>
                  <a:pt x="76695" y="44107"/>
                </a:lnTo>
                <a:lnTo>
                  <a:pt x="0" y="0"/>
                </a:lnTo>
                <a:close/>
              </a:path>
            </a:pathLst>
          </a:custGeom>
          <a:solidFill>
            <a:srgbClr val="BCD1DC"/>
          </a:solidFill>
        </p:spPr>
        <p:txBody>
          <a:bodyPr wrap="square" lIns="0" tIns="0" rIns="0" bIns="0" rtlCol="0"/>
          <a:lstStyle/>
          <a:p/>
        </p:txBody>
      </p:sp>
      <p:sp>
        <p:nvSpPr>
          <p:cNvPr id="471" name="object 471"/>
          <p:cNvSpPr/>
          <p:nvPr/>
        </p:nvSpPr>
        <p:spPr>
          <a:xfrm>
            <a:off x="3196217" y="1992521"/>
            <a:ext cx="3175" cy="4445"/>
          </a:xfrm>
          <a:custGeom>
            <a:avLst/>
            <a:gdLst/>
            <a:ahLst/>
            <a:cxnLst/>
            <a:rect l="l" t="t" r="r" b="b"/>
            <a:pathLst>
              <a:path w="3175" h="4444">
                <a:moveTo>
                  <a:pt x="3136" y="0"/>
                </a:moveTo>
                <a:lnTo>
                  <a:pt x="0" y="2006"/>
                </a:lnTo>
                <a:lnTo>
                  <a:pt x="0" y="4089"/>
                </a:lnTo>
                <a:lnTo>
                  <a:pt x="3136" y="2044"/>
                </a:lnTo>
                <a:lnTo>
                  <a:pt x="3136" y="0"/>
                </a:lnTo>
                <a:close/>
              </a:path>
            </a:pathLst>
          </a:custGeom>
          <a:solidFill>
            <a:srgbClr val="7C9CAC"/>
          </a:solidFill>
        </p:spPr>
        <p:txBody>
          <a:bodyPr wrap="square" lIns="0" tIns="0" rIns="0" bIns="0" rtlCol="0"/>
          <a:lstStyle/>
          <a:p/>
        </p:txBody>
      </p:sp>
      <p:sp>
        <p:nvSpPr>
          <p:cNvPr id="472" name="object 472"/>
          <p:cNvSpPr/>
          <p:nvPr/>
        </p:nvSpPr>
        <p:spPr>
          <a:xfrm>
            <a:off x="3119522" y="1954516"/>
            <a:ext cx="76835" cy="46355"/>
          </a:xfrm>
          <a:custGeom>
            <a:avLst/>
            <a:gdLst/>
            <a:ahLst/>
            <a:cxnLst/>
            <a:rect l="l" t="t" r="r" b="b"/>
            <a:pathLst>
              <a:path w="76835" h="46355">
                <a:moveTo>
                  <a:pt x="0" y="0"/>
                </a:moveTo>
                <a:lnTo>
                  <a:pt x="0" y="2095"/>
                </a:lnTo>
                <a:lnTo>
                  <a:pt x="76695" y="46189"/>
                </a:lnTo>
                <a:lnTo>
                  <a:pt x="76695" y="44107"/>
                </a:lnTo>
                <a:lnTo>
                  <a:pt x="0" y="0"/>
                </a:lnTo>
                <a:close/>
              </a:path>
            </a:pathLst>
          </a:custGeom>
          <a:solidFill>
            <a:srgbClr val="BCD1DC"/>
          </a:solidFill>
        </p:spPr>
        <p:txBody>
          <a:bodyPr wrap="square" lIns="0" tIns="0" rIns="0" bIns="0" rtlCol="0"/>
          <a:lstStyle/>
          <a:p/>
        </p:txBody>
      </p:sp>
      <p:sp>
        <p:nvSpPr>
          <p:cNvPr id="473" name="object 473"/>
          <p:cNvSpPr/>
          <p:nvPr/>
        </p:nvSpPr>
        <p:spPr>
          <a:xfrm>
            <a:off x="3196217" y="1996614"/>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7C9CAC"/>
          </a:solidFill>
        </p:spPr>
        <p:txBody>
          <a:bodyPr wrap="square" lIns="0" tIns="0" rIns="0" bIns="0" rtlCol="0"/>
          <a:lstStyle/>
          <a:p/>
        </p:txBody>
      </p:sp>
      <p:sp>
        <p:nvSpPr>
          <p:cNvPr id="474" name="object 474"/>
          <p:cNvSpPr/>
          <p:nvPr/>
        </p:nvSpPr>
        <p:spPr>
          <a:xfrm>
            <a:off x="3068205" y="1829854"/>
            <a:ext cx="249796" cy="134454"/>
          </a:xfrm>
          <a:prstGeom prst="rect">
            <a:avLst/>
          </a:prstGeom>
          <a:blipFill>
            <a:blip r:embed="rId178" cstate="print"/>
            <a:stretch>
              <a:fillRect/>
            </a:stretch>
          </a:blipFill>
        </p:spPr>
        <p:txBody>
          <a:bodyPr wrap="square" lIns="0" tIns="0" rIns="0" bIns="0" rtlCol="0"/>
          <a:lstStyle/>
          <a:p/>
        </p:txBody>
      </p:sp>
      <p:sp>
        <p:nvSpPr>
          <p:cNvPr id="475" name="object 475"/>
          <p:cNvSpPr/>
          <p:nvPr/>
        </p:nvSpPr>
        <p:spPr>
          <a:xfrm>
            <a:off x="3236968" y="2040650"/>
            <a:ext cx="6350" cy="6350"/>
          </a:xfrm>
          <a:custGeom>
            <a:avLst/>
            <a:gdLst/>
            <a:ahLst/>
            <a:cxnLst/>
            <a:rect l="l" t="t" r="r" b="b"/>
            <a:pathLst>
              <a:path w="6350" h="6350">
                <a:moveTo>
                  <a:pt x="5981" y="0"/>
                </a:moveTo>
                <a:lnTo>
                  <a:pt x="0" y="3035"/>
                </a:lnTo>
                <a:lnTo>
                  <a:pt x="25" y="6121"/>
                </a:lnTo>
                <a:lnTo>
                  <a:pt x="6007" y="3086"/>
                </a:lnTo>
                <a:lnTo>
                  <a:pt x="5981" y="0"/>
                </a:lnTo>
                <a:close/>
              </a:path>
            </a:pathLst>
          </a:custGeom>
          <a:solidFill>
            <a:srgbClr val="55798A"/>
          </a:solidFill>
        </p:spPr>
        <p:txBody>
          <a:bodyPr wrap="square" lIns="0" tIns="0" rIns="0" bIns="0" rtlCol="0"/>
          <a:lstStyle/>
          <a:p/>
        </p:txBody>
      </p:sp>
      <p:sp>
        <p:nvSpPr>
          <p:cNvPr id="476" name="object 476"/>
          <p:cNvSpPr/>
          <p:nvPr/>
        </p:nvSpPr>
        <p:spPr>
          <a:xfrm>
            <a:off x="3236931" y="2037576"/>
            <a:ext cx="6350" cy="6350"/>
          </a:xfrm>
          <a:custGeom>
            <a:avLst/>
            <a:gdLst/>
            <a:ahLst/>
            <a:cxnLst/>
            <a:rect l="l" t="t" r="r" b="b"/>
            <a:pathLst>
              <a:path w="6350" h="6350">
                <a:moveTo>
                  <a:pt x="5994" y="0"/>
                </a:moveTo>
                <a:lnTo>
                  <a:pt x="0" y="3022"/>
                </a:lnTo>
                <a:lnTo>
                  <a:pt x="38" y="6108"/>
                </a:lnTo>
                <a:lnTo>
                  <a:pt x="6019" y="3073"/>
                </a:lnTo>
                <a:lnTo>
                  <a:pt x="5994" y="0"/>
                </a:lnTo>
                <a:close/>
              </a:path>
            </a:pathLst>
          </a:custGeom>
          <a:solidFill>
            <a:srgbClr val="55798A"/>
          </a:solidFill>
        </p:spPr>
        <p:txBody>
          <a:bodyPr wrap="square" lIns="0" tIns="0" rIns="0" bIns="0" rtlCol="0"/>
          <a:lstStyle/>
          <a:p/>
        </p:txBody>
      </p:sp>
      <p:sp>
        <p:nvSpPr>
          <p:cNvPr id="477" name="object 477"/>
          <p:cNvSpPr/>
          <p:nvPr/>
        </p:nvSpPr>
        <p:spPr>
          <a:xfrm>
            <a:off x="3222769" y="2028384"/>
            <a:ext cx="20320" cy="12700"/>
          </a:xfrm>
          <a:custGeom>
            <a:avLst/>
            <a:gdLst/>
            <a:ahLst/>
            <a:cxnLst/>
            <a:rect l="l" t="t" r="r" b="b"/>
            <a:pathLst>
              <a:path w="20319" h="12700">
                <a:moveTo>
                  <a:pt x="5994" y="0"/>
                </a:moveTo>
                <a:lnTo>
                  <a:pt x="0" y="3035"/>
                </a:lnTo>
                <a:lnTo>
                  <a:pt x="14160" y="12217"/>
                </a:lnTo>
                <a:lnTo>
                  <a:pt x="20167" y="9182"/>
                </a:lnTo>
                <a:lnTo>
                  <a:pt x="5994" y="0"/>
                </a:lnTo>
                <a:close/>
              </a:path>
            </a:pathLst>
          </a:custGeom>
          <a:solidFill>
            <a:srgbClr val="55798A"/>
          </a:solidFill>
        </p:spPr>
        <p:txBody>
          <a:bodyPr wrap="square" lIns="0" tIns="0" rIns="0" bIns="0" rtlCol="0"/>
          <a:lstStyle/>
          <a:p/>
        </p:txBody>
      </p:sp>
      <p:sp>
        <p:nvSpPr>
          <p:cNvPr id="478" name="object 478"/>
          <p:cNvSpPr/>
          <p:nvPr/>
        </p:nvSpPr>
        <p:spPr>
          <a:xfrm>
            <a:off x="3216588" y="1996014"/>
            <a:ext cx="9525" cy="5080"/>
          </a:xfrm>
          <a:custGeom>
            <a:avLst/>
            <a:gdLst/>
            <a:ahLst/>
            <a:cxnLst/>
            <a:rect l="l" t="t" r="r" b="b"/>
            <a:pathLst>
              <a:path w="9525" h="5080">
                <a:moveTo>
                  <a:pt x="5981" y="0"/>
                </a:moveTo>
                <a:lnTo>
                  <a:pt x="0" y="3022"/>
                </a:lnTo>
                <a:lnTo>
                  <a:pt x="2984" y="4940"/>
                </a:lnTo>
                <a:lnTo>
                  <a:pt x="8966" y="1917"/>
                </a:lnTo>
                <a:lnTo>
                  <a:pt x="5981" y="0"/>
                </a:lnTo>
                <a:close/>
              </a:path>
            </a:pathLst>
          </a:custGeom>
          <a:solidFill>
            <a:srgbClr val="55798A"/>
          </a:solidFill>
        </p:spPr>
        <p:txBody>
          <a:bodyPr wrap="square" lIns="0" tIns="0" rIns="0" bIns="0" rtlCol="0"/>
          <a:lstStyle/>
          <a:p/>
        </p:txBody>
      </p:sp>
      <p:sp>
        <p:nvSpPr>
          <p:cNvPr id="479" name="object 479"/>
          <p:cNvSpPr/>
          <p:nvPr/>
        </p:nvSpPr>
        <p:spPr>
          <a:xfrm>
            <a:off x="3222541" y="1999865"/>
            <a:ext cx="6350" cy="31750"/>
          </a:xfrm>
          <a:custGeom>
            <a:avLst/>
            <a:gdLst/>
            <a:ahLst/>
            <a:cxnLst/>
            <a:rect l="l" t="t" r="r" b="b"/>
            <a:pathLst>
              <a:path w="6350" h="31750">
                <a:moveTo>
                  <a:pt x="5981" y="0"/>
                </a:moveTo>
                <a:lnTo>
                  <a:pt x="0" y="3022"/>
                </a:lnTo>
                <a:lnTo>
                  <a:pt x="228" y="31559"/>
                </a:lnTo>
                <a:lnTo>
                  <a:pt x="6223" y="28524"/>
                </a:lnTo>
                <a:lnTo>
                  <a:pt x="5981" y="0"/>
                </a:lnTo>
                <a:close/>
              </a:path>
            </a:pathLst>
          </a:custGeom>
          <a:solidFill>
            <a:srgbClr val="55798A"/>
          </a:solidFill>
        </p:spPr>
        <p:txBody>
          <a:bodyPr wrap="square" lIns="0" tIns="0" rIns="0" bIns="0" rtlCol="0"/>
          <a:lstStyle/>
          <a:p/>
        </p:txBody>
      </p:sp>
      <p:sp>
        <p:nvSpPr>
          <p:cNvPr id="480" name="object 480"/>
          <p:cNvSpPr/>
          <p:nvPr/>
        </p:nvSpPr>
        <p:spPr>
          <a:xfrm>
            <a:off x="3219568" y="1997933"/>
            <a:ext cx="9525" cy="5080"/>
          </a:xfrm>
          <a:custGeom>
            <a:avLst/>
            <a:gdLst/>
            <a:ahLst/>
            <a:cxnLst/>
            <a:rect l="l" t="t" r="r" b="b"/>
            <a:pathLst>
              <a:path w="9525" h="5080">
                <a:moveTo>
                  <a:pt x="5981" y="0"/>
                </a:moveTo>
                <a:lnTo>
                  <a:pt x="0" y="3022"/>
                </a:lnTo>
                <a:lnTo>
                  <a:pt x="2971" y="4953"/>
                </a:lnTo>
                <a:lnTo>
                  <a:pt x="8953" y="1930"/>
                </a:lnTo>
                <a:lnTo>
                  <a:pt x="5981" y="0"/>
                </a:lnTo>
                <a:close/>
              </a:path>
            </a:pathLst>
          </a:custGeom>
          <a:solidFill>
            <a:srgbClr val="55798A"/>
          </a:solidFill>
        </p:spPr>
        <p:txBody>
          <a:bodyPr wrap="square" lIns="0" tIns="0" rIns="0" bIns="0" rtlCol="0"/>
          <a:lstStyle/>
          <a:p/>
        </p:txBody>
      </p:sp>
      <p:sp>
        <p:nvSpPr>
          <p:cNvPr id="481" name="object 481"/>
          <p:cNvSpPr/>
          <p:nvPr/>
        </p:nvSpPr>
        <p:spPr>
          <a:xfrm>
            <a:off x="3216588" y="1999037"/>
            <a:ext cx="20955" cy="48260"/>
          </a:xfrm>
          <a:custGeom>
            <a:avLst/>
            <a:gdLst/>
            <a:ahLst/>
            <a:cxnLst/>
            <a:rect l="l" t="t" r="r" b="b"/>
            <a:pathLst>
              <a:path w="20955" h="48260">
                <a:moveTo>
                  <a:pt x="0" y="0"/>
                </a:moveTo>
                <a:lnTo>
                  <a:pt x="292" y="34683"/>
                </a:lnTo>
                <a:lnTo>
                  <a:pt x="20396" y="47726"/>
                </a:lnTo>
                <a:lnTo>
                  <a:pt x="20345" y="41567"/>
                </a:lnTo>
                <a:lnTo>
                  <a:pt x="6184" y="32384"/>
                </a:lnTo>
                <a:lnTo>
                  <a:pt x="5956" y="3848"/>
                </a:lnTo>
                <a:lnTo>
                  <a:pt x="0" y="0"/>
                </a:lnTo>
                <a:close/>
              </a:path>
            </a:pathLst>
          </a:custGeom>
          <a:solidFill>
            <a:srgbClr val="FFFFFF"/>
          </a:solidFill>
        </p:spPr>
        <p:txBody>
          <a:bodyPr wrap="square" lIns="0" tIns="0" rIns="0" bIns="0" rtlCol="0"/>
          <a:lstStyle/>
          <a:p/>
        </p:txBody>
      </p:sp>
      <p:sp>
        <p:nvSpPr>
          <p:cNvPr id="482" name="object 482"/>
          <p:cNvSpPr/>
          <p:nvPr/>
        </p:nvSpPr>
        <p:spPr>
          <a:xfrm>
            <a:off x="3240364" y="2011413"/>
            <a:ext cx="9525" cy="5080"/>
          </a:xfrm>
          <a:custGeom>
            <a:avLst/>
            <a:gdLst/>
            <a:ahLst/>
            <a:cxnLst/>
            <a:rect l="l" t="t" r="r" b="b"/>
            <a:pathLst>
              <a:path w="9525" h="5080">
                <a:moveTo>
                  <a:pt x="5981" y="0"/>
                </a:moveTo>
                <a:lnTo>
                  <a:pt x="0" y="3035"/>
                </a:lnTo>
                <a:lnTo>
                  <a:pt x="2959" y="4953"/>
                </a:lnTo>
                <a:lnTo>
                  <a:pt x="8940" y="1930"/>
                </a:lnTo>
                <a:lnTo>
                  <a:pt x="5981" y="0"/>
                </a:lnTo>
                <a:close/>
              </a:path>
            </a:pathLst>
          </a:custGeom>
          <a:solidFill>
            <a:srgbClr val="55798A"/>
          </a:solidFill>
        </p:spPr>
        <p:txBody>
          <a:bodyPr wrap="square" lIns="0" tIns="0" rIns="0" bIns="0" rtlCol="0"/>
          <a:lstStyle/>
          <a:p/>
        </p:txBody>
      </p:sp>
      <p:sp>
        <p:nvSpPr>
          <p:cNvPr id="483" name="object 483"/>
          <p:cNvSpPr/>
          <p:nvPr/>
        </p:nvSpPr>
        <p:spPr>
          <a:xfrm>
            <a:off x="3243319" y="2013345"/>
            <a:ext cx="9525" cy="5080"/>
          </a:xfrm>
          <a:custGeom>
            <a:avLst/>
            <a:gdLst/>
            <a:ahLst/>
            <a:cxnLst/>
            <a:rect l="l" t="t" r="r" b="b"/>
            <a:pathLst>
              <a:path w="9525" h="5080">
                <a:moveTo>
                  <a:pt x="5981" y="0"/>
                </a:moveTo>
                <a:lnTo>
                  <a:pt x="0" y="3022"/>
                </a:lnTo>
                <a:lnTo>
                  <a:pt x="2984" y="4965"/>
                </a:lnTo>
                <a:lnTo>
                  <a:pt x="8966" y="1943"/>
                </a:lnTo>
                <a:lnTo>
                  <a:pt x="5981" y="0"/>
                </a:lnTo>
                <a:close/>
              </a:path>
            </a:pathLst>
          </a:custGeom>
          <a:solidFill>
            <a:srgbClr val="55798A"/>
          </a:solidFill>
        </p:spPr>
        <p:txBody>
          <a:bodyPr wrap="square" lIns="0" tIns="0" rIns="0" bIns="0" rtlCol="0"/>
          <a:lstStyle/>
          <a:p/>
        </p:txBody>
      </p:sp>
      <p:sp>
        <p:nvSpPr>
          <p:cNvPr id="484" name="object 484"/>
          <p:cNvSpPr/>
          <p:nvPr/>
        </p:nvSpPr>
        <p:spPr>
          <a:xfrm>
            <a:off x="3246305" y="2015289"/>
            <a:ext cx="6350" cy="38100"/>
          </a:xfrm>
          <a:custGeom>
            <a:avLst/>
            <a:gdLst/>
            <a:ahLst/>
            <a:cxnLst/>
            <a:rect l="l" t="t" r="r" b="b"/>
            <a:pathLst>
              <a:path w="6350" h="38100">
                <a:moveTo>
                  <a:pt x="5981" y="0"/>
                </a:moveTo>
                <a:lnTo>
                  <a:pt x="0" y="3022"/>
                </a:lnTo>
                <a:lnTo>
                  <a:pt x="292" y="37719"/>
                </a:lnTo>
                <a:lnTo>
                  <a:pt x="6273" y="34683"/>
                </a:lnTo>
                <a:lnTo>
                  <a:pt x="5981" y="0"/>
                </a:lnTo>
                <a:close/>
              </a:path>
            </a:pathLst>
          </a:custGeom>
          <a:solidFill>
            <a:srgbClr val="55798A"/>
          </a:solidFill>
        </p:spPr>
        <p:txBody>
          <a:bodyPr wrap="square" lIns="0" tIns="0" rIns="0" bIns="0" rtlCol="0"/>
          <a:lstStyle/>
          <a:p/>
        </p:txBody>
      </p:sp>
      <p:sp>
        <p:nvSpPr>
          <p:cNvPr id="485" name="object 485"/>
          <p:cNvSpPr/>
          <p:nvPr/>
        </p:nvSpPr>
        <p:spPr>
          <a:xfrm>
            <a:off x="3240364" y="2014448"/>
            <a:ext cx="6350" cy="38735"/>
          </a:xfrm>
          <a:custGeom>
            <a:avLst/>
            <a:gdLst/>
            <a:ahLst/>
            <a:cxnLst/>
            <a:rect l="l" t="t" r="r" b="b"/>
            <a:pathLst>
              <a:path w="6350" h="38735">
                <a:moveTo>
                  <a:pt x="0" y="0"/>
                </a:moveTo>
                <a:lnTo>
                  <a:pt x="292" y="34696"/>
                </a:lnTo>
                <a:lnTo>
                  <a:pt x="6223" y="38557"/>
                </a:lnTo>
                <a:lnTo>
                  <a:pt x="5943" y="3860"/>
                </a:lnTo>
                <a:lnTo>
                  <a:pt x="0" y="0"/>
                </a:lnTo>
                <a:close/>
              </a:path>
            </a:pathLst>
          </a:custGeom>
          <a:solidFill>
            <a:srgbClr val="FFFFFF"/>
          </a:solidFill>
        </p:spPr>
        <p:txBody>
          <a:bodyPr wrap="square" lIns="0" tIns="0" rIns="0" bIns="0" rtlCol="0"/>
          <a:lstStyle/>
          <a:p/>
        </p:txBody>
      </p:sp>
      <p:sp>
        <p:nvSpPr>
          <p:cNvPr id="486" name="object 486"/>
          <p:cNvSpPr/>
          <p:nvPr/>
        </p:nvSpPr>
        <p:spPr>
          <a:xfrm>
            <a:off x="3257182" y="2027197"/>
            <a:ext cx="6350" cy="33020"/>
          </a:xfrm>
          <a:custGeom>
            <a:avLst/>
            <a:gdLst/>
            <a:ahLst/>
            <a:cxnLst/>
            <a:rect l="l" t="t" r="r" b="b"/>
            <a:pathLst>
              <a:path w="6350" h="33019">
                <a:moveTo>
                  <a:pt x="5981" y="0"/>
                </a:moveTo>
                <a:lnTo>
                  <a:pt x="0" y="3022"/>
                </a:lnTo>
                <a:lnTo>
                  <a:pt x="228" y="32816"/>
                </a:lnTo>
                <a:lnTo>
                  <a:pt x="6223" y="29794"/>
                </a:lnTo>
                <a:lnTo>
                  <a:pt x="5981" y="0"/>
                </a:lnTo>
                <a:close/>
              </a:path>
            </a:pathLst>
          </a:custGeom>
          <a:solidFill>
            <a:srgbClr val="55798A"/>
          </a:solidFill>
        </p:spPr>
        <p:txBody>
          <a:bodyPr wrap="square" lIns="0" tIns="0" rIns="0" bIns="0" rtlCol="0"/>
          <a:lstStyle/>
          <a:p/>
        </p:txBody>
      </p:sp>
      <p:sp>
        <p:nvSpPr>
          <p:cNvPr id="487" name="object 487"/>
          <p:cNvSpPr/>
          <p:nvPr/>
        </p:nvSpPr>
        <p:spPr>
          <a:xfrm>
            <a:off x="3251564" y="2018695"/>
            <a:ext cx="10795" cy="6350"/>
          </a:xfrm>
          <a:custGeom>
            <a:avLst/>
            <a:gdLst/>
            <a:ahLst/>
            <a:cxnLst/>
            <a:rect l="l" t="t" r="r" b="b"/>
            <a:pathLst>
              <a:path w="10795" h="6350">
                <a:moveTo>
                  <a:pt x="5981" y="0"/>
                </a:moveTo>
                <a:lnTo>
                  <a:pt x="0" y="3022"/>
                </a:lnTo>
                <a:lnTo>
                  <a:pt x="4368" y="5867"/>
                </a:lnTo>
                <a:lnTo>
                  <a:pt x="10363" y="2832"/>
                </a:lnTo>
                <a:lnTo>
                  <a:pt x="5981" y="0"/>
                </a:lnTo>
                <a:close/>
              </a:path>
            </a:pathLst>
          </a:custGeom>
          <a:solidFill>
            <a:srgbClr val="55798A"/>
          </a:solidFill>
        </p:spPr>
        <p:txBody>
          <a:bodyPr wrap="square" lIns="0" tIns="0" rIns="0" bIns="0" rtlCol="0"/>
          <a:lstStyle/>
          <a:p/>
        </p:txBody>
      </p:sp>
      <p:sp>
        <p:nvSpPr>
          <p:cNvPr id="488" name="object 488"/>
          <p:cNvSpPr/>
          <p:nvPr/>
        </p:nvSpPr>
        <p:spPr>
          <a:xfrm>
            <a:off x="3260292" y="2024342"/>
            <a:ext cx="11430" cy="34290"/>
          </a:xfrm>
          <a:custGeom>
            <a:avLst/>
            <a:gdLst/>
            <a:ahLst/>
            <a:cxnLst/>
            <a:rect l="l" t="t" r="r" b="b"/>
            <a:pathLst>
              <a:path w="11429" h="34289">
                <a:moveTo>
                  <a:pt x="5981" y="0"/>
                </a:moveTo>
                <a:lnTo>
                  <a:pt x="0" y="3035"/>
                </a:lnTo>
                <a:lnTo>
                  <a:pt x="5410" y="33909"/>
                </a:lnTo>
                <a:lnTo>
                  <a:pt x="11404" y="30873"/>
                </a:lnTo>
                <a:lnTo>
                  <a:pt x="5981" y="0"/>
                </a:lnTo>
                <a:close/>
              </a:path>
            </a:pathLst>
          </a:custGeom>
          <a:solidFill>
            <a:srgbClr val="55798A"/>
          </a:solidFill>
        </p:spPr>
        <p:txBody>
          <a:bodyPr wrap="square" lIns="0" tIns="0" rIns="0" bIns="0" rtlCol="0"/>
          <a:lstStyle/>
          <a:p/>
        </p:txBody>
      </p:sp>
      <p:sp>
        <p:nvSpPr>
          <p:cNvPr id="489" name="object 489"/>
          <p:cNvSpPr/>
          <p:nvPr/>
        </p:nvSpPr>
        <p:spPr>
          <a:xfrm>
            <a:off x="3255935" y="2021522"/>
            <a:ext cx="10795" cy="6350"/>
          </a:xfrm>
          <a:custGeom>
            <a:avLst/>
            <a:gdLst/>
            <a:ahLst/>
            <a:cxnLst/>
            <a:rect l="l" t="t" r="r" b="b"/>
            <a:pathLst>
              <a:path w="10795" h="6350">
                <a:moveTo>
                  <a:pt x="5994" y="0"/>
                </a:moveTo>
                <a:lnTo>
                  <a:pt x="0" y="3035"/>
                </a:lnTo>
                <a:lnTo>
                  <a:pt x="4356" y="5854"/>
                </a:lnTo>
                <a:lnTo>
                  <a:pt x="10337" y="2819"/>
                </a:lnTo>
                <a:lnTo>
                  <a:pt x="5994" y="0"/>
                </a:lnTo>
                <a:close/>
              </a:path>
            </a:pathLst>
          </a:custGeom>
          <a:solidFill>
            <a:srgbClr val="55798A"/>
          </a:solidFill>
        </p:spPr>
        <p:txBody>
          <a:bodyPr wrap="square" lIns="0" tIns="0" rIns="0" bIns="0" rtlCol="0"/>
          <a:lstStyle/>
          <a:p/>
        </p:txBody>
      </p:sp>
      <p:sp>
        <p:nvSpPr>
          <p:cNvPr id="490" name="object 490"/>
          <p:cNvSpPr/>
          <p:nvPr/>
        </p:nvSpPr>
        <p:spPr>
          <a:xfrm>
            <a:off x="3268600" y="2038534"/>
            <a:ext cx="11430" cy="29209"/>
          </a:xfrm>
          <a:custGeom>
            <a:avLst/>
            <a:gdLst/>
            <a:ahLst/>
            <a:cxnLst/>
            <a:rect l="l" t="t" r="r" b="b"/>
            <a:pathLst>
              <a:path w="11429" h="29210">
                <a:moveTo>
                  <a:pt x="11087" y="0"/>
                </a:moveTo>
                <a:lnTo>
                  <a:pt x="5092" y="3035"/>
                </a:lnTo>
                <a:lnTo>
                  <a:pt x="0" y="28740"/>
                </a:lnTo>
                <a:lnTo>
                  <a:pt x="6007" y="25717"/>
                </a:lnTo>
                <a:lnTo>
                  <a:pt x="11087" y="0"/>
                </a:lnTo>
                <a:close/>
              </a:path>
            </a:pathLst>
          </a:custGeom>
          <a:solidFill>
            <a:srgbClr val="55798A"/>
          </a:solidFill>
        </p:spPr>
        <p:txBody>
          <a:bodyPr wrap="square" lIns="0" tIns="0" rIns="0" bIns="0" rtlCol="0"/>
          <a:lstStyle/>
          <a:p/>
        </p:txBody>
      </p:sp>
      <p:sp>
        <p:nvSpPr>
          <p:cNvPr id="491" name="object 491"/>
          <p:cNvSpPr/>
          <p:nvPr/>
        </p:nvSpPr>
        <p:spPr>
          <a:xfrm>
            <a:off x="3270604" y="2031031"/>
            <a:ext cx="10795" cy="6350"/>
          </a:xfrm>
          <a:custGeom>
            <a:avLst/>
            <a:gdLst/>
            <a:ahLst/>
            <a:cxnLst/>
            <a:rect l="l" t="t" r="r" b="b"/>
            <a:pathLst>
              <a:path w="10795" h="6350">
                <a:moveTo>
                  <a:pt x="5981" y="0"/>
                </a:moveTo>
                <a:lnTo>
                  <a:pt x="0" y="3035"/>
                </a:lnTo>
                <a:lnTo>
                  <a:pt x="4292" y="5829"/>
                </a:lnTo>
                <a:lnTo>
                  <a:pt x="10287" y="2806"/>
                </a:lnTo>
                <a:lnTo>
                  <a:pt x="5981" y="0"/>
                </a:lnTo>
                <a:close/>
              </a:path>
            </a:pathLst>
          </a:custGeom>
          <a:solidFill>
            <a:srgbClr val="55798A"/>
          </a:solidFill>
        </p:spPr>
        <p:txBody>
          <a:bodyPr wrap="square" lIns="0" tIns="0" rIns="0" bIns="0" rtlCol="0"/>
          <a:lstStyle/>
          <a:p/>
        </p:txBody>
      </p:sp>
      <p:sp>
        <p:nvSpPr>
          <p:cNvPr id="492" name="object 492"/>
          <p:cNvSpPr/>
          <p:nvPr/>
        </p:nvSpPr>
        <p:spPr>
          <a:xfrm>
            <a:off x="3274903" y="2033840"/>
            <a:ext cx="10795" cy="6350"/>
          </a:xfrm>
          <a:custGeom>
            <a:avLst/>
            <a:gdLst/>
            <a:ahLst/>
            <a:cxnLst/>
            <a:rect l="l" t="t" r="r" b="b"/>
            <a:pathLst>
              <a:path w="10795" h="6350">
                <a:moveTo>
                  <a:pt x="5994" y="0"/>
                </a:moveTo>
                <a:lnTo>
                  <a:pt x="0" y="3022"/>
                </a:lnTo>
                <a:lnTo>
                  <a:pt x="4305" y="5816"/>
                </a:lnTo>
                <a:lnTo>
                  <a:pt x="10287" y="2794"/>
                </a:lnTo>
                <a:lnTo>
                  <a:pt x="5994" y="0"/>
                </a:lnTo>
                <a:close/>
              </a:path>
            </a:pathLst>
          </a:custGeom>
          <a:solidFill>
            <a:srgbClr val="55798A"/>
          </a:solidFill>
        </p:spPr>
        <p:txBody>
          <a:bodyPr wrap="square" lIns="0" tIns="0" rIns="0" bIns="0" rtlCol="0"/>
          <a:lstStyle/>
          <a:p/>
        </p:txBody>
      </p:sp>
      <p:sp>
        <p:nvSpPr>
          <p:cNvPr id="493" name="object 493"/>
          <p:cNvSpPr/>
          <p:nvPr/>
        </p:nvSpPr>
        <p:spPr>
          <a:xfrm>
            <a:off x="3251564" y="2021718"/>
            <a:ext cx="27940" cy="52705"/>
          </a:xfrm>
          <a:custGeom>
            <a:avLst/>
            <a:gdLst/>
            <a:ahLst/>
            <a:cxnLst/>
            <a:rect l="l" t="t" r="r" b="b"/>
            <a:pathLst>
              <a:path w="27939" h="52705">
                <a:moveTo>
                  <a:pt x="27663" y="19850"/>
                </a:moveTo>
                <a:lnTo>
                  <a:pt x="22123" y="19850"/>
                </a:lnTo>
                <a:lnTo>
                  <a:pt x="22364" y="49009"/>
                </a:lnTo>
                <a:lnTo>
                  <a:pt x="27927" y="52628"/>
                </a:lnTo>
                <a:lnTo>
                  <a:pt x="27663" y="19850"/>
                </a:lnTo>
                <a:close/>
              </a:path>
              <a:path w="27939" h="52705">
                <a:moveTo>
                  <a:pt x="9221" y="8496"/>
                </a:moveTo>
                <a:lnTo>
                  <a:pt x="5613" y="8496"/>
                </a:lnTo>
                <a:lnTo>
                  <a:pt x="11188" y="41770"/>
                </a:lnTo>
                <a:lnTo>
                  <a:pt x="17030" y="45567"/>
                </a:lnTo>
                <a:lnTo>
                  <a:pt x="18821" y="36525"/>
                </a:lnTo>
                <a:lnTo>
                  <a:pt x="14135" y="36525"/>
                </a:lnTo>
                <a:lnTo>
                  <a:pt x="9221" y="8496"/>
                </a:lnTo>
                <a:close/>
              </a:path>
              <a:path w="27939" h="52705">
                <a:moveTo>
                  <a:pt x="0" y="0"/>
                </a:moveTo>
                <a:lnTo>
                  <a:pt x="292" y="34709"/>
                </a:lnTo>
                <a:lnTo>
                  <a:pt x="5842" y="38303"/>
                </a:lnTo>
                <a:lnTo>
                  <a:pt x="5613" y="8496"/>
                </a:lnTo>
                <a:lnTo>
                  <a:pt x="9221" y="8496"/>
                </a:lnTo>
                <a:lnTo>
                  <a:pt x="8724" y="5664"/>
                </a:lnTo>
                <a:lnTo>
                  <a:pt x="0" y="0"/>
                </a:lnTo>
                <a:close/>
              </a:path>
              <a:path w="27939" h="52705">
                <a:moveTo>
                  <a:pt x="19037" y="12344"/>
                </a:moveTo>
                <a:lnTo>
                  <a:pt x="14135" y="36525"/>
                </a:lnTo>
                <a:lnTo>
                  <a:pt x="18821" y="36525"/>
                </a:lnTo>
                <a:lnTo>
                  <a:pt x="22123" y="19850"/>
                </a:lnTo>
                <a:lnTo>
                  <a:pt x="27663" y="19850"/>
                </a:lnTo>
                <a:lnTo>
                  <a:pt x="27647" y="17945"/>
                </a:lnTo>
                <a:lnTo>
                  <a:pt x="19037" y="12344"/>
                </a:lnTo>
                <a:close/>
              </a:path>
            </a:pathLst>
          </a:custGeom>
          <a:solidFill>
            <a:srgbClr val="FFFFFF"/>
          </a:solidFill>
        </p:spPr>
        <p:txBody>
          <a:bodyPr wrap="square" lIns="0" tIns="0" rIns="0" bIns="0" rtlCol="0"/>
          <a:lstStyle/>
          <a:p/>
        </p:txBody>
      </p:sp>
      <p:sp>
        <p:nvSpPr>
          <p:cNvPr id="494" name="object 494"/>
          <p:cNvSpPr/>
          <p:nvPr/>
        </p:nvSpPr>
        <p:spPr>
          <a:xfrm>
            <a:off x="3279208" y="2036634"/>
            <a:ext cx="6350" cy="38100"/>
          </a:xfrm>
          <a:custGeom>
            <a:avLst/>
            <a:gdLst/>
            <a:ahLst/>
            <a:cxnLst/>
            <a:rect l="l" t="t" r="r" b="b"/>
            <a:pathLst>
              <a:path w="6350" h="38100">
                <a:moveTo>
                  <a:pt x="5981" y="0"/>
                </a:moveTo>
                <a:lnTo>
                  <a:pt x="0" y="3022"/>
                </a:lnTo>
                <a:lnTo>
                  <a:pt x="292" y="37719"/>
                </a:lnTo>
                <a:lnTo>
                  <a:pt x="6261" y="34683"/>
                </a:lnTo>
                <a:lnTo>
                  <a:pt x="5981" y="0"/>
                </a:lnTo>
                <a:close/>
              </a:path>
            </a:pathLst>
          </a:custGeom>
          <a:solidFill>
            <a:srgbClr val="55798A"/>
          </a:solidFill>
        </p:spPr>
        <p:txBody>
          <a:bodyPr wrap="square" lIns="0" tIns="0" rIns="0" bIns="0" rtlCol="0"/>
          <a:lstStyle/>
          <a:p/>
        </p:txBody>
      </p:sp>
      <p:sp>
        <p:nvSpPr>
          <p:cNvPr id="495" name="object 495"/>
          <p:cNvSpPr/>
          <p:nvPr/>
        </p:nvSpPr>
        <p:spPr>
          <a:xfrm>
            <a:off x="3291046" y="2066534"/>
            <a:ext cx="6350" cy="15875"/>
          </a:xfrm>
          <a:custGeom>
            <a:avLst/>
            <a:gdLst/>
            <a:ahLst/>
            <a:cxnLst/>
            <a:rect l="l" t="t" r="r" b="b"/>
            <a:pathLst>
              <a:path w="6350" h="15875">
                <a:moveTo>
                  <a:pt x="5994" y="0"/>
                </a:moveTo>
                <a:lnTo>
                  <a:pt x="0" y="3035"/>
                </a:lnTo>
                <a:lnTo>
                  <a:pt x="101" y="15379"/>
                </a:lnTo>
                <a:lnTo>
                  <a:pt x="6083" y="12344"/>
                </a:lnTo>
                <a:lnTo>
                  <a:pt x="5994" y="0"/>
                </a:lnTo>
                <a:close/>
              </a:path>
            </a:pathLst>
          </a:custGeom>
          <a:solidFill>
            <a:srgbClr val="55798A"/>
          </a:solidFill>
        </p:spPr>
        <p:txBody>
          <a:bodyPr wrap="square" lIns="0" tIns="0" rIns="0" bIns="0" rtlCol="0"/>
          <a:lstStyle/>
          <a:p/>
        </p:txBody>
      </p:sp>
      <p:sp>
        <p:nvSpPr>
          <p:cNvPr id="496" name="object 496"/>
          <p:cNvSpPr/>
          <p:nvPr/>
        </p:nvSpPr>
        <p:spPr>
          <a:xfrm>
            <a:off x="3291001" y="2060529"/>
            <a:ext cx="11430" cy="6350"/>
          </a:xfrm>
          <a:custGeom>
            <a:avLst/>
            <a:gdLst/>
            <a:ahLst/>
            <a:cxnLst/>
            <a:rect l="l" t="t" r="r" b="b"/>
            <a:pathLst>
              <a:path w="11429" h="6350">
                <a:moveTo>
                  <a:pt x="5981" y="0"/>
                </a:moveTo>
                <a:lnTo>
                  <a:pt x="0" y="3022"/>
                </a:lnTo>
                <a:lnTo>
                  <a:pt x="4953" y="6248"/>
                </a:lnTo>
                <a:lnTo>
                  <a:pt x="10947" y="3213"/>
                </a:lnTo>
                <a:lnTo>
                  <a:pt x="5981" y="0"/>
                </a:lnTo>
                <a:close/>
              </a:path>
            </a:pathLst>
          </a:custGeom>
          <a:solidFill>
            <a:srgbClr val="55798A"/>
          </a:solidFill>
        </p:spPr>
        <p:txBody>
          <a:bodyPr wrap="square" lIns="0" tIns="0" rIns="0" bIns="0" rtlCol="0"/>
          <a:lstStyle/>
          <a:p/>
        </p:txBody>
      </p:sp>
      <p:sp>
        <p:nvSpPr>
          <p:cNvPr id="497" name="object 497"/>
          <p:cNvSpPr/>
          <p:nvPr/>
        </p:nvSpPr>
        <p:spPr>
          <a:xfrm>
            <a:off x="3290914" y="2050157"/>
            <a:ext cx="6350" cy="13970"/>
          </a:xfrm>
          <a:custGeom>
            <a:avLst/>
            <a:gdLst/>
            <a:ahLst/>
            <a:cxnLst/>
            <a:rect l="l" t="t" r="r" b="b"/>
            <a:pathLst>
              <a:path w="6350" h="13969">
                <a:moveTo>
                  <a:pt x="5994" y="0"/>
                </a:moveTo>
                <a:lnTo>
                  <a:pt x="0" y="3022"/>
                </a:lnTo>
                <a:lnTo>
                  <a:pt x="88" y="13398"/>
                </a:lnTo>
                <a:lnTo>
                  <a:pt x="6070" y="10363"/>
                </a:lnTo>
                <a:lnTo>
                  <a:pt x="5994" y="0"/>
                </a:lnTo>
                <a:close/>
              </a:path>
            </a:pathLst>
          </a:custGeom>
          <a:solidFill>
            <a:srgbClr val="55798A"/>
          </a:solidFill>
        </p:spPr>
        <p:txBody>
          <a:bodyPr wrap="square" lIns="0" tIns="0" rIns="0" bIns="0" rtlCol="0"/>
          <a:lstStyle/>
          <a:p/>
        </p:txBody>
      </p:sp>
      <p:sp>
        <p:nvSpPr>
          <p:cNvPr id="498" name="object 498"/>
          <p:cNvSpPr/>
          <p:nvPr/>
        </p:nvSpPr>
        <p:spPr>
          <a:xfrm>
            <a:off x="3284930" y="2040314"/>
            <a:ext cx="9525" cy="5080"/>
          </a:xfrm>
          <a:custGeom>
            <a:avLst/>
            <a:gdLst/>
            <a:ahLst/>
            <a:cxnLst/>
            <a:rect l="l" t="t" r="r" b="b"/>
            <a:pathLst>
              <a:path w="9525" h="5080">
                <a:moveTo>
                  <a:pt x="5981" y="0"/>
                </a:moveTo>
                <a:lnTo>
                  <a:pt x="0" y="3035"/>
                </a:lnTo>
                <a:lnTo>
                  <a:pt x="2959" y="4965"/>
                </a:lnTo>
                <a:lnTo>
                  <a:pt x="8953" y="1930"/>
                </a:lnTo>
                <a:lnTo>
                  <a:pt x="5981" y="0"/>
                </a:lnTo>
                <a:close/>
              </a:path>
            </a:pathLst>
          </a:custGeom>
          <a:solidFill>
            <a:srgbClr val="55798A"/>
          </a:solidFill>
        </p:spPr>
        <p:txBody>
          <a:bodyPr wrap="square" lIns="0" tIns="0" rIns="0" bIns="0" rtlCol="0"/>
          <a:lstStyle/>
          <a:p/>
        </p:txBody>
      </p:sp>
      <p:sp>
        <p:nvSpPr>
          <p:cNvPr id="499" name="object 499"/>
          <p:cNvSpPr/>
          <p:nvPr/>
        </p:nvSpPr>
        <p:spPr>
          <a:xfrm>
            <a:off x="3295953" y="2063743"/>
            <a:ext cx="10160" cy="4445"/>
          </a:xfrm>
          <a:custGeom>
            <a:avLst/>
            <a:gdLst/>
            <a:ahLst/>
            <a:cxnLst/>
            <a:rect l="l" t="t" r="r" b="b"/>
            <a:pathLst>
              <a:path w="10160" h="4444">
                <a:moveTo>
                  <a:pt x="5994" y="0"/>
                </a:moveTo>
                <a:lnTo>
                  <a:pt x="0" y="3035"/>
                </a:lnTo>
                <a:lnTo>
                  <a:pt x="1181" y="3784"/>
                </a:lnTo>
                <a:lnTo>
                  <a:pt x="2133" y="4191"/>
                </a:lnTo>
                <a:lnTo>
                  <a:pt x="3759" y="4114"/>
                </a:lnTo>
                <a:lnTo>
                  <a:pt x="9501" y="1219"/>
                </a:lnTo>
                <a:lnTo>
                  <a:pt x="8890" y="1219"/>
                </a:lnTo>
                <a:lnTo>
                  <a:pt x="8128" y="1168"/>
                </a:lnTo>
                <a:lnTo>
                  <a:pt x="7162" y="762"/>
                </a:lnTo>
                <a:lnTo>
                  <a:pt x="5994" y="0"/>
                </a:lnTo>
                <a:close/>
              </a:path>
              <a:path w="10160" h="4444">
                <a:moveTo>
                  <a:pt x="9753" y="1092"/>
                </a:moveTo>
                <a:lnTo>
                  <a:pt x="8890" y="1219"/>
                </a:lnTo>
                <a:lnTo>
                  <a:pt x="9501" y="1219"/>
                </a:lnTo>
                <a:lnTo>
                  <a:pt x="9753" y="1092"/>
                </a:lnTo>
                <a:close/>
              </a:path>
            </a:pathLst>
          </a:custGeom>
          <a:solidFill>
            <a:srgbClr val="55798A"/>
          </a:solidFill>
        </p:spPr>
        <p:txBody>
          <a:bodyPr wrap="square" lIns="0" tIns="0" rIns="0" bIns="0" rtlCol="0"/>
          <a:lstStyle/>
          <a:p/>
        </p:txBody>
      </p:sp>
      <p:sp>
        <p:nvSpPr>
          <p:cNvPr id="500" name="object 500"/>
          <p:cNvSpPr/>
          <p:nvPr/>
        </p:nvSpPr>
        <p:spPr>
          <a:xfrm>
            <a:off x="3295960" y="2063743"/>
            <a:ext cx="6985" cy="3810"/>
          </a:xfrm>
          <a:custGeom>
            <a:avLst/>
            <a:gdLst/>
            <a:ahLst/>
            <a:cxnLst/>
            <a:rect l="l" t="t" r="r" b="b"/>
            <a:pathLst>
              <a:path w="6985" h="3810">
                <a:moveTo>
                  <a:pt x="5988" y="0"/>
                </a:moveTo>
                <a:lnTo>
                  <a:pt x="0" y="3039"/>
                </a:lnTo>
                <a:lnTo>
                  <a:pt x="742" y="3479"/>
                </a:lnTo>
                <a:lnTo>
                  <a:pt x="6709" y="471"/>
                </a:lnTo>
                <a:lnTo>
                  <a:pt x="5988" y="0"/>
                </a:lnTo>
                <a:close/>
              </a:path>
            </a:pathLst>
          </a:custGeom>
          <a:solidFill>
            <a:srgbClr val="55798A"/>
          </a:solidFill>
        </p:spPr>
        <p:txBody>
          <a:bodyPr wrap="square" lIns="0" tIns="0" rIns="0" bIns="0" rtlCol="0"/>
          <a:lstStyle/>
          <a:p/>
        </p:txBody>
      </p:sp>
      <p:sp>
        <p:nvSpPr>
          <p:cNvPr id="501" name="object 501"/>
          <p:cNvSpPr/>
          <p:nvPr/>
        </p:nvSpPr>
        <p:spPr>
          <a:xfrm>
            <a:off x="3296701" y="2064211"/>
            <a:ext cx="6985" cy="3810"/>
          </a:xfrm>
          <a:custGeom>
            <a:avLst/>
            <a:gdLst/>
            <a:ahLst/>
            <a:cxnLst/>
            <a:rect l="l" t="t" r="r" b="b"/>
            <a:pathLst>
              <a:path w="6985" h="3810">
                <a:moveTo>
                  <a:pt x="5962" y="0"/>
                </a:moveTo>
                <a:lnTo>
                  <a:pt x="0" y="3019"/>
                </a:lnTo>
                <a:lnTo>
                  <a:pt x="571" y="3298"/>
                </a:lnTo>
                <a:lnTo>
                  <a:pt x="6463" y="321"/>
                </a:lnTo>
                <a:lnTo>
                  <a:pt x="5962" y="0"/>
                </a:lnTo>
                <a:close/>
              </a:path>
            </a:pathLst>
          </a:custGeom>
          <a:solidFill>
            <a:srgbClr val="55798A"/>
          </a:solidFill>
        </p:spPr>
        <p:txBody>
          <a:bodyPr wrap="square" lIns="0" tIns="0" rIns="0" bIns="0" rtlCol="0"/>
          <a:lstStyle/>
          <a:p/>
        </p:txBody>
      </p:sp>
      <p:sp>
        <p:nvSpPr>
          <p:cNvPr id="502" name="object 502"/>
          <p:cNvSpPr/>
          <p:nvPr/>
        </p:nvSpPr>
        <p:spPr>
          <a:xfrm>
            <a:off x="3297273" y="2064533"/>
            <a:ext cx="6350" cy="3175"/>
          </a:xfrm>
          <a:custGeom>
            <a:avLst/>
            <a:gdLst/>
            <a:ahLst/>
            <a:cxnLst/>
            <a:rect l="l" t="t" r="r" b="b"/>
            <a:pathLst>
              <a:path w="6350" h="3175">
                <a:moveTo>
                  <a:pt x="5894" y="0"/>
                </a:moveTo>
                <a:lnTo>
                  <a:pt x="0" y="2978"/>
                </a:lnTo>
                <a:lnTo>
                  <a:pt x="406" y="3156"/>
                </a:lnTo>
                <a:lnTo>
                  <a:pt x="6314" y="177"/>
                </a:lnTo>
                <a:lnTo>
                  <a:pt x="5894" y="0"/>
                </a:lnTo>
                <a:close/>
              </a:path>
            </a:pathLst>
          </a:custGeom>
          <a:solidFill>
            <a:srgbClr val="55798A"/>
          </a:solidFill>
        </p:spPr>
        <p:txBody>
          <a:bodyPr wrap="square" lIns="0" tIns="0" rIns="0" bIns="0" rtlCol="0"/>
          <a:lstStyle/>
          <a:p/>
        </p:txBody>
      </p:sp>
      <p:sp>
        <p:nvSpPr>
          <p:cNvPr id="503" name="object 503"/>
          <p:cNvSpPr/>
          <p:nvPr/>
        </p:nvSpPr>
        <p:spPr>
          <a:xfrm>
            <a:off x="3297677" y="2064712"/>
            <a:ext cx="6350" cy="3175"/>
          </a:xfrm>
          <a:custGeom>
            <a:avLst/>
            <a:gdLst/>
            <a:ahLst/>
            <a:cxnLst/>
            <a:rect l="l" t="t" r="r" b="b"/>
            <a:pathLst>
              <a:path w="6350" h="3175">
                <a:moveTo>
                  <a:pt x="5915" y="0"/>
                </a:moveTo>
                <a:lnTo>
                  <a:pt x="0" y="2982"/>
                </a:lnTo>
                <a:lnTo>
                  <a:pt x="317" y="3096"/>
                </a:lnTo>
                <a:lnTo>
                  <a:pt x="6211" y="124"/>
                </a:lnTo>
                <a:lnTo>
                  <a:pt x="5915" y="0"/>
                </a:lnTo>
                <a:close/>
              </a:path>
            </a:pathLst>
          </a:custGeom>
          <a:solidFill>
            <a:srgbClr val="55798A"/>
          </a:solidFill>
        </p:spPr>
        <p:txBody>
          <a:bodyPr wrap="square" lIns="0" tIns="0" rIns="0" bIns="0" rtlCol="0"/>
          <a:lstStyle/>
          <a:p/>
        </p:txBody>
      </p:sp>
      <p:sp>
        <p:nvSpPr>
          <p:cNvPr id="504" name="object 504"/>
          <p:cNvSpPr/>
          <p:nvPr/>
        </p:nvSpPr>
        <p:spPr>
          <a:xfrm>
            <a:off x="3297991" y="2064837"/>
            <a:ext cx="6350" cy="3175"/>
          </a:xfrm>
          <a:custGeom>
            <a:avLst/>
            <a:gdLst/>
            <a:ahLst/>
            <a:cxnLst/>
            <a:rect l="l" t="t" r="r" b="b"/>
            <a:pathLst>
              <a:path w="6350" h="3175">
                <a:moveTo>
                  <a:pt x="5896" y="0"/>
                </a:moveTo>
                <a:lnTo>
                  <a:pt x="0" y="2973"/>
                </a:lnTo>
                <a:lnTo>
                  <a:pt x="266" y="3049"/>
                </a:lnTo>
                <a:lnTo>
                  <a:pt x="6145" y="85"/>
                </a:lnTo>
                <a:lnTo>
                  <a:pt x="5896" y="0"/>
                </a:lnTo>
                <a:close/>
              </a:path>
            </a:pathLst>
          </a:custGeom>
          <a:solidFill>
            <a:srgbClr val="55798A"/>
          </a:solidFill>
        </p:spPr>
        <p:txBody>
          <a:bodyPr wrap="square" lIns="0" tIns="0" rIns="0" bIns="0" rtlCol="0"/>
          <a:lstStyle/>
          <a:p/>
        </p:txBody>
      </p:sp>
      <p:sp>
        <p:nvSpPr>
          <p:cNvPr id="505" name="object 505"/>
          <p:cNvSpPr/>
          <p:nvPr/>
        </p:nvSpPr>
        <p:spPr>
          <a:xfrm>
            <a:off x="3298256" y="2064922"/>
            <a:ext cx="6350" cy="3175"/>
          </a:xfrm>
          <a:custGeom>
            <a:avLst/>
            <a:gdLst/>
            <a:ahLst/>
            <a:cxnLst/>
            <a:rect l="l" t="t" r="r" b="b"/>
            <a:pathLst>
              <a:path w="6350" h="3175">
                <a:moveTo>
                  <a:pt x="5883" y="0"/>
                </a:moveTo>
                <a:lnTo>
                  <a:pt x="0" y="2966"/>
                </a:lnTo>
                <a:lnTo>
                  <a:pt x="228" y="3030"/>
                </a:lnTo>
                <a:lnTo>
                  <a:pt x="6163" y="18"/>
                </a:lnTo>
                <a:lnTo>
                  <a:pt x="5883" y="0"/>
                </a:lnTo>
                <a:close/>
              </a:path>
            </a:pathLst>
          </a:custGeom>
          <a:solidFill>
            <a:srgbClr val="55798A"/>
          </a:solidFill>
        </p:spPr>
        <p:txBody>
          <a:bodyPr wrap="square" lIns="0" tIns="0" rIns="0" bIns="0" rtlCol="0"/>
          <a:lstStyle/>
          <a:p/>
        </p:txBody>
      </p:sp>
      <p:sp>
        <p:nvSpPr>
          <p:cNvPr id="506" name="object 506"/>
          <p:cNvSpPr/>
          <p:nvPr/>
        </p:nvSpPr>
        <p:spPr>
          <a:xfrm>
            <a:off x="3298483" y="2064940"/>
            <a:ext cx="6350" cy="3175"/>
          </a:xfrm>
          <a:custGeom>
            <a:avLst/>
            <a:gdLst/>
            <a:ahLst/>
            <a:cxnLst/>
            <a:rect l="l" t="t" r="r" b="b"/>
            <a:pathLst>
              <a:path w="6350" h="3175">
                <a:moveTo>
                  <a:pt x="5924" y="0"/>
                </a:moveTo>
                <a:lnTo>
                  <a:pt x="0" y="3006"/>
                </a:lnTo>
                <a:lnTo>
                  <a:pt x="190" y="3031"/>
                </a:lnTo>
                <a:lnTo>
                  <a:pt x="6137" y="14"/>
                </a:lnTo>
                <a:lnTo>
                  <a:pt x="5924" y="0"/>
                </a:lnTo>
                <a:close/>
              </a:path>
            </a:pathLst>
          </a:custGeom>
          <a:solidFill>
            <a:srgbClr val="55798A"/>
          </a:solidFill>
        </p:spPr>
        <p:txBody>
          <a:bodyPr wrap="square" lIns="0" tIns="0" rIns="0" bIns="0" rtlCol="0"/>
          <a:lstStyle/>
          <a:p/>
        </p:txBody>
      </p:sp>
      <p:sp>
        <p:nvSpPr>
          <p:cNvPr id="507" name="object 507"/>
          <p:cNvSpPr/>
          <p:nvPr/>
        </p:nvSpPr>
        <p:spPr>
          <a:xfrm>
            <a:off x="3298673" y="2064954"/>
            <a:ext cx="6350" cy="3175"/>
          </a:xfrm>
          <a:custGeom>
            <a:avLst/>
            <a:gdLst/>
            <a:ahLst/>
            <a:cxnLst/>
            <a:rect l="l" t="t" r="r" b="b"/>
            <a:pathLst>
              <a:path w="6350" h="3175">
                <a:moveTo>
                  <a:pt x="5945" y="0"/>
                </a:moveTo>
                <a:lnTo>
                  <a:pt x="0" y="3016"/>
                </a:lnTo>
                <a:lnTo>
                  <a:pt x="165" y="3029"/>
                </a:lnTo>
                <a:lnTo>
                  <a:pt x="6158" y="14"/>
                </a:lnTo>
                <a:lnTo>
                  <a:pt x="5945" y="0"/>
                </a:lnTo>
                <a:close/>
              </a:path>
            </a:pathLst>
          </a:custGeom>
          <a:solidFill>
            <a:srgbClr val="55798A"/>
          </a:solidFill>
        </p:spPr>
        <p:txBody>
          <a:bodyPr wrap="square" lIns="0" tIns="0" rIns="0" bIns="0" rtlCol="0"/>
          <a:lstStyle/>
          <a:p/>
        </p:txBody>
      </p:sp>
      <p:sp>
        <p:nvSpPr>
          <p:cNvPr id="508" name="object 508"/>
          <p:cNvSpPr/>
          <p:nvPr/>
        </p:nvSpPr>
        <p:spPr>
          <a:xfrm>
            <a:off x="3298836" y="2064967"/>
            <a:ext cx="6350" cy="3175"/>
          </a:xfrm>
          <a:custGeom>
            <a:avLst/>
            <a:gdLst/>
            <a:ahLst/>
            <a:cxnLst/>
            <a:rect l="l" t="t" r="r" b="b"/>
            <a:pathLst>
              <a:path w="6350" h="3175">
                <a:moveTo>
                  <a:pt x="5980" y="0"/>
                </a:moveTo>
                <a:lnTo>
                  <a:pt x="0" y="3021"/>
                </a:lnTo>
                <a:lnTo>
                  <a:pt x="271" y="2980"/>
                </a:lnTo>
                <a:lnTo>
                  <a:pt x="6159" y="11"/>
                </a:lnTo>
                <a:lnTo>
                  <a:pt x="5980" y="0"/>
                </a:lnTo>
                <a:close/>
              </a:path>
            </a:pathLst>
          </a:custGeom>
          <a:solidFill>
            <a:srgbClr val="55798A"/>
          </a:solidFill>
        </p:spPr>
        <p:txBody>
          <a:bodyPr wrap="square" lIns="0" tIns="0" rIns="0" bIns="0" rtlCol="0"/>
          <a:lstStyle/>
          <a:p/>
        </p:txBody>
      </p:sp>
      <p:sp>
        <p:nvSpPr>
          <p:cNvPr id="509" name="object 509"/>
          <p:cNvSpPr/>
          <p:nvPr/>
        </p:nvSpPr>
        <p:spPr>
          <a:xfrm>
            <a:off x="3299083" y="2064969"/>
            <a:ext cx="6350" cy="3175"/>
          </a:xfrm>
          <a:custGeom>
            <a:avLst/>
            <a:gdLst/>
            <a:ahLst/>
            <a:cxnLst/>
            <a:rect l="l" t="t" r="r" b="b"/>
            <a:pathLst>
              <a:path w="6350" h="3175">
                <a:moveTo>
                  <a:pt x="6042" y="0"/>
                </a:moveTo>
                <a:lnTo>
                  <a:pt x="5907" y="4"/>
                </a:lnTo>
                <a:lnTo>
                  <a:pt x="0" y="2982"/>
                </a:lnTo>
                <a:lnTo>
                  <a:pt x="187" y="2952"/>
                </a:lnTo>
                <a:lnTo>
                  <a:pt x="6042" y="0"/>
                </a:lnTo>
                <a:close/>
              </a:path>
            </a:pathLst>
          </a:custGeom>
          <a:solidFill>
            <a:srgbClr val="55798A"/>
          </a:solidFill>
        </p:spPr>
        <p:txBody>
          <a:bodyPr wrap="square" lIns="0" tIns="0" rIns="0" bIns="0" rtlCol="0"/>
          <a:lstStyle/>
          <a:p/>
        </p:txBody>
      </p:sp>
      <p:sp>
        <p:nvSpPr>
          <p:cNvPr id="510" name="object 510"/>
          <p:cNvSpPr/>
          <p:nvPr/>
        </p:nvSpPr>
        <p:spPr>
          <a:xfrm>
            <a:off x="3299279" y="2064969"/>
            <a:ext cx="6350" cy="3175"/>
          </a:xfrm>
          <a:custGeom>
            <a:avLst/>
            <a:gdLst/>
            <a:ahLst/>
            <a:cxnLst/>
            <a:rect l="l" t="t" r="r" b="b"/>
            <a:pathLst>
              <a:path w="6350" h="3175">
                <a:moveTo>
                  <a:pt x="5943" y="0"/>
                </a:moveTo>
                <a:lnTo>
                  <a:pt x="0" y="2951"/>
                </a:lnTo>
                <a:lnTo>
                  <a:pt x="186" y="2921"/>
                </a:lnTo>
                <a:lnTo>
                  <a:pt x="5943" y="0"/>
                </a:lnTo>
                <a:close/>
              </a:path>
            </a:pathLst>
          </a:custGeom>
          <a:solidFill>
            <a:srgbClr val="55798A"/>
          </a:solidFill>
        </p:spPr>
        <p:txBody>
          <a:bodyPr wrap="square" lIns="0" tIns="0" rIns="0" bIns="0" rtlCol="0"/>
          <a:lstStyle/>
          <a:p/>
        </p:txBody>
      </p:sp>
      <p:sp>
        <p:nvSpPr>
          <p:cNvPr id="511" name="object 511"/>
          <p:cNvSpPr/>
          <p:nvPr/>
        </p:nvSpPr>
        <p:spPr>
          <a:xfrm>
            <a:off x="3299452" y="2064969"/>
            <a:ext cx="6350" cy="3175"/>
          </a:xfrm>
          <a:custGeom>
            <a:avLst/>
            <a:gdLst/>
            <a:ahLst/>
            <a:cxnLst/>
            <a:rect l="l" t="t" r="r" b="b"/>
            <a:pathLst>
              <a:path w="6350" h="3175">
                <a:moveTo>
                  <a:pt x="5887" y="0"/>
                </a:moveTo>
                <a:lnTo>
                  <a:pt x="0" y="2923"/>
                </a:lnTo>
                <a:lnTo>
                  <a:pt x="151" y="2898"/>
                </a:lnTo>
                <a:lnTo>
                  <a:pt x="5887" y="0"/>
                </a:lnTo>
                <a:close/>
              </a:path>
            </a:pathLst>
          </a:custGeom>
          <a:solidFill>
            <a:srgbClr val="55798A"/>
          </a:solidFill>
        </p:spPr>
        <p:txBody>
          <a:bodyPr wrap="square" lIns="0" tIns="0" rIns="0" bIns="0" rtlCol="0"/>
          <a:lstStyle/>
          <a:p/>
        </p:txBody>
      </p:sp>
      <p:sp>
        <p:nvSpPr>
          <p:cNvPr id="512" name="object 512"/>
          <p:cNvSpPr/>
          <p:nvPr/>
        </p:nvSpPr>
        <p:spPr>
          <a:xfrm>
            <a:off x="3299607" y="2064969"/>
            <a:ext cx="6350" cy="3175"/>
          </a:xfrm>
          <a:custGeom>
            <a:avLst/>
            <a:gdLst/>
            <a:ahLst/>
            <a:cxnLst/>
            <a:rect l="l" t="t" r="r" b="b"/>
            <a:pathLst>
              <a:path w="6350" h="3175">
                <a:moveTo>
                  <a:pt x="5787" y="0"/>
                </a:moveTo>
                <a:lnTo>
                  <a:pt x="0" y="2898"/>
                </a:lnTo>
                <a:lnTo>
                  <a:pt x="5787" y="0"/>
                </a:lnTo>
                <a:close/>
              </a:path>
            </a:pathLst>
          </a:custGeom>
          <a:solidFill>
            <a:srgbClr val="55798A"/>
          </a:solidFill>
        </p:spPr>
        <p:txBody>
          <a:bodyPr wrap="square" lIns="0" tIns="0" rIns="0" bIns="0" rtlCol="0"/>
          <a:lstStyle/>
          <a:p/>
        </p:txBody>
      </p:sp>
      <p:sp>
        <p:nvSpPr>
          <p:cNvPr id="513" name="object 513"/>
          <p:cNvSpPr/>
          <p:nvPr/>
        </p:nvSpPr>
        <p:spPr>
          <a:xfrm>
            <a:off x="3287885" y="2042248"/>
            <a:ext cx="15240" cy="8890"/>
          </a:xfrm>
          <a:custGeom>
            <a:avLst/>
            <a:gdLst/>
            <a:ahLst/>
            <a:cxnLst/>
            <a:rect l="l" t="t" r="r" b="b"/>
            <a:pathLst>
              <a:path w="15239" h="8889">
                <a:moveTo>
                  <a:pt x="5994" y="0"/>
                </a:moveTo>
                <a:lnTo>
                  <a:pt x="0" y="3035"/>
                </a:lnTo>
                <a:lnTo>
                  <a:pt x="8953" y="8851"/>
                </a:lnTo>
                <a:lnTo>
                  <a:pt x="14935" y="5816"/>
                </a:lnTo>
                <a:lnTo>
                  <a:pt x="5994" y="0"/>
                </a:lnTo>
                <a:close/>
              </a:path>
            </a:pathLst>
          </a:custGeom>
          <a:solidFill>
            <a:srgbClr val="55798A"/>
          </a:solidFill>
        </p:spPr>
        <p:txBody>
          <a:bodyPr wrap="square" lIns="0" tIns="0" rIns="0" bIns="0" rtlCol="0"/>
          <a:lstStyle/>
          <a:p/>
        </p:txBody>
      </p:sp>
      <p:sp>
        <p:nvSpPr>
          <p:cNvPr id="514" name="object 514"/>
          <p:cNvSpPr/>
          <p:nvPr/>
        </p:nvSpPr>
        <p:spPr>
          <a:xfrm>
            <a:off x="3296833" y="2048060"/>
            <a:ext cx="13970" cy="10795"/>
          </a:xfrm>
          <a:custGeom>
            <a:avLst/>
            <a:gdLst/>
            <a:ahLst/>
            <a:cxnLst/>
            <a:rect l="l" t="t" r="r" b="b"/>
            <a:pathLst>
              <a:path w="13970" h="10794">
                <a:moveTo>
                  <a:pt x="5994" y="0"/>
                </a:moveTo>
                <a:lnTo>
                  <a:pt x="0" y="3035"/>
                </a:lnTo>
                <a:lnTo>
                  <a:pt x="3263" y="5143"/>
                </a:lnTo>
                <a:lnTo>
                  <a:pt x="5740" y="7658"/>
                </a:lnTo>
                <a:lnTo>
                  <a:pt x="7442" y="10617"/>
                </a:lnTo>
                <a:lnTo>
                  <a:pt x="13449" y="7594"/>
                </a:lnTo>
                <a:lnTo>
                  <a:pt x="11722" y="4622"/>
                </a:lnTo>
                <a:lnTo>
                  <a:pt x="9258" y="2108"/>
                </a:lnTo>
                <a:lnTo>
                  <a:pt x="5994" y="0"/>
                </a:lnTo>
                <a:close/>
              </a:path>
            </a:pathLst>
          </a:custGeom>
          <a:solidFill>
            <a:srgbClr val="55798A"/>
          </a:solidFill>
        </p:spPr>
        <p:txBody>
          <a:bodyPr wrap="square" lIns="0" tIns="0" rIns="0" bIns="0" rtlCol="0"/>
          <a:lstStyle/>
          <a:p/>
        </p:txBody>
      </p:sp>
      <p:sp>
        <p:nvSpPr>
          <p:cNvPr id="515" name="object 515"/>
          <p:cNvSpPr/>
          <p:nvPr/>
        </p:nvSpPr>
        <p:spPr>
          <a:xfrm>
            <a:off x="3296837" y="2048066"/>
            <a:ext cx="6350" cy="3175"/>
          </a:xfrm>
          <a:custGeom>
            <a:avLst/>
            <a:gdLst/>
            <a:ahLst/>
            <a:cxnLst/>
            <a:rect l="l" t="t" r="r" b="b"/>
            <a:pathLst>
              <a:path w="6350" h="3175">
                <a:moveTo>
                  <a:pt x="5988" y="0"/>
                </a:moveTo>
                <a:lnTo>
                  <a:pt x="0" y="3032"/>
                </a:lnTo>
                <a:lnTo>
                  <a:pt x="225" y="3182"/>
                </a:lnTo>
                <a:lnTo>
                  <a:pt x="6223" y="151"/>
                </a:lnTo>
                <a:lnTo>
                  <a:pt x="5988" y="0"/>
                </a:lnTo>
                <a:close/>
              </a:path>
            </a:pathLst>
          </a:custGeom>
          <a:solidFill>
            <a:srgbClr val="55798A"/>
          </a:solidFill>
        </p:spPr>
        <p:txBody>
          <a:bodyPr wrap="square" lIns="0" tIns="0" rIns="0" bIns="0" rtlCol="0"/>
          <a:lstStyle/>
          <a:p/>
        </p:txBody>
      </p:sp>
      <p:sp>
        <p:nvSpPr>
          <p:cNvPr id="516" name="object 516"/>
          <p:cNvSpPr/>
          <p:nvPr/>
        </p:nvSpPr>
        <p:spPr>
          <a:xfrm>
            <a:off x="3297068" y="2048215"/>
            <a:ext cx="8255" cy="4445"/>
          </a:xfrm>
          <a:custGeom>
            <a:avLst/>
            <a:gdLst/>
            <a:ahLst/>
            <a:cxnLst/>
            <a:rect l="l" t="t" r="r" b="b"/>
            <a:pathLst>
              <a:path w="8254" h="4444">
                <a:moveTo>
                  <a:pt x="5987" y="0"/>
                </a:moveTo>
                <a:lnTo>
                  <a:pt x="0" y="3031"/>
                </a:lnTo>
                <a:lnTo>
                  <a:pt x="1998" y="4330"/>
                </a:lnTo>
                <a:lnTo>
                  <a:pt x="7861" y="1355"/>
                </a:lnTo>
                <a:lnTo>
                  <a:pt x="5987" y="0"/>
                </a:lnTo>
                <a:close/>
              </a:path>
            </a:pathLst>
          </a:custGeom>
          <a:solidFill>
            <a:srgbClr val="55798A"/>
          </a:solidFill>
        </p:spPr>
        <p:txBody>
          <a:bodyPr wrap="square" lIns="0" tIns="0" rIns="0" bIns="0" rtlCol="0"/>
          <a:lstStyle/>
          <a:p/>
        </p:txBody>
      </p:sp>
      <p:sp>
        <p:nvSpPr>
          <p:cNvPr id="517" name="object 517"/>
          <p:cNvSpPr/>
          <p:nvPr/>
        </p:nvSpPr>
        <p:spPr>
          <a:xfrm>
            <a:off x="3299064" y="2049568"/>
            <a:ext cx="8255" cy="5080"/>
          </a:xfrm>
          <a:custGeom>
            <a:avLst/>
            <a:gdLst/>
            <a:ahLst/>
            <a:cxnLst/>
            <a:rect l="l" t="t" r="r" b="b"/>
            <a:pathLst>
              <a:path w="8254" h="5080">
                <a:moveTo>
                  <a:pt x="5863" y="0"/>
                </a:moveTo>
                <a:lnTo>
                  <a:pt x="0" y="2975"/>
                </a:lnTo>
                <a:lnTo>
                  <a:pt x="1031" y="3641"/>
                </a:lnTo>
                <a:lnTo>
                  <a:pt x="2095" y="4721"/>
                </a:lnTo>
                <a:lnTo>
                  <a:pt x="7895" y="1790"/>
                </a:lnTo>
                <a:lnTo>
                  <a:pt x="7260" y="1181"/>
                </a:lnTo>
                <a:lnTo>
                  <a:pt x="6587" y="584"/>
                </a:lnTo>
                <a:lnTo>
                  <a:pt x="5863" y="0"/>
                </a:lnTo>
                <a:close/>
              </a:path>
            </a:pathLst>
          </a:custGeom>
          <a:solidFill>
            <a:srgbClr val="55798A"/>
          </a:solidFill>
        </p:spPr>
        <p:txBody>
          <a:bodyPr wrap="square" lIns="0" tIns="0" rIns="0" bIns="0" rtlCol="0"/>
          <a:lstStyle/>
          <a:p/>
        </p:txBody>
      </p:sp>
      <p:sp>
        <p:nvSpPr>
          <p:cNvPr id="518" name="object 518"/>
          <p:cNvSpPr/>
          <p:nvPr/>
        </p:nvSpPr>
        <p:spPr>
          <a:xfrm>
            <a:off x="3301160" y="2051362"/>
            <a:ext cx="9525" cy="7620"/>
          </a:xfrm>
          <a:custGeom>
            <a:avLst/>
            <a:gdLst/>
            <a:ahLst/>
            <a:cxnLst/>
            <a:rect l="l" t="t" r="r" b="b"/>
            <a:pathLst>
              <a:path w="9525" h="7619">
                <a:moveTo>
                  <a:pt x="5795" y="0"/>
                </a:moveTo>
                <a:lnTo>
                  <a:pt x="0" y="2928"/>
                </a:lnTo>
                <a:lnTo>
                  <a:pt x="1411" y="4361"/>
                </a:lnTo>
                <a:lnTo>
                  <a:pt x="3115" y="7315"/>
                </a:lnTo>
                <a:lnTo>
                  <a:pt x="9118" y="4285"/>
                </a:lnTo>
                <a:lnTo>
                  <a:pt x="8217" y="2738"/>
                </a:lnTo>
                <a:lnTo>
                  <a:pt x="7103" y="1308"/>
                </a:lnTo>
                <a:lnTo>
                  <a:pt x="5795" y="0"/>
                </a:lnTo>
                <a:close/>
              </a:path>
            </a:pathLst>
          </a:custGeom>
          <a:solidFill>
            <a:srgbClr val="55798A"/>
          </a:solidFill>
        </p:spPr>
        <p:txBody>
          <a:bodyPr wrap="square" lIns="0" tIns="0" rIns="0" bIns="0" rtlCol="0"/>
          <a:lstStyle/>
          <a:p/>
        </p:txBody>
      </p:sp>
      <p:sp>
        <p:nvSpPr>
          <p:cNvPr id="519" name="object 519"/>
          <p:cNvSpPr/>
          <p:nvPr/>
        </p:nvSpPr>
        <p:spPr>
          <a:xfrm>
            <a:off x="3284926" y="2043345"/>
            <a:ext cx="22225" cy="38735"/>
          </a:xfrm>
          <a:custGeom>
            <a:avLst/>
            <a:gdLst/>
            <a:ahLst/>
            <a:cxnLst/>
            <a:rect l="l" t="t" r="r" b="b"/>
            <a:pathLst>
              <a:path w="22225" h="38735">
                <a:moveTo>
                  <a:pt x="0" y="0"/>
                </a:moveTo>
                <a:lnTo>
                  <a:pt x="279" y="34709"/>
                </a:lnTo>
                <a:lnTo>
                  <a:pt x="6222" y="38569"/>
                </a:lnTo>
                <a:lnTo>
                  <a:pt x="6121" y="26225"/>
                </a:lnTo>
                <a:lnTo>
                  <a:pt x="21969" y="26225"/>
                </a:lnTo>
                <a:lnTo>
                  <a:pt x="21952" y="24637"/>
                </a:lnTo>
                <a:lnTo>
                  <a:pt x="13906" y="24637"/>
                </a:lnTo>
                <a:lnTo>
                  <a:pt x="13157" y="24587"/>
                </a:lnTo>
                <a:lnTo>
                  <a:pt x="12164" y="24155"/>
                </a:lnTo>
                <a:lnTo>
                  <a:pt x="11023" y="23431"/>
                </a:lnTo>
                <a:lnTo>
                  <a:pt x="6070" y="20205"/>
                </a:lnTo>
                <a:lnTo>
                  <a:pt x="5994" y="9829"/>
                </a:lnTo>
                <a:lnTo>
                  <a:pt x="15137" y="9829"/>
                </a:lnTo>
                <a:lnTo>
                  <a:pt x="0" y="0"/>
                </a:lnTo>
                <a:close/>
              </a:path>
              <a:path w="22225" h="38735">
                <a:moveTo>
                  <a:pt x="21969" y="26225"/>
                </a:moveTo>
                <a:lnTo>
                  <a:pt x="6121" y="26225"/>
                </a:lnTo>
                <a:lnTo>
                  <a:pt x="7810" y="27266"/>
                </a:lnTo>
                <a:lnTo>
                  <a:pt x="14249" y="31457"/>
                </a:lnTo>
                <a:lnTo>
                  <a:pt x="16052" y="32194"/>
                </a:lnTo>
                <a:lnTo>
                  <a:pt x="18262" y="32359"/>
                </a:lnTo>
                <a:lnTo>
                  <a:pt x="18922" y="32232"/>
                </a:lnTo>
                <a:lnTo>
                  <a:pt x="21158" y="31102"/>
                </a:lnTo>
                <a:lnTo>
                  <a:pt x="21996" y="28803"/>
                </a:lnTo>
                <a:lnTo>
                  <a:pt x="21969" y="26225"/>
                </a:lnTo>
                <a:close/>
              </a:path>
              <a:path w="22225" h="38735">
                <a:moveTo>
                  <a:pt x="15137" y="9829"/>
                </a:moveTo>
                <a:lnTo>
                  <a:pt x="5994" y="9829"/>
                </a:lnTo>
                <a:lnTo>
                  <a:pt x="12636" y="14147"/>
                </a:lnTo>
                <a:lnTo>
                  <a:pt x="13868" y="15354"/>
                </a:lnTo>
                <a:lnTo>
                  <a:pt x="15570" y="18097"/>
                </a:lnTo>
                <a:lnTo>
                  <a:pt x="15989" y="19608"/>
                </a:lnTo>
                <a:lnTo>
                  <a:pt x="16014" y="23075"/>
                </a:lnTo>
                <a:lnTo>
                  <a:pt x="15620" y="24155"/>
                </a:lnTo>
                <a:lnTo>
                  <a:pt x="14782" y="24510"/>
                </a:lnTo>
                <a:lnTo>
                  <a:pt x="13906" y="24637"/>
                </a:lnTo>
                <a:lnTo>
                  <a:pt x="21952" y="24637"/>
                </a:lnTo>
                <a:lnTo>
                  <a:pt x="21920" y="21526"/>
                </a:lnTo>
                <a:lnTo>
                  <a:pt x="21056" y="18275"/>
                </a:lnTo>
                <a:lnTo>
                  <a:pt x="17640" y="12369"/>
                </a:lnTo>
                <a:lnTo>
                  <a:pt x="15137" y="9829"/>
                </a:lnTo>
                <a:close/>
              </a:path>
            </a:pathLst>
          </a:custGeom>
          <a:solidFill>
            <a:srgbClr val="FFFFFF"/>
          </a:solidFill>
        </p:spPr>
        <p:txBody>
          <a:bodyPr wrap="square" lIns="0" tIns="0" rIns="0" bIns="0" rtlCol="0"/>
          <a:lstStyle/>
          <a:p/>
        </p:txBody>
      </p:sp>
      <p:sp>
        <p:nvSpPr>
          <p:cNvPr id="520" name="object 520"/>
          <p:cNvSpPr/>
          <p:nvPr/>
        </p:nvSpPr>
        <p:spPr>
          <a:xfrm>
            <a:off x="3304278" y="2055655"/>
            <a:ext cx="8890" cy="19685"/>
          </a:xfrm>
          <a:custGeom>
            <a:avLst/>
            <a:gdLst/>
            <a:ahLst/>
            <a:cxnLst/>
            <a:rect l="l" t="t" r="r" b="b"/>
            <a:pathLst>
              <a:path w="8889" h="19685">
                <a:moveTo>
                  <a:pt x="5994" y="0"/>
                </a:moveTo>
                <a:lnTo>
                  <a:pt x="0" y="3022"/>
                </a:lnTo>
                <a:lnTo>
                  <a:pt x="1701" y="5969"/>
                </a:lnTo>
                <a:lnTo>
                  <a:pt x="2565" y="9207"/>
                </a:lnTo>
                <a:lnTo>
                  <a:pt x="2641" y="16484"/>
                </a:lnTo>
                <a:lnTo>
                  <a:pt x="1816" y="18783"/>
                </a:lnTo>
                <a:lnTo>
                  <a:pt x="139" y="19646"/>
                </a:lnTo>
                <a:lnTo>
                  <a:pt x="7797" y="15760"/>
                </a:lnTo>
                <a:lnTo>
                  <a:pt x="8623" y="13474"/>
                </a:lnTo>
                <a:lnTo>
                  <a:pt x="8502" y="5969"/>
                </a:lnTo>
                <a:lnTo>
                  <a:pt x="7696" y="2933"/>
                </a:lnTo>
                <a:lnTo>
                  <a:pt x="5994" y="0"/>
                </a:lnTo>
                <a:close/>
              </a:path>
            </a:pathLst>
          </a:custGeom>
          <a:solidFill>
            <a:srgbClr val="55798A"/>
          </a:solidFill>
        </p:spPr>
        <p:txBody>
          <a:bodyPr wrap="square" lIns="0" tIns="0" rIns="0" bIns="0" rtlCol="0"/>
          <a:lstStyle/>
          <a:p/>
        </p:txBody>
      </p:sp>
      <p:sp>
        <p:nvSpPr>
          <p:cNvPr id="521" name="object 521"/>
          <p:cNvSpPr/>
          <p:nvPr/>
        </p:nvSpPr>
        <p:spPr>
          <a:xfrm>
            <a:off x="3304279" y="2055655"/>
            <a:ext cx="6985" cy="5080"/>
          </a:xfrm>
          <a:custGeom>
            <a:avLst/>
            <a:gdLst/>
            <a:ahLst/>
            <a:cxnLst/>
            <a:rect l="l" t="t" r="r" b="b"/>
            <a:pathLst>
              <a:path w="6985" h="5080">
                <a:moveTo>
                  <a:pt x="5993" y="0"/>
                </a:moveTo>
                <a:lnTo>
                  <a:pt x="0" y="3024"/>
                </a:lnTo>
                <a:lnTo>
                  <a:pt x="1014" y="4794"/>
                </a:lnTo>
                <a:lnTo>
                  <a:pt x="6920" y="1803"/>
                </a:lnTo>
                <a:lnTo>
                  <a:pt x="5993" y="0"/>
                </a:lnTo>
                <a:close/>
              </a:path>
            </a:pathLst>
          </a:custGeom>
          <a:solidFill>
            <a:srgbClr val="55798A"/>
          </a:solidFill>
        </p:spPr>
        <p:txBody>
          <a:bodyPr wrap="square" lIns="0" tIns="0" rIns="0" bIns="0" rtlCol="0"/>
          <a:lstStyle/>
          <a:p/>
        </p:txBody>
      </p:sp>
      <p:sp>
        <p:nvSpPr>
          <p:cNvPr id="522" name="object 522"/>
          <p:cNvSpPr/>
          <p:nvPr/>
        </p:nvSpPr>
        <p:spPr>
          <a:xfrm>
            <a:off x="3305293" y="2057467"/>
            <a:ext cx="6985" cy="5080"/>
          </a:xfrm>
          <a:custGeom>
            <a:avLst/>
            <a:gdLst/>
            <a:ahLst/>
            <a:cxnLst/>
            <a:rect l="l" t="t" r="r" b="b"/>
            <a:pathLst>
              <a:path w="6985" h="5080">
                <a:moveTo>
                  <a:pt x="5897" y="0"/>
                </a:moveTo>
                <a:lnTo>
                  <a:pt x="0" y="2980"/>
                </a:lnTo>
                <a:lnTo>
                  <a:pt x="682" y="4161"/>
                </a:lnTo>
                <a:lnTo>
                  <a:pt x="870" y="4855"/>
                </a:lnTo>
                <a:lnTo>
                  <a:pt x="6634" y="1943"/>
                </a:lnTo>
                <a:lnTo>
                  <a:pt x="6431" y="1282"/>
                </a:lnTo>
                <a:lnTo>
                  <a:pt x="6177" y="622"/>
                </a:lnTo>
                <a:lnTo>
                  <a:pt x="5897" y="0"/>
                </a:lnTo>
                <a:close/>
              </a:path>
            </a:pathLst>
          </a:custGeom>
          <a:solidFill>
            <a:srgbClr val="55798A"/>
          </a:solidFill>
        </p:spPr>
        <p:txBody>
          <a:bodyPr wrap="square" lIns="0" tIns="0" rIns="0" bIns="0" rtlCol="0"/>
          <a:lstStyle/>
          <a:p/>
        </p:txBody>
      </p:sp>
      <p:sp>
        <p:nvSpPr>
          <p:cNvPr id="523" name="object 523"/>
          <p:cNvSpPr/>
          <p:nvPr/>
        </p:nvSpPr>
        <p:spPr>
          <a:xfrm>
            <a:off x="3306164" y="2059415"/>
            <a:ext cx="6350" cy="4445"/>
          </a:xfrm>
          <a:custGeom>
            <a:avLst/>
            <a:gdLst/>
            <a:ahLst/>
            <a:cxnLst/>
            <a:rect l="l" t="t" r="r" b="b"/>
            <a:pathLst>
              <a:path w="6350" h="4444">
                <a:moveTo>
                  <a:pt x="5767" y="0"/>
                </a:moveTo>
                <a:lnTo>
                  <a:pt x="0" y="2914"/>
                </a:lnTo>
                <a:lnTo>
                  <a:pt x="411" y="4436"/>
                </a:lnTo>
                <a:lnTo>
                  <a:pt x="6186" y="1524"/>
                </a:lnTo>
                <a:lnTo>
                  <a:pt x="5767" y="0"/>
                </a:lnTo>
                <a:close/>
              </a:path>
            </a:pathLst>
          </a:custGeom>
          <a:solidFill>
            <a:srgbClr val="55798A"/>
          </a:solidFill>
        </p:spPr>
        <p:txBody>
          <a:bodyPr wrap="square" lIns="0" tIns="0" rIns="0" bIns="0" rtlCol="0"/>
          <a:lstStyle/>
          <a:p/>
        </p:txBody>
      </p:sp>
      <p:sp>
        <p:nvSpPr>
          <p:cNvPr id="524" name="object 524"/>
          <p:cNvSpPr/>
          <p:nvPr/>
        </p:nvSpPr>
        <p:spPr>
          <a:xfrm>
            <a:off x="3306576" y="2060937"/>
            <a:ext cx="6350" cy="4445"/>
          </a:xfrm>
          <a:custGeom>
            <a:avLst/>
            <a:gdLst/>
            <a:ahLst/>
            <a:cxnLst/>
            <a:rect l="l" t="t" r="r" b="b"/>
            <a:pathLst>
              <a:path w="6350" h="4444">
                <a:moveTo>
                  <a:pt x="5779" y="0"/>
                </a:moveTo>
                <a:lnTo>
                  <a:pt x="0" y="2914"/>
                </a:lnTo>
                <a:lnTo>
                  <a:pt x="274" y="3930"/>
                </a:lnTo>
                <a:lnTo>
                  <a:pt x="275" y="4280"/>
                </a:lnTo>
                <a:lnTo>
                  <a:pt x="6033" y="1358"/>
                </a:lnTo>
                <a:lnTo>
                  <a:pt x="5779" y="0"/>
                </a:lnTo>
                <a:close/>
              </a:path>
            </a:pathLst>
          </a:custGeom>
          <a:solidFill>
            <a:srgbClr val="55798A"/>
          </a:solidFill>
        </p:spPr>
        <p:txBody>
          <a:bodyPr wrap="square" lIns="0" tIns="0" rIns="0" bIns="0" rtlCol="0"/>
          <a:lstStyle/>
          <a:p/>
        </p:txBody>
      </p:sp>
      <p:sp>
        <p:nvSpPr>
          <p:cNvPr id="525" name="object 525"/>
          <p:cNvSpPr/>
          <p:nvPr/>
        </p:nvSpPr>
        <p:spPr>
          <a:xfrm>
            <a:off x="3306852" y="2062305"/>
            <a:ext cx="6350" cy="4445"/>
          </a:xfrm>
          <a:custGeom>
            <a:avLst/>
            <a:gdLst/>
            <a:ahLst/>
            <a:cxnLst/>
            <a:rect l="l" t="t" r="r" b="b"/>
            <a:pathLst>
              <a:path w="6350" h="4444">
                <a:moveTo>
                  <a:pt x="5760" y="0"/>
                </a:moveTo>
                <a:lnTo>
                  <a:pt x="0" y="2911"/>
                </a:lnTo>
                <a:lnTo>
                  <a:pt x="3" y="4313"/>
                </a:lnTo>
                <a:lnTo>
                  <a:pt x="5938" y="1308"/>
                </a:lnTo>
                <a:lnTo>
                  <a:pt x="5760" y="0"/>
                </a:lnTo>
                <a:close/>
              </a:path>
            </a:pathLst>
          </a:custGeom>
          <a:solidFill>
            <a:srgbClr val="55798A"/>
          </a:solidFill>
        </p:spPr>
        <p:txBody>
          <a:bodyPr wrap="square" lIns="0" tIns="0" rIns="0" bIns="0" rtlCol="0"/>
          <a:lstStyle/>
          <a:p/>
        </p:txBody>
      </p:sp>
      <p:sp>
        <p:nvSpPr>
          <p:cNvPr id="526" name="object 526"/>
          <p:cNvSpPr/>
          <p:nvPr/>
        </p:nvSpPr>
        <p:spPr>
          <a:xfrm>
            <a:off x="3306855" y="2063620"/>
            <a:ext cx="6350" cy="4445"/>
          </a:xfrm>
          <a:custGeom>
            <a:avLst/>
            <a:gdLst/>
            <a:ahLst/>
            <a:cxnLst/>
            <a:rect l="l" t="t" r="r" b="b"/>
            <a:pathLst>
              <a:path w="6350" h="4444">
                <a:moveTo>
                  <a:pt x="5933" y="0"/>
                </a:moveTo>
                <a:lnTo>
                  <a:pt x="0" y="2991"/>
                </a:lnTo>
                <a:lnTo>
                  <a:pt x="14" y="4330"/>
                </a:lnTo>
                <a:lnTo>
                  <a:pt x="5973" y="1313"/>
                </a:lnTo>
                <a:lnTo>
                  <a:pt x="5933" y="0"/>
                </a:lnTo>
                <a:close/>
              </a:path>
            </a:pathLst>
          </a:custGeom>
          <a:solidFill>
            <a:srgbClr val="55798A"/>
          </a:solidFill>
        </p:spPr>
        <p:txBody>
          <a:bodyPr wrap="square" lIns="0" tIns="0" rIns="0" bIns="0" rtlCol="0"/>
          <a:lstStyle/>
          <a:p/>
        </p:txBody>
      </p:sp>
      <p:sp>
        <p:nvSpPr>
          <p:cNvPr id="527" name="object 527"/>
          <p:cNvSpPr/>
          <p:nvPr/>
        </p:nvSpPr>
        <p:spPr>
          <a:xfrm>
            <a:off x="3306874" y="2064928"/>
            <a:ext cx="6350" cy="4445"/>
          </a:xfrm>
          <a:custGeom>
            <a:avLst/>
            <a:gdLst/>
            <a:ahLst/>
            <a:cxnLst/>
            <a:rect l="l" t="t" r="r" b="b"/>
            <a:pathLst>
              <a:path w="6350" h="4444">
                <a:moveTo>
                  <a:pt x="5954" y="0"/>
                </a:moveTo>
                <a:lnTo>
                  <a:pt x="0" y="3021"/>
                </a:lnTo>
                <a:lnTo>
                  <a:pt x="0" y="4342"/>
                </a:lnTo>
                <a:lnTo>
                  <a:pt x="5976" y="1322"/>
                </a:lnTo>
                <a:lnTo>
                  <a:pt x="5954" y="0"/>
                </a:lnTo>
                <a:close/>
              </a:path>
            </a:pathLst>
          </a:custGeom>
          <a:solidFill>
            <a:srgbClr val="55798A"/>
          </a:solidFill>
        </p:spPr>
        <p:txBody>
          <a:bodyPr wrap="square" lIns="0" tIns="0" rIns="0" bIns="0" rtlCol="0"/>
          <a:lstStyle/>
          <a:p/>
        </p:txBody>
      </p:sp>
      <p:sp>
        <p:nvSpPr>
          <p:cNvPr id="528" name="object 528"/>
          <p:cNvSpPr/>
          <p:nvPr/>
        </p:nvSpPr>
        <p:spPr>
          <a:xfrm>
            <a:off x="3306864" y="2066248"/>
            <a:ext cx="6350" cy="4445"/>
          </a:xfrm>
          <a:custGeom>
            <a:avLst/>
            <a:gdLst/>
            <a:ahLst/>
            <a:cxnLst/>
            <a:rect l="l" t="t" r="r" b="b"/>
            <a:pathLst>
              <a:path w="6350" h="4444">
                <a:moveTo>
                  <a:pt x="5985" y="0"/>
                </a:moveTo>
                <a:lnTo>
                  <a:pt x="9" y="3019"/>
                </a:lnTo>
                <a:lnTo>
                  <a:pt x="0" y="4046"/>
                </a:lnTo>
                <a:lnTo>
                  <a:pt x="5927" y="1051"/>
                </a:lnTo>
                <a:lnTo>
                  <a:pt x="5985" y="0"/>
                </a:lnTo>
                <a:close/>
              </a:path>
            </a:pathLst>
          </a:custGeom>
          <a:solidFill>
            <a:srgbClr val="55798A"/>
          </a:solidFill>
        </p:spPr>
        <p:txBody>
          <a:bodyPr wrap="square" lIns="0" tIns="0" rIns="0" bIns="0" rtlCol="0"/>
          <a:lstStyle/>
          <a:p/>
        </p:txBody>
      </p:sp>
      <p:sp>
        <p:nvSpPr>
          <p:cNvPr id="529" name="object 529"/>
          <p:cNvSpPr/>
          <p:nvPr/>
        </p:nvSpPr>
        <p:spPr>
          <a:xfrm>
            <a:off x="3306864" y="2067292"/>
            <a:ext cx="6350" cy="3810"/>
          </a:xfrm>
          <a:custGeom>
            <a:avLst/>
            <a:gdLst/>
            <a:ahLst/>
            <a:cxnLst/>
            <a:rect l="l" t="t" r="r" b="b"/>
            <a:pathLst>
              <a:path w="6350" h="3810">
                <a:moveTo>
                  <a:pt x="5925" y="0"/>
                </a:moveTo>
                <a:lnTo>
                  <a:pt x="0" y="3006"/>
                </a:lnTo>
                <a:lnTo>
                  <a:pt x="1" y="3779"/>
                </a:lnTo>
                <a:lnTo>
                  <a:pt x="5836" y="825"/>
                </a:lnTo>
                <a:lnTo>
                  <a:pt x="5925" y="0"/>
                </a:lnTo>
                <a:close/>
              </a:path>
            </a:pathLst>
          </a:custGeom>
          <a:solidFill>
            <a:srgbClr val="55798A"/>
          </a:solidFill>
        </p:spPr>
        <p:txBody>
          <a:bodyPr wrap="square" lIns="0" tIns="0" rIns="0" bIns="0" rtlCol="0"/>
          <a:lstStyle/>
          <a:p/>
        </p:txBody>
      </p:sp>
      <p:sp>
        <p:nvSpPr>
          <p:cNvPr id="530" name="object 530"/>
          <p:cNvSpPr/>
          <p:nvPr/>
        </p:nvSpPr>
        <p:spPr>
          <a:xfrm>
            <a:off x="3306866" y="2068125"/>
            <a:ext cx="6350" cy="3810"/>
          </a:xfrm>
          <a:custGeom>
            <a:avLst/>
            <a:gdLst/>
            <a:ahLst/>
            <a:cxnLst/>
            <a:rect l="l" t="t" r="r" b="b"/>
            <a:pathLst>
              <a:path w="6350" h="3810">
                <a:moveTo>
                  <a:pt x="5833" y="0"/>
                </a:moveTo>
                <a:lnTo>
                  <a:pt x="0" y="2941"/>
                </a:lnTo>
                <a:lnTo>
                  <a:pt x="1" y="3543"/>
                </a:lnTo>
                <a:lnTo>
                  <a:pt x="5719" y="660"/>
                </a:lnTo>
                <a:lnTo>
                  <a:pt x="5833" y="0"/>
                </a:lnTo>
                <a:close/>
              </a:path>
            </a:pathLst>
          </a:custGeom>
          <a:solidFill>
            <a:srgbClr val="55798A"/>
          </a:solidFill>
        </p:spPr>
        <p:txBody>
          <a:bodyPr wrap="square" lIns="0" tIns="0" rIns="0" bIns="0" rtlCol="0"/>
          <a:lstStyle/>
          <a:p/>
        </p:txBody>
      </p:sp>
      <p:sp>
        <p:nvSpPr>
          <p:cNvPr id="531" name="object 531"/>
          <p:cNvSpPr/>
          <p:nvPr/>
        </p:nvSpPr>
        <p:spPr>
          <a:xfrm>
            <a:off x="3306867" y="2068778"/>
            <a:ext cx="5715" cy="3810"/>
          </a:xfrm>
          <a:custGeom>
            <a:avLst/>
            <a:gdLst/>
            <a:ahLst/>
            <a:cxnLst/>
            <a:rect l="l" t="t" r="r" b="b"/>
            <a:pathLst>
              <a:path w="5714" h="3810">
                <a:moveTo>
                  <a:pt x="5710" y="0"/>
                </a:moveTo>
                <a:lnTo>
                  <a:pt x="0" y="2897"/>
                </a:lnTo>
                <a:lnTo>
                  <a:pt x="1" y="3385"/>
                </a:lnTo>
                <a:lnTo>
                  <a:pt x="5583" y="558"/>
                </a:lnTo>
                <a:lnTo>
                  <a:pt x="5710" y="0"/>
                </a:lnTo>
                <a:close/>
              </a:path>
            </a:pathLst>
          </a:custGeom>
          <a:solidFill>
            <a:srgbClr val="55798A"/>
          </a:solidFill>
        </p:spPr>
        <p:txBody>
          <a:bodyPr wrap="square" lIns="0" tIns="0" rIns="0" bIns="0" rtlCol="0"/>
          <a:lstStyle/>
          <a:p/>
        </p:txBody>
      </p:sp>
      <p:sp>
        <p:nvSpPr>
          <p:cNvPr id="532" name="object 532"/>
          <p:cNvSpPr/>
          <p:nvPr/>
        </p:nvSpPr>
        <p:spPr>
          <a:xfrm>
            <a:off x="3306737" y="2069345"/>
            <a:ext cx="5715" cy="3810"/>
          </a:xfrm>
          <a:custGeom>
            <a:avLst/>
            <a:gdLst/>
            <a:ahLst/>
            <a:cxnLst/>
            <a:rect l="l" t="t" r="r" b="b"/>
            <a:pathLst>
              <a:path w="5714" h="3810">
                <a:moveTo>
                  <a:pt x="5713" y="0"/>
                </a:moveTo>
                <a:lnTo>
                  <a:pt x="131" y="2814"/>
                </a:lnTo>
                <a:lnTo>
                  <a:pt x="0" y="3292"/>
                </a:lnTo>
                <a:lnTo>
                  <a:pt x="5560" y="482"/>
                </a:lnTo>
                <a:lnTo>
                  <a:pt x="5713" y="0"/>
                </a:lnTo>
                <a:close/>
              </a:path>
            </a:pathLst>
          </a:custGeom>
          <a:solidFill>
            <a:srgbClr val="55798A"/>
          </a:solidFill>
        </p:spPr>
        <p:txBody>
          <a:bodyPr wrap="square" lIns="0" tIns="0" rIns="0" bIns="0" rtlCol="0"/>
          <a:lstStyle/>
          <a:p/>
        </p:txBody>
      </p:sp>
      <p:sp>
        <p:nvSpPr>
          <p:cNvPr id="533" name="object 533"/>
          <p:cNvSpPr/>
          <p:nvPr/>
        </p:nvSpPr>
        <p:spPr>
          <a:xfrm>
            <a:off x="3306590" y="2069827"/>
            <a:ext cx="5715" cy="3810"/>
          </a:xfrm>
          <a:custGeom>
            <a:avLst/>
            <a:gdLst/>
            <a:ahLst/>
            <a:cxnLst/>
            <a:rect l="l" t="t" r="r" b="b"/>
            <a:pathLst>
              <a:path w="5714" h="3810">
                <a:moveTo>
                  <a:pt x="5707" y="0"/>
                </a:moveTo>
                <a:lnTo>
                  <a:pt x="147" y="2809"/>
                </a:lnTo>
                <a:lnTo>
                  <a:pt x="0" y="3220"/>
                </a:lnTo>
                <a:lnTo>
                  <a:pt x="5555" y="419"/>
                </a:lnTo>
                <a:lnTo>
                  <a:pt x="5707" y="0"/>
                </a:lnTo>
                <a:close/>
              </a:path>
            </a:pathLst>
          </a:custGeom>
          <a:solidFill>
            <a:srgbClr val="55798A"/>
          </a:solidFill>
        </p:spPr>
        <p:txBody>
          <a:bodyPr wrap="square" lIns="0" tIns="0" rIns="0" bIns="0" rtlCol="0"/>
          <a:lstStyle/>
          <a:p/>
        </p:txBody>
      </p:sp>
      <p:sp>
        <p:nvSpPr>
          <p:cNvPr id="534" name="object 534"/>
          <p:cNvSpPr/>
          <p:nvPr/>
        </p:nvSpPr>
        <p:spPr>
          <a:xfrm>
            <a:off x="3306461" y="2070236"/>
            <a:ext cx="5715" cy="3175"/>
          </a:xfrm>
          <a:custGeom>
            <a:avLst/>
            <a:gdLst/>
            <a:ahLst/>
            <a:cxnLst/>
            <a:rect l="l" t="t" r="r" b="b"/>
            <a:pathLst>
              <a:path w="5714" h="3175">
                <a:moveTo>
                  <a:pt x="5675" y="0"/>
                </a:moveTo>
                <a:lnTo>
                  <a:pt x="128" y="2815"/>
                </a:lnTo>
                <a:lnTo>
                  <a:pt x="0" y="3171"/>
                </a:lnTo>
                <a:lnTo>
                  <a:pt x="5498" y="393"/>
                </a:lnTo>
                <a:lnTo>
                  <a:pt x="5675" y="0"/>
                </a:lnTo>
                <a:close/>
              </a:path>
            </a:pathLst>
          </a:custGeom>
          <a:solidFill>
            <a:srgbClr val="55798A"/>
          </a:solidFill>
        </p:spPr>
        <p:txBody>
          <a:bodyPr wrap="square" lIns="0" tIns="0" rIns="0" bIns="0" rtlCol="0"/>
          <a:lstStyle/>
          <a:p/>
        </p:txBody>
      </p:sp>
      <p:sp>
        <p:nvSpPr>
          <p:cNvPr id="535" name="object 535"/>
          <p:cNvSpPr/>
          <p:nvPr/>
        </p:nvSpPr>
        <p:spPr>
          <a:xfrm>
            <a:off x="3306343" y="2070636"/>
            <a:ext cx="5715" cy="3175"/>
          </a:xfrm>
          <a:custGeom>
            <a:avLst/>
            <a:gdLst/>
            <a:ahLst/>
            <a:cxnLst/>
            <a:rect l="l" t="t" r="r" b="b"/>
            <a:pathLst>
              <a:path w="5714" h="3175">
                <a:moveTo>
                  <a:pt x="5623" y="0"/>
                </a:moveTo>
                <a:lnTo>
                  <a:pt x="116" y="2777"/>
                </a:lnTo>
                <a:lnTo>
                  <a:pt x="0" y="3100"/>
                </a:lnTo>
                <a:lnTo>
                  <a:pt x="5407" y="368"/>
                </a:lnTo>
                <a:lnTo>
                  <a:pt x="5623" y="0"/>
                </a:lnTo>
                <a:close/>
              </a:path>
            </a:pathLst>
          </a:custGeom>
          <a:solidFill>
            <a:srgbClr val="55798A"/>
          </a:solidFill>
        </p:spPr>
        <p:txBody>
          <a:bodyPr wrap="square" lIns="0" tIns="0" rIns="0" bIns="0" rtlCol="0"/>
          <a:lstStyle/>
          <a:p/>
        </p:txBody>
      </p:sp>
      <p:sp>
        <p:nvSpPr>
          <p:cNvPr id="536" name="object 536"/>
          <p:cNvSpPr/>
          <p:nvPr/>
        </p:nvSpPr>
        <p:spPr>
          <a:xfrm>
            <a:off x="3306236" y="2071004"/>
            <a:ext cx="5715" cy="3175"/>
          </a:xfrm>
          <a:custGeom>
            <a:avLst/>
            <a:gdLst/>
            <a:ahLst/>
            <a:cxnLst/>
            <a:rect l="l" t="t" r="r" b="b"/>
            <a:pathLst>
              <a:path w="5714" h="3175">
                <a:moveTo>
                  <a:pt x="5512" y="0"/>
                </a:moveTo>
                <a:lnTo>
                  <a:pt x="107" y="2731"/>
                </a:lnTo>
                <a:lnTo>
                  <a:pt x="0" y="3029"/>
                </a:lnTo>
                <a:lnTo>
                  <a:pt x="5245" y="368"/>
                </a:lnTo>
                <a:lnTo>
                  <a:pt x="5512" y="0"/>
                </a:lnTo>
                <a:close/>
              </a:path>
            </a:pathLst>
          </a:custGeom>
          <a:solidFill>
            <a:srgbClr val="55798A"/>
          </a:solidFill>
        </p:spPr>
        <p:txBody>
          <a:bodyPr wrap="square" lIns="0" tIns="0" rIns="0" bIns="0" rtlCol="0"/>
          <a:lstStyle/>
          <a:p/>
        </p:txBody>
      </p:sp>
      <p:sp>
        <p:nvSpPr>
          <p:cNvPr id="537" name="object 537"/>
          <p:cNvSpPr/>
          <p:nvPr/>
        </p:nvSpPr>
        <p:spPr>
          <a:xfrm>
            <a:off x="3304423" y="2071371"/>
            <a:ext cx="7620" cy="4445"/>
          </a:xfrm>
          <a:custGeom>
            <a:avLst/>
            <a:gdLst/>
            <a:ahLst/>
            <a:cxnLst/>
            <a:rect l="l" t="t" r="r" b="b"/>
            <a:pathLst>
              <a:path w="7620" h="4444">
                <a:moveTo>
                  <a:pt x="7066" y="0"/>
                </a:moveTo>
                <a:lnTo>
                  <a:pt x="1814" y="2659"/>
                </a:lnTo>
                <a:lnTo>
                  <a:pt x="1666" y="3072"/>
                </a:lnTo>
                <a:lnTo>
                  <a:pt x="0" y="3918"/>
                </a:lnTo>
                <a:lnTo>
                  <a:pt x="5986" y="901"/>
                </a:lnTo>
                <a:lnTo>
                  <a:pt x="7066" y="0"/>
                </a:lnTo>
                <a:close/>
              </a:path>
            </a:pathLst>
          </a:custGeom>
          <a:solidFill>
            <a:srgbClr val="55798A"/>
          </a:solidFill>
        </p:spPr>
        <p:txBody>
          <a:bodyPr wrap="square" lIns="0" tIns="0" rIns="0" bIns="0" rtlCol="0"/>
          <a:lstStyle/>
          <a:p/>
        </p:txBody>
      </p:sp>
      <p:sp>
        <p:nvSpPr>
          <p:cNvPr id="538" name="object 538"/>
          <p:cNvSpPr/>
          <p:nvPr/>
        </p:nvSpPr>
        <p:spPr>
          <a:xfrm>
            <a:off x="3315338" y="1895797"/>
            <a:ext cx="47625" cy="165100"/>
          </a:xfrm>
          <a:custGeom>
            <a:avLst/>
            <a:gdLst/>
            <a:ahLst/>
            <a:cxnLst/>
            <a:rect l="l" t="t" r="r" b="b"/>
            <a:pathLst>
              <a:path w="47625" h="165100">
                <a:moveTo>
                  <a:pt x="0" y="0"/>
                </a:moveTo>
                <a:lnTo>
                  <a:pt x="76" y="137147"/>
                </a:lnTo>
                <a:lnTo>
                  <a:pt x="47332" y="164553"/>
                </a:lnTo>
                <a:lnTo>
                  <a:pt x="41862" y="22189"/>
                </a:lnTo>
                <a:lnTo>
                  <a:pt x="24623" y="10859"/>
                </a:lnTo>
                <a:lnTo>
                  <a:pt x="14396" y="4745"/>
                </a:lnTo>
                <a:lnTo>
                  <a:pt x="7436" y="1806"/>
                </a:lnTo>
                <a:lnTo>
                  <a:pt x="0" y="0"/>
                </a:lnTo>
                <a:close/>
              </a:path>
            </a:pathLst>
          </a:custGeom>
          <a:solidFill>
            <a:srgbClr val="55798A"/>
          </a:solidFill>
        </p:spPr>
        <p:txBody>
          <a:bodyPr wrap="square" lIns="0" tIns="0" rIns="0" bIns="0" rtlCol="0"/>
          <a:lstStyle/>
          <a:p/>
        </p:txBody>
      </p:sp>
      <p:sp>
        <p:nvSpPr>
          <p:cNvPr id="539" name="object 539"/>
          <p:cNvSpPr/>
          <p:nvPr/>
        </p:nvSpPr>
        <p:spPr>
          <a:xfrm>
            <a:off x="3362471" y="1859158"/>
            <a:ext cx="118110" cy="201295"/>
          </a:xfrm>
          <a:custGeom>
            <a:avLst/>
            <a:gdLst/>
            <a:ahLst/>
            <a:cxnLst/>
            <a:rect l="l" t="t" r="r" b="b"/>
            <a:pathLst>
              <a:path w="118110" h="201294">
                <a:moveTo>
                  <a:pt x="116941" y="0"/>
                </a:moveTo>
                <a:lnTo>
                  <a:pt x="0" y="62331"/>
                </a:lnTo>
                <a:lnTo>
                  <a:pt x="203" y="201193"/>
                </a:lnTo>
                <a:lnTo>
                  <a:pt x="118059" y="138531"/>
                </a:lnTo>
                <a:lnTo>
                  <a:pt x="116941" y="0"/>
                </a:lnTo>
                <a:close/>
              </a:path>
            </a:pathLst>
          </a:custGeom>
          <a:solidFill>
            <a:srgbClr val="234A5A"/>
          </a:solidFill>
        </p:spPr>
        <p:txBody>
          <a:bodyPr wrap="square" lIns="0" tIns="0" rIns="0" bIns="0" rtlCol="0"/>
          <a:lstStyle/>
          <a:p/>
        </p:txBody>
      </p:sp>
      <p:sp>
        <p:nvSpPr>
          <p:cNvPr id="540" name="object 540"/>
          <p:cNvSpPr/>
          <p:nvPr/>
        </p:nvSpPr>
        <p:spPr>
          <a:xfrm>
            <a:off x="3369693" y="1919002"/>
            <a:ext cx="0" cy="142240"/>
          </a:xfrm>
          <a:custGeom>
            <a:avLst/>
            <a:gdLst/>
            <a:ahLst/>
            <a:cxnLst/>
            <a:rect l="l" t="t" r="r" b="b"/>
            <a:pathLst>
              <a:path w="0" h="142239">
                <a:moveTo>
                  <a:pt x="0" y="0"/>
                </a:moveTo>
                <a:lnTo>
                  <a:pt x="0" y="141947"/>
                </a:lnTo>
              </a:path>
            </a:pathLst>
          </a:custGeom>
          <a:ln w="7213">
            <a:solidFill>
              <a:srgbClr val="395E6F"/>
            </a:solidFill>
          </a:ln>
        </p:spPr>
        <p:txBody>
          <a:bodyPr wrap="square" lIns="0" tIns="0" rIns="0" bIns="0" rtlCol="0"/>
          <a:lstStyle/>
          <a:p/>
        </p:txBody>
      </p:sp>
      <p:sp>
        <p:nvSpPr>
          <p:cNvPr id="541" name="object 541"/>
          <p:cNvSpPr/>
          <p:nvPr/>
        </p:nvSpPr>
        <p:spPr>
          <a:xfrm>
            <a:off x="3315338" y="1832589"/>
            <a:ext cx="164465" cy="88900"/>
          </a:xfrm>
          <a:custGeom>
            <a:avLst/>
            <a:gdLst/>
            <a:ahLst/>
            <a:cxnLst/>
            <a:rect l="l" t="t" r="r" b="b"/>
            <a:pathLst>
              <a:path w="164464" h="88900">
                <a:moveTo>
                  <a:pt x="118872" y="0"/>
                </a:moveTo>
                <a:lnTo>
                  <a:pt x="0" y="63207"/>
                </a:lnTo>
                <a:lnTo>
                  <a:pt x="47129" y="88899"/>
                </a:lnTo>
                <a:lnTo>
                  <a:pt x="164071" y="26568"/>
                </a:lnTo>
                <a:lnTo>
                  <a:pt x="118872" y="0"/>
                </a:lnTo>
                <a:close/>
              </a:path>
            </a:pathLst>
          </a:custGeom>
          <a:solidFill>
            <a:srgbClr val="94B0BE"/>
          </a:solidFill>
        </p:spPr>
        <p:txBody>
          <a:bodyPr wrap="square" lIns="0" tIns="0" rIns="0" bIns="0" rtlCol="0"/>
          <a:lstStyle/>
          <a:p/>
        </p:txBody>
      </p:sp>
      <p:sp>
        <p:nvSpPr>
          <p:cNvPr id="542" name="object 542"/>
          <p:cNvSpPr/>
          <p:nvPr/>
        </p:nvSpPr>
        <p:spPr>
          <a:xfrm>
            <a:off x="3318682" y="1892487"/>
            <a:ext cx="49530" cy="27305"/>
          </a:xfrm>
          <a:custGeom>
            <a:avLst/>
            <a:gdLst/>
            <a:ahLst/>
            <a:cxnLst/>
            <a:rect l="l" t="t" r="r" b="b"/>
            <a:pathLst>
              <a:path w="49529" h="27305">
                <a:moveTo>
                  <a:pt x="0" y="0"/>
                </a:moveTo>
                <a:lnTo>
                  <a:pt x="0" y="1536"/>
                </a:lnTo>
                <a:lnTo>
                  <a:pt x="47040" y="27292"/>
                </a:lnTo>
                <a:lnTo>
                  <a:pt x="49212" y="26314"/>
                </a:lnTo>
                <a:lnTo>
                  <a:pt x="0" y="0"/>
                </a:lnTo>
                <a:close/>
              </a:path>
            </a:pathLst>
          </a:custGeom>
          <a:solidFill>
            <a:srgbClr val="55798A"/>
          </a:solidFill>
        </p:spPr>
        <p:txBody>
          <a:bodyPr wrap="square" lIns="0" tIns="0" rIns="0" bIns="0" rtlCol="0"/>
          <a:lstStyle/>
          <a:p/>
        </p:txBody>
      </p:sp>
      <p:sp>
        <p:nvSpPr>
          <p:cNvPr id="543" name="object 543"/>
          <p:cNvSpPr/>
          <p:nvPr/>
        </p:nvSpPr>
        <p:spPr>
          <a:xfrm>
            <a:off x="3315333" y="1920363"/>
            <a:ext cx="47625" cy="29209"/>
          </a:xfrm>
          <a:custGeom>
            <a:avLst/>
            <a:gdLst/>
            <a:ahLst/>
            <a:cxnLst/>
            <a:rect l="l" t="t" r="r" b="b"/>
            <a:pathLst>
              <a:path w="47625" h="29210">
                <a:moveTo>
                  <a:pt x="0" y="0"/>
                </a:moveTo>
                <a:lnTo>
                  <a:pt x="0" y="2095"/>
                </a:lnTo>
                <a:lnTo>
                  <a:pt x="47269" y="29197"/>
                </a:lnTo>
                <a:lnTo>
                  <a:pt x="47269" y="27114"/>
                </a:lnTo>
                <a:lnTo>
                  <a:pt x="0" y="0"/>
                </a:lnTo>
                <a:close/>
              </a:path>
            </a:pathLst>
          </a:custGeom>
          <a:solidFill>
            <a:srgbClr val="BCD1DC"/>
          </a:solidFill>
        </p:spPr>
        <p:txBody>
          <a:bodyPr wrap="square" lIns="0" tIns="0" rIns="0" bIns="0" rtlCol="0"/>
          <a:lstStyle/>
          <a:p/>
        </p:txBody>
      </p:sp>
      <p:sp>
        <p:nvSpPr>
          <p:cNvPr id="544" name="object 544"/>
          <p:cNvSpPr/>
          <p:nvPr/>
        </p:nvSpPr>
        <p:spPr>
          <a:xfrm>
            <a:off x="3362603" y="1945466"/>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7C9CAC"/>
          </a:solidFill>
        </p:spPr>
        <p:txBody>
          <a:bodyPr wrap="square" lIns="0" tIns="0" rIns="0" bIns="0" rtlCol="0"/>
          <a:lstStyle/>
          <a:p/>
        </p:txBody>
      </p:sp>
      <p:sp>
        <p:nvSpPr>
          <p:cNvPr id="545" name="object 545"/>
          <p:cNvSpPr/>
          <p:nvPr/>
        </p:nvSpPr>
        <p:spPr>
          <a:xfrm>
            <a:off x="3315333" y="1924464"/>
            <a:ext cx="47625" cy="29209"/>
          </a:xfrm>
          <a:custGeom>
            <a:avLst/>
            <a:gdLst/>
            <a:ahLst/>
            <a:cxnLst/>
            <a:rect l="l" t="t" r="r" b="b"/>
            <a:pathLst>
              <a:path w="47625" h="29210">
                <a:moveTo>
                  <a:pt x="0" y="0"/>
                </a:moveTo>
                <a:lnTo>
                  <a:pt x="0" y="2095"/>
                </a:lnTo>
                <a:lnTo>
                  <a:pt x="47269" y="29197"/>
                </a:lnTo>
                <a:lnTo>
                  <a:pt x="47269" y="27114"/>
                </a:lnTo>
                <a:lnTo>
                  <a:pt x="0" y="0"/>
                </a:lnTo>
                <a:close/>
              </a:path>
            </a:pathLst>
          </a:custGeom>
          <a:solidFill>
            <a:srgbClr val="BCD1DC"/>
          </a:solidFill>
        </p:spPr>
        <p:txBody>
          <a:bodyPr wrap="square" lIns="0" tIns="0" rIns="0" bIns="0" rtlCol="0"/>
          <a:lstStyle/>
          <a:p/>
        </p:txBody>
      </p:sp>
      <p:sp>
        <p:nvSpPr>
          <p:cNvPr id="546" name="object 546"/>
          <p:cNvSpPr/>
          <p:nvPr/>
        </p:nvSpPr>
        <p:spPr>
          <a:xfrm>
            <a:off x="3362603" y="1949567"/>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7C9CAC"/>
          </a:solidFill>
        </p:spPr>
        <p:txBody>
          <a:bodyPr wrap="square" lIns="0" tIns="0" rIns="0" bIns="0" rtlCol="0"/>
          <a:lstStyle/>
          <a:p/>
        </p:txBody>
      </p:sp>
      <p:sp>
        <p:nvSpPr>
          <p:cNvPr id="547" name="object 547"/>
          <p:cNvSpPr/>
          <p:nvPr/>
        </p:nvSpPr>
        <p:spPr>
          <a:xfrm>
            <a:off x="3369989" y="1925852"/>
            <a:ext cx="77470" cy="179705"/>
          </a:xfrm>
          <a:custGeom>
            <a:avLst/>
            <a:gdLst/>
            <a:ahLst/>
            <a:cxnLst/>
            <a:rect l="l" t="t" r="r" b="b"/>
            <a:pathLst>
              <a:path w="77470" h="179705">
                <a:moveTo>
                  <a:pt x="0" y="0"/>
                </a:moveTo>
                <a:lnTo>
                  <a:pt x="76" y="137160"/>
                </a:lnTo>
                <a:lnTo>
                  <a:pt x="77012" y="179654"/>
                </a:lnTo>
                <a:lnTo>
                  <a:pt x="65416" y="33242"/>
                </a:lnTo>
                <a:lnTo>
                  <a:pt x="28124" y="12069"/>
                </a:lnTo>
                <a:lnTo>
                  <a:pt x="0" y="0"/>
                </a:lnTo>
                <a:close/>
              </a:path>
            </a:pathLst>
          </a:custGeom>
          <a:solidFill>
            <a:srgbClr val="55798A"/>
          </a:solidFill>
        </p:spPr>
        <p:txBody>
          <a:bodyPr wrap="square" lIns="0" tIns="0" rIns="0" bIns="0" rtlCol="0"/>
          <a:lstStyle/>
          <a:p/>
        </p:txBody>
      </p:sp>
      <p:sp>
        <p:nvSpPr>
          <p:cNvPr id="548" name="object 548"/>
          <p:cNvSpPr/>
          <p:nvPr/>
        </p:nvSpPr>
        <p:spPr>
          <a:xfrm>
            <a:off x="3446782" y="1904322"/>
            <a:ext cx="118110" cy="201295"/>
          </a:xfrm>
          <a:custGeom>
            <a:avLst/>
            <a:gdLst/>
            <a:ahLst/>
            <a:cxnLst/>
            <a:rect l="l" t="t" r="r" b="b"/>
            <a:pathLst>
              <a:path w="118110" h="201294">
                <a:moveTo>
                  <a:pt x="116954" y="0"/>
                </a:moveTo>
                <a:lnTo>
                  <a:pt x="0" y="62318"/>
                </a:lnTo>
                <a:lnTo>
                  <a:pt x="215" y="201180"/>
                </a:lnTo>
                <a:lnTo>
                  <a:pt x="118046" y="138518"/>
                </a:lnTo>
                <a:lnTo>
                  <a:pt x="116954" y="0"/>
                </a:lnTo>
                <a:close/>
              </a:path>
            </a:pathLst>
          </a:custGeom>
          <a:solidFill>
            <a:srgbClr val="234A5A"/>
          </a:solidFill>
        </p:spPr>
        <p:txBody>
          <a:bodyPr wrap="square" lIns="0" tIns="0" rIns="0" bIns="0" rtlCol="0"/>
          <a:lstStyle/>
          <a:p/>
        </p:txBody>
      </p:sp>
      <p:sp>
        <p:nvSpPr>
          <p:cNvPr id="549" name="object 549"/>
          <p:cNvSpPr/>
          <p:nvPr/>
        </p:nvSpPr>
        <p:spPr>
          <a:xfrm>
            <a:off x="3450158" y="1902513"/>
            <a:ext cx="118745" cy="202565"/>
          </a:xfrm>
          <a:custGeom>
            <a:avLst/>
            <a:gdLst/>
            <a:ahLst/>
            <a:cxnLst/>
            <a:rect l="l" t="t" r="r" b="b"/>
            <a:pathLst>
              <a:path w="118745" h="202564">
                <a:moveTo>
                  <a:pt x="118465" y="0"/>
                </a:moveTo>
                <a:lnTo>
                  <a:pt x="533" y="62318"/>
                </a:lnTo>
                <a:lnTo>
                  <a:pt x="0" y="201307"/>
                </a:lnTo>
                <a:lnTo>
                  <a:pt x="1701" y="202158"/>
                </a:lnTo>
                <a:lnTo>
                  <a:pt x="118592" y="138607"/>
                </a:lnTo>
                <a:lnTo>
                  <a:pt x="118465" y="0"/>
                </a:lnTo>
                <a:close/>
              </a:path>
            </a:pathLst>
          </a:custGeom>
          <a:solidFill>
            <a:srgbClr val="234A5A"/>
          </a:solidFill>
        </p:spPr>
        <p:txBody>
          <a:bodyPr wrap="square" lIns="0" tIns="0" rIns="0" bIns="0" rtlCol="0"/>
          <a:lstStyle/>
          <a:p/>
        </p:txBody>
      </p:sp>
      <p:sp>
        <p:nvSpPr>
          <p:cNvPr id="550" name="object 550"/>
          <p:cNvSpPr/>
          <p:nvPr/>
        </p:nvSpPr>
        <p:spPr>
          <a:xfrm>
            <a:off x="3369989" y="1862631"/>
            <a:ext cx="194310" cy="104139"/>
          </a:xfrm>
          <a:custGeom>
            <a:avLst/>
            <a:gdLst/>
            <a:ahLst/>
            <a:cxnLst/>
            <a:rect l="l" t="t" r="r" b="b"/>
            <a:pathLst>
              <a:path w="194310" h="104139">
                <a:moveTo>
                  <a:pt x="118884" y="0"/>
                </a:moveTo>
                <a:lnTo>
                  <a:pt x="0" y="63220"/>
                </a:lnTo>
                <a:lnTo>
                  <a:pt x="76796" y="104012"/>
                </a:lnTo>
                <a:lnTo>
                  <a:pt x="193751" y="41694"/>
                </a:lnTo>
                <a:lnTo>
                  <a:pt x="118884" y="0"/>
                </a:lnTo>
                <a:close/>
              </a:path>
            </a:pathLst>
          </a:custGeom>
          <a:solidFill>
            <a:srgbClr val="94B0BE"/>
          </a:solidFill>
        </p:spPr>
        <p:txBody>
          <a:bodyPr wrap="square" lIns="0" tIns="0" rIns="0" bIns="0" rtlCol="0"/>
          <a:lstStyle/>
          <a:p/>
        </p:txBody>
      </p:sp>
      <p:sp>
        <p:nvSpPr>
          <p:cNvPr id="551" name="object 551"/>
          <p:cNvSpPr/>
          <p:nvPr/>
        </p:nvSpPr>
        <p:spPr>
          <a:xfrm>
            <a:off x="3373348" y="1859915"/>
            <a:ext cx="195262" cy="104698"/>
          </a:xfrm>
          <a:prstGeom prst="rect">
            <a:avLst/>
          </a:prstGeom>
          <a:blipFill>
            <a:blip r:embed="rId179" cstate="print"/>
            <a:stretch>
              <a:fillRect/>
            </a:stretch>
          </a:blipFill>
        </p:spPr>
        <p:txBody>
          <a:bodyPr wrap="square" lIns="0" tIns="0" rIns="0" bIns="0" rtlCol="0"/>
          <a:lstStyle/>
          <a:p/>
        </p:txBody>
      </p:sp>
      <p:sp>
        <p:nvSpPr>
          <p:cNvPr id="552" name="object 552"/>
          <p:cNvSpPr/>
          <p:nvPr/>
        </p:nvSpPr>
        <p:spPr>
          <a:xfrm>
            <a:off x="3373348" y="1922339"/>
            <a:ext cx="79375" cy="43180"/>
          </a:xfrm>
          <a:custGeom>
            <a:avLst/>
            <a:gdLst/>
            <a:ahLst/>
            <a:cxnLst/>
            <a:rect l="l" t="t" r="r" b="b"/>
            <a:pathLst>
              <a:path w="79375" h="43180">
                <a:moveTo>
                  <a:pt x="0" y="0"/>
                </a:moveTo>
                <a:lnTo>
                  <a:pt x="0" y="1739"/>
                </a:lnTo>
                <a:lnTo>
                  <a:pt x="76682" y="42595"/>
                </a:lnTo>
                <a:lnTo>
                  <a:pt x="78765" y="42011"/>
                </a:lnTo>
                <a:lnTo>
                  <a:pt x="0" y="0"/>
                </a:lnTo>
                <a:close/>
              </a:path>
            </a:pathLst>
          </a:custGeom>
          <a:solidFill>
            <a:srgbClr val="55798A"/>
          </a:solidFill>
        </p:spPr>
        <p:txBody>
          <a:bodyPr wrap="square" lIns="0" tIns="0" rIns="0" bIns="0" rtlCol="0"/>
          <a:lstStyle/>
          <a:p/>
        </p:txBody>
      </p:sp>
      <p:sp>
        <p:nvSpPr>
          <p:cNvPr id="553" name="object 553"/>
          <p:cNvSpPr/>
          <p:nvPr/>
        </p:nvSpPr>
        <p:spPr>
          <a:xfrm>
            <a:off x="3450925" y="1964314"/>
            <a:ext cx="0" cy="140970"/>
          </a:xfrm>
          <a:custGeom>
            <a:avLst/>
            <a:gdLst/>
            <a:ahLst/>
            <a:cxnLst/>
            <a:rect l="l" t="t" r="r" b="b"/>
            <a:pathLst>
              <a:path w="0" h="140969">
                <a:moveTo>
                  <a:pt x="0" y="0"/>
                </a:moveTo>
                <a:lnTo>
                  <a:pt x="0" y="140360"/>
                </a:lnTo>
              </a:path>
            </a:pathLst>
          </a:custGeom>
          <a:ln w="3175">
            <a:solidFill>
              <a:srgbClr val="476979"/>
            </a:solidFill>
          </a:ln>
        </p:spPr>
        <p:txBody>
          <a:bodyPr wrap="square" lIns="0" tIns="0" rIns="0" bIns="0" rtlCol="0"/>
          <a:lstStyle/>
          <a:p/>
        </p:txBody>
      </p:sp>
      <p:sp>
        <p:nvSpPr>
          <p:cNvPr id="554" name="object 554"/>
          <p:cNvSpPr/>
          <p:nvPr/>
        </p:nvSpPr>
        <p:spPr>
          <a:xfrm>
            <a:off x="3380018" y="2033925"/>
            <a:ext cx="67310" cy="38735"/>
          </a:xfrm>
          <a:custGeom>
            <a:avLst/>
            <a:gdLst/>
            <a:ahLst/>
            <a:cxnLst/>
            <a:rect l="l" t="t" r="r" b="b"/>
            <a:pathLst>
              <a:path w="67310" h="38735">
                <a:moveTo>
                  <a:pt x="0" y="0"/>
                </a:moveTo>
                <a:lnTo>
                  <a:pt x="0" y="2082"/>
                </a:lnTo>
                <a:lnTo>
                  <a:pt x="66903" y="38468"/>
                </a:lnTo>
                <a:lnTo>
                  <a:pt x="66903" y="36385"/>
                </a:lnTo>
                <a:lnTo>
                  <a:pt x="0" y="0"/>
                </a:lnTo>
                <a:close/>
              </a:path>
            </a:pathLst>
          </a:custGeom>
          <a:solidFill>
            <a:srgbClr val="BCD1DC"/>
          </a:solidFill>
        </p:spPr>
        <p:txBody>
          <a:bodyPr wrap="square" lIns="0" tIns="0" rIns="0" bIns="0" rtlCol="0"/>
          <a:lstStyle/>
          <a:p/>
        </p:txBody>
      </p:sp>
      <p:sp>
        <p:nvSpPr>
          <p:cNvPr id="555" name="object 555"/>
          <p:cNvSpPr/>
          <p:nvPr/>
        </p:nvSpPr>
        <p:spPr>
          <a:xfrm>
            <a:off x="3446922" y="2068303"/>
            <a:ext cx="3175" cy="4445"/>
          </a:xfrm>
          <a:custGeom>
            <a:avLst/>
            <a:gdLst/>
            <a:ahLst/>
            <a:cxnLst/>
            <a:rect l="l" t="t" r="r" b="b"/>
            <a:pathLst>
              <a:path w="3175" h="4444">
                <a:moveTo>
                  <a:pt x="3149" y="0"/>
                </a:moveTo>
                <a:lnTo>
                  <a:pt x="0" y="2006"/>
                </a:lnTo>
                <a:lnTo>
                  <a:pt x="0" y="4089"/>
                </a:lnTo>
                <a:lnTo>
                  <a:pt x="3149" y="2057"/>
                </a:lnTo>
                <a:lnTo>
                  <a:pt x="3149" y="0"/>
                </a:lnTo>
                <a:close/>
              </a:path>
            </a:pathLst>
          </a:custGeom>
          <a:solidFill>
            <a:srgbClr val="55798A"/>
          </a:solidFill>
        </p:spPr>
        <p:txBody>
          <a:bodyPr wrap="square" lIns="0" tIns="0" rIns="0" bIns="0" rtlCol="0"/>
          <a:lstStyle/>
          <a:p/>
        </p:txBody>
      </p:sp>
      <p:sp>
        <p:nvSpPr>
          <p:cNvPr id="556" name="object 556"/>
          <p:cNvSpPr/>
          <p:nvPr/>
        </p:nvSpPr>
        <p:spPr>
          <a:xfrm>
            <a:off x="3380015" y="2033923"/>
            <a:ext cx="2540" cy="2540"/>
          </a:xfrm>
          <a:custGeom>
            <a:avLst/>
            <a:gdLst/>
            <a:ahLst/>
            <a:cxnLst/>
            <a:rect l="l" t="t" r="r" b="b"/>
            <a:pathLst>
              <a:path w="2539" h="2539">
                <a:moveTo>
                  <a:pt x="0" y="0"/>
                </a:moveTo>
                <a:lnTo>
                  <a:pt x="0" y="2095"/>
                </a:lnTo>
                <a:lnTo>
                  <a:pt x="2070" y="1130"/>
                </a:lnTo>
                <a:lnTo>
                  <a:pt x="0" y="0"/>
                </a:lnTo>
                <a:close/>
              </a:path>
            </a:pathLst>
          </a:custGeom>
          <a:solidFill>
            <a:srgbClr val="234A5A"/>
          </a:solidFill>
        </p:spPr>
        <p:txBody>
          <a:bodyPr wrap="square" lIns="0" tIns="0" rIns="0" bIns="0" rtlCol="0"/>
          <a:lstStyle/>
          <a:p/>
        </p:txBody>
      </p:sp>
      <p:sp>
        <p:nvSpPr>
          <p:cNvPr id="557" name="object 557"/>
          <p:cNvSpPr/>
          <p:nvPr/>
        </p:nvSpPr>
        <p:spPr>
          <a:xfrm>
            <a:off x="3380018" y="2038017"/>
            <a:ext cx="67310" cy="38735"/>
          </a:xfrm>
          <a:custGeom>
            <a:avLst/>
            <a:gdLst/>
            <a:ahLst/>
            <a:cxnLst/>
            <a:rect l="l" t="t" r="r" b="b"/>
            <a:pathLst>
              <a:path w="67310" h="38735">
                <a:moveTo>
                  <a:pt x="0" y="0"/>
                </a:moveTo>
                <a:lnTo>
                  <a:pt x="0" y="2095"/>
                </a:lnTo>
                <a:lnTo>
                  <a:pt x="66903" y="38480"/>
                </a:lnTo>
                <a:lnTo>
                  <a:pt x="66903" y="36398"/>
                </a:lnTo>
                <a:lnTo>
                  <a:pt x="0" y="0"/>
                </a:lnTo>
                <a:close/>
              </a:path>
            </a:pathLst>
          </a:custGeom>
          <a:solidFill>
            <a:srgbClr val="BCD1DC"/>
          </a:solidFill>
        </p:spPr>
        <p:txBody>
          <a:bodyPr wrap="square" lIns="0" tIns="0" rIns="0" bIns="0" rtlCol="0"/>
          <a:lstStyle/>
          <a:p/>
        </p:txBody>
      </p:sp>
      <p:sp>
        <p:nvSpPr>
          <p:cNvPr id="558" name="object 558"/>
          <p:cNvSpPr/>
          <p:nvPr/>
        </p:nvSpPr>
        <p:spPr>
          <a:xfrm>
            <a:off x="3446922" y="2072407"/>
            <a:ext cx="3175" cy="4445"/>
          </a:xfrm>
          <a:custGeom>
            <a:avLst/>
            <a:gdLst/>
            <a:ahLst/>
            <a:cxnLst/>
            <a:rect l="l" t="t" r="r" b="b"/>
            <a:pathLst>
              <a:path w="3175" h="4444">
                <a:moveTo>
                  <a:pt x="3149" y="0"/>
                </a:moveTo>
                <a:lnTo>
                  <a:pt x="0" y="2006"/>
                </a:lnTo>
                <a:lnTo>
                  <a:pt x="0" y="4089"/>
                </a:lnTo>
                <a:lnTo>
                  <a:pt x="3149" y="2044"/>
                </a:lnTo>
                <a:lnTo>
                  <a:pt x="3149" y="0"/>
                </a:lnTo>
                <a:close/>
              </a:path>
            </a:pathLst>
          </a:custGeom>
          <a:solidFill>
            <a:srgbClr val="55798A"/>
          </a:solidFill>
        </p:spPr>
        <p:txBody>
          <a:bodyPr wrap="square" lIns="0" tIns="0" rIns="0" bIns="0" rtlCol="0"/>
          <a:lstStyle/>
          <a:p/>
        </p:txBody>
      </p:sp>
      <p:sp>
        <p:nvSpPr>
          <p:cNvPr id="559" name="object 559"/>
          <p:cNvSpPr/>
          <p:nvPr/>
        </p:nvSpPr>
        <p:spPr>
          <a:xfrm>
            <a:off x="3380015" y="2038020"/>
            <a:ext cx="2540" cy="2540"/>
          </a:xfrm>
          <a:custGeom>
            <a:avLst/>
            <a:gdLst/>
            <a:ahLst/>
            <a:cxnLst/>
            <a:rect l="l" t="t" r="r" b="b"/>
            <a:pathLst>
              <a:path w="2539" h="2539">
                <a:moveTo>
                  <a:pt x="0" y="0"/>
                </a:moveTo>
                <a:lnTo>
                  <a:pt x="0" y="2095"/>
                </a:lnTo>
                <a:lnTo>
                  <a:pt x="2070" y="1143"/>
                </a:lnTo>
                <a:lnTo>
                  <a:pt x="0" y="0"/>
                </a:lnTo>
                <a:close/>
              </a:path>
            </a:pathLst>
          </a:custGeom>
          <a:solidFill>
            <a:srgbClr val="234A5A"/>
          </a:solidFill>
        </p:spPr>
        <p:txBody>
          <a:bodyPr wrap="square" lIns="0" tIns="0" rIns="0" bIns="0" rtlCol="0"/>
          <a:lstStyle/>
          <a:p/>
        </p:txBody>
      </p:sp>
      <p:sp>
        <p:nvSpPr>
          <p:cNvPr id="560" name="object 560"/>
          <p:cNvSpPr/>
          <p:nvPr/>
        </p:nvSpPr>
        <p:spPr>
          <a:xfrm>
            <a:off x="3380018" y="2042127"/>
            <a:ext cx="67310" cy="38735"/>
          </a:xfrm>
          <a:custGeom>
            <a:avLst/>
            <a:gdLst/>
            <a:ahLst/>
            <a:cxnLst/>
            <a:rect l="l" t="t" r="r" b="b"/>
            <a:pathLst>
              <a:path w="67310" h="38735">
                <a:moveTo>
                  <a:pt x="0" y="0"/>
                </a:moveTo>
                <a:lnTo>
                  <a:pt x="0" y="2082"/>
                </a:lnTo>
                <a:lnTo>
                  <a:pt x="66903" y="38468"/>
                </a:lnTo>
                <a:lnTo>
                  <a:pt x="66903" y="36372"/>
                </a:lnTo>
                <a:lnTo>
                  <a:pt x="0" y="0"/>
                </a:lnTo>
                <a:close/>
              </a:path>
            </a:pathLst>
          </a:custGeom>
          <a:solidFill>
            <a:srgbClr val="BCD1DC"/>
          </a:solidFill>
        </p:spPr>
        <p:txBody>
          <a:bodyPr wrap="square" lIns="0" tIns="0" rIns="0" bIns="0" rtlCol="0"/>
          <a:lstStyle/>
          <a:p/>
        </p:txBody>
      </p:sp>
      <p:sp>
        <p:nvSpPr>
          <p:cNvPr id="561" name="object 561"/>
          <p:cNvSpPr/>
          <p:nvPr/>
        </p:nvSpPr>
        <p:spPr>
          <a:xfrm>
            <a:off x="3446922" y="2076498"/>
            <a:ext cx="3175" cy="4445"/>
          </a:xfrm>
          <a:custGeom>
            <a:avLst/>
            <a:gdLst/>
            <a:ahLst/>
            <a:cxnLst/>
            <a:rect l="l" t="t" r="r" b="b"/>
            <a:pathLst>
              <a:path w="3175" h="4444">
                <a:moveTo>
                  <a:pt x="3149" y="0"/>
                </a:moveTo>
                <a:lnTo>
                  <a:pt x="0" y="2006"/>
                </a:lnTo>
                <a:lnTo>
                  <a:pt x="0" y="4102"/>
                </a:lnTo>
                <a:lnTo>
                  <a:pt x="3149" y="2057"/>
                </a:lnTo>
                <a:lnTo>
                  <a:pt x="3149" y="0"/>
                </a:lnTo>
                <a:close/>
              </a:path>
            </a:pathLst>
          </a:custGeom>
          <a:solidFill>
            <a:srgbClr val="55798A"/>
          </a:solidFill>
        </p:spPr>
        <p:txBody>
          <a:bodyPr wrap="square" lIns="0" tIns="0" rIns="0" bIns="0" rtlCol="0"/>
          <a:lstStyle/>
          <a:p/>
        </p:txBody>
      </p:sp>
      <p:sp>
        <p:nvSpPr>
          <p:cNvPr id="562" name="object 562"/>
          <p:cNvSpPr/>
          <p:nvPr/>
        </p:nvSpPr>
        <p:spPr>
          <a:xfrm>
            <a:off x="3380015" y="2042124"/>
            <a:ext cx="2540" cy="2540"/>
          </a:xfrm>
          <a:custGeom>
            <a:avLst/>
            <a:gdLst/>
            <a:ahLst/>
            <a:cxnLst/>
            <a:rect l="l" t="t" r="r" b="b"/>
            <a:pathLst>
              <a:path w="2539" h="2539">
                <a:moveTo>
                  <a:pt x="0" y="0"/>
                </a:moveTo>
                <a:lnTo>
                  <a:pt x="0" y="2082"/>
                </a:lnTo>
                <a:lnTo>
                  <a:pt x="2070" y="1130"/>
                </a:lnTo>
                <a:lnTo>
                  <a:pt x="0" y="0"/>
                </a:lnTo>
                <a:close/>
              </a:path>
            </a:pathLst>
          </a:custGeom>
          <a:solidFill>
            <a:srgbClr val="234A5A"/>
          </a:solidFill>
        </p:spPr>
        <p:txBody>
          <a:bodyPr wrap="square" lIns="0" tIns="0" rIns="0" bIns="0" rtlCol="0"/>
          <a:lstStyle/>
          <a:p/>
        </p:txBody>
      </p:sp>
      <p:sp>
        <p:nvSpPr>
          <p:cNvPr id="563" name="object 563"/>
          <p:cNvSpPr/>
          <p:nvPr/>
        </p:nvSpPr>
        <p:spPr>
          <a:xfrm>
            <a:off x="3380018" y="2046215"/>
            <a:ext cx="67310" cy="38735"/>
          </a:xfrm>
          <a:custGeom>
            <a:avLst/>
            <a:gdLst/>
            <a:ahLst/>
            <a:cxnLst/>
            <a:rect l="l" t="t" r="r" b="b"/>
            <a:pathLst>
              <a:path w="67310" h="38735">
                <a:moveTo>
                  <a:pt x="0" y="0"/>
                </a:moveTo>
                <a:lnTo>
                  <a:pt x="0" y="2095"/>
                </a:lnTo>
                <a:lnTo>
                  <a:pt x="66903" y="38480"/>
                </a:lnTo>
                <a:lnTo>
                  <a:pt x="66903" y="36398"/>
                </a:lnTo>
                <a:lnTo>
                  <a:pt x="0" y="0"/>
                </a:lnTo>
                <a:close/>
              </a:path>
            </a:pathLst>
          </a:custGeom>
          <a:solidFill>
            <a:srgbClr val="BCD1DC"/>
          </a:solidFill>
        </p:spPr>
        <p:txBody>
          <a:bodyPr wrap="square" lIns="0" tIns="0" rIns="0" bIns="0" rtlCol="0"/>
          <a:lstStyle/>
          <a:p/>
        </p:txBody>
      </p:sp>
      <p:sp>
        <p:nvSpPr>
          <p:cNvPr id="564" name="object 564"/>
          <p:cNvSpPr/>
          <p:nvPr/>
        </p:nvSpPr>
        <p:spPr>
          <a:xfrm>
            <a:off x="3446922" y="2080600"/>
            <a:ext cx="3175" cy="4445"/>
          </a:xfrm>
          <a:custGeom>
            <a:avLst/>
            <a:gdLst/>
            <a:ahLst/>
            <a:cxnLst/>
            <a:rect l="l" t="t" r="r" b="b"/>
            <a:pathLst>
              <a:path w="3175" h="4444">
                <a:moveTo>
                  <a:pt x="3149" y="0"/>
                </a:moveTo>
                <a:lnTo>
                  <a:pt x="0" y="2006"/>
                </a:lnTo>
                <a:lnTo>
                  <a:pt x="0" y="4089"/>
                </a:lnTo>
                <a:lnTo>
                  <a:pt x="3149" y="2057"/>
                </a:lnTo>
                <a:lnTo>
                  <a:pt x="3149" y="0"/>
                </a:lnTo>
                <a:close/>
              </a:path>
            </a:pathLst>
          </a:custGeom>
          <a:solidFill>
            <a:srgbClr val="55798A"/>
          </a:solidFill>
        </p:spPr>
        <p:txBody>
          <a:bodyPr wrap="square" lIns="0" tIns="0" rIns="0" bIns="0" rtlCol="0"/>
          <a:lstStyle/>
          <a:p/>
        </p:txBody>
      </p:sp>
      <p:sp>
        <p:nvSpPr>
          <p:cNvPr id="565" name="object 565"/>
          <p:cNvSpPr/>
          <p:nvPr/>
        </p:nvSpPr>
        <p:spPr>
          <a:xfrm>
            <a:off x="3380015" y="2046217"/>
            <a:ext cx="2540" cy="2540"/>
          </a:xfrm>
          <a:custGeom>
            <a:avLst/>
            <a:gdLst/>
            <a:ahLst/>
            <a:cxnLst/>
            <a:rect l="l" t="t" r="r" b="b"/>
            <a:pathLst>
              <a:path w="2539" h="2539">
                <a:moveTo>
                  <a:pt x="0" y="0"/>
                </a:moveTo>
                <a:lnTo>
                  <a:pt x="0" y="2095"/>
                </a:lnTo>
                <a:lnTo>
                  <a:pt x="2070" y="1130"/>
                </a:lnTo>
                <a:lnTo>
                  <a:pt x="0" y="0"/>
                </a:lnTo>
                <a:close/>
              </a:path>
            </a:pathLst>
          </a:custGeom>
          <a:solidFill>
            <a:srgbClr val="234A5A"/>
          </a:solidFill>
        </p:spPr>
        <p:txBody>
          <a:bodyPr wrap="square" lIns="0" tIns="0" rIns="0" bIns="0" rtlCol="0"/>
          <a:lstStyle/>
          <a:p/>
        </p:txBody>
      </p:sp>
      <p:sp>
        <p:nvSpPr>
          <p:cNvPr id="566" name="object 566"/>
          <p:cNvSpPr/>
          <p:nvPr/>
        </p:nvSpPr>
        <p:spPr>
          <a:xfrm>
            <a:off x="3380018" y="2050325"/>
            <a:ext cx="67310" cy="38735"/>
          </a:xfrm>
          <a:custGeom>
            <a:avLst/>
            <a:gdLst/>
            <a:ahLst/>
            <a:cxnLst/>
            <a:rect l="l" t="t" r="r" b="b"/>
            <a:pathLst>
              <a:path w="67310" h="38735">
                <a:moveTo>
                  <a:pt x="0" y="0"/>
                </a:moveTo>
                <a:lnTo>
                  <a:pt x="0" y="2082"/>
                </a:lnTo>
                <a:lnTo>
                  <a:pt x="66903" y="38468"/>
                </a:lnTo>
                <a:lnTo>
                  <a:pt x="66903" y="36385"/>
                </a:lnTo>
                <a:lnTo>
                  <a:pt x="0" y="0"/>
                </a:lnTo>
                <a:close/>
              </a:path>
            </a:pathLst>
          </a:custGeom>
          <a:solidFill>
            <a:srgbClr val="BCD1DC"/>
          </a:solidFill>
        </p:spPr>
        <p:txBody>
          <a:bodyPr wrap="square" lIns="0" tIns="0" rIns="0" bIns="0" rtlCol="0"/>
          <a:lstStyle/>
          <a:p/>
        </p:txBody>
      </p:sp>
      <p:sp>
        <p:nvSpPr>
          <p:cNvPr id="567" name="object 567"/>
          <p:cNvSpPr/>
          <p:nvPr/>
        </p:nvSpPr>
        <p:spPr>
          <a:xfrm>
            <a:off x="3446922" y="2084711"/>
            <a:ext cx="3175" cy="4445"/>
          </a:xfrm>
          <a:custGeom>
            <a:avLst/>
            <a:gdLst/>
            <a:ahLst/>
            <a:cxnLst/>
            <a:rect l="l" t="t" r="r" b="b"/>
            <a:pathLst>
              <a:path w="3175" h="4444">
                <a:moveTo>
                  <a:pt x="3149" y="0"/>
                </a:moveTo>
                <a:lnTo>
                  <a:pt x="0" y="1993"/>
                </a:lnTo>
                <a:lnTo>
                  <a:pt x="0" y="4076"/>
                </a:lnTo>
                <a:lnTo>
                  <a:pt x="3149" y="2044"/>
                </a:lnTo>
                <a:lnTo>
                  <a:pt x="3149" y="0"/>
                </a:lnTo>
                <a:close/>
              </a:path>
            </a:pathLst>
          </a:custGeom>
          <a:solidFill>
            <a:srgbClr val="55798A"/>
          </a:solidFill>
        </p:spPr>
        <p:txBody>
          <a:bodyPr wrap="square" lIns="0" tIns="0" rIns="0" bIns="0" rtlCol="0"/>
          <a:lstStyle/>
          <a:p/>
        </p:txBody>
      </p:sp>
      <p:sp>
        <p:nvSpPr>
          <p:cNvPr id="568" name="object 568"/>
          <p:cNvSpPr/>
          <p:nvPr/>
        </p:nvSpPr>
        <p:spPr>
          <a:xfrm>
            <a:off x="3380015" y="2050318"/>
            <a:ext cx="2540" cy="2540"/>
          </a:xfrm>
          <a:custGeom>
            <a:avLst/>
            <a:gdLst/>
            <a:ahLst/>
            <a:cxnLst/>
            <a:rect l="l" t="t" r="r" b="b"/>
            <a:pathLst>
              <a:path w="2539" h="2539">
                <a:moveTo>
                  <a:pt x="0" y="0"/>
                </a:moveTo>
                <a:lnTo>
                  <a:pt x="0" y="2082"/>
                </a:lnTo>
                <a:lnTo>
                  <a:pt x="2070" y="1130"/>
                </a:lnTo>
                <a:lnTo>
                  <a:pt x="0" y="0"/>
                </a:lnTo>
                <a:close/>
              </a:path>
            </a:pathLst>
          </a:custGeom>
          <a:solidFill>
            <a:srgbClr val="234A5A"/>
          </a:solidFill>
        </p:spPr>
        <p:txBody>
          <a:bodyPr wrap="square" lIns="0" tIns="0" rIns="0" bIns="0" rtlCol="0"/>
          <a:lstStyle/>
          <a:p/>
        </p:txBody>
      </p:sp>
      <p:sp>
        <p:nvSpPr>
          <p:cNvPr id="569" name="object 569"/>
          <p:cNvSpPr/>
          <p:nvPr/>
        </p:nvSpPr>
        <p:spPr>
          <a:xfrm>
            <a:off x="3380018" y="2054413"/>
            <a:ext cx="67310" cy="38735"/>
          </a:xfrm>
          <a:custGeom>
            <a:avLst/>
            <a:gdLst/>
            <a:ahLst/>
            <a:cxnLst/>
            <a:rect l="l" t="t" r="r" b="b"/>
            <a:pathLst>
              <a:path w="67310" h="38735">
                <a:moveTo>
                  <a:pt x="0" y="0"/>
                </a:moveTo>
                <a:lnTo>
                  <a:pt x="0" y="2095"/>
                </a:lnTo>
                <a:lnTo>
                  <a:pt x="66903" y="38480"/>
                </a:lnTo>
                <a:lnTo>
                  <a:pt x="66903" y="36398"/>
                </a:lnTo>
                <a:lnTo>
                  <a:pt x="0" y="0"/>
                </a:lnTo>
                <a:close/>
              </a:path>
            </a:pathLst>
          </a:custGeom>
          <a:solidFill>
            <a:srgbClr val="BCD1DC"/>
          </a:solidFill>
        </p:spPr>
        <p:txBody>
          <a:bodyPr wrap="square" lIns="0" tIns="0" rIns="0" bIns="0" rtlCol="0"/>
          <a:lstStyle/>
          <a:p/>
        </p:txBody>
      </p:sp>
      <p:sp>
        <p:nvSpPr>
          <p:cNvPr id="570" name="object 570"/>
          <p:cNvSpPr/>
          <p:nvPr/>
        </p:nvSpPr>
        <p:spPr>
          <a:xfrm>
            <a:off x="3446922" y="2088803"/>
            <a:ext cx="3175" cy="4445"/>
          </a:xfrm>
          <a:custGeom>
            <a:avLst/>
            <a:gdLst/>
            <a:ahLst/>
            <a:cxnLst/>
            <a:rect l="l" t="t" r="r" b="b"/>
            <a:pathLst>
              <a:path w="3175" h="4444">
                <a:moveTo>
                  <a:pt x="3149" y="0"/>
                </a:moveTo>
                <a:lnTo>
                  <a:pt x="0" y="2006"/>
                </a:lnTo>
                <a:lnTo>
                  <a:pt x="0" y="4089"/>
                </a:lnTo>
                <a:lnTo>
                  <a:pt x="3149" y="2044"/>
                </a:lnTo>
                <a:lnTo>
                  <a:pt x="3149" y="0"/>
                </a:lnTo>
                <a:close/>
              </a:path>
            </a:pathLst>
          </a:custGeom>
          <a:solidFill>
            <a:srgbClr val="55798A"/>
          </a:solidFill>
        </p:spPr>
        <p:txBody>
          <a:bodyPr wrap="square" lIns="0" tIns="0" rIns="0" bIns="0" rtlCol="0"/>
          <a:lstStyle/>
          <a:p/>
        </p:txBody>
      </p:sp>
      <p:sp>
        <p:nvSpPr>
          <p:cNvPr id="571" name="object 571"/>
          <p:cNvSpPr/>
          <p:nvPr/>
        </p:nvSpPr>
        <p:spPr>
          <a:xfrm>
            <a:off x="3380015" y="2054417"/>
            <a:ext cx="2540" cy="2540"/>
          </a:xfrm>
          <a:custGeom>
            <a:avLst/>
            <a:gdLst/>
            <a:ahLst/>
            <a:cxnLst/>
            <a:rect l="l" t="t" r="r" b="b"/>
            <a:pathLst>
              <a:path w="2539" h="2539">
                <a:moveTo>
                  <a:pt x="0" y="0"/>
                </a:moveTo>
                <a:lnTo>
                  <a:pt x="0" y="2095"/>
                </a:lnTo>
                <a:lnTo>
                  <a:pt x="2070" y="1143"/>
                </a:lnTo>
                <a:lnTo>
                  <a:pt x="0" y="0"/>
                </a:lnTo>
                <a:close/>
              </a:path>
            </a:pathLst>
          </a:custGeom>
          <a:solidFill>
            <a:srgbClr val="234A5A"/>
          </a:solidFill>
        </p:spPr>
        <p:txBody>
          <a:bodyPr wrap="square" lIns="0" tIns="0" rIns="0" bIns="0" rtlCol="0"/>
          <a:lstStyle/>
          <a:p/>
        </p:txBody>
      </p:sp>
      <p:sp>
        <p:nvSpPr>
          <p:cNvPr id="572" name="object 572"/>
          <p:cNvSpPr/>
          <p:nvPr/>
        </p:nvSpPr>
        <p:spPr>
          <a:xfrm>
            <a:off x="3369984" y="1950423"/>
            <a:ext cx="76835" cy="46355"/>
          </a:xfrm>
          <a:custGeom>
            <a:avLst/>
            <a:gdLst/>
            <a:ahLst/>
            <a:cxnLst/>
            <a:rect l="l" t="t" r="r" b="b"/>
            <a:pathLst>
              <a:path w="76835" h="46355">
                <a:moveTo>
                  <a:pt x="0" y="0"/>
                </a:moveTo>
                <a:lnTo>
                  <a:pt x="0" y="2095"/>
                </a:lnTo>
                <a:lnTo>
                  <a:pt x="76695" y="46189"/>
                </a:lnTo>
                <a:lnTo>
                  <a:pt x="76695" y="44107"/>
                </a:lnTo>
                <a:lnTo>
                  <a:pt x="0" y="0"/>
                </a:lnTo>
                <a:close/>
              </a:path>
            </a:pathLst>
          </a:custGeom>
          <a:solidFill>
            <a:srgbClr val="BCD1DC"/>
          </a:solidFill>
        </p:spPr>
        <p:txBody>
          <a:bodyPr wrap="square" lIns="0" tIns="0" rIns="0" bIns="0" rtlCol="0"/>
          <a:lstStyle/>
          <a:p/>
        </p:txBody>
      </p:sp>
      <p:sp>
        <p:nvSpPr>
          <p:cNvPr id="573" name="object 573"/>
          <p:cNvSpPr/>
          <p:nvPr/>
        </p:nvSpPr>
        <p:spPr>
          <a:xfrm>
            <a:off x="3446679" y="1992521"/>
            <a:ext cx="3175" cy="4445"/>
          </a:xfrm>
          <a:custGeom>
            <a:avLst/>
            <a:gdLst/>
            <a:ahLst/>
            <a:cxnLst/>
            <a:rect l="l" t="t" r="r" b="b"/>
            <a:pathLst>
              <a:path w="3175" h="4444">
                <a:moveTo>
                  <a:pt x="3136" y="0"/>
                </a:moveTo>
                <a:lnTo>
                  <a:pt x="0" y="2006"/>
                </a:lnTo>
                <a:lnTo>
                  <a:pt x="0" y="4089"/>
                </a:lnTo>
                <a:lnTo>
                  <a:pt x="3136" y="2044"/>
                </a:lnTo>
                <a:lnTo>
                  <a:pt x="3136" y="0"/>
                </a:lnTo>
                <a:close/>
              </a:path>
            </a:pathLst>
          </a:custGeom>
          <a:solidFill>
            <a:srgbClr val="7C9CAC"/>
          </a:solidFill>
        </p:spPr>
        <p:txBody>
          <a:bodyPr wrap="square" lIns="0" tIns="0" rIns="0" bIns="0" rtlCol="0"/>
          <a:lstStyle/>
          <a:p/>
        </p:txBody>
      </p:sp>
      <p:sp>
        <p:nvSpPr>
          <p:cNvPr id="574" name="object 574"/>
          <p:cNvSpPr/>
          <p:nvPr/>
        </p:nvSpPr>
        <p:spPr>
          <a:xfrm>
            <a:off x="3369984" y="1954516"/>
            <a:ext cx="76835" cy="46355"/>
          </a:xfrm>
          <a:custGeom>
            <a:avLst/>
            <a:gdLst/>
            <a:ahLst/>
            <a:cxnLst/>
            <a:rect l="l" t="t" r="r" b="b"/>
            <a:pathLst>
              <a:path w="76835" h="46355">
                <a:moveTo>
                  <a:pt x="0" y="0"/>
                </a:moveTo>
                <a:lnTo>
                  <a:pt x="0" y="2095"/>
                </a:lnTo>
                <a:lnTo>
                  <a:pt x="76695" y="46189"/>
                </a:lnTo>
                <a:lnTo>
                  <a:pt x="76695" y="44107"/>
                </a:lnTo>
                <a:lnTo>
                  <a:pt x="0" y="0"/>
                </a:lnTo>
                <a:close/>
              </a:path>
            </a:pathLst>
          </a:custGeom>
          <a:solidFill>
            <a:srgbClr val="BCD1DC"/>
          </a:solidFill>
        </p:spPr>
        <p:txBody>
          <a:bodyPr wrap="square" lIns="0" tIns="0" rIns="0" bIns="0" rtlCol="0"/>
          <a:lstStyle/>
          <a:p/>
        </p:txBody>
      </p:sp>
      <p:sp>
        <p:nvSpPr>
          <p:cNvPr id="575" name="object 575"/>
          <p:cNvSpPr/>
          <p:nvPr/>
        </p:nvSpPr>
        <p:spPr>
          <a:xfrm>
            <a:off x="3446679" y="1996614"/>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7C9CAC"/>
          </a:solidFill>
        </p:spPr>
        <p:txBody>
          <a:bodyPr wrap="square" lIns="0" tIns="0" rIns="0" bIns="0" rtlCol="0"/>
          <a:lstStyle/>
          <a:p/>
        </p:txBody>
      </p:sp>
      <p:sp>
        <p:nvSpPr>
          <p:cNvPr id="576" name="object 576"/>
          <p:cNvSpPr/>
          <p:nvPr/>
        </p:nvSpPr>
        <p:spPr>
          <a:xfrm>
            <a:off x="3318674" y="1829854"/>
            <a:ext cx="249796" cy="134454"/>
          </a:xfrm>
          <a:prstGeom prst="rect">
            <a:avLst/>
          </a:prstGeom>
          <a:blipFill>
            <a:blip r:embed="rId180" cstate="print"/>
            <a:stretch>
              <a:fillRect/>
            </a:stretch>
          </a:blipFill>
        </p:spPr>
        <p:txBody>
          <a:bodyPr wrap="square" lIns="0" tIns="0" rIns="0" bIns="0" rtlCol="0"/>
          <a:lstStyle/>
          <a:p/>
        </p:txBody>
      </p:sp>
      <p:sp>
        <p:nvSpPr>
          <p:cNvPr id="577" name="object 577"/>
          <p:cNvSpPr/>
          <p:nvPr/>
        </p:nvSpPr>
        <p:spPr>
          <a:xfrm>
            <a:off x="3470546" y="2004823"/>
            <a:ext cx="89648" cy="73875"/>
          </a:xfrm>
          <a:prstGeom prst="rect">
            <a:avLst/>
          </a:prstGeom>
          <a:blipFill>
            <a:blip r:embed="rId181" cstate="print"/>
            <a:stretch>
              <a:fillRect/>
            </a:stretch>
          </a:blipFill>
        </p:spPr>
        <p:txBody>
          <a:bodyPr wrap="square" lIns="0" tIns="0" rIns="0" bIns="0" rtlCol="0"/>
          <a:lstStyle/>
          <a:p/>
        </p:txBody>
      </p:sp>
      <p:sp>
        <p:nvSpPr>
          <p:cNvPr id="578" name="object 578"/>
          <p:cNvSpPr/>
          <p:nvPr/>
        </p:nvSpPr>
        <p:spPr>
          <a:xfrm>
            <a:off x="2812862" y="1895797"/>
            <a:ext cx="47625" cy="165100"/>
          </a:xfrm>
          <a:custGeom>
            <a:avLst/>
            <a:gdLst/>
            <a:ahLst/>
            <a:cxnLst/>
            <a:rect l="l" t="t" r="r" b="b"/>
            <a:pathLst>
              <a:path w="47625" h="165100">
                <a:moveTo>
                  <a:pt x="0" y="0"/>
                </a:moveTo>
                <a:lnTo>
                  <a:pt x="76" y="137147"/>
                </a:lnTo>
                <a:lnTo>
                  <a:pt x="47358" y="164553"/>
                </a:lnTo>
                <a:lnTo>
                  <a:pt x="41862" y="22189"/>
                </a:lnTo>
                <a:lnTo>
                  <a:pt x="24623" y="10859"/>
                </a:lnTo>
                <a:lnTo>
                  <a:pt x="14396" y="4745"/>
                </a:lnTo>
                <a:lnTo>
                  <a:pt x="7436" y="1806"/>
                </a:lnTo>
                <a:lnTo>
                  <a:pt x="0" y="0"/>
                </a:lnTo>
                <a:close/>
              </a:path>
            </a:pathLst>
          </a:custGeom>
          <a:solidFill>
            <a:srgbClr val="55798A"/>
          </a:solidFill>
        </p:spPr>
        <p:txBody>
          <a:bodyPr wrap="square" lIns="0" tIns="0" rIns="0" bIns="0" rtlCol="0"/>
          <a:lstStyle/>
          <a:p/>
        </p:txBody>
      </p:sp>
      <p:sp>
        <p:nvSpPr>
          <p:cNvPr id="579" name="object 579"/>
          <p:cNvSpPr/>
          <p:nvPr/>
        </p:nvSpPr>
        <p:spPr>
          <a:xfrm>
            <a:off x="2859985" y="1859158"/>
            <a:ext cx="118110" cy="201295"/>
          </a:xfrm>
          <a:custGeom>
            <a:avLst/>
            <a:gdLst/>
            <a:ahLst/>
            <a:cxnLst/>
            <a:rect l="l" t="t" r="r" b="b"/>
            <a:pathLst>
              <a:path w="118110" h="201294">
                <a:moveTo>
                  <a:pt x="116954" y="0"/>
                </a:moveTo>
                <a:lnTo>
                  <a:pt x="0" y="62331"/>
                </a:lnTo>
                <a:lnTo>
                  <a:pt x="228" y="201193"/>
                </a:lnTo>
                <a:lnTo>
                  <a:pt x="118059" y="138531"/>
                </a:lnTo>
                <a:lnTo>
                  <a:pt x="116954" y="0"/>
                </a:lnTo>
                <a:close/>
              </a:path>
            </a:pathLst>
          </a:custGeom>
          <a:solidFill>
            <a:srgbClr val="234A5A"/>
          </a:solidFill>
        </p:spPr>
        <p:txBody>
          <a:bodyPr wrap="square" lIns="0" tIns="0" rIns="0" bIns="0" rtlCol="0"/>
          <a:lstStyle/>
          <a:p/>
        </p:txBody>
      </p:sp>
      <p:sp>
        <p:nvSpPr>
          <p:cNvPr id="580" name="object 580"/>
          <p:cNvSpPr/>
          <p:nvPr/>
        </p:nvSpPr>
        <p:spPr>
          <a:xfrm>
            <a:off x="2867220" y="1919002"/>
            <a:ext cx="0" cy="142240"/>
          </a:xfrm>
          <a:custGeom>
            <a:avLst/>
            <a:gdLst/>
            <a:ahLst/>
            <a:cxnLst/>
            <a:rect l="l" t="t" r="r" b="b"/>
            <a:pathLst>
              <a:path w="0" h="142239">
                <a:moveTo>
                  <a:pt x="0" y="0"/>
                </a:moveTo>
                <a:lnTo>
                  <a:pt x="0" y="141947"/>
                </a:lnTo>
              </a:path>
            </a:pathLst>
          </a:custGeom>
          <a:ln w="7213">
            <a:solidFill>
              <a:srgbClr val="395E6F"/>
            </a:solidFill>
          </a:ln>
        </p:spPr>
        <p:txBody>
          <a:bodyPr wrap="square" lIns="0" tIns="0" rIns="0" bIns="0" rtlCol="0"/>
          <a:lstStyle/>
          <a:p/>
        </p:txBody>
      </p:sp>
      <p:sp>
        <p:nvSpPr>
          <p:cNvPr id="581" name="object 581"/>
          <p:cNvSpPr/>
          <p:nvPr/>
        </p:nvSpPr>
        <p:spPr>
          <a:xfrm>
            <a:off x="2812862" y="1832589"/>
            <a:ext cx="164465" cy="88900"/>
          </a:xfrm>
          <a:custGeom>
            <a:avLst/>
            <a:gdLst/>
            <a:ahLst/>
            <a:cxnLst/>
            <a:rect l="l" t="t" r="r" b="b"/>
            <a:pathLst>
              <a:path w="164464" h="88900">
                <a:moveTo>
                  <a:pt x="118884" y="0"/>
                </a:moveTo>
                <a:lnTo>
                  <a:pt x="0" y="63207"/>
                </a:lnTo>
                <a:lnTo>
                  <a:pt x="47129" y="88899"/>
                </a:lnTo>
                <a:lnTo>
                  <a:pt x="164084" y="26568"/>
                </a:lnTo>
                <a:lnTo>
                  <a:pt x="118884" y="0"/>
                </a:lnTo>
                <a:close/>
              </a:path>
            </a:pathLst>
          </a:custGeom>
          <a:solidFill>
            <a:srgbClr val="94B0BE"/>
          </a:solidFill>
        </p:spPr>
        <p:txBody>
          <a:bodyPr wrap="square" lIns="0" tIns="0" rIns="0" bIns="0" rtlCol="0"/>
          <a:lstStyle/>
          <a:p/>
        </p:txBody>
      </p:sp>
      <p:sp>
        <p:nvSpPr>
          <p:cNvPr id="582" name="object 582"/>
          <p:cNvSpPr/>
          <p:nvPr/>
        </p:nvSpPr>
        <p:spPr>
          <a:xfrm>
            <a:off x="2816219" y="1892487"/>
            <a:ext cx="49530" cy="27305"/>
          </a:xfrm>
          <a:custGeom>
            <a:avLst/>
            <a:gdLst/>
            <a:ahLst/>
            <a:cxnLst/>
            <a:rect l="l" t="t" r="r" b="b"/>
            <a:pathLst>
              <a:path w="49530" h="27305">
                <a:moveTo>
                  <a:pt x="0" y="0"/>
                </a:moveTo>
                <a:lnTo>
                  <a:pt x="0" y="1536"/>
                </a:lnTo>
                <a:lnTo>
                  <a:pt x="47028" y="27292"/>
                </a:lnTo>
                <a:lnTo>
                  <a:pt x="49212" y="26314"/>
                </a:lnTo>
                <a:lnTo>
                  <a:pt x="0" y="0"/>
                </a:lnTo>
                <a:close/>
              </a:path>
            </a:pathLst>
          </a:custGeom>
          <a:solidFill>
            <a:srgbClr val="55798A"/>
          </a:solidFill>
        </p:spPr>
        <p:txBody>
          <a:bodyPr wrap="square" lIns="0" tIns="0" rIns="0" bIns="0" rtlCol="0"/>
          <a:lstStyle/>
          <a:p/>
        </p:txBody>
      </p:sp>
      <p:sp>
        <p:nvSpPr>
          <p:cNvPr id="583" name="object 583"/>
          <p:cNvSpPr/>
          <p:nvPr/>
        </p:nvSpPr>
        <p:spPr>
          <a:xfrm>
            <a:off x="2812848" y="1920363"/>
            <a:ext cx="47625" cy="29209"/>
          </a:xfrm>
          <a:custGeom>
            <a:avLst/>
            <a:gdLst/>
            <a:ahLst/>
            <a:cxnLst/>
            <a:rect l="l" t="t" r="r" b="b"/>
            <a:pathLst>
              <a:path w="47625" h="29210">
                <a:moveTo>
                  <a:pt x="0" y="0"/>
                </a:moveTo>
                <a:lnTo>
                  <a:pt x="0" y="2095"/>
                </a:lnTo>
                <a:lnTo>
                  <a:pt x="47294" y="29197"/>
                </a:lnTo>
                <a:lnTo>
                  <a:pt x="47294" y="27114"/>
                </a:lnTo>
                <a:lnTo>
                  <a:pt x="0" y="0"/>
                </a:lnTo>
                <a:close/>
              </a:path>
            </a:pathLst>
          </a:custGeom>
          <a:solidFill>
            <a:srgbClr val="BCD1DC"/>
          </a:solidFill>
        </p:spPr>
        <p:txBody>
          <a:bodyPr wrap="square" lIns="0" tIns="0" rIns="0" bIns="0" rtlCol="0"/>
          <a:lstStyle/>
          <a:p/>
        </p:txBody>
      </p:sp>
      <p:sp>
        <p:nvSpPr>
          <p:cNvPr id="584" name="object 584"/>
          <p:cNvSpPr/>
          <p:nvPr/>
        </p:nvSpPr>
        <p:spPr>
          <a:xfrm>
            <a:off x="2860142" y="1945466"/>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7C9CAC"/>
          </a:solidFill>
        </p:spPr>
        <p:txBody>
          <a:bodyPr wrap="square" lIns="0" tIns="0" rIns="0" bIns="0" rtlCol="0"/>
          <a:lstStyle/>
          <a:p/>
        </p:txBody>
      </p:sp>
      <p:sp>
        <p:nvSpPr>
          <p:cNvPr id="585" name="object 585"/>
          <p:cNvSpPr/>
          <p:nvPr/>
        </p:nvSpPr>
        <p:spPr>
          <a:xfrm>
            <a:off x="2812848" y="1924464"/>
            <a:ext cx="47625" cy="29209"/>
          </a:xfrm>
          <a:custGeom>
            <a:avLst/>
            <a:gdLst/>
            <a:ahLst/>
            <a:cxnLst/>
            <a:rect l="l" t="t" r="r" b="b"/>
            <a:pathLst>
              <a:path w="47625" h="29210">
                <a:moveTo>
                  <a:pt x="0" y="0"/>
                </a:moveTo>
                <a:lnTo>
                  <a:pt x="0" y="2095"/>
                </a:lnTo>
                <a:lnTo>
                  <a:pt x="47294" y="29197"/>
                </a:lnTo>
                <a:lnTo>
                  <a:pt x="47294" y="27114"/>
                </a:lnTo>
                <a:lnTo>
                  <a:pt x="0" y="0"/>
                </a:lnTo>
                <a:close/>
              </a:path>
            </a:pathLst>
          </a:custGeom>
          <a:solidFill>
            <a:srgbClr val="BCD1DC"/>
          </a:solidFill>
        </p:spPr>
        <p:txBody>
          <a:bodyPr wrap="square" lIns="0" tIns="0" rIns="0" bIns="0" rtlCol="0"/>
          <a:lstStyle/>
          <a:p/>
        </p:txBody>
      </p:sp>
      <p:sp>
        <p:nvSpPr>
          <p:cNvPr id="586" name="object 586"/>
          <p:cNvSpPr/>
          <p:nvPr/>
        </p:nvSpPr>
        <p:spPr>
          <a:xfrm>
            <a:off x="2860142" y="1949567"/>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7C9CAC"/>
          </a:solidFill>
        </p:spPr>
        <p:txBody>
          <a:bodyPr wrap="square" lIns="0" tIns="0" rIns="0" bIns="0" rtlCol="0"/>
          <a:lstStyle/>
          <a:p/>
        </p:txBody>
      </p:sp>
      <p:sp>
        <p:nvSpPr>
          <p:cNvPr id="587" name="object 587"/>
          <p:cNvSpPr/>
          <p:nvPr/>
        </p:nvSpPr>
        <p:spPr>
          <a:xfrm>
            <a:off x="2867512" y="1925852"/>
            <a:ext cx="77470" cy="179705"/>
          </a:xfrm>
          <a:custGeom>
            <a:avLst/>
            <a:gdLst/>
            <a:ahLst/>
            <a:cxnLst/>
            <a:rect l="l" t="t" r="r" b="b"/>
            <a:pathLst>
              <a:path w="77469" h="179705">
                <a:moveTo>
                  <a:pt x="0" y="0"/>
                </a:moveTo>
                <a:lnTo>
                  <a:pt x="88" y="137160"/>
                </a:lnTo>
                <a:lnTo>
                  <a:pt x="77025" y="179654"/>
                </a:lnTo>
                <a:lnTo>
                  <a:pt x="65416" y="33242"/>
                </a:lnTo>
                <a:lnTo>
                  <a:pt x="28124" y="12069"/>
                </a:lnTo>
                <a:lnTo>
                  <a:pt x="0" y="0"/>
                </a:lnTo>
                <a:close/>
              </a:path>
            </a:pathLst>
          </a:custGeom>
          <a:solidFill>
            <a:srgbClr val="55798A"/>
          </a:solidFill>
        </p:spPr>
        <p:txBody>
          <a:bodyPr wrap="square" lIns="0" tIns="0" rIns="0" bIns="0" rtlCol="0"/>
          <a:lstStyle/>
          <a:p/>
        </p:txBody>
      </p:sp>
      <p:sp>
        <p:nvSpPr>
          <p:cNvPr id="588" name="object 588"/>
          <p:cNvSpPr/>
          <p:nvPr/>
        </p:nvSpPr>
        <p:spPr>
          <a:xfrm>
            <a:off x="2944304" y="1904322"/>
            <a:ext cx="118110" cy="201295"/>
          </a:xfrm>
          <a:custGeom>
            <a:avLst/>
            <a:gdLst/>
            <a:ahLst/>
            <a:cxnLst/>
            <a:rect l="l" t="t" r="r" b="b"/>
            <a:pathLst>
              <a:path w="118110" h="201294">
                <a:moveTo>
                  <a:pt x="116954" y="0"/>
                </a:moveTo>
                <a:lnTo>
                  <a:pt x="0" y="62318"/>
                </a:lnTo>
                <a:lnTo>
                  <a:pt x="228" y="201180"/>
                </a:lnTo>
                <a:lnTo>
                  <a:pt x="118059" y="138518"/>
                </a:lnTo>
                <a:lnTo>
                  <a:pt x="116954" y="0"/>
                </a:lnTo>
                <a:close/>
              </a:path>
            </a:pathLst>
          </a:custGeom>
          <a:solidFill>
            <a:srgbClr val="234A5A"/>
          </a:solidFill>
        </p:spPr>
        <p:txBody>
          <a:bodyPr wrap="square" lIns="0" tIns="0" rIns="0" bIns="0" rtlCol="0"/>
          <a:lstStyle/>
          <a:p/>
        </p:txBody>
      </p:sp>
      <p:sp>
        <p:nvSpPr>
          <p:cNvPr id="589" name="object 589"/>
          <p:cNvSpPr/>
          <p:nvPr/>
        </p:nvSpPr>
        <p:spPr>
          <a:xfrm>
            <a:off x="2947696" y="1902513"/>
            <a:ext cx="118745" cy="202565"/>
          </a:xfrm>
          <a:custGeom>
            <a:avLst/>
            <a:gdLst/>
            <a:ahLst/>
            <a:cxnLst/>
            <a:rect l="l" t="t" r="r" b="b"/>
            <a:pathLst>
              <a:path w="118744" h="202564">
                <a:moveTo>
                  <a:pt x="118452" y="0"/>
                </a:moveTo>
                <a:lnTo>
                  <a:pt x="533" y="62318"/>
                </a:lnTo>
                <a:lnTo>
                  <a:pt x="0" y="201307"/>
                </a:lnTo>
                <a:lnTo>
                  <a:pt x="1689" y="202158"/>
                </a:lnTo>
                <a:lnTo>
                  <a:pt x="118579" y="138607"/>
                </a:lnTo>
                <a:lnTo>
                  <a:pt x="118452" y="0"/>
                </a:lnTo>
                <a:close/>
              </a:path>
            </a:pathLst>
          </a:custGeom>
          <a:solidFill>
            <a:srgbClr val="234A5A"/>
          </a:solidFill>
        </p:spPr>
        <p:txBody>
          <a:bodyPr wrap="square" lIns="0" tIns="0" rIns="0" bIns="0" rtlCol="0"/>
          <a:lstStyle/>
          <a:p/>
        </p:txBody>
      </p:sp>
      <p:sp>
        <p:nvSpPr>
          <p:cNvPr id="590" name="object 590"/>
          <p:cNvSpPr/>
          <p:nvPr/>
        </p:nvSpPr>
        <p:spPr>
          <a:xfrm>
            <a:off x="2867512" y="1862631"/>
            <a:ext cx="194310" cy="104139"/>
          </a:xfrm>
          <a:custGeom>
            <a:avLst/>
            <a:gdLst/>
            <a:ahLst/>
            <a:cxnLst/>
            <a:rect l="l" t="t" r="r" b="b"/>
            <a:pathLst>
              <a:path w="194310" h="104139">
                <a:moveTo>
                  <a:pt x="118884" y="0"/>
                </a:moveTo>
                <a:lnTo>
                  <a:pt x="0" y="63220"/>
                </a:lnTo>
                <a:lnTo>
                  <a:pt x="76796" y="104012"/>
                </a:lnTo>
                <a:lnTo>
                  <a:pt x="193751" y="41694"/>
                </a:lnTo>
                <a:lnTo>
                  <a:pt x="118884" y="0"/>
                </a:lnTo>
                <a:close/>
              </a:path>
            </a:pathLst>
          </a:custGeom>
          <a:solidFill>
            <a:srgbClr val="94B0BE"/>
          </a:solidFill>
        </p:spPr>
        <p:txBody>
          <a:bodyPr wrap="square" lIns="0" tIns="0" rIns="0" bIns="0" rtlCol="0"/>
          <a:lstStyle/>
          <a:p/>
        </p:txBody>
      </p:sp>
      <p:sp>
        <p:nvSpPr>
          <p:cNvPr id="591" name="object 591"/>
          <p:cNvSpPr/>
          <p:nvPr/>
        </p:nvSpPr>
        <p:spPr>
          <a:xfrm>
            <a:off x="2870860" y="1859915"/>
            <a:ext cx="195275" cy="104698"/>
          </a:xfrm>
          <a:prstGeom prst="rect">
            <a:avLst/>
          </a:prstGeom>
          <a:blipFill>
            <a:blip r:embed="rId182" cstate="print"/>
            <a:stretch>
              <a:fillRect/>
            </a:stretch>
          </a:blipFill>
        </p:spPr>
        <p:txBody>
          <a:bodyPr wrap="square" lIns="0" tIns="0" rIns="0" bIns="0" rtlCol="0"/>
          <a:lstStyle/>
          <a:p/>
        </p:txBody>
      </p:sp>
      <p:sp>
        <p:nvSpPr>
          <p:cNvPr id="592" name="object 592"/>
          <p:cNvSpPr/>
          <p:nvPr/>
        </p:nvSpPr>
        <p:spPr>
          <a:xfrm>
            <a:off x="2870859" y="1922339"/>
            <a:ext cx="79375" cy="43180"/>
          </a:xfrm>
          <a:custGeom>
            <a:avLst/>
            <a:gdLst/>
            <a:ahLst/>
            <a:cxnLst/>
            <a:rect l="l" t="t" r="r" b="b"/>
            <a:pathLst>
              <a:path w="79375" h="43180">
                <a:moveTo>
                  <a:pt x="12" y="0"/>
                </a:moveTo>
                <a:lnTo>
                  <a:pt x="0" y="1739"/>
                </a:lnTo>
                <a:lnTo>
                  <a:pt x="76695" y="42595"/>
                </a:lnTo>
                <a:lnTo>
                  <a:pt x="78778" y="42011"/>
                </a:lnTo>
                <a:lnTo>
                  <a:pt x="12" y="0"/>
                </a:lnTo>
                <a:close/>
              </a:path>
            </a:pathLst>
          </a:custGeom>
          <a:solidFill>
            <a:srgbClr val="55798A"/>
          </a:solidFill>
        </p:spPr>
        <p:txBody>
          <a:bodyPr wrap="square" lIns="0" tIns="0" rIns="0" bIns="0" rtlCol="0"/>
          <a:lstStyle/>
          <a:p/>
        </p:txBody>
      </p:sp>
      <p:sp>
        <p:nvSpPr>
          <p:cNvPr id="593" name="object 593"/>
          <p:cNvSpPr/>
          <p:nvPr/>
        </p:nvSpPr>
        <p:spPr>
          <a:xfrm>
            <a:off x="2948456" y="1964314"/>
            <a:ext cx="0" cy="140970"/>
          </a:xfrm>
          <a:custGeom>
            <a:avLst/>
            <a:gdLst/>
            <a:ahLst/>
            <a:cxnLst/>
            <a:rect l="l" t="t" r="r" b="b"/>
            <a:pathLst>
              <a:path w="0" h="140969">
                <a:moveTo>
                  <a:pt x="0" y="0"/>
                </a:moveTo>
                <a:lnTo>
                  <a:pt x="0" y="140360"/>
                </a:lnTo>
              </a:path>
            </a:pathLst>
          </a:custGeom>
          <a:ln w="3175">
            <a:solidFill>
              <a:srgbClr val="476979"/>
            </a:solidFill>
          </a:ln>
        </p:spPr>
        <p:txBody>
          <a:bodyPr wrap="square" lIns="0" tIns="0" rIns="0" bIns="0" rtlCol="0"/>
          <a:lstStyle/>
          <a:p/>
        </p:txBody>
      </p:sp>
      <p:sp>
        <p:nvSpPr>
          <p:cNvPr id="594" name="object 594"/>
          <p:cNvSpPr/>
          <p:nvPr/>
        </p:nvSpPr>
        <p:spPr>
          <a:xfrm>
            <a:off x="2877538" y="2033925"/>
            <a:ext cx="67310" cy="38735"/>
          </a:xfrm>
          <a:custGeom>
            <a:avLst/>
            <a:gdLst/>
            <a:ahLst/>
            <a:cxnLst/>
            <a:rect l="l" t="t" r="r" b="b"/>
            <a:pathLst>
              <a:path w="67310" h="38735">
                <a:moveTo>
                  <a:pt x="0" y="0"/>
                </a:moveTo>
                <a:lnTo>
                  <a:pt x="0" y="2082"/>
                </a:lnTo>
                <a:lnTo>
                  <a:pt x="66916" y="38468"/>
                </a:lnTo>
                <a:lnTo>
                  <a:pt x="66916" y="36385"/>
                </a:lnTo>
                <a:lnTo>
                  <a:pt x="0" y="0"/>
                </a:lnTo>
                <a:close/>
              </a:path>
            </a:pathLst>
          </a:custGeom>
          <a:solidFill>
            <a:srgbClr val="BCD1DC"/>
          </a:solidFill>
        </p:spPr>
        <p:txBody>
          <a:bodyPr wrap="square" lIns="0" tIns="0" rIns="0" bIns="0" rtlCol="0"/>
          <a:lstStyle/>
          <a:p/>
        </p:txBody>
      </p:sp>
      <p:sp>
        <p:nvSpPr>
          <p:cNvPr id="595" name="object 595"/>
          <p:cNvSpPr/>
          <p:nvPr/>
        </p:nvSpPr>
        <p:spPr>
          <a:xfrm>
            <a:off x="2944454" y="2068303"/>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55798A"/>
          </a:solidFill>
        </p:spPr>
        <p:txBody>
          <a:bodyPr wrap="square" lIns="0" tIns="0" rIns="0" bIns="0" rtlCol="0"/>
          <a:lstStyle/>
          <a:p/>
        </p:txBody>
      </p:sp>
      <p:sp>
        <p:nvSpPr>
          <p:cNvPr id="596" name="object 596"/>
          <p:cNvSpPr/>
          <p:nvPr/>
        </p:nvSpPr>
        <p:spPr>
          <a:xfrm>
            <a:off x="2877540" y="2033923"/>
            <a:ext cx="2540" cy="2540"/>
          </a:xfrm>
          <a:custGeom>
            <a:avLst/>
            <a:gdLst/>
            <a:ahLst/>
            <a:cxnLst/>
            <a:rect l="l" t="t" r="r" b="b"/>
            <a:pathLst>
              <a:path w="2539" h="2539">
                <a:moveTo>
                  <a:pt x="0" y="0"/>
                </a:moveTo>
                <a:lnTo>
                  <a:pt x="0" y="2095"/>
                </a:lnTo>
                <a:lnTo>
                  <a:pt x="2082" y="1130"/>
                </a:lnTo>
                <a:lnTo>
                  <a:pt x="0" y="0"/>
                </a:lnTo>
                <a:close/>
              </a:path>
            </a:pathLst>
          </a:custGeom>
          <a:solidFill>
            <a:srgbClr val="234A5A"/>
          </a:solidFill>
        </p:spPr>
        <p:txBody>
          <a:bodyPr wrap="square" lIns="0" tIns="0" rIns="0" bIns="0" rtlCol="0"/>
          <a:lstStyle/>
          <a:p/>
        </p:txBody>
      </p:sp>
      <p:sp>
        <p:nvSpPr>
          <p:cNvPr id="597" name="object 597"/>
          <p:cNvSpPr/>
          <p:nvPr/>
        </p:nvSpPr>
        <p:spPr>
          <a:xfrm>
            <a:off x="2877538" y="2038017"/>
            <a:ext cx="67310" cy="38735"/>
          </a:xfrm>
          <a:custGeom>
            <a:avLst/>
            <a:gdLst/>
            <a:ahLst/>
            <a:cxnLst/>
            <a:rect l="l" t="t" r="r" b="b"/>
            <a:pathLst>
              <a:path w="67310" h="38735">
                <a:moveTo>
                  <a:pt x="0" y="0"/>
                </a:moveTo>
                <a:lnTo>
                  <a:pt x="0" y="2095"/>
                </a:lnTo>
                <a:lnTo>
                  <a:pt x="66916" y="38480"/>
                </a:lnTo>
                <a:lnTo>
                  <a:pt x="66916" y="36398"/>
                </a:lnTo>
                <a:lnTo>
                  <a:pt x="0" y="0"/>
                </a:lnTo>
                <a:close/>
              </a:path>
            </a:pathLst>
          </a:custGeom>
          <a:solidFill>
            <a:srgbClr val="BCD1DC"/>
          </a:solidFill>
        </p:spPr>
        <p:txBody>
          <a:bodyPr wrap="square" lIns="0" tIns="0" rIns="0" bIns="0" rtlCol="0"/>
          <a:lstStyle/>
          <a:p/>
        </p:txBody>
      </p:sp>
      <p:sp>
        <p:nvSpPr>
          <p:cNvPr id="598" name="object 598"/>
          <p:cNvSpPr/>
          <p:nvPr/>
        </p:nvSpPr>
        <p:spPr>
          <a:xfrm>
            <a:off x="2944454" y="2072407"/>
            <a:ext cx="3175" cy="4445"/>
          </a:xfrm>
          <a:custGeom>
            <a:avLst/>
            <a:gdLst/>
            <a:ahLst/>
            <a:cxnLst/>
            <a:rect l="l" t="t" r="r" b="b"/>
            <a:pathLst>
              <a:path w="3175" h="4444">
                <a:moveTo>
                  <a:pt x="3136" y="0"/>
                </a:moveTo>
                <a:lnTo>
                  <a:pt x="0" y="2006"/>
                </a:lnTo>
                <a:lnTo>
                  <a:pt x="0" y="4089"/>
                </a:lnTo>
                <a:lnTo>
                  <a:pt x="3136" y="2044"/>
                </a:lnTo>
                <a:lnTo>
                  <a:pt x="3136" y="0"/>
                </a:lnTo>
                <a:close/>
              </a:path>
            </a:pathLst>
          </a:custGeom>
          <a:solidFill>
            <a:srgbClr val="55798A"/>
          </a:solidFill>
        </p:spPr>
        <p:txBody>
          <a:bodyPr wrap="square" lIns="0" tIns="0" rIns="0" bIns="0" rtlCol="0"/>
          <a:lstStyle/>
          <a:p/>
        </p:txBody>
      </p:sp>
      <p:sp>
        <p:nvSpPr>
          <p:cNvPr id="599" name="object 599"/>
          <p:cNvSpPr/>
          <p:nvPr/>
        </p:nvSpPr>
        <p:spPr>
          <a:xfrm>
            <a:off x="2877540" y="2038020"/>
            <a:ext cx="2540" cy="2540"/>
          </a:xfrm>
          <a:custGeom>
            <a:avLst/>
            <a:gdLst/>
            <a:ahLst/>
            <a:cxnLst/>
            <a:rect l="l" t="t" r="r" b="b"/>
            <a:pathLst>
              <a:path w="2539" h="2539">
                <a:moveTo>
                  <a:pt x="0" y="0"/>
                </a:moveTo>
                <a:lnTo>
                  <a:pt x="0" y="2095"/>
                </a:lnTo>
                <a:lnTo>
                  <a:pt x="2082" y="1143"/>
                </a:lnTo>
                <a:lnTo>
                  <a:pt x="0" y="0"/>
                </a:lnTo>
                <a:close/>
              </a:path>
            </a:pathLst>
          </a:custGeom>
          <a:solidFill>
            <a:srgbClr val="234A5A"/>
          </a:solidFill>
        </p:spPr>
        <p:txBody>
          <a:bodyPr wrap="square" lIns="0" tIns="0" rIns="0" bIns="0" rtlCol="0"/>
          <a:lstStyle/>
          <a:p/>
        </p:txBody>
      </p:sp>
      <p:sp>
        <p:nvSpPr>
          <p:cNvPr id="600" name="object 600"/>
          <p:cNvSpPr/>
          <p:nvPr/>
        </p:nvSpPr>
        <p:spPr>
          <a:xfrm>
            <a:off x="2877538" y="2042127"/>
            <a:ext cx="67310" cy="38735"/>
          </a:xfrm>
          <a:custGeom>
            <a:avLst/>
            <a:gdLst/>
            <a:ahLst/>
            <a:cxnLst/>
            <a:rect l="l" t="t" r="r" b="b"/>
            <a:pathLst>
              <a:path w="67310" h="38735">
                <a:moveTo>
                  <a:pt x="0" y="0"/>
                </a:moveTo>
                <a:lnTo>
                  <a:pt x="0" y="2082"/>
                </a:lnTo>
                <a:lnTo>
                  <a:pt x="66916" y="38468"/>
                </a:lnTo>
                <a:lnTo>
                  <a:pt x="66916" y="36372"/>
                </a:lnTo>
                <a:lnTo>
                  <a:pt x="0" y="0"/>
                </a:lnTo>
                <a:close/>
              </a:path>
            </a:pathLst>
          </a:custGeom>
          <a:solidFill>
            <a:srgbClr val="BCD1DC"/>
          </a:solidFill>
        </p:spPr>
        <p:txBody>
          <a:bodyPr wrap="square" lIns="0" tIns="0" rIns="0" bIns="0" rtlCol="0"/>
          <a:lstStyle/>
          <a:p/>
        </p:txBody>
      </p:sp>
      <p:sp>
        <p:nvSpPr>
          <p:cNvPr id="601" name="object 601"/>
          <p:cNvSpPr/>
          <p:nvPr/>
        </p:nvSpPr>
        <p:spPr>
          <a:xfrm>
            <a:off x="2944454" y="2076498"/>
            <a:ext cx="3175" cy="4445"/>
          </a:xfrm>
          <a:custGeom>
            <a:avLst/>
            <a:gdLst/>
            <a:ahLst/>
            <a:cxnLst/>
            <a:rect l="l" t="t" r="r" b="b"/>
            <a:pathLst>
              <a:path w="3175" h="4444">
                <a:moveTo>
                  <a:pt x="3136" y="0"/>
                </a:moveTo>
                <a:lnTo>
                  <a:pt x="0" y="2006"/>
                </a:lnTo>
                <a:lnTo>
                  <a:pt x="0" y="4102"/>
                </a:lnTo>
                <a:lnTo>
                  <a:pt x="3136" y="2057"/>
                </a:lnTo>
                <a:lnTo>
                  <a:pt x="3136" y="0"/>
                </a:lnTo>
                <a:close/>
              </a:path>
            </a:pathLst>
          </a:custGeom>
          <a:solidFill>
            <a:srgbClr val="55798A"/>
          </a:solidFill>
        </p:spPr>
        <p:txBody>
          <a:bodyPr wrap="square" lIns="0" tIns="0" rIns="0" bIns="0" rtlCol="0"/>
          <a:lstStyle/>
          <a:p/>
        </p:txBody>
      </p:sp>
      <p:sp>
        <p:nvSpPr>
          <p:cNvPr id="602" name="object 602"/>
          <p:cNvSpPr/>
          <p:nvPr/>
        </p:nvSpPr>
        <p:spPr>
          <a:xfrm>
            <a:off x="2877540" y="2042124"/>
            <a:ext cx="2540" cy="2540"/>
          </a:xfrm>
          <a:custGeom>
            <a:avLst/>
            <a:gdLst/>
            <a:ahLst/>
            <a:cxnLst/>
            <a:rect l="l" t="t" r="r" b="b"/>
            <a:pathLst>
              <a:path w="2539" h="2539">
                <a:moveTo>
                  <a:pt x="0" y="0"/>
                </a:moveTo>
                <a:lnTo>
                  <a:pt x="0" y="2082"/>
                </a:lnTo>
                <a:lnTo>
                  <a:pt x="2082" y="1130"/>
                </a:lnTo>
                <a:lnTo>
                  <a:pt x="0" y="0"/>
                </a:lnTo>
                <a:close/>
              </a:path>
            </a:pathLst>
          </a:custGeom>
          <a:solidFill>
            <a:srgbClr val="234A5A"/>
          </a:solidFill>
        </p:spPr>
        <p:txBody>
          <a:bodyPr wrap="square" lIns="0" tIns="0" rIns="0" bIns="0" rtlCol="0"/>
          <a:lstStyle/>
          <a:p/>
        </p:txBody>
      </p:sp>
      <p:sp>
        <p:nvSpPr>
          <p:cNvPr id="603" name="object 603"/>
          <p:cNvSpPr/>
          <p:nvPr/>
        </p:nvSpPr>
        <p:spPr>
          <a:xfrm>
            <a:off x="2877538" y="2046215"/>
            <a:ext cx="67310" cy="38735"/>
          </a:xfrm>
          <a:custGeom>
            <a:avLst/>
            <a:gdLst/>
            <a:ahLst/>
            <a:cxnLst/>
            <a:rect l="l" t="t" r="r" b="b"/>
            <a:pathLst>
              <a:path w="67310" h="38735">
                <a:moveTo>
                  <a:pt x="0" y="0"/>
                </a:moveTo>
                <a:lnTo>
                  <a:pt x="0" y="2095"/>
                </a:lnTo>
                <a:lnTo>
                  <a:pt x="66916" y="38480"/>
                </a:lnTo>
                <a:lnTo>
                  <a:pt x="66916" y="36398"/>
                </a:lnTo>
                <a:lnTo>
                  <a:pt x="0" y="0"/>
                </a:lnTo>
                <a:close/>
              </a:path>
            </a:pathLst>
          </a:custGeom>
          <a:solidFill>
            <a:srgbClr val="BCD1DC"/>
          </a:solidFill>
        </p:spPr>
        <p:txBody>
          <a:bodyPr wrap="square" lIns="0" tIns="0" rIns="0" bIns="0" rtlCol="0"/>
          <a:lstStyle/>
          <a:p/>
        </p:txBody>
      </p:sp>
      <p:sp>
        <p:nvSpPr>
          <p:cNvPr id="604" name="object 604"/>
          <p:cNvSpPr/>
          <p:nvPr/>
        </p:nvSpPr>
        <p:spPr>
          <a:xfrm>
            <a:off x="2944454" y="2080600"/>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55798A"/>
          </a:solidFill>
        </p:spPr>
        <p:txBody>
          <a:bodyPr wrap="square" lIns="0" tIns="0" rIns="0" bIns="0" rtlCol="0"/>
          <a:lstStyle/>
          <a:p/>
        </p:txBody>
      </p:sp>
      <p:sp>
        <p:nvSpPr>
          <p:cNvPr id="605" name="object 605"/>
          <p:cNvSpPr/>
          <p:nvPr/>
        </p:nvSpPr>
        <p:spPr>
          <a:xfrm>
            <a:off x="2877540" y="2046217"/>
            <a:ext cx="2540" cy="2540"/>
          </a:xfrm>
          <a:custGeom>
            <a:avLst/>
            <a:gdLst/>
            <a:ahLst/>
            <a:cxnLst/>
            <a:rect l="l" t="t" r="r" b="b"/>
            <a:pathLst>
              <a:path w="2539" h="2539">
                <a:moveTo>
                  <a:pt x="0" y="0"/>
                </a:moveTo>
                <a:lnTo>
                  <a:pt x="0" y="2095"/>
                </a:lnTo>
                <a:lnTo>
                  <a:pt x="2082" y="1130"/>
                </a:lnTo>
                <a:lnTo>
                  <a:pt x="0" y="0"/>
                </a:lnTo>
                <a:close/>
              </a:path>
            </a:pathLst>
          </a:custGeom>
          <a:solidFill>
            <a:srgbClr val="234A5A"/>
          </a:solidFill>
        </p:spPr>
        <p:txBody>
          <a:bodyPr wrap="square" lIns="0" tIns="0" rIns="0" bIns="0" rtlCol="0"/>
          <a:lstStyle/>
          <a:p/>
        </p:txBody>
      </p:sp>
      <p:sp>
        <p:nvSpPr>
          <p:cNvPr id="606" name="object 606"/>
          <p:cNvSpPr/>
          <p:nvPr/>
        </p:nvSpPr>
        <p:spPr>
          <a:xfrm>
            <a:off x="2877538" y="2050325"/>
            <a:ext cx="67310" cy="38735"/>
          </a:xfrm>
          <a:custGeom>
            <a:avLst/>
            <a:gdLst/>
            <a:ahLst/>
            <a:cxnLst/>
            <a:rect l="l" t="t" r="r" b="b"/>
            <a:pathLst>
              <a:path w="67310" h="38735">
                <a:moveTo>
                  <a:pt x="0" y="0"/>
                </a:moveTo>
                <a:lnTo>
                  <a:pt x="0" y="2082"/>
                </a:lnTo>
                <a:lnTo>
                  <a:pt x="66916" y="38468"/>
                </a:lnTo>
                <a:lnTo>
                  <a:pt x="66916" y="36385"/>
                </a:lnTo>
                <a:lnTo>
                  <a:pt x="0" y="0"/>
                </a:lnTo>
                <a:close/>
              </a:path>
            </a:pathLst>
          </a:custGeom>
          <a:solidFill>
            <a:srgbClr val="BCD1DC"/>
          </a:solidFill>
        </p:spPr>
        <p:txBody>
          <a:bodyPr wrap="square" lIns="0" tIns="0" rIns="0" bIns="0" rtlCol="0"/>
          <a:lstStyle/>
          <a:p/>
        </p:txBody>
      </p:sp>
      <p:sp>
        <p:nvSpPr>
          <p:cNvPr id="607" name="object 607"/>
          <p:cNvSpPr/>
          <p:nvPr/>
        </p:nvSpPr>
        <p:spPr>
          <a:xfrm>
            <a:off x="2944454" y="2084711"/>
            <a:ext cx="3175" cy="4445"/>
          </a:xfrm>
          <a:custGeom>
            <a:avLst/>
            <a:gdLst/>
            <a:ahLst/>
            <a:cxnLst/>
            <a:rect l="l" t="t" r="r" b="b"/>
            <a:pathLst>
              <a:path w="3175" h="4444">
                <a:moveTo>
                  <a:pt x="3136" y="0"/>
                </a:moveTo>
                <a:lnTo>
                  <a:pt x="0" y="1993"/>
                </a:lnTo>
                <a:lnTo>
                  <a:pt x="0" y="4076"/>
                </a:lnTo>
                <a:lnTo>
                  <a:pt x="3136" y="2044"/>
                </a:lnTo>
                <a:lnTo>
                  <a:pt x="3136" y="0"/>
                </a:lnTo>
                <a:close/>
              </a:path>
            </a:pathLst>
          </a:custGeom>
          <a:solidFill>
            <a:srgbClr val="55798A"/>
          </a:solidFill>
        </p:spPr>
        <p:txBody>
          <a:bodyPr wrap="square" lIns="0" tIns="0" rIns="0" bIns="0" rtlCol="0"/>
          <a:lstStyle/>
          <a:p/>
        </p:txBody>
      </p:sp>
      <p:sp>
        <p:nvSpPr>
          <p:cNvPr id="608" name="object 608"/>
          <p:cNvSpPr/>
          <p:nvPr/>
        </p:nvSpPr>
        <p:spPr>
          <a:xfrm>
            <a:off x="2877540" y="2050318"/>
            <a:ext cx="2540" cy="2540"/>
          </a:xfrm>
          <a:custGeom>
            <a:avLst/>
            <a:gdLst/>
            <a:ahLst/>
            <a:cxnLst/>
            <a:rect l="l" t="t" r="r" b="b"/>
            <a:pathLst>
              <a:path w="2539" h="2539">
                <a:moveTo>
                  <a:pt x="0" y="0"/>
                </a:moveTo>
                <a:lnTo>
                  <a:pt x="0" y="2082"/>
                </a:lnTo>
                <a:lnTo>
                  <a:pt x="2082" y="1130"/>
                </a:lnTo>
                <a:lnTo>
                  <a:pt x="0" y="0"/>
                </a:lnTo>
                <a:close/>
              </a:path>
            </a:pathLst>
          </a:custGeom>
          <a:solidFill>
            <a:srgbClr val="234A5A"/>
          </a:solidFill>
        </p:spPr>
        <p:txBody>
          <a:bodyPr wrap="square" lIns="0" tIns="0" rIns="0" bIns="0" rtlCol="0"/>
          <a:lstStyle/>
          <a:p/>
        </p:txBody>
      </p:sp>
      <p:sp>
        <p:nvSpPr>
          <p:cNvPr id="609" name="object 609"/>
          <p:cNvSpPr/>
          <p:nvPr/>
        </p:nvSpPr>
        <p:spPr>
          <a:xfrm>
            <a:off x="2877538" y="2054413"/>
            <a:ext cx="67310" cy="38735"/>
          </a:xfrm>
          <a:custGeom>
            <a:avLst/>
            <a:gdLst/>
            <a:ahLst/>
            <a:cxnLst/>
            <a:rect l="l" t="t" r="r" b="b"/>
            <a:pathLst>
              <a:path w="67310" h="38735">
                <a:moveTo>
                  <a:pt x="0" y="0"/>
                </a:moveTo>
                <a:lnTo>
                  <a:pt x="0" y="2095"/>
                </a:lnTo>
                <a:lnTo>
                  <a:pt x="66916" y="38480"/>
                </a:lnTo>
                <a:lnTo>
                  <a:pt x="66916" y="36398"/>
                </a:lnTo>
                <a:lnTo>
                  <a:pt x="0" y="0"/>
                </a:lnTo>
                <a:close/>
              </a:path>
            </a:pathLst>
          </a:custGeom>
          <a:solidFill>
            <a:srgbClr val="BCD1DC"/>
          </a:solidFill>
        </p:spPr>
        <p:txBody>
          <a:bodyPr wrap="square" lIns="0" tIns="0" rIns="0" bIns="0" rtlCol="0"/>
          <a:lstStyle/>
          <a:p/>
        </p:txBody>
      </p:sp>
      <p:sp>
        <p:nvSpPr>
          <p:cNvPr id="610" name="object 610"/>
          <p:cNvSpPr/>
          <p:nvPr/>
        </p:nvSpPr>
        <p:spPr>
          <a:xfrm>
            <a:off x="2944454" y="2088803"/>
            <a:ext cx="3175" cy="4445"/>
          </a:xfrm>
          <a:custGeom>
            <a:avLst/>
            <a:gdLst/>
            <a:ahLst/>
            <a:cxnLst/>
            <a:rect l="l" t="t" r="r" b="b"/>
            <a:pathLst>
              <a:path w="3175" h="4444">
                <a:moveTo>
                  <a:pt x="3136" y="0"/>
                </a:moveTo>
                <a:lnTo>
                  <a:pt x="0" y="2006"/>
                </a:lnTo>
                <a:lnTo>
                  <a:pt x="0" y="4089"/>
                </a:lnTo>
                <a:lnTo>
                  <a:pt x="3136" y="2044"/>
                </a:lnTo>
                <a:lnTo>
                  <a:pt x="3136" y="0"/>
                </a:lnTo>
                <a:close/>
              </a:path>
            </a:pathLst>
          </a:custGeom>
          <a:solidFill>
            <a:srgbClr val="55798A"/>
          </a:solidFill>
        </p:spPr>
        <p:txBody>
          <a:bodyPr wrap="square" lIns="0" tIns="0" rIns="0" bIns="0" rtlCol="0"/>
          <a:lstStyle/>
          <a:p/>
        </p:txBody>
      </p:sp>
      <p:sp>
        <p:nvSpPr>
          <p:cNvPr id="611" name="object 611"/>
          <p:cNvSpPr/>
          <p:nvPr/>
        </p:nvSpPr>
        <p:spPr>
          <a:xfrm>
            <a:off x="2877540" y="2054417"/>
            <a:ext cx="2540" cy="2540"/>
          </a:xfrm>
          <a:custGeom>
            <a:avLst/>
            <a:gdLst/>
            <a:ahLst/>
            <a:cxnLst/>
            <a:rect l="l" t="t" r="r" b="b"/>
            <a:pathLst>
              <a:path w="2539" h="2539">
                <a:moveTo>
                  <a:pt x="0" y="0"/>
                </a:moveTo>
                <a:lnTo>
                  <a:pt x="0" y="2095"/>
                </a:lnTo>
                <a:lnTo>
                  <a:pt x="2082" y="1143"/>
                </a:lnTo>
                <a:lnTo>
                  <a:pt x="0" y="0"/>
                </a:lnTo>
                <a:close/>
              </a:path>
            </a:pathLst>
          </a:custGeom>
          <a:solidFill>
            <a:srgbClr val="234A5A"/>
          </a:solidFill>
        </p:spPr>
        <p:txBody>
          <a:bodyPr wrap="square" lIns="0" tIns="0" rIns="0" bIns="0" rtlCol="0"/>
          <a:lstStyle/>
          <a:p/>
        </p:txBody>
      </p:sp>
      <p:sp>
        <p:nvSpPr>
          <p:cNvPr id="612" name="object 612"/>
          <p:cNvSpPr/>
          <p:nvPr/>
        </p:nvSpPr>
        <p:spPr>
          <a:xfrm>
            <a:off x="2867515" y="1950423"/>
            <a:ext cx="76835" cy="46355"/>
          </a:xfrm>
          <a:custGeom>
            <a:avLst/>
            <a:gdLst/>
            <a:ahLst/>
            <a:cxnLst/>
            <a:rect l="l" t="t" r="r" b="b"/>
            <a:pathLst>
              <a:path w="76835" h="46355">
                <a:moveTo>
                  <a:pt x="0" y="0"/>
                </a:moveTo>
                <a:lnTo>
                  <a:pt x="0" y="2095"/>
                </a:lnTo>
                <a:lnTo>
                  <a:pt x="76682" y="46189"/>
                </a:lnTo>
                <a:lnTo>
                  <a:pt x="76682" y="44107"/>
                </a:lnTo>
                <a:lnTo>
                  <a:pt x="0" y="0"/>
                </a:lnTo>
                <a:close/>
              </a:path>
            </a:pathLst>
          </a:custGeom>
          <a:solidFill>
            <a:srgbClr val="BCD1DC"/>
          </a:solidFill>
        </p:spPr>
        <p:txBody>
          <a:bodyPr wrap="square" lIns="0" tIns="0" rIns="0" bIns="0" rtlCol="0"/>
          <a:lstStyle/>
          <a:p/>
        </p:txBody>
      </p:sp>
      <p:sp>
        <p:nvSpPr>
          <p:cNvPr id="613" name="object 613"/>
          <p:cNvSpPr/>
          <p:nvPr/>
        </p:nvSpPr>
        <p:spPr>
          <a:xfrm>
            <a:off x="2944197" y="1992521"/>
            <a:ext cx="3175" cy="4445"/>
          </a:xfrm>
          <a:custGeom>
            <a:avLst/>
            <a:gdLst/>
            <a:ahLst/>
            <a:cxnLst/>
            <a:rect l="l" t="t" r="r" b="b"/>
            <a:pathLst>
              <a:path w="3175" h="4444">
                <a:moveTo>
                  <a:pt x="3136" y="0"/>
                </a:moveTo>
                <a:lnTo>
                  <a:pt x="0" y="2006"/>
                </a:lnTo>
                <a:lnTo>
                  <a:pt x="0" y="4089"/>
                </a:lnTo>
                <a:lnTo>
                  <a:pt x="3136" y="2044"/>
                </a:lnTo>
                <a:lnTo>
                  <a:pt x="3136" y="0"/>
                </a:lnTo>
                <a:close/>
              </a:path>
            </a:pathLst>
          </a:custGeom>
          <a:solidFill>
            <a:srgbClr val="7C9CAC"/>
          </a:solidFill>
        </p:spPr>
        <p:txBody>
          <a:bodyPr wrap="square" lIns="0" tIns="0" rIns="0" bIns="0" rtlCol="0"/>
          <a:lstStyle/>
          <a:p/>
        </p:txBody>
      </p:sp>
      <p:sp>
        <p:nvSpPr>
          <p:cNvPr id="614" name="object 614"/>
          <p:cNvSpPr/>
          <p:nvPr/>
        </p:nvSpPr>
        <p:spPr>
          <a:xfrm>
            <a:off x="2867515" y="1954516"/>
            <a:ext cx="76835" cy="46355"/>
          </a:xfrm>
          <a:custGeom>
            <a:avLst/>
            <a:gdLst/>
            <a:ahLst/>
            <a:cxnLst/>
            <a:rect l="l" t="t" r="r" b="b"/>
            <a:pathLst>
              <a:path w="76835" h="46355">
                <a:moveTo>
                  <a:pt x="0" y="0"/>
                </a:moveTo>
                <a:lnTo>
                  <a:pt x="0" y="2095"/>
                </a:lnTo>
                <a:lnTo>
                  <a:pt x="76682" y="46189"/>
                </a:lnTo>
                <a:lnTo>
                  <a:pt x="76682" y="44107"/>
                </a:lnTo>
                <a:lnTo>
                  <a:pt x="0" y="0"/>
                </a:lnTo>
                <a:close/>
              </a:path>
            </a:pathLst>
          </a:custGeom>
          <a:solidFill>
            <a:srgbClr val="BCD1DC"/>
          </a:solidFill>
        </p:spPr>
        <p:txBody>
          <a:bodyPr wrap="square" lIns="0" tIns="0" rIns="0" bIns="0" rtlCol="0"/>
          <a:lstStyle/>
          <a:p/>
        </p:txBody>
      </p:sp>
      <p:sp>
        <p:nvSpPr>
          <p:cNvPr id="615" name="object 615"/>
          <p:cNvSpPr/>
          <p:nvPr/>
        </p:nvSpPr>
        <p:spPr>
          <a:xfrm>
            <a:off x="2944197" y="1996614"/>
            <a:ext cx="3175" cy="4445"/>
          </a:xfrm>
          <a:custGeom>
            <a:avLst/>
            <a:gdLst/>
            <a:ahLst/>
            <a:cxnLst/>
            <a:rect l="l" t="t" r="r" b="b"/>
            <a:pathLst>
              <a:path w="3175" h="4444">
                <a:moveTo>
                  <a:pt x="3136" y="0"/>
                </a:moveTo>
                <a:lnTo>
                  <a:pt x="0" y="2006"/>
                </a:lnTo>
                <a:lnTo>
                  <a:pt x="0" y="4089"/>
                </a:lnTo>
                <a:lnTo>
                  <a:pt x="3136" y="2057"/>
                </a:lnTo>
                <a:lnTo>
                  <a:pt x="3136" y="0"/>
                </a:lnTo>
                <a:close/>
              </a:path>
            </a:pathLst>
          </a:custGeom>
          <a:solidFill>
            <a:srgbClr val="7C9CAC"/>
          </a:solidFill>
        </p:spPr>
        <p:txBody>
          <a:bodyPr wrap="square" lIns="0" tIns="0" rIns="0" bIns="0" rtlCol="0"/>
          <a:lstStyle/>
          <a:p/>
        </p:txBody>
      </p:sp>
      <p:sp>
        <p:nvSpPr>
          <p:cNvPr id="616" name="object 616"/>
          <p:cNvSpPr/>
          <p:nvPr/>
        </p:nvSpPr>
        <p:spPr>
          <a:xfrm>
            <a:off x="2816199" y="1829854"/>
            <a:ext cx="249796" cy="134454"/>
          </a:xfrm>
          <a:prstGeom prst="rect">
            <a:avLst/>
          </a:prstGeom>
          <a:blipFill>
            <a:blip r:embed="rId183" cstate="print"/>
            <a:stretch>
              <a:fillRect/>
            </a:stretch>
          </a:blipFill>
        </p:spPr>
        <p:txBody>
          <a:bodyPr wrap="square" lIns="0" tIns="0" rIns="0" bIns="0" rtlCol="0"/>
          <a:lstStyle/>
          <a:p/>
        </p:txBody>
      </p:sp>
      <p:sp>
        <p:nvSpPr>
          <p:cNvPr id="617" name="object 617"/>
          <p:cNvSpPr/>
          <p:nvPr/>
        </p:nvSpPr>
        <p:spPr>
          <a:xfrm>
            <a:off x="2964976" y="1999352"/>
            <a:ext cx="86641" cy="80219"/>
          </a:xfrm>
          <a:prstGeom prst="rect">
            <a:avLst/>
          </a:prstGeom>
          <a:blipFill>
            <a:blip r:embed="rId184" cstate="print"/>
            <a:stretch>
              <a:fillRect/>
            </a:stretch>
          </a:blipFill>
        </p:spPr>
        <p:txBody>
          <a:bodyPr wrap="square" lIns="0" tIns="0" rIns="0" bIns="0" rtlCol="0"/>
          <a:lstStyle/>
          <a:p/>
        </p:txBody>
      </p:sp>
      <p:sp>
        <p:nvSpPr>
          <p:cNvPr id="618" name="object 618"/>
          <p:cNvSpPr/>
          <p:nvPr/>
        </p:nvSpPr>
        <p:spPr>
          <a:xfrm>
            <a:off x="3883409" y="2416365"/>
            <a:ext cx="292276" cy="157748"/>
          </a:xfrm>
          <a:prstGeom prst="rect">
            <a:avLst/>
          </a:prstGeom>
          <a:blipFill>
            <a:blip r:embed="rId185" cstate="print"/>
            <a:stretch>
              <a:fillRect/>
            </a:stretch>
          </a:blipFill>
        </p:spPr>
        <p:txBody>
          <a:bodyPr wrap="square" lIns="0" tIns="0" rIns="0" bIns="0" rtlCol="0"/>
          <a:lstStyle/>
          <a:p/>
        </p:txBody>
      </p:sp>
      <p:sp>
        <p:nvSpPr>
          <p:cNvPr id="619" name="object 619"/>
          <p:cNvSpPr/>
          <p:nvPr/>
        </p:nvSpPr>
        <p:spPr>
          <a:xfrm>
            <a:off x="3883317" y="2495423"/>
            <a:ext cx="292519" cy="219151"/>
          </a:xfrm>
          <a:prstGeom prst="rect">
            <a:avLst/>
          </a:prstGeom>
          <a:blipFill>
            <a:blip r:embed="rId186" cstate="print"/>
            <a:stretch>
              <a:fillRect/>
            </a:stretch>
          </a:blipFill>
        </p:spPr>
        <p:txBody>
          <a:bodyPr wrap="square" lIns="0" tIns="0" rIns="0" bIns="0" rtlCol="0"/>
          <a:lstStyle/>
          <a:p/>
        </p:txBody>
      </p:sp>
      <p:sp>
        <p:nvSpPr>
          <p:cNvPr id="620" name="object 620"/>
          <p:cNvSpPr/>
          <p:nvPr/>
        </p:nvSpPr>
        <p:spPr>
          <a:xfrm>
            <a:off x="3905630" y="2432901"/>
            <a:ext cx="246608" cy="132902"/>
          </a:xfrm>
          <a:prstGeom prst="rect">
            <a:avLst/>
          </a:prstGeom>
          <a:blipFill>
            <a:blip r:embed="rId187" cstate="print"/>
            <a:stretch>
              <a:fillRect/>
            </a:stretch>
          </a:blipFill>
        </p:spPr>
        <p:txBody>
          <a:bodyPr wrap="square" lIns="0" tIns="0" rIns="0" bIns="0" rtlCol="0"/>
          <a:lstStyle/>
          <a:p/>
        </p:txBody>
      </p:sp>
      <p:sp>
        <p:nvSpPr>
          <p:cNvPr id="621" name="object 621"/>
          <p:cNvSpPr/>
          <p:nvPr/>
        </p:nvSpPr>
        <p:spPr>
          <a:xfrm>
            <a:off x="3903357" y="2427033"/>
            <a:ext cx="250647" cy="132893"/>
          </a:xfrm>
          <a:prstGeom prst="rect">
            <a:avLst/>
          </a:prstGeom>
          <a:blipFill>
            <a:blip r:embed="rId188" cstate="print"/>
            <a:stretch>
              <a:fillRect/>
            </a:stretch>
          </a:blipFill>
        </p:spPr>
        <p:txBody>
          <a:bodyPr wrap="square" lIns="0" tIns="0" rIns="0" bIns="0" rtlCol="0"/>
          <a:lstStyle/>
          <a:p/>
        </p:txBody>
      </p:sp>
      <p:sp>
        <p:nvSpPr>
          <p:cNvPr id="622" name="object 622"/>
          <p:cNvSpPr/>
          <p:nvPr/>
        </p:nvSpPr>
        <p:spPr>
          <a:xfrm>
            <a:off x="3883418" y="2543061"/>
            <a:ext cx="292392" cy="85344"/>
          </a:xfrm>
          <a:prstGeom prst="rect">
            <a:avLst/>
          </a:prstGeom>
          <a:blipFill>
            <a:blip r:embed="rId189" cstate="print"/>
            <a:stretch>
              <a:fillRect/>
            </a:stretch>
          </a:blipFill>
        </p:spPr>
        <p:txBody>
          <a:bodyPr wrap="square" lIns="0" tIns="0" rIns="0" bIns="0" rtlCol="0"/>
          <a:lstStyle/>
          <a:p/>
        </p:txBody>
      </p:sp>
      <p:sp>
        <p:nvSpPr>
          <p:cNvPr id="623" name="object 623"/>
          <p:cNvSpPr/>
          <p:nvPr/>
        </p:nvSpPr>
        <p:spPr>
          <a:xfrm>
            <a:off x="4025189" y="2434420"/>
            <a:ext cx="10795" cy="11430"/>
          </a:xfrm>
          <a:custGeom>
            <a:avLst/>
            <a:gdLst/>
            <a:ahLst/>
            <a:cxnLst/>
            <a:rect l="l" t="t" r="r" b="b"/>
            <a:pathLst>
              <a:path w="10795" h="11430">
                <a:moveTo>
                  <a:pt x="1803" y="0"/>
                </a:moveTo>
                <a:lnTo>
                  <a:pt x="0" y="7429"/>
                </a:lnTo>
                <a:lnTo>
                  <a:pt x="8547" y="11061"/>
                </a:lnTo>
                <a:lnTo>
                  <a:pt x="10350" y="3632"/>
                </a:lnTo>
                <a:lnTo>
                  <a:pt x="1803" y="0"/>
                </a:lnTo>
                <a:close/>
              </a:path>
            </a:pathLst>
          </a:custGeom>
          <a:solidFill>
            <a:srgbClr val="4F6671"/>
          </a:solidFill>
        </p:spPr>
        <p:txBody>
          <a:bodyPr wrap="square" lIns="0" tIns="0" rIns="0" bIns="0" rtlCol="0"/>
          <a:lstStyle/>
          <a:p/>
        </p:txBody>
      </p:sp>
      <p:sp>
        <p:nvSpPr>
          <p:cNvPr id="624" name="object 624"/>
          <p:cNvSpPr/>
          <p:nvPr/>
        </p:nvSpPr>
        <p:spPr>
          <a:xfrm>
            <a:off x="4017222" y="2434417"/>
            <a:ext cx="10160" cy="11430"/>
          </a:xfrm>
          <a:custGeom>
            <a:avLst/>
            <a:gdLst/>
            <a:ahLst/>
            <a:cxnLst/>
            <a:rect l="l" t="t" r="r" b="b"/>
            <a:pathLst>
              <a:path w="10160" h="11430">
                <a:moveTo>
                  <a:pt x="9766" y="0"/>
                </a:moveTo>
                <a:lnTo>
                  <a:pt x="1816" y="3606"/>
                </a:lnTo>
                <a:lnTo>
                  <a:pt x="0" y="11036"/>
                </a:lnTo>
                <a:lnTo>
                  <a:pt x="7962" y="7429"/>
                </a:lnTo>
                <a:lnTo>
                  <a:pt x="9766" y="0"/>
                </a:lnTo>
                <a:close/>
              </a:path>
            </a:pathLst>
          </a:custGeom>
          <a:solidFill>
            <a:srgbClr val="627D8A"/>
          </a:solidFill>
        </p:spPr>
        <p:txBody>
          <a:bodyPr wrap="square" lIns="0" tIns="0" rIns="0" bIns="0" rtlCol="0"/>
          <a:lstStyle/>
          <a:p/>
        </p:txBody>
      </p:sp>
      <p:sp>
        <p:nvSpPr>
          <p:cNvPr id="625" name="object 625"/>
          <p:cNvSpPr/>
          <p:nvPr/>
        </p:nvSpPr>
        <p:spPr>
          <a:xfrm>
            <a:off x="4018902" y="2431250"/>
            <a:ext cx="17145" cy="6985"/>
          </a:xfrm>
          <a:custGeom>
            <a:avLst/>
            <a:gdLst/>
            <a:ahLst/>
            <a:cxnLst/>
            <a:rect l="l" t="t" r="r" b="b"/>
            <a:pathLst>
              <a:path w="17145" h="6985">
                <a:moveTo>
                  <a:pt x="15384" y="3162"/>
                </a:moveTo>
                <a:lnTo>
                  <a:pt x="8089" y="3162"/>
                </a:lnTo>
                <a:lnTo>
                  <a:pt x="16637" y="6807"/>
                </a:lnTo>
                <a:lnTo>
                  <a:pt x="16522" y="3644"/>
                </a:lnTo>
                <a:lnTo>
                  <a:pt x="15384" y="3162"/>
                </a:lnTo>
                <a:close/>
              </a:path>
              <a:path w="17145" h="6985">
                <a:moveTo>
                  <a:pt x="7924" y="0"/>
                </a:moveTo>
                <a:lnTo>
                  <a:pt x="0" y="3619"/>
                </a:lnTo>
                <a:lnTo>
                  <a:pt x="139" y="6781"/>
                </a:lnTo>
                <a:lnTo>
                  <a:pt x="8089" y="3162"/>
                </a:lnTo>
                <a:lnTo>
                  <a:pt x="15384" y="3162"/>
                </a:lnTo>
                <a:lnTo>
                  <a:pt x="7924" y="0"/>
                </a:lnTo>
                <a:close/>
              </a:path>
            </a:pathLst>
          </a:custGeom>
          <a:solidFill>
            <a:srgbClr val="FFFFFF"/>
          </a:solidFill>
        </p:spPr>
        <p:txBody>
          <a:bodyPr wrap="square" lIns="0" tIns="0" rIns="0" bIns="0" rtlCol="0"/>
          <a:lstStyle/>
          <a:p/>
        </p:txBody>
      </p:sp>
      <p:sp>
        <p:nvSpPr>
          <p:cNvPr id="626" name="object 626"/>
          <p:cNvSpPr/>
          <p:nvPr/>
        </p:nvSpPr>
        <p:spPr>
          <a:xfrm>
            <a:off x="4017107" y="2434881"/>
            <a:ext cx="2540" cy="10795"/>
          </a:xfrm>
          <a:custGeom>
            <a:avLst/>
            <a:gdLst/>
            <a:ahLst/>
            <a:cxnLst/>
            <a:rect l="l" t="t" r="r" b="b"/>
            <a:pathLst>
              <a:path w="2539" h="10794">
                <a:moveTo>
                  <a:pt x="1803" y="0"/>
                </a:moveTo>
                <a:lnTo>
                  <a:pt x="0" y="7429"/>
                </a:lnTo>
                <a:lnTo>
                  <a:pt x="114" y="10566"/>
                </a:lnTo>
                <a:lnTo>
                  <a:pt x="1930" y="3149"/>
                </a:lnTo>
                <a:lnTo>
                  <a:pt x="1803" y="0"/>
                </a:lnTo>
                <a:close/>
              </a:path>
            </a:pathLst>
          </a:custGeom>
          <a:solidFill>
            <a:srgbClr val="4F6671"/>
          </a:solidFill>
        </p:spPr>
        <p:txBody>
          <a:bodyPr wrap="square" lIns="0" tIns="0" rIns="0" bIns="0" rtlCol="0"/>
          <a:lstStyle/>
          <a:p/>
        </p:txBody>
      </p:sp>
      <p:sp>
        <p:nvSpPr>
          <p:cNvPr id="627" name="object 627"/>
          <p:cNvSpPr/>
          <p:nvPr/>
        </p:nvSpPr>
        <p:spPr>
          <a:xfrm>
            <a:off x="4025403" y="2439568"/>
            <a:ext cx="10795" cy="11430"/>
          </a:xfrm>
          <a:custGeom>
            <a:avLst/>
            <a:gdLst/>
            <a:ahLst/>
            <a:cxnLst/>
            <a:rect l="l" t="t" r="r" b="b"/>
            <a:pathLst>
              <a:path w="10795" h="11430">
                <a:moveTo>
                  <a:pt x="1816" y="0"/>
                </a:moveTo>
                <a:lnTo>
                  <a:pt x="0" y="7429"/>
                </a:lnTo>
                <a:lnTo>
                  <a:pt x="8547" y="11087"/>
                </a:lnTo>
                <a:lnTo>
                  <a:pt x="10401" y="3657"/>
                </a:lnTo>
                <a:lnTo>
                  <a:pt x="1816" y="0"/>
                </a:lnTo>
                <a:close/>
              </a:path>
            </a:pathLst>
          </a:custGeom>
          <a:solidFill>
            <a:srgbClr val="4F6671"/>
          </a:solidFill>
        </p:spPr>
        <p:txBody>
          <a:bodyPr wrap="square" lIns="0" tIns="0" rIns="0" bIns="0" rtlCol="0"/>
          <a:lstStyle/>
          <a:p/>
        </p:txBody>
      </p:sp>
      <p:sp>
        <p:nvSpPr>
          <p:cNvPr id="628" name="object 628"/>
          <p:cNvSpPr/>
          <p:nvPr/>
        </p:nvSpPr>
        <p:spPr>
          <a:xfrm>
            <a:off x="4017469" y="2439573"/>
            <a:ext cx="10160" cy="11430"/>
          </a:xfrm>
          <a:custGeom>
            <a:avLst/>
            <a:gdLst/>
            <a:ahLst/>
            <a:cxnLst/>
            <a:rect l="l" t="t" r="r" b="b"/>
            <a:pathLst>
              <a:path w="10160" h="11430">
                <a:moveTo>
                  <a:pt x="9753" y="0"/>
                </a:moveTo>
                <a:lnTo>
                  <a:pt x="1816" y="3632"/>
                </a:lnTo>
                <a:lnTo>
                  <a:pt x="0" y="11049"/>
                </a:lnTo>
                <a:lnTo>
                  <a:pt x="7937" y="7429"/>
                </a:lnTo>
                <a:lnTo>
                  <a:pt x="9753" y="0"/>
                </a:lnTo>
                <a:close/>
              </a:path>
            </a:pathLst>
          </a:custGeom>
          <a:solidFill>
            <a:srgbClr val="627D8A"/>
          </a:solidFill>
        </p:spPr>
        <p:txBody>
          <a:bodyPr wrap="square" lIns="0" tIns="0" rIns="0" bIns="0" rtlCol="0"/>
          <a:lstStyle/>
          <a:p/>
        </p:txBody>
      </p:sp>
      <p:sp>
        <p:nvSpPr>
          <p:cNvPr id="629" name="object 629"/>
          <p:cNvSpPr/>
          <p:nvPr/>
        </p:nvSpPr>
        <p:spPr>
          <a:xfrm>
            <a:off x="4017310" y="2440016"/>
            <a:ext cx="2540" cy="10795"/>
          </a:xfrm>
          <a:custGeom>
            <a:avLst/>
            <a:gdLst/>
            <a:ahLst/>
            <a:cxnLst/>
            <a:rect l="l" t="t" r="r" b="b"/>
            <a:pathLst>
              <a:path w="2539" h="10794">
                <a:moveTo>
                  <a:pt x="1816" y="0"/>
                </a:moveTo>
                <a:lnTo>
                  <a:pt x="0" y="7429"/>
                </a:lnTo>
                <a:lnTo>
                  <a:pt x="165" y="10604"/>
                </a:lnTo>
                <a:lnTo>
                  <a:pt x="1968" y="3187"/>
                </a:lnTo>
                <a:lnTo>
                  <a:pt x="1816" y="0"/>
                </a:lnTo>
                <a:close/>
              </a:path>
            </a:pathLst>
          </a:custGeom>
          <a:solidFill>
            <a:srgbClr val="4F6671"/>
          </a:solidFill>
        </p:spPr>
        <p:txBody>
          <a:bodyPr wrap="square" lIns="0" tIns="0" rIns="0" bIns="0" rtlCol="0"/>
          <a:lstStyle/>
          <a:p/>
        </p:txBody>
      </p:sp>
      <p:sp>
        <p:nvSpPr>
          <p:cNvPr id="630" name="object 630"/>
          <p:cNvSpPr/>
          <p:nvPr/>
        </p:nvSpPr>
        <p:spPr>
          <a:xfrm>
            <a:off x="4019127" y="2436378"/>
            <a:ext cx="17145" cy="6985"/>
          </a:xfrm>
          <a:custGeom>
            <a:avLst/>
            <a:gdLst/>
            <a:ahLst/>
            <a:cxnLst/>
            <a:rect l="l" t="t" r="r" b="b"/>
            <a:pathLst>
              <a:path w="17145" h="6985">
                <a:moveTo>
                  <a:pt x="15410" y="3200"/>
                </a:moveTo>
                <a:lnTo>
                  <a:pt x="8102" y="3200"/>
                </a:lnTo>
                <a:lnTo>
                  <a:pt x="16675" y="6845"/>
                </a:lnTo>
                <a:lnTo>
                  <a:pt x="16535" y="3682"/>
                </a:lnTo>
                <a:lnTo>
                  <a:pt x="15410" y="3200"/>
                </a:lnTo>
                <a:close/>
              </a:path>
              <a:path w="17145" h="6985">
                <a:moveTo>
                  <a:pt x="7950" y="0"/>
                </a:moveTo>
                <a:lnTo>
                  <a:pt x="0" y="3644"/>
                </a:lnTo>
                <a:lnTo>
                  <a:pt x="152" y="6832"/>
                </a:lnTo>
                <a:lnTo>
                  <a:pt x="8102" y="3200"/>
                </a:lnTo>
                <a:lnTo>
                  <a:pt x="15410" y="3200"/>
                </a:lnTo>
                <a:lnTo>
                  <a:pt x="7950" y="0"/>
                </a:lnTo>
                <a:close/>
              </a:path>
            </a:pathLst>
          </a:custGeom>
          <a:solidFill>
            <a:srgbClr val="FFFFFF"/>
          </a:solidFill>
        </p:spPr>
        <p:txBody>
          <a:bodyPr wrap="square" lIns="0" tIns="0" rIns="0" bIns="0" rtlCol="0"/>
          <a:lstStyle/>
          <a:p/>
        </p:txBody>
      </p:sp>
      <p:sp>
        <p:nvSpPr>
          <p:cNvPr id="631" name="object 631"/>
          <p:cNvSpPr/>
          <p:nvPr/>
        </p:nvSpPr>
        <p:spPr>
          <a:xfrm>
            <a:off x="4025621" y="2444736"/>
            <a:ext cx="10795" cy="11430"/>
          </a:xfrm>
          <a:custGeom>
            <a:avLst/>
            <a:gdLst/>
            <a:ahLst/>
            <a:cxnLst/>
            <a:rect l="l" t="t" r="r" b="b"/>
            <a:pathLst>
              <a:path w="10795" h="11430">
                <a:moveTo>
                  <a:pt x="1841" y="0"/>
                </a:moveTo>
                <a:lnTo>
                  <a:pt x="0" y="7429"/>
                </a:lnTo>
                <a:lnTo>
                  <a:pt x="8572" y="11074"/>
                </a:lnTo>
                <a:lnTo>
                  <a:pt x="10388" y="3644"/>
                </a:lnTo>
                <a:lnTo>
                  <a:pt x="1841" y="0"/>
                </a:lnTo>
                <a:close/>
              </a:path>
            </a:pathLst>
          </a:custGeom>
          <a:solidFill>
            <a:srgbClr val="4F6671"/>
          </a:solidFill>
        </p:spPr>
        <p:txBody>
          <a:bodyPr wrap="square" lIns="0" tIns="0" rIns="0" bIns="0" rtlCol="0"/>
          <a:lstStyle/>
          <a:p/>
        </p:txBody>
      </p:sp>
      <p:sp>
        <p:nvSpPr>
          <p:cNvPr id="632" name="object 632"/>
          <p:cNvSpPr/>
          <p:nvPr/>
        </p:nvSpPr>
        <p:spPr>
          <a:xfrm>
            <a:off x="4017691" y="2444738"/>
            <a:ext cx="10160" cy="11430"/>
          </a:xfrm>
          <a:custGeom>
            <a:avLst/>
            <a:gdLst/>
            <a:ahLst/>
            <a:cxnLst/>
            <a:rect l="l" t="t" r="r" b="b"/>
            <a:pathLst>
              <a:path w="10160" h="11430">
                <a:moveTo>
                  <a:pt x="9766" y="0"/>
                </a:moveTo>
                <a:lnTo>
                  <a:pt x="1816" y="3644"/>
                </a:lnTo>
                <a:lnTo>
                  <a:pt x="0" y="11061"/>
                </a:lnTo>
                <a:lnTo>
                  <a:pt x="7924" y="7429"/>
                </a:lnTo>
                <a:lnTo>
                  <a:pt x="9766" y="0"/>
                </a:lnTo>
                <a:close/>
              </a:path>
            </a:pathLst>
          </a:custGeom>
          <a:solidFill>
            <a:srgbClr val="627D8A"/>
          </a:solidFill>
        </p:spPr>
        <p:txBody>
          <a:bodyPr wrap="square" lIns="0" tIns="0" rIns="0" bIns="0" rtlCol="0"/>
          <a:lstStyle/>
          <a:p/>
        </p:txBody>
      </p:sp>
      <p:sp>
        <p:nvSpPr>
          <p:cNvPr id="633" name="object 633"/>
          <p:cNvSpPr/>
          <p:nvPr/>
        </p:nvSpPr>
        <p:spPr>
          <a:xfrm>
            <a:off x="4019355" y="2441553"/>
            <a:ext cx="17145" cy="6985"/>
          </a:xfrm>
          <a:custGeom>
            <a:avLst/>
            <a:gdLst/>
            <a:ahLst/>
            <a:cxnLst/>
            <a:rect l="l" t="t" r="r" b="b"/>
            <a:pathLst>
              <a:path w="17145" h="6985">
                <a:moveTo>
                  <a:pt x="7962" y="0"/>
                </a:moveTo>
                <a:lnTo>
                  <a:pt x="0" y="3619"/>
                </a:lnTo>
                <a:lnTo>
                  <a:pt x="152" y="6832"/>
                </a:lnTo>
                <a:lnTo>
                  <a:pt x="8102" y="3187"/>
                </a:lnTo>
                <a:lnTo>
                  <a:pt x="15448" y="3187"/>
                </a:lnTo>
                <a:lnTo>
                  <a:pt x="7962" y="0"/>
                </a:lnTo>
                <a:close/>
              </a:path>
              <a:path w="17145" h="6985">
                <a:moveTo>
                  <a:pt x="15448" y="3187"/>
                </a:moveTo>
                <a:lnTo>
                  <a:pt x="8102" y="3187"/>
                </a:lnTo>
                <a:lnTo>
                  <a:pt x="16649" y="6832"/>
                </a:lnTo>
                <a:lnTo>
                  <a:pt x="16522" y="3644"/>
                </a:lnTo>
                <a:lnTo>
                  <a:pt x="15448" y="3187"/>
                </a:lnTo>
                <a:close/>
              </a:path>
            </a:pathLst>
          </a:custGeom>
          <a:solidFill>
            <a:srgbClr val="FFFFFF"/>
          </a:solidFill>
        </p:spPr>
        <p:txBody>
          <a:bodyPr wrap="square" lIns="0" tIns="0" rIns="0" bIns="0" rtlCol="0"/>
          <a:lstStyle/>
          <a:p/>
        </p:txBody>
      </p:sp>
      <p:sp>
        <p:nvSpPr>
          <p:cNvPr id="634" name="object 634"/>
          <p:cNvSpPr/>
          <p:nvPr/>
        </p:nvSpPr>
        <p:spPr>
          <a:xfrm>
            <a:off x="4017550" y="2445168"/>
            <a:ext cx="2540" cy="10795"/>
          </a:xfrm>
          <a:custGeom>
            <a:avLst/>
            <a:gdLst/>
            <a:ahLst/>
            <a:cxnLst/>
            <a:rect l="l" t="t" r="r" b="b"/>
            <a:pathLst>
              <a:path w="2539" h="10794">
                <a:moveTo>
                  <a:pt x="1803" y="0"/>
                </a:moveTo>
                <a:lnTo>
                  <a:pt x="0" y="7442"/>
                </a:lnTo>
                <a:lnTo>
                  <a:pt x="139" y="10629"/>
                </a:lnTo>
                <a:lnTo>
                  <a:pt x="1955" y="3213"/>
                </a:lnTo>
                <a:lnTo>
                  <a:pt x="1803" y="0"/>
                </a:lnTo>
                <a:close/>
              </a:path>
            </a:pathLst>
          </a:custGeom>
          <a:solidFill>
            <a:srgbClr val="4F6671"/>
          </a:solidFill>
        </p:spPr>
        <p:txBody>
          <a:bodyPr wrap="square" lIns="0" tIns="0" rIns="0" bIns="0" rtlCol="0"/>
          <a:lstStyle/>
          <a:p/>
        </p:txBody>
      </p:sp>
      <p:sp>
        <p:nvSpPr>
          <p:cNvPr id="635" name="object 635"/>
          <p:cNvSpPr/>
          <p:nvPr/>
        </p:nvSpPr>
        <p:spPr>
          <a:xfrm>
            <a:off x="4017784" y="2450522"/>
            <a:ext cx="2540" cy="15875"/>
          </a:xfrm>
          <a:custGeom>
            <a:avLst/>
            <a:gdLst/>
            <a:ahLst/>
            <a:cxnLst/>
            <a:rect l="l" t="t" r="r" b="b"/>
            <a:pathLst>
              <a:path w="2539" h="15875">
                <a:moveTo>
                  <a:pt x="1828" y="0"/>
                </a:moveTo>
                <a:lnTo>
                  <a:pt x="0" y="7429"/>
                </a:lnTo>
                <a:lnTo>
                  <a:pt x="368" y="15633"/>
                </a:lnTo>
                <a:lnTo>
                  <a:pt x="2184" y="8204"/>
                </a:lnTo>
                <a:lnTo>
                  <a:pt x="1828" y="0"/>
                </a:lnTo>
                <a:close/>
              </a:path>
            </a:pathLst>
          </a:custGeom>
          <a:solidFill>
            <a:srgbClr val="4F6671"/>
          </a:solidFill>
        </p:spPr>
        <p:txBody>
          <a:bodyPr wrap="square" lIns="0" tIns="0" rIns="0" bIns="0" rtlCol="0"/>
          <a:lstStyle/>
          <a:p/>
        </p:txBody>
      </p:sp>
      <p:sp>
        <p:nvSpPr>
          <p:cNvPr id="636" name="object 636"/>
          <p:cNvSpPr/>
          <p:nvPr/>
        </p:nvSpPr>
        <p:spPr>
          <a:xfrm>
            <a:off x="4009486" y="2458715"/>
            <a:ext cx="19685" cy="24765"/>
          </a:xfrm>
          <a:custGeom>
            <a:avLst/>
            <a:gdLst/>
            <a:ahLst/>
            <a:cxnLst/>
            <a:rect l="l" t="t" r="r" b="b"/>
            <a:pathLst>
              <a:path w="19685" h="24764">
                <a:moveTo>
                  <a:pt x="1828" y="0"/>
                </a:moveTo>
                <a:lnTo>
                  <a:pt x="0" y="7429"/>
                </a:lnTo>
                <a:lnTo>
                  <a:pt x="17767" y="24307"/>
                </a:lnTo>
                <a:lnTo>
                  <a:pt x="19570" y="16878"/>
                </a:lnTo>
                <a:lnTo>
                  <a:pt x="1828" y="0"/>
                </a:lnTo>
                <a:close/>
              </a:path>
            </a:pathLst>
          </a:custGeom>
          <a:solidFill>
            <a:srgbClr val="4F6671"/>
          </a:solidFill>
        </p:spPr>
        <p:txBody>
          <a:bodyPr wrap="square" lIns="0" tIns="0" rIns="0" bIns="0" rtlCol="0"/>
          <a:lstStyle/>
          <a:p/>
        </p:txBody>
      </p:sp>
      <p:sp>
        <p:nvSpPr>
          <p:cNvPr id="637" name="object 637"/>
          <p:cNvSpPr/>
          <p:nvPr/>
        </p:nvSpPr>
        <p:spPr>
          <a:xfrm>
            <a:off x="4027254" y="2458763"/>
            <a:ext cx="18415" cy="24765"/>
          </a:xfrm>
          <a:custGeom>
            <a:avLst/>
            <a:gdLst/>
            <a:ahLst/>
            <a:cxnLst/>
            <a:rect l="l" t="t" r="r" b="b"/>
            <a:pathLst>
              <a:path w="18414" h="24764">
                <a:moveTo>
                  <a:pt x="17894" y="0"/>
                </a:moveTo>
                <a:lnTo>
                  <a:pt x="1803" y="16827"/>
                </a:lnTo>
                <a:lnTo>
                  <a:pt x="0" y="24257"/>
                </a:lnTo>
                <a:lnTo>
                  <a:pt x="16078" y="7416"/>
                </a:lnTo>
                <a:lnTo>
                  <a:pt x="17894" y="0"/>
                </a:lnTo>
                <a:close/>
              </a:path>
            </a:pathLst>
          </a:custGeom>
          <a:solidFill>
            <a:srgbClr val="627D8A"/>
          </a:solidFill>
        </p:spPr>
        <p:txBody>
          <a:bodyPr wrap="square" lIns="0" tIns="0" rIns="0" bIns="0" rtlCol="0"/>
          <a:lstStyle/>
          <a:p/>
        </p:txBody>
      </p:sp>
      <p:sp>
        <p:nvSpPr>
          <p:cNvPr id="638" name="object 638"/>
          <p:cNvSpPr/>
          <p:nvPr/>
        </p:nvSpPr>
        <p:spPr>
          <a:xfrm>
            <a:off x="4011315" y="2446896"/>
            <a:ext cx="34290" cy="29209"/>
          </a:xfrm>
          <a:custGeom>
            <a:avLst/>
            <a:gdLst/>
            <a:ahLst/>
            <a:cxnLst/>
            <a:rect l="l" t="t" r="r" b="b"/>
            <a:pathLst>
              <a:path w="34289" h="29210">
                <a:moveTo>
                  <a:pt x="16230" y="0"/>
                </a:moveTo>
                <a:lnTo>
                  <a:pt x="8293" y="3619"/>
                </a:lnTo>
                <a:lnTo>
                  <a:pt x="8648" y="11823"/>
                </a:lnTo>
                <a:lnTo>
                  <a:pt x="0" y="11823"/>
                </a:lnTo>
                <a:lnTo>
                  <a:pt x="17741" y="28701"/>
                </a:lnTo>
                <a:lnTo>
                  <a:pt x="33832" y="11861"/>
                </a:lnTo>
                <a:lnTo>
                  <a:pt x="25171" y="11849"/>
                </a:lnTo>
                <a:lnTo>
                  <a:pt x="24803" y="3644"/>
                </a:lnTo>
                <a:lnTo>
                  <a:pt x="16230" y="0"/>
                </a:lnTo>
                <a:close/>
              </a:path>
            </a:pathLst>
          </a:custGeom>
          <a:solidFill>
            <a:srgbClr val="FFFFFF"/>
          </a:solidFill>
        </p:spPr>
        <p:txBody>
          <a:bodyPr wrap="square" lIns="0" tIns="0" rIns="0" bIns="0" rtlCol="0"/>
          <a:lstStyle/>
          <a:p/>
        </p:txBody>
      </p:sp>
      <p:sp>
        <p:nvSpPr>
          <p:cNvPr id="639" name="object 639"/>
          <p:cNvSpPr/>
          <p:nvPr/>
        </p:nvSpPr>
        <p:spPr>
          <a:xfrm>
            <a:off x="4013027" y="2487676"/>
            <a:ext cx="30601" cy="21374"/>
          </a:xfrm>
          <a:prstGeom prst="rect">
            <a:avLst/>
          </a:prstGeom>
          <a:blipFill>
            <a:blip r:embed="rId190" cstate="print"/>
            <a:stretch>
              <a:fillRect/>
            </a:stretch>
          </a:blipFill>
        </p:spPr>
        <p:txBody>
          <a:bodyPr wrap="square" lIns="0" tIns="0" rIns="0" bIns="0" rtlCol="0"/>
          <a:lstStyle/>
          <a:p/>
        </p:txBody>
      </p:sp>
      <p:sp>
        <p:nvSpPr>
          <p:cNvPr id="640" name="object 640"/>
          <p:cNvSpPr/>
          <p:nvPr/>
        </p:nvSpPr>
        <p:spPr>
          <a:xfrm>
            <a:off x="4013878" y="2478898"/>
            <a:ext cx="31750" cy="22860"/>
          </a:xfrm>
          <a:custGeom>
            <a:avLst/>
            <a:gdLst/>
            <a:ahLst/>
            <a:cxnLst/>
            <a:rect l="l" t="t" r="r" b="b"/>
            <a:pathLst>
              <a:path w="31750" h="22860">
                <a:moveTo>
                  <a:pt x="11633" y="0"/>
                </a:moveTo>
                <a:lnTo>
                  <a:pt x="7985" y="1130"/>
                </a:lnTo>
                <a:lnTo>
                  <a:pt x="0" y="7746"/>
                </a:lnTo>
                <a:lnTo>
                  <a:pt x="292" y="14947"/>
                </a:lnTo>
                <a:lnTo>
                  <a:pt x="8928" y="21615"/>
                </a:lnTo>
                <a:lnTo>
                  <a:pt x="12636" y="22720"/>
                </a:lnTo>
                <a:lnTo>
                  <a:pt x="19926" y="22732"/>
                </a:lnTo>
                <a:lnTo>
                  <a:pt x="23535" y="21615"/>
                </a:lnTo>
                <a:lnTo>
                  <a:pt x="31546" y="14998"/>
                </a:lnTo>
                <a:lnTo>
                  <a:pt x="31216" y="7785"/>
                </a:lnTo>
                <a:lnTo>
                  <a:pt x="22606" y="1130"/>
                </a:lnTo>
                <a:lnTo>
                  <a:pt x="18910" y="38"/>
                </a:lnTo>
                <a:lnTo>
                  <a:pt x="11633" y="0"/>
                </a:lnTo>
                <a:close/>
              </a:path>
            </a:pathLst>
          </a:custGeom>
          <a:solidFill>
            <a:srgbClr val="FFFFFF"/>
          </a:solidFill>
        </p:spPr>
        <p:txBody>
          <a:bodyPr wrap="square" lIns="0" tIns="0" rIns="0" bIns="0" rtlCol="0"/>
          <a:lstStyle/>
          <a:p/>
        </p:txBody>
      </p:sp>
      <p:sp>
        <p:nvSpPr>
          <p:cNvPr id="641" name="object 641"/>
          <p:cNvSpPr/>
          <p:nvPr/>
        </p:nvSpPr>
        <p:spPr>
          <a:xfrm>
            <a:off x="4110452" y="2483777"/>
            <a:ext cx="6985" cy="14604"/>
          </a:xfrm>
          <a:custGeom>
            <a:avLst/>
            <a:gdLst/>
            <a:ahLst/>
            <a:cxnLst/>
            <a:rect l="l" t="t" r="r" b="b"/>
            <a:pathLst>
              <a:path w="6985" h="14605">
                <a:moveTo>
                  <a:pt x="1803" y="0"/>
                </a:moveTo>
                <a:lnTo>
                  <a:pt x="0" y="7429"/>
                </a:lnTo>
                <a:lnTo>
                  <a:pt x="4851" y="14135"/>
                </a:lnTo>
                <a:lnTo>
                  <a:pt x="6692" y="6705"/>
                </a:lnTo>
                <a:lnTo>
                  <a:pt x="1803" y="0"/>
                </a:lnTo>
                <a:close/>
              </a:path>
            </a:pathLst>
          </a:custGeom>
          <a:solidFill>
            <a:srgbClr val="4F6671"/>
          </a:solidFill>
        </p:spPr>
        <p:txBody>
          <a:bodyPr wrap="square" lIns="0" tIns="0" rIns="0" bIns="0" rtlCol="0"/>
          <a:lstStyle/>
          <a:p/>
        </p:txBody>
      </p:sp>
      <p:sp>
        <p:nvSpPr>
          <p:cNvPr id="642" name="object 642"/>
          <p:cNvSpPr/>
          <p:nvPr/>
        </p:nvSpPr>
        <p:spPr>
          <a:xfrm>
            <a:off x="4103969" y="2483764"/>
            <a:ext cx="6985" cy="14604"/>
          </a:xfrm>
          <a:custGeom>
            <a:avLst/>
            <a:gdLst/>
            <a:ahLst/>
            <a:cxnLst/>
            <a:rect l="l" t="t" r="r" b="b"/>
            <a:pathLst>
              <a:path w="6985" h="14605">
                <a:moveTo>
                  <a:pt x="1828" y="0"/>
                </a:moveTo>
                <a:lnTo>
                  <a:pt x="0" y="7442"/>
                </a:lnTo>
                <a:lnTo>
                  <a:pt x="4864" y="14135"/>
                </a:lnTo>
                <a:lnTo>
                  <a:pt x="6692" y="6718"/>
                </a:lnTo>
                <a:lnTo>
                  <a:pt x="1828" y="0"/>
                </a:lnTo>
                <a:close/>
              </a:path>
            </a:pathLst>
          </a:custGeom>
          <a:solidFill>
            <a:srgbClr val="4F6671"/>
          </a:solidFill>
        </p:spPr>
        <p:txBody>
          <a:bodyPr wrap="square" lIns="0" tIns="0" rIns="0" bIns="0" rtlCol="0"/>
          <a:lstStyle/>
          <a:p/>
        </p:txBody>
      </p:sp>
      <p:sp>
        <p:nvSpPr>
          <p:cNvPr id="643" name="object 643"/>
          <p:cNvSpPr/>
          <p:nvPr/>
        </p:nvSpPr>
        <p:spPr>
          <a:xfrm>
            <a:off x="4097483" y="2483764"/>
            <a:ext cx="6985" cy="14604"/>
          </a:xfrm>
          <a:custGeom>
            <a:avLst/>
            <a:gdLst/>
            <a:ahLst/>
            <a:cxnLst/>
            <a:rect l="l" t="t" r="r" b="b"/>
            <a:pathLst>
              <a:path w="6985" h="14605">
                <a:moveTo>
                  <a:pt x="1854" y="0"/>
                </a:moveTo>
                <a:lnTo>
                  <a:pt x="0" y="7442"/>
                </a:lnTo>
                <a:lnTo>
                  <a:pt x="4864" y="14135"/>
                </a:lnTo>
                <a:lnTo>
                  <a:pt x="6680" y="6718"/>
                </a:lnTo>
                <a:lnTo>
                  <a:pt x="1854" y="0"/>
                </a:lnTo>
                <a:close/>
              </a:path>
            </a:pathLst>
          </a:custGeom>
          <a:solidFill>
            <a:srgbClr val="4F6671"/>
          </a:solidFill>
        </p:spPr>
        <p:txBody>
          <a:bodyPr wrap="square" lIns="0" tIns="0" rIns="0" bIns="0" rtlCol="0"/>
          <a:lstStyle/>
          <a:p/>
        </p:txBody>
      </p:sp>
      <p:sp>
        <p:nvSpPr>
          <p:cNvPr id="644" name="object 644"/>
          <p:cNvSpPr/>
          <p:nvPr/>
        </p:nvSpPr>
        <p:spPr>
          <a:xfrm>
            <a:off x="4115008" y="2490489"/>
            <a:ext cx="6350" cy="13970"/>
          </a:xfrm>
          <a:custGeom>
            <a:avLst/>
            <a:gdLst/>
            <a:ahLst/>
            <a:cxnLst/>
            <a:rect l="l" t="t" r="r" b="b"/>
            <a:pathLst>
              <a:path w="6350" h="13969">
                <a:moveTo>
                  <a:pt x="6083" y="0"/>
                </a:moveTo>
                <a:lnTo>
                  <a:pt x="1803" y="6464"/>
                </a:lnTo>
                <a:lnTo>
                  <a:pt x="0" y="13893"/>
                </a:lnTo>
                <a:lnTo>
                  <a:pt x="4267" y="7416"/>
                </a:lnTo>
                <a:lnTo>
                  <a:pt x="6083" y="0"/>
                </a:lnTo>
                <a:close/>
              </a:path>
            </a:pathLst>
          </a:custGeom>
          <a:solidFill>
            <a:srgbClr val="627D8A"/>
          </a:solidFill>
        </p:spPr>
        <p:txBody>
          <a:bodyPr wrap="square" lIns="0" tIns="0" rIns="0" bIns="0" rtlCol="0"/>
          <a:lstStyle/>
          <a:p/>
        </p:txBody>
      </p:sp>
      <p:sp>
        <p:nvSpPr>
          <p:cNvPr id="645" name="object 645"/>
          <p:cNvSpPr/>
          <p:nvPr/>
        </p:nvSpPr>
        <p:spPr>
          <a:xfrm>
            <a:off x="4108564" y="2490483"/>
            <a:ext cx="6350" cy="13970"/>
          </a:xfrm>
          <a:custGeom>
            <a:avLst/>
            <a:gdLst/>
            <a:ahLst/>
            <a:cxnLst/>
            <a:rect l="l" t="t" r="r" b="b"/>
            <a:pathLst>
              <a:path w="6350" h="13969">
                <a:moveTo>
                  <a:pt x="6096" y="0"/>
                </a:moveTo>
                <a:lnTo>
                  <a:pt x="1816" y="6464"/>
                </a:lnTo>
                <a:lnTo>
                  <a:pt x="0" y="13881"/>
                </a:lnTo>
                <a:lnTo>
                  <a:pt x="4267" y="7429"/>
                </a:lnTo>
                <a:lnTo>
                  <a:pt x="6096" y="0"/>
                </a:lnTo>
                <a:close/>
              </a:path>
            </a:pathLst>
          </a:custGeom>
          <a:solidFill>
            <a:srgbClr val="627D8A"/>
          </a:solidFill>
        </p:spPr>
        <p:txBody>
          <a:bodyPr wrap="square" lIns="0" tIns="0" rIns="0" bIns="0" rtlCol="0"/>
          <a:lstStyle/>
          <a:p/>
        </p:txBody>
      </p:sp>
      <p:sp>
        <p:nvSpPr>
          <p:cNvPr id="646" name="object 646"/>
          <p:cNvSpPr/>
          <p:nvPr/>
        </p:nvSpPr>
        <p:spPr>
          <a:xfrm>
            <a:off x="4111049" y="2496946"/>
            <a:ext cx="6350" cy="7620"/>
          </a:xfrm>
          <a:custGeom>
            <a:avLst/>
            <a:gdLst/>
            <a:ahLst/>
            <a:cxnLst/>
            <a:rect l="l" t="t" r="r" b="b"/>
            <a:pathLst>
              <a:path w="6350" h="7619">
                <a:moveTo>
                  <a:pt x="1816" y="0"/>
                </a:moveTo>
                <a:lnTo>
                  <a:pt x="0" y="7442"/>
                </a:lnTo>
                <a:lnTo>
                  <a:pt x="3962" y="7442"/>
                </a:lnTo>
                <a:lnTo>
                  <a:pt x="5765" y="12"/>
                </a:lnTo>
                <a:lnTo>
                  <a:pt x="1816" y="0"/>
                </a:lnTo>
                <a:close/>
              </a:path>
            </a:pathLst>
          </a:custGeom>
          <a:solidFill>
            <a:srgbClr val="556D79"/>
          </a:solidFill>
        </p:spPr>
        <p:txBody>
          <a:bodyPr wrap="square" lIns="0" tIns="0" rIns="0" bIns="0" rtlCol="0"/>
          <a:lstStyle/>
          <a:p/>
        </p:txBody>
      </p:sp>
      <p:sp>
        <p:nvSpPr>
          <p:cNvPr id="647" name="object 647"/>
          <p:cNvSpPr/>
          <p:nvPr/>
        </p:nvSpPr>
        <p:spPr>
          <a:xfrm>
            <a:off x="4112266" y="2483778"/>
            <a:ext cx="8890" cy="13335"/>
          </a:xfrm>
          <a:custGeom>
            <a:avLst/>
            <a:gdLst/>
            <a:ahLst/>
            <a:cxnLst/>
            <a:rect l="l" t="t" r="r" b="b"/>
            <a:pathLst>
              <a:path w="8889" h="13335">
                <a:moveTo>
                  <a:pt x="3962" y="0"/>
                </a:moveTo>
                <a:lnTo>
                  <a:pt x="0" y="0"/>
                </a:lnTo>
                <a:lnTo>
                  <a:pt x="4876" y="6705"/>
                </a:lnTo>
                <a:lnTo>
                  <a:pt x="609" y="13169"/>
                </a:lnTo>
                <a:lnTo>
                  <a:pt x="4546" y="13182"/>
                </a:lnTo>
                <a:lnTo>
                  <a:pt x="8826" y="6705"/>
                </a:lnTo>
                <a:lnTo>
                  <a:pt x="3962" y="0"/>
                </a:lnTo>
                <a:close/>
              </a:path>
            </a:pathLst>
          </a:custGeom>
          <a:solidFill>
            <a:srgbClr val="FFFFFF"/>
          </a:solidFill>
        </p:spPr>
        <p:txBody>
          <a:bodyPr wrap="square" lIns="0" tIns="0" rIns="0" bIns="0" rtlCol="0"/>
          <a:lstStyle/>
          <a:p/>
        </p:txBody>
      </p:sp>
      <p:sp>
        <p:nvSpPr>
          <p:cNvPr id="648" name="object 648"/>
          <p:cNvSpPr/>
          <p:nvPr/>
        </p:nvSpPr>
        <p:spPr>
          <a:xfrm>
            <a:off x="4102102" y="2490483"/>
            <a:ext cx="6350" cy="13970"/>
          </a:xfrm>
          <a:custGeom>
            <a:avLst/>
            <a:gdLst/>
            <a:ahLst/>
            <a:cxnLst/>
            <a:rect l="l" t="t" r="r" b="b"/>
            <a:pathLst>
              <a:path w="6350" h="13969">
                <a:moveTo>
                  <a:pt x="6057" y="0"/>
                </a:moveTo>
                <a:lnTo>
                  <a:pt x="1790" y="6451"/>
                </a:lnTo>
                <a:lnTo>
                  <a:pt x="0" y="13881"/>
                </a:lnTo>
                <a:lnTo>
                  <a:pt x="4241" y="7416"/>
                </a:lnTo>
                <a:lnTo>
                  <a:pt x="6057" y="0"/>
                </a:lnTo>
                <a:close/>
              </a:path>
            </a:pathLst>
          </a:custGeom>
          <a:solidFill>
            <a:srgbClr val="627D8A"/>
          </a:solidFill>
        </p:spPr>
        <p:txBody>
          <a:bodyPr wrap="square" lIns="0" tIns="0" rIns="0" bIns="0" rtlCol="0"/>
          <a:lstStyle/>
          <a:p/>
        </p:txBody>
      </p:sp>
      <p:sp>
        <p:nvSpPr>
          <p:cNvPr id="649" name="object 649"/>
          <p:cNvSpPr/>
          <p:nvPr/>
        </p:nvSpPr>
        <p:spPr>
          <a:xfrm>
            <a:off x="4104566" y="2496952"/>
            <a:ext cx="6350" cy="7620"/>
          </a:xfrm>
          <a:custGeom>
            <a:avLst/>
            <a:gdLst/>
            <a:ahLst/>
            <a:cxnLst/>
            <a:rect l="l" t="t" r="r" b="b"/>
            <a:pathLst>
              <a:path w="6350" h="7619">
                <a:moveTo>
                  <a:pt x="5816" y="0"/>
                </a:moveTo>
                <a:lnTo>
                  <a:pt x="1803" y="0"/>
                </a:lnTo>
                <a:lnTo>
                  <a:pt x="0" y="7416"/>
                </a:lnTo>
                <a:lnTo>
                  <a:pt x="4000" y="7416"/>
                </a:lnTo>
                <a:lnTo>
                  <a:pt x="5816" y="0"/>
                </a:lnTo>
                <a:close/>
              </a:path>
            </a:pathLst>
          </a:custGeom>
          <a:solidFill>
            <a:srgbClr val="556D79"/>
          </a:solidFill>
        </p:spPr>
        <p:txBody>
          <a:bodyPr wrap="square" lIns="0" tIns="0" rIns="0" bIns="0" rtlCol="0"/>
          <a:lstStyle/>
          <a:p/>
        </p:txBody>
      </p:sp>
      <p:sp>
        <p:nvSpPr>
          <p:cNvPr id="650" name="object 650"/>
          <p:cNvSpPr/>
          <p:nvPr/>
        </p:nvSpPr>
        <p:spPr>
          <a:xfrm>
            <a:off x="4105790" y="2483766"/>
            <a:ext cx="8890" cy="13335"/>
          </a:xfrm>
          <a:custGeom>
            <a:avLst/>
            <a:gdLst/>
            <a:ahLst/>
            <a:cxnLst/>
            <a:rect l="l" t="t" r="r" b="b"/>
            <a:pathLst>
              <a:path w="8889" h="13335">
                <a:moveTo>
                  <a:pt x="0" y="0"/>
                </a:moveTo>
                <a:lnTo>
                  <a:pt x="4876" y="6718"/>
                </a:lnTo>
                <a:lnTo>
                  <a:pt x="584" y="13182"/>
                </a:lnTo>
                <a:lnTo>
                  <a:pt x="4597" y="13182"/>
                </a:lnTo>
                <a:lnTo>
                  <a:pt x="8864" y="6718"/>
                </a:lnTo>
                <a:lnTo>
                  <a:pt x="4013" y="12"/>
                </a:lnTo>
                <a:lnTo>
                  <a:pt x="0" y="0"/>
                </a:lnTo>
                <a:close/>
              </a:path>
            </a:pathLst>
          </a:custGeom>
          <a:solidFill>
            <a:srgbClr val="FFFFFF"/>
          </a:solidFill>
        </p:spPr>
        <p:txBody>
          <a:bodyPr wrap="square" lIns="0" tIns="0" rIns="0" bIns="0" rtlCol="0"/>
          <a:lstStyle/>
          <a:p/>
        </p:txBody>
      </p:sp>
      <p:sp>
        <p:nvSpPr>
          <p:cNvPr id="651" name="object 651"/>
          <p:cNvSpPr/>
          <p:nvPr/>
        </p:nvSpPr>
        <p:spPr>
          <a:xfrm>
            <a:off x="4098108" y="2496937"/>
            <a:ext cx="6350" cy="7620"/>
          </a:xfrm>
          <a:custGeom>
            <a:avLst/>
            <a:gdLst/>
            <a:ahLst/>
            <a:cxnLst/>
            <a:rect l="l" t="t" r="r" b="b"/>
            <a:pathLst>
              <a:path w="6350" h="7619">
                <a:moveTo>
                  <a:pt x="5791" y="0"/>
                </a:moveTo>
                <a:lnTo>
                  <a:pt x="1803" y="0"/>
                </a:lnTo>
                <a:lnTo>
                  <a:pt x="0" y="7416"/>
                </a:lnTo>
                <a:lnTo>
                  <a:pt x="4000" y="7429"/>
                </a:lnTo>
                <a:lnTo>
                  <a:pt x="5791" y="0"/>
                </a:lnTo>
                <a:close/>
              </a:path>
            </a:pathLst>
          </a:custGeom>
          <a:solidFill>
            <a:srgbClr val="556D79"/>
          </a:solidFill>
        </p:spPr>
        <p:txBody>
          <a:bodyPr wrap="square" lIns="0" tIns="0" rIns="0" bIns="0" rtlCol="0"/>
          <a:lstStyle/>
          <a:p/>
        </p:txBody>
      </p:sp>
      <p:sp>
        <p:nvSpPr>
          <p:cNvPr id="652" name="object 652"/>
          <p:cNvSpPr/>
          <p:nvPr/>
        </p:nvSpPr>
        <p:spPr>
          <a:xfrm>
            <a:off x="4099332" y="2483764"/>
            <a:ext cx="8890" cy="13335"/>
          </a:xfrm>
          <a:custGeom>
            <a:avLst/>
            <a:gdLst/>
            <a:ahLst/>
            <a:cxnLst/>
            <a:rect l="l" t="t" r="r" b="b"/>
            <a:pathLst>
              <a:path w="8889" h="13335">
                <a:moveTo>
                  <a:pt x="3987" y="0"/>
                </a:moveTo>
                <a:lnTo>
                  <a:pt x="0" y="0"/>
                </a:lnTo>
                <a:lnTo>
                  <a:pt x="4826" y="6718"/>
                </a:lnTo>
                <a:lnTo>
                  <a:pt x="584" y="13169"/>
                </a:lnTo>
                <a:lnTo>
                  <a:pt x="4572" y="13169"/>
                </a:lnTo>
                <a:lnTo>
                  <a:pt x="8826" y="6718"/>
                </a:lnTo>
                <a:lnTo>
                  <a:pt x="3987" y="0"/>
                </a:lnTo>
                <a:close/>
              </a:path>
            </a:pathLst>
          </a:custGeom>
          <a:solidFill>
            <a:srgbClr val="FFFFFF"/>
          </a:solidFill>
        </p:spPr>
        <p:txBody>
          <a:bodyPr wrap="square" lIns="0" tIns="0" rIns="0" bIns="0" rtlCol="0"/>
          <a:lstStyle/>
          <a:p/>
        </p:txBody>
      </p:sp>
      <p:sp>
        <p:nvSpPr>
          <p:cNvPr id="653" name="object 653"/>
          <p:cNvSpPr/>
          <p:nvPr/>
        </p:nvSpPr>
        <p:spPr>
          <a:xfrm>
            <a:off x="4095343" y="2490467"/>
            <a:ext cx="6350" cy="13970"/>
          </a:xfrm>
          <a:custGeom>
            <a:avLst/>
            <a:gdLst/>
            <a:ahLst/>
            <a:cxnLst/>
            <a:rect l="l" t="t" r="r" b="b"/>
            <a:pathLst>
              <a:path w="6350" h="13969">
                <a:moveTo>
                  <a:pt x="6121" y="0"/>
                </a:moveTo>
                <a:lnTo>
                  <a:pt x="1841" y="6464"/>
                </a:lnTo>
                <a:lnTo>
                  <a:pt x="0" y="13881"/>
                </a:lnTo>
                <a:lnTo>
                  <a:pt x="4330" y="7416"/>
                </a:lnTo>
                <a:lnTo>
                  <a:pt x="6121" y="0"/>
                </a:lnTo>
                <a:close/>
              </a:path>
            </a:pathLst>
          </a:custGeom>
          <a:solidFill>
            <a:srgbClr val="627D8A"/>
          </a:solidFill>
        </p:spPr>
        <p:txBody>
          <a:bodyPr wrap="square" lIns="0" tIns="0" rIns="0" bIns="0" rtlCol="0"/>
          <a:lstStyle/>
          <a:p/>
        </p:txBody>
      </p:sp>
      <p:sp>
        <p:nvSpPr>
          <p:cNvPr id="654" name="object 654"/>
          <p:cNvSpPr/>
          <p:nvPr/>
        </p:nvSpPr>
        <p:spPr>
          <a:xfrm>
            <a:off x="4068042" y="2496904"/>
            <a:ext cx="29209" cy="7620"/>
          </a:xfrm>
          <a:custGeom>
            <a:avLst/>
            <a:gdLst/>
            <a:ahLst/>
            <a:cxnLst/>
            <a:rect l="l" t="t" r="r" b="b"/>
            <a:pathLst>
              <a:path w="29210" h="7619">
                <a:moveTo>
                  <a:pt x="1790" y="0"/>
                </a:moveTo>
                <a:lnTo>
                  <a:pt x="0" y="7429"/>
                </a:lnTo>
                <a:lnTo>
                  <a:pt x="27305" y="7442"/>
                </a:lnTo>
                <a:lnTo>
                  <a:pt x="29146" y="25"/>
                </a:lnTo>
                <a:lnTo>
                  <a:pt x="1790" y="0"/>
                </a:lnTo>
                <a:close/>
              </a:path>
            </a:pathLst>
          </a:custGeom>
          <a:solidFill>
            <a:srgbClr val="556D79"/>
          </a:solidFill>
        </p:spPr>
        <p:txBody>
          <a:bodyPr wrap="square" lIns="0" tIns="0" rIns="0" bIns="0" rtlCol="0"/>
          <a:lstStyle/>
          <a:p/>
        </p:txBody>
      </p:sp>
      <p:sp>
        <p:nvSpPr>
          <p:cNvPr id="655" name="object 655"/>
          <p:cNvSpPr/>
          <p:nvPr/>
        </p:nvSpPr>
        <p:spPr>
          <a:xfrm>
            <a:off x="4046609" y="2490226"/>
            <a:ext cx="24130" cy="21590"/>
          </a:xfrm>
          <a:custGeom>
            <a:avLst/>
            <a:gdLst/>
            <a:ahLst/>
            <a:cxnLst/>
            <a:rect l="l" t="t" r="r" b="b"/>
            <a:pathLst>
              <a:path w="24129" h="21589">
                <a:moveTo>
                  <a:pt x="1816" y="0"/>
                </a:moveTo>
                <a:lnTo>
                  <a:pt x="0" y="7442"/>
                </a:lnTo>
                <a:lnTo>
                  <a:pt x="21729" y="20993"/>
                </a:lnTo>
                <a:lnTo>
                  <a:pt x="23558" y="13576"/>
                </a:lnTo>
                <a:lnTo>
                  <a:pt x="1816" y="0"/>
                </a:lnTo>
                <a:close/>
              </a:path>
            </a:pathLst>
          </a:custGeom>
          <a:solidFill>
            <a:srgbClr val="4F6671"/>
          </a:solidFill>
        </p:spPr>
        <p:txBody>
          <a:bodyPr wrap="square" lIns="0" tIns="0" rIns="0" bIns="0" rtlCol="0"/>
          <a:lstStyle/>
          <a:p/>
        </p:txBody>
      </p:sp>
      <p:sp>
        <p:nvSpPr>
          <p:cNvPr id="656" name="object 656"/>
          <p:cNvSpPr/>
          <p:nvPr/>
        </p:nvSpPr>
        <p:spPr>
          <a:xfrm>
            <a:off x="4048429" y="2476833"/>
            <a:ext cx="53340" cy="27305"/>
          </a:xfrm>
          <a:custGeom>
            <a:avLst/>
            <a:gdLst/>
            <a:ahLst/>
            <a:cxnLst/>
            <a:rect l="l" t="t" r="r" b="b"/>
            <a:pathLst>
              <a:path w="53339" h="27305">
                <a:moveTo>
                  <a:pt x="20497" y="0"/>
                </a:moveTo>
                <a:lnTo>
                  <a:pt x="0" y="13398"/>
                </a:lnTo>
                <a:lnTo>
                  <a:pt x="21742" y="26974"/>
                </a:lnTo>
                <a:lnTo>
                  <a:pt x="21399" y="20066"/>
                </a:lnTo>
                <a:lnTo>
                  <a:pt x="48772" y="20066"/>
                </a:lnTo>
                <a:lnTo>
                  <a:pt x="53035" y="13639"/>
                </a:lnTo>
                <a:lnTo>
                  <a:pt x="48158" y="6934"/>
                </a:lnTo>
                <a:lnTo>
                  <a:pt x="20802" y="6896"/>
                </a:lnTo>
                <a:lnTo>
                  <a:pt x="20497" y="0"/>
                </a:lnTo>
                <a:close/>
              </a:path>
              <a:path w="53339" h="27305">
                <a:moveTo>
                  <a:pt x="48772" y="20066"/>
                </a:moveTo>
                <a:lnTo>
                  <a:pt x="21399" y="20066"/>
                </a:lnTo>
                <a:lnTo>
                  <a:pt x="48755" y="20091"/>
                </a:lnTo>
                <a:close/>
              </a:path>
            </a:pathLst>
          </a:custGeom>
          <a:solidFill>
            <a:srgbClr val="FFFFFF"/>
          </a:solidFill>
        </p:spPr>
        <p:txBody>
          <a:bodyPr wrap="square" lIns="0" tIns="0" rIns="0" bIns="0" rtlCol="0"/>
          <a:lstStyle/>
          <a:p/>
        </p:txBody>
      </p:sp>
      <p:sp>
        <p:nvSpPr>
          <p:cNvPr id="657" name="object 657"/>
          <p:cNvSpPr/>
          <p:nvPr/>
        </p:nvSpPr>
        <p:spPr>
          <a:xfrm>
            <a:off x="4037510" y="2521962"/>
            <a:ext cx="10795" cy="7620"/>
          </a:xfrm>
          <a:custGeom>
            <a:avLst/>
            <a:gdLst/>
            <a:ahLst/>
            <a:cxnLst/>
            <a:rect l="l" t="t" r="r" b="b"/>
            <a:pathLst>
              <a:path w="10795" h="7619">
                <a:moveTo>
                  <a:pt x="10477" y="0"/>
                </a:moveTo>
                <a:lnTo>
                  <a:pt x="1803" y="0"/>
                </a:lnTo>
                <a:lnTo>
                  <a:pt x="0" y="7429"/>
                </a:lnTo>
                <a:lnTo>
                  <a:pt x="8648" y="7442"/>
                </a:lnTo>
                <a:lnTo>
                  <a:pt x="10477" y="0"/>
                </a:lnTo>
                <a:close/>
              </a:path>
            </a:pathLst>
          </a:custGeom>
          <a:solidFill>
            <a:srgbClr val="4F6671"/>
          </a:solidFill>
        </p:spPr>
        <p:txBody>
          <a:bodyPr wrap="square" lIns="0" tIns="0" rIns="0" bIns="0" rtlCol="0"/>
          <a:lstStyle/>
          <a:p/>
        </p:txBody>
      </p:sp>
      <p:sp>
        <p:nvSpPr>
          <p:cNvPr id="658" name="object 658"/>
          <p:cNvSpPr/>
          <p:nvPr/>
        </p:nvSpPr>
        <p:spPr>
          <a:xfrm>
            <a:off x="4012323" y="2521935"/>
            <a:ext cx="10795" cy="7620"/>
          </a:xfrm>
          <a:custGeom>
            <a:avLst/>
            <a:gdLst/>
            <a:ahLst/>
            <a:cxnLst/>
            <a:rect l="l" t="t" r="r" b="b"/>
            <a:pathLst>
              <a:path w="10795" h="7619">
                <a:moveTo>
                  <a:pt x="1828" y="0"/>
                </a:moveTo>
                <a:lnTo>
                  <a:pt x="0" y="7416"/>
                </a:lnTo>
                <a:lnTo>
                  <a:pt x="8677" y="7416"/>
                </a:lnTo>
                <a:lnTo>
                  <a:pt x="10477" y="12"/>
                </a:lnTo>
                <a:lnTo>
                  <a:pt x="1828" y="0"/>
                </a:lnTo>
                <a:close/>
              </a:path>
            </a:pathLst>
          </a:custGeom>
          <a:solidFill>
            <a:srgbClr val="4F6671"/>
          </a:solidFill>
        </p:spPr>
        <p:txBody>
          <a:bodyPr wrap="square" lIns="0" tIns="0" rIns="0" bIns="0" rtlCol="0"/>
          <a:lstStyle/>
          <a:p/>
        </p:txBody>
      </p:sp>
      <p:sp>
        <p:nvSpPr>
          <p:cNvPr id="659" name="object 659"/>
          <p:cNvSpPr/>
          <p:nvPr/>
        </p:nvSpPr>
        <p:spPr>
          <a:xfrm>
            <a:off x="4021009" y="2521953"/>
            <a:ext cx="2540" cy="15875"/>
          </a:xfrm>
          <a:custGeom>
            <a:avLst/>
            <a:gdLst/>
            <a:ahLst/>
            <a:cxnLst/>
            <a:rect l="l" t="t" r="r" b="b"/>
            <a:pathLst>
              <a:path w="2539" h="15875">
                <a:moveTo>
                  <a:pt x="1790" y="0"/>
                </a:moveTo>
                <a:lnTo>
                  <a:pt x="0" y="7404"/>
                </a:lnTo>
                <a:lnTo>
                  <a:pt x="342" y="15595"/>
                </a:lnTo>
                <a:lnTo>
                  <a:pt x="2159" y="8166"/>
                </a:lnTo>
                <a:lnTo>
                  <a:pt x="1790" y="0"/>
                </a:lnTo>
                <a:close/>
              </a:path>
            </a:pathLst>
          </a:custGeom>
          <a:solidFill>
            <a:srgbClr val="556D79"/>
          </a:solidFill>
        </p:spPr>
        <p:txBody>
          <a:bodyPr wrap="square" lIns="0" tIns="0" rIns="0" bIns="0" rtlCol="0"/>
          <a:lstStyle/>
          <a:p/>
        </p:txBody>
      </p:sp>
      <p:sp>
        <p:nvSpPr>
          <p:cNvPr id="660" name="object 660"/>
          <p:cNvSpPr/>
          <p:nvPr/>
        </p:nvSpPr>
        <p:spPr>
          <a:xfrm>
            <a:off x="4014148" y="2505100"/>
            <a:ext cx="34290" cy="29209"/>
          </a:xfrm>
          <a:custGeom>
            <a:avLst/>
            <a:gdLst/>
            <a:ahLst/>
            <a:cxnLst/>
            <a:rect l="l" t="t" r="r" b="b"/>
            <a:pathLst>
              <a:path w="34289" h="29210">
                <a:moveTo>
                  <a:pt x="16243" y="0"/>
                </a:moveTo>
                <a:lnTo>
                  <a:pt x="0" y="16840"/>
                </a:lnTo>
                <a:lnTo>
                  <a:pt x="8649" y="16865"/>
                </a:lnTo>
                <a:lnTo>
                  <a:pt x="9016" y="25019"/>
                </a:lnTo>
                <a:lnTo>
                  <a:pt x="17310" y="28689"/>
                </a:lnTo>
                <a:lnTo>
                  <a:pt x="25539" y="25019"/>
                </a:lnTo>
                <a:lnTo>
                  <a:pt x="25171" y="16865"/>
                </a:lnTo>
                <a:lnTo>
                  <a:pt x="33832" y="16865"/>
                </a:lnTo>
                <a:lnTo>
                  <a:pt x="16243" y="0"/>
                </a:lnTo>
                <a:close/>
              </a:path>
            </a:pathLst>
          </a:custGeom>
          <a:solidFill>
            <a:srgbClr val="FFFFFF"/>
          </a:solidFill>
        </p:spPr>
        <p:txBody>
          <a:bodyPr wrap="square" lIns="0" tIns="0" rIns="0" bIns="0" rtlCol="0"/>
          <a:lstStyle/>
          <a:p/>
        </p:txBody>
      </p:sp>
      <p:sp>
        <p:nvSpPr>
          <p:cNvPr id="661" name="object 661"/>
          <p:cNvSpPr/>
          <p:nvPr/>
        </p:nvSpPr>
        <p:spPr>
          <a:xfrm>
            <a:off x="4021345" y="2530115"/>
            <a:ext cx="10160" cy="11430"/>
          </a:xfrm>
          <a:custGeom>
            <a:avLst/>
            <a:gdLst/>
            <a:ahLst/>
            <a:cxnLst/>
            <a:rect l="l" t="t" r="r" b="b"/>
            <a:pathLst>
              <a:path w="10160" h="11430">
                <a:moveTo>
                  <a:pt x="1816" y="0"/>
                </a:moveTo>
                <a:lnTo>
                  <a:pt x="0" y="7429"/>
                </a:lnTo>
                <a:lnTo>
                  <a:pt x="8293" y="11099"/>
                </a:lnTo>
                <a:lnTo>
                  <a:pt x="10109" y="3670"/>
                </a:lnTo>
                <a:lnTo>
                  <a:pt x="1816" y="0"/>
                </a:lnTo>
                <a:close/>
              </a:path>
            </a:pathLst>
          </a:custGeom>
          <a:solidFill>
            <a:srgbClr val="4F6671"/>
          </a:solidFill>
        </p:spPr>
        <p:txBody>
          <a:bodyPr wrap="square" lIns="0" tIns="0" rIns="0" bIns="0" rtlCol="0"/>
          <a:lstStyle/>
          <a:p/>
        </p:txBody>
      </p:sp>
      <p:sp>
        <p:nvSpPr>
          <p:cNvPr id="662" name="object 662"/>
          <p:cNvSpPr/>
          <p:nvPr/>
        </p:nvSpPr>
        <p:spPr>
          <a:xfrm>
            <a:off x="4029638" y="2530125"/>
            <a:ext cx="10160" cy="11430"/>
          </a:xfrm>
          <a:custGeom>
            <a:avLst/>
            <a:gdLst/>
            <a:ahLst/>
            <a:cxnLst/>
            <a:rect l="l" t="t" r="r" b="b"/>
            <a:pathLst>
              <a:path w="10160" h="11430">
                <a:moveTo>
                  <a:pt x="10045" y="0"/>
                </a:moveTo>
                <a:lnTo>
                  <a:pt x="1816" y="3657"/>
                </a:lnTo>
                <a:lnTo>
                  <a:pt x="0" y="11087"/>
                </a:lnTo>
                <a:lnTo>
                  <a:pt x="8229" y="7454"/>
                </a:lnTo>
                <a:lnTo>
                  <a:pt x="10045" y="0"/>
                </a:lnTo>
                <a:close/>
              </a:path>
            </a:pathLst>
          </a:custGeom>
          <a:solidFill>
            <a:srgbClr val="627D8A"/>
          </a:solidFill>
        </p:spPr>
        <p:txBody>
          <a:bodyPr wrap="square" lIns="0" tIns="0" rIns="0" bIns="0" rtlCol="0"/>
          <a:lstStyle/>
          <a:p/>
        </p:txBody>
      </p:sp>
      <p:sp>
        <p:nvSpPr>
          <p:cNvPr id="663" name="object 663"/>
          <p:cNvSpPr/>
          <p:nvPr/>
        </p:nvSpPr>
        <p:spPr>
          <a:xfrm>
            <a:off x="4021478" y="2532305"/>
            <a:ext cx="2540" cy="10795"/>
          </a:xfrm>
          <a:custGeom>
            <a:avLst/>
            <a:gdLst/>
            <a:ahLst/>
            <a:cxnLst/>
            <a:rect l="l" t="t" r="r" b="b"/>
            <a:pathLst>
              <a:path w="2539" h="10794">
                <a:moveTo>
                  <a:pt x="1790" y="0"/>
                </a:moveTo>
                <a:lnTo>
                  <a:pt x="0" y="7429"/>
                </a:lnTo>
                <a:lnTo>
                  <a:pt x="139" y="10604"/>
                </a:lnTo>
                <a:lnTo>
                  <a:pt x="1930" y="3175"/>
                </a:lnTo>
                <a:lnTo>
                  <a:pt x="1790" y="0"/>
                </a:lnTo>
                <a:close/>
              </a:path>
            </a:pathLst>
          </a:custGeom>
          <a:solidFill>
            <a:srgbClr val="556D79"/>
          </a:solidFill>
        </p:spPr>
        <p:txBody>
          <a:bodyPr wrap="square" lIns="0" tIns="0" rIns="0" bIns="0" rtlCol="0"/>
          <a:lstStyle/>
          <a:p/>
        </p:txBody>
      </p:sp>
      <p:sp>
        <p:nvSpPr>
          <p:cNvPr id="664" name="object 664"/>
          <p:cNvSpPr/>
          <p:nvPr/>
        </p:nvSpPr>
        <p:spPr>
          <a:xfrm>
            <a:off x="4029874" y="2535517"/>
            <a:ext cx="10160" cy="11430"/>
          </a:xfrm>
          <a:custGeom>
            <a:avLst/>
            <a:gdLst/>
            <a:ahLst/>
            <a:cxnLst/>
            <a:rect l="l" t="t" r="r" b="b"/>
            <a:pathLst>
              <a:path w="10160" h="11430">
                <a:moveTo>
                  <a:pt x="10058" y="0"/>
                </a:moveTo>
                <a:lnTo>
                  <a:pt x="1790" y="3619"/>
                </a:lnTo>
                <a:lnTo>
                  <a:pt x="0" y="11049"/>
                </a:lnTo>
                <a:lnTo>
                  <a:pt x="8216" y="7429"/>
                </a:lnTo>
                <a:lnTo>
                  <a:pt x="10058" y="0"/>
                </a:lnTo>
                <a:close/>
              </a:path>
            </a:pathLst>
          </a:custGeom>
          <a:solidFill>
            <a:srgbClr val="627D8A"/>
          </a:solidFill>
        </p:spPr>
        <p:txBody>
          <a:bodyPr wrap="square" lIns="0" tIns="0" rIns="0" bIns="0" rtlCol="0"/>
          <a:lstStyle/>
          <a:p/>
        </p:txBody>
      </p:sp>
      <p:sp>
        <p:nvSpPr>
          <p:cNvPr id="665" name="object 665"/>
          <p:cNvSpPr/>
          <p:nvPr/>
        </p:nvSpPr>
        <p:spPr>
          <a:xfrm>
            <a:off x="4021609" y="2535475"/>
            <a:ext cx="10160" cy="11430"/>
          </a:xfrm>
          <a:custGeom>
            <a:avLst/>
            <a:gdLst/>
            <a:ahLst/>
            <a:cxnLst/>
            <a:rect l="l" t="t" r="r" b="b"/>
            <a:pathLst>
              <a:path w="10160" h="11430">
                <a:moveTo>
                  <a:pt x="1803" y="0"/>
                </a:moveTo>
                <a:lnTo>
                  <a:pt x="0" y="7429"/>
                </a:lnTo>
                <a:lnTo>
                  <a:pt x="8254" y="11087"/>
                </a:lnTo>
                <a:lnTo>
                  <a:pt x="10058" y="3657"/>
                </a:lnTo>
                <a:lnTo>
                  <a:pt x="1803" y="0"/>
                </a:lnTo>
                <a:close/>
              </a:path>
            </a:pathLst>
          </a:custGeom>
          <a:solidFill>
            <a:srgbClr val="4F6671"/>
          </a:solidFill>
        </p:spPr>
        <p:txBody>
          <a:bodyPr wrap="square" lIns="0" tIns="0" rIns="0" bIns="0" rtlCol="0"/>
          <a:lstStyle/>
          <a:p/>
        </p:txBody>
      </p:sp>
      <p:sp>
        <p:nvSpPr>
          <p:cNvPr id="666" name="object 666"/>
          <p:cNvSpPr/>
          <p:nvPr/>
        </p:nvSpPr>
        <p:spPr>
          <a:xfrm>
            <a:off x="4023269" y="2532301"/>
            <a:ext cx="17145" cy="6985"/>
          </a:xfrm>
          <a:custGeom>
            <a:avLst/>
            <a:gdLst/>
            <a:ahLst/>
            <a:cxnLst/>
            <a:rect l="l" t="t" r="r" b="b"/>
            <a:pathLst>
              <a:path w="17145" h="6985">
                <a:moveTo>
                  <a:pt x="0" y="0"/>
                </a:moveTo>
                <a:lnTo>
                  <a:pt x="139" y="3174"/>
                </a:lnTo>
                <a:lnTo>
                  <a:pt x="8394" y="6832"/>
                </a:lnTo>
                <a:lnTo>
                  <a:pt x="15705" y="3632"/>
                </a:lnTo>
                <a:lnTo>
                  <a:pt x="8255" y="3632"/>
                </a:lnTo>
                <a:lnTo>
                  <a:pt x="0" y="0"/>
                </a:lnTo>
                <a:close/>
              </a:path>
              <a:path w="17145" h="6985">
                <a:moveTo>
                  <a:pt x="16510" y="25"/>
                </a:moveTo>
                <a:lnTo>
                  <a:pt x="8255" y="3632"/>
                </a:lnTo>
                <a:lnTo>
                  <a:pt x="15705" y="3632"/>
                </a:lnTo>
                <a:lnTo>
                  <a:pt x="16662" y="3213"/>
                </a:lnTo>
                <a:lnTo>
                  <a:pt x="16510" y="25"/>
                </a:lnTo>
                <a:close/>
              </a:path>
            </a:pathLst>
          </a:custGeom>
          <a:solidFill>
            <a:srgbClr val="FFFFFF"/>
          </a:solidFill>
        </p:spPr>
        <p:txBody>
          <a:bodyPr wrap="square" lIns="0" tIns="0" rIns="0" bIns="0" rtlCol="0"/>
          <a:lstStyle/>
          <a:p/>
        </p:txBody>
      </p:sp>
      <p:sp>
        <p:nvSpPr>
          <p:cNvPr id="667" name="object 667"/>
          <p:cNvSpPr/>
          <p:nvPr/>
        </p:nvSpPr>
        <p:spPr>
          <a:xfrm>
            <a:off x="4021682" y="2537454"/>
            <a:ext cx="2540" cy="10795"/>
          </a:xfrm>
          <a:custGeom>
            <a:avLst/>
            <a:gdLst/>
            <a:ahLst/>
            <a:cxnLst/>
            <a:rect l="l" t="t" r="r" b="b"/>
            <a:pathLst>
              <a:path w="2539" h="10794">
                <a:moveTo>
                  <a:pt x="1816" y="0"/>
                </a:moveTo>
                <a:lnTo>
                  <a:pt x="0" y="7442"/>
                </a:lnTo>
                <a:lnTo>
                  <a:pt x="139" y="10617"/>
                </a:lnTo>
                <a:lnTo>
                  <a:pt x="1968" y="3175"/>
                </a:lnTo>
                <a:lnTo>
                  <a:pt x="1816" y="0"/>
                </a:lnTo>
                <a:close/>
              </a:path>
            </a:pathLst>
          </a:custGeom>
          <a:solidFill>
            <a:srgbClr val="556D79"/>
          </a:solidFill>
        </p:spPr>
        <p:txBody>
          <a:bodyPr wrap="square" lIns="0" tIns="0" rIns="0" bIns="0" rtlCol="0"/>
          <a:lstStyle/>
          <a:p/>
        </p:txBody>
      </p:sp>
      <p:sp>
        <p:nvSpPr>
          <p:cNvPr id="668" name="object 668"/>
          <p:cNvSpPr/>
          <p:nvPr/>
        </p:nvSpPr>
        <p:spPr>
          <a:xfrm>
            <a:off x="4030103" y="2540651"/>
            <a:ext cx="10160" cy="11430"/>
          </a:xfrm>
          <a:custGeom>
            <a:avLst/>
            <a:gdLst/>
            <a:ahLst/>
            <a:cxnLst/>
            <a:rect l="l" t="t" r="r" b="b"/>
            <a:pathLst>
              <a:path w="10160" h="11430">
                <a:moveTo>
                  <a:pt x="10058" y="0"/>
                </a:moveTo>
                <a:lnTo>
                  <a:pt x="1816" y="3657"/>
                </a:lnTo>
                <a:lnTo>
                  <a:pt x="0" y="11087"/>
                </a:lnTo>
                <a:lnTo>
                  <a:pt x="8229" y="7416"/>
                </a:lnTo>
                <a:lnTo>
                  <a:pt x="10058" y="0"/>
                </a:lnTo>
                <a:close/>
              </a:path>
            </a:pathLst>
          </a:custGeom>
          <a:solidFill>
            <a:srgbClr val="627D8A"/>
          </a:solidFill>
        </p:spPr>
        <p:txBody>
          <a:bodyPr wrap="square" lIns="0" tIns="0" rIns="0" bIns="0" rtlCol="0"/>
          <a:lstStyle/>
          <a:p/>
        </p:txBody>
      </p:sp>
      <p:sp>
        <p:nvSpPr>
          <p:cNvPr id="669" name="object 669"/>
          <p:cNvSpPr/>
          <p:nvPr/>
        </p:nvSpPr>
        <p:spPr>
          <a:xfrm>
            <a:off x="4021815" y="2540634"/>
            <a:ext cx="10160" cy="11430"/>
          </a:xfrm>
          <a:custGeom>
            <a:avLst/>
            <a:gdLst/>
            <a:ahLst/>
            <a:cxnLst/>
            <a:rect l="l" t="t" r="r" b="b"/>
            <a:pathLst>
              <a:path w="10160" h="11430">
                <a:moveTo>
                  <a:pt x="1841" y="0"/>
                </a:moveTo>
                <a:lnTo>
                  <a:pt x="0" y="7442"/>
                </a:lnTo>
                <a:lnTo>
                  <a:pt x="8293" y="11112"/>
                </a:lnTo>
                <a:lnTo>
                  <a:pt x="10109" y="3670"/>
                </a:lnTo>
                <a:lnTo>
                  <a:pt x="1841" y="0"/>
                </a:lnTo>
                <a:close/>
              </a:path>
            </a:pathLst>
          </a:custGeom>
          <a:solidFill>
            <a:srgbClr val="4F6671"/>
          </a:solidFill>
        </p:spPr>
        <p:txBody>
          <a:bodyPr wrap="square" lIns="0" tIns="0" rIns="0" bIns="0" rtlCol="0"/>
          <a:lstStyle/>
          <a:p/>
        </p:txBody>
      </p:sp>
      <p:sp>
        <p:nvSpPr>
          <p:cNvPr id="670" name="object 670"/>
          <p:cNvSpPr/>
          <p:nvPr/>
        </p:nvSpPr>
        <p:spPr>
          <a:xfrm>
            <a:off x="4023509" y="2537457"/>
            <a:ext cx="17145" cy="6985"/>
          </a:xfrm>
          <a:custGeom>
            <a:avLst/>
            <a:gdLst/>
            <a:ahLst/>
            <a:cxnLst/>
            <a:rect l="l" t="t" r="r" b="b"/>
            <a:pathLst>
              <a:path w="17145" h="6985">
                <a:moveTo>
                  <a:pt x="0" y="0"/>
                </a:moveTo>
                <a:lnTo>
                  <a:pt x="139" y="3174"/>
                </a:lnTo>
                <a:lnTo>
                  <a:pt x="8420" y="6845"/>
                </a:lnTo>
                <a:lnTo>
                  <a:pt x="15646" y="3644"/>
                </a:lnTo>
                <a:lnTo>
                  <a:pt x="8254" y="3644"/>
                </a:lnTo>
                <a:lnTo>
                  <a:pt x="0" y="0"/>
                </a:lnTo>
                <a:close/>
              </a:path>
              <a:path w="17145" h="6985">
                <a:moveTo>
                  <a:pt x="16497" y="25"/>
                </a:moveTo>
                <a:lnTo>
                  <a:pt x="8254" y="3644"/>
                </a:lnTo>
                <a:lnTo>
                  <a:pt x="15646" y="3644"/>
                </a:lnTo>
                <a:lnTo>
                  <a:pt x="16649" y="3200"/>
                </a:lnTo>
                <a:lnTo>
                  <a:pt x="16497" y="25"/>
                </a:lnTo>
                <a:close/>
              </a:path>
            </a:pathLst>
          </a:custGeom>
          <a:solidFill>
            <a:srgbClr val="FFFFFF"/>
          </a:solidFill>
        </p:spPr>
        <p:txBody>
          <a:bodyPr wrap="square" lIns="0" tIns="0" rIns="0" bIns="0" rtlCol="0"/>
          <a:lstStyle/>
          <a:p/>
        </p:txBody>
      </p:sp>
      <p:sp>
        <p:nvSpPr>
          <p:cNvPr id="671" name="object 671"/>
          <p:cNvSpPr/>
          <p:nvPr/>
        </p:nvSpPr>
        <p:spPr>
          <a:xfrm>
            <a:off x="4021891" y="2542644"/>
            <a:ext cx="2540" cy="10795"/>
          </a:xfrm>
          <a:custGeom>
            <a:avLst/>
            <a:gdLst/>
            <a:ahLst/>
            <a:cxnLst/>
            <a:rect l="l" t="t" r="r" b="b"/>
            <a:pathLst>
              <a:path w="2539" h="10794">
                <a:moveTo>
                  <a:pt x="1841" y="0"/>
                </a:moveTo>
                <a:lnTo>
                  <a:pt x="0" y="7429"/>
                </a:lnTo>
                <a:lnTo>
                  <a:pt x="152" y="10566"/>
                </a:lnTo>
                <a:lnTo>
                  <a:pt x="1993" y="3149"/>
                </a:lnTo>
                <a:lnTo>
                  <a:pt x="1841" y="0"/>
                </a:lnTo>
                <a:close/>
              </a:path>
            </a:pathLst>
          </a:custGeom>
          <a:solidFill>
            <a:srgbClr val="556D79"/>
          </a:solidFill>
        </p:spPr>
        <p:txBody>
          <a:bodyPr wrap="square" lIns="0" tIns="0" rIns="0" bIns="0" rtlCol="0"/>
          <a:lstStyle/>
          <a:p/>
        </p:txBody>
      </p:sp>
      <p:sp>
        <p:nvSpPr>
          <p:cNvPr id="672" name="object 672"/>
          <p:cNvSpPr/>
          <p:nvPr/>
        </p:nvSpPr>
        <p:spPr>
          <a:xfrm>
            <a:off x="4023743" y="2542641"/>
            <a:ext cx="17145" cy="6985"/>
          </a:xfrm>
          <a:custGeom>
            <a:avLst/>
            <a:gdLst/>
            <a:ahLst/>
            <a:cxnLst/>
            <a:rect l="l" t="t" r="r" b="b"/>
            <a:pathLst>
              <a:path w="17145" h="6985">
                <a:moveTo>
                  <a:pt x="0" y="0"/>
                </a:moveTo>
                <a:lnTo>
                  <a:pt x="139" y="3149"/>
                </a:lnTo>
                <a:lnTo>
                  <a:pt x="8394" y="6794"/>
                </a:lnTo>
                <a:lnTo>
                  <a:pt x="15632" y="3632"/>
                </a:lnTo>
                <a:lnTo>
                  <a:pt x="8242" y="3632"/>
                </a:lnTo>
                <a:lnTo>
                  <a:pt x="0" y="0"/>
                </a:lnTo>
                <a:close/>
              </a:path>
              <a:path w="17145" h="6985">
                <a:moveTo>
                  <a:pt x="16484" y="12"/>
                </a:moveTo>
                <a:lnTo>
                  <a:pt x="8242" y="3632"/>
                </a:lnTo>
                <a:lnTo>
                  <a:pt x="15632" y="3632"/>
                </a:lnTo>
                <a:lnTo>
                  <a:pt x="16649" y="3187"/>
                </a:lnTo>
                <a:lnTo>
                  <a:pt x="16484" y="12"/>
                </a:lnTo>
                <a:close/>
              </a:path>
            </a:pathLst>
          </a:custGeom>
          <a:solidFill>
            <a:srgbClr val="FFFFFF"/>
          </a:solidFill>
        </p:spPr>
        <p:txBody>
          <a:bodyPr wrap="square" lIns="0" tIns="0" rIns="0" bIns="0" rtlCol="0"/>
          <a:lstStyle/>
          <a:p/>
        </p:txBody>
      </p:sp>
      <p:sp>
        <p:nvSpPr>
          <p:cNvPr id="673" name="object 673"/>
          <p:cNvSpPr/>
          <p:nvPr/>
        </p:nvSpPr>
        <p:spPr>
          <a:xfrm>
            <a:off x="4030343" y="2545823"/>
            <a:ext cx="10160" cy="11430"/>
          </a:xfrm>
          <a:custGeom>
            <a:avLst/>
            <a:gdLst/>
            <a:ahLst/>
            <a:cxnLst/>
            <a:rect l="l" t="t" r="r" b="b"/>
            <a:pathLst>
              <a:path w="10160" h="11430">
                <a:moveTo>
                  <a:pt x="10045" y="0"/>
                </a:moveTo>
                <a:lnTo>
                  <a:pt x="1790" y="3619"/>
                </a:lnTo>
                <a:lnTo>
                  <a:pt x="0" y="11049"/>
                </a:lnTo>
                <a:lnTo>
                  <a:pt x="8229" y="7404"/>
                </a:lnTo>
                <a:lnTo>
                  <a:pt x="10045" y="0"/>
                </a:lnTo>
                <a:close/>
              </a:path>
            </a:pathLst>
          </a:custGeom>
          <a:solidFill>
            <a:srgbClr val="627D8A"/>
          </a:solidFill>
        </p:spPr>
        <p:txBody>
          <a:bodyPr wrap="square" lIns="0" tIns="0" rIns="0" bIns="0" rtlCol="0"/>
          <a:lstStyle/>
          <a:p/>
        </p:txBody>
      </p:sp>
      <p:sp>
        <p:nvSpPr>
          <p:cNvPr id="674" name="object 674"/>
          <p:cNvSpPr/>
          <p:nvPr/>
        </p:nvSpPr>
        <p:spPr>
          <a:xfrm>
            <a:off x="4022040" y="2545792"/>
            <a:ext cx="10160" cy="11430"/>
          </a:xfrm>
          <a:custGeom>
            <a:avLst/>
            <a:gdLst/>
            <a:ahLst/>
            <a:cxnLst/>
            <a:rect l="l" t="t" r="r" b="b"/>
            <a:pathLst>
              <a:path w="10160" h="11430">
                <a:moveTo>
                  <a:pt x="1841" y="0"/>
                </a:moveTo>
                <a:lnTo>
                  <a:pt x="0" y="7416"/>
                </a:lnTo>
                <a:lnTo>
                  <a:pt x="8293" y="11074"/>
                </a:lnTo>
                <a:lnTo>
                  <a:pt x="10096" y="3644"/>
                </a:lnTo>
                <a:lnTo>
                  <a:pt x="1841" y="0"/>
                </a:lnTo>
                <a:close/>
              </a:path>
            </a:pathLst>
          </a:custGeom>
          <a:solidFill>
            <a:srgbClr val="4F6671"/>
          </a:solidFill>
        </p:spPr>
        <p:txBody>
          <a:bodyPr wrap="square" lIns="0" tIns="0" rIns="0" bIns="0" rtlCol="0"/>
          <a:lstStyle/>
          <a:p/>
        </p:txBody>
      </p:sp>
      <p:sp>
        <p:nvSpPr>
          <p:cNvPr id="675" name="object 675"/>
          <p:cNvSpPr/>
          <p:nvPr/>
        </p:nvSpPr>
        <p:spPr>
          <a:xfrm>
            <a:off x="3986740" y="2476723"/>
            <a:ext cx="2540" cy="14604"/>
          </a:xfrm>
          <a:custGeom>
            <a:avLst/>
            <a:gdLst/>
            <a:ahLst/>
            <a:cxnLst/>
            <a:rect l="l" t="t" r="r" b="b"/>
            <a:pathLst>
              <a:path w="2539" h="14605">
                <a:moveTo>
                  <a:pt x="1803" y="0"/>
                </a:moveTo>
                <a:lnTo>
                  <a:pt x="0" y="7442"/>
                </a:lnTo>
                <a:lnTo>
                  <a:pt x="292" y="14350"/>
                </a:lnTo>
                <a:lnTo>
                  <a:pt x="2108" y="6908"/>
                </a:lnTo>
                <a:lnTo>
                  <a:pt x="1803" y="0"/>
                </a:lnTo>
                <a:close/>
              </a:path>
            </a:pathLst>
          </a:custGeom>
          <a:solidFill>
            <a:srgbClr val="4F6671"/>
          </a:solidFill>
        </p:spPr>
        <p:txBody>
          <a:bodyPr wrap="square" lIns="0" tIns="0" rIns="0" bIns="0" rtlCol="0"/>
          <a:lstStyle/>
          <a:p/>
        </p:txBody>
      </p:sp>
      <p:sp>
        <p:nvSpPr>
          <p:cNvPr id="676" name="object 676"/>
          <p:cNvSpPr/>
          <p:nvPr/>
        </p:nvSpPr>
        <p:spPr>
          <a:xfrm>
            <a:off x="3952695" y="2483595"/>
            <a:ext cx="6350" cy="14604"/>
          </a:xfrm>
          <a:custGeom>
            <a:avLst/>
            <a:gdLst/>
            <a:ahLst/>
            <a:cxnLst/>
            <a:rect l="l" t="t" r="r" b="b"/>
            <a:pathLst>
              <a:path w="6350" h="14605">
                <a:moveTo>
                  <a:pt x="6096" y="0"/>
                </a:moveTo>
                <a:lnTo>
                  <a:pt x="1841" y="6705"/>
                </a:lnTo>
                <a:lnTo>
                  <a:pt x="0" y="14135"/>
                </a:lnTo>
                <a:lnTo>
                  <a:pt x="4279" y="7442"/>
                </a:lnTo>
                <a:lnTo>
                  <a:pt x="6096" y="0"/>
                </a:lnTo>
                <a:close/>
              </a:path>
            </a:pathLst>
          </a:custGeom>
          <a:solidFill>
            <a:srgbClr val="627D8A"/>
          </a:solidFill>
        </p:spPr>
        <p:txBody>
          <a:bodyPr wrap="square" lIns="0" tIns="0" rIns="0" bIns="0" rtlCol="0"/>
          <a:lstStyle/>
          <a:p/>
        </p:txBody>
      </p:sp>
      <p:sp>
        <p:nvSpPr>
          <p:cNvPr id="677" name="object 677"/>
          <p:cNvSpPr/>
          <p:nvPr/>
        </p:nvSpPr>
        <p:spPr>
          <a:xfrm>
            <a:off x="3946240" y="2483595"/>
            <a:ext cx="6350" cy="14604"/>
          </a:xfrm>
          <a:custGeom>
            <a:avLst/>
            <a:gdLst/>
            <a:ahLst/>
            <a:cxnLst/>
            <a:rect l="l" t="t" r="r" b="b"/>
            <a:pathLst>
              <a:path w="6350" h="14605">
                <a:moveTo>
                  <a:pt x="6045" y="0"/>
                </a:moveTo>
                <a:lnTo>
                  <a:pt x="1803" y="6705"/>
                </a:lnTo>
                <a:lnTo>
                  <a:pt x="0" y="14122"/>
                </a:lnTo>
                <a:lnTo>
                  <a:pt x="4241" y="7416"/>
                </a:lnTo>
                <a:lnTo>
                  <a:pt x="6045" y="0"/>
                </a:lnTo>
                <a:close/>
              </a:path>
            </a:pathLst>
          </a:custGeom>
          <a:solidFill>
            <a:srgbClr val="627D8A"/>
          </a:solidFill>
        </p:spPr>
        <p:txBody>
          <a:bodyPr wrap="square" lIns="0" tIns="0" rIns="0" bIns="0" rtlCol="0"/>
          <a:lstStyle/>
          <a:p/>
        </p:txBody>
      </p:sp>
      <p:sp>
        <p:nvSpPr>
          <p:cNvPr id="678" name="object 678"/>
          <p:cNvSpPr/>
          <p:nvPr/>
        </p:nvSpPr>
        <p:spPr>
          <a:xfrm>
            <a:off x="3939788" y="2483588"/>
            <a:ext cx="6350" cy="14604"/>
          </a:xfrm>
          <a:custGeom>
            <a:avLst/>
            <a:gdLst/>
            <a:ahLst/>
            <a:cxnLst/>
            <a:rect l="l" t="t" r="r" b="b"/>
            <a:pathLst>
              <a:path w="6350" h="14605">
                <a:moveTo>
                  <a:pt x="6019" y="0"/>
                </a:moveTo>
                <a:lnTo>
                  <a:pt x="1828" y="6692"/>
                </a:lnTo>
                <a:lnTo>
                  <a:pt x="0" y="14122"/>
                </a:lnTo>
                <a:lnTo>
                  <a:pt x="4216" y="7416"/>
                </a:lnTo>
                <a:lnTo>
                  <a:pt x="6019" y="0"/>
                </a:lnTo>
                <a:close/>
              </a:path>
            </a:pathLst>
          </a:custGeom>
          <a:solidFill>
            <a:srgbClr val="627D8A"/>
          </a:solidFill>
        </p:spPr>
        <p:txBody>
          <a:bodyPr wrap="square" lIns="0" tIns="0" rIns="0" bIns="0" rtlCol="0"/>
          <a:lstStyle/>
          <a:p/>
        </p:txBody>
      </p:sp>
      <p:sp>
        <p:nvSpPr>
          <p:cNvPr id="679" name="object 679"/>
          <p:cNvSpPr/>
          <p:nvPr/>
        </p:nvSpPr>
        <p:spPr>
          <a:xfrm>
            <a:off x="3960294" y="2496782"/>
            <a:ext cx="29209" cy="7620"/>
          </a:xfrm>
          <a:custGeom>
            <a:avLst/>
            <a:gdLst/>
            <a:ahLst/>
            <a:cxnLst/>
            <a:rect l="l" t="t" r="r" b="b"/>
            <a:pathLst>
              <a:path w="29210" h="7619">
                <a:moveTo>
                  <a:pt x="1828" y="0"/>
                </a:moveTo>
                <a:lnTo>
                  <a:pt x="0" y="7429"/>
                </a:lnTo>
                <a:lnTo>
                  <a:pt x="27330" y="7454"/>
                </a:lnTo>
                <a:lnTo>
                  <a:pt x="29133" y="38"/>
                </a:lnTo>
                <a:lnTo>
                  <a:pt x="1828" y="0"/>
                </a:lnTo>
                <a:close/>
              </a:path>
            </a:pathLst>
          </a:custGeom>
          <a:solidFill>
            <a:srgbClr val="556D79"/>
          </a:solidFill>
        </p:spPr>
        <p:txBody>
          <a:bodyPr wrap="square" lIns="0" tIns="0" rIns="0" bIns="0" rtlCol="0"/>
          <a:lstStyle/>
          <a:p/>
        </p:txBody>
      </p:sp>
      <p:sp>
        <p:nvSpPr>
          <p:cNvPr id="680" name="object 680"/>
          <p:cNvSpPr/>
          <p:nvPr/>
        </p:nvSpPr>
        <p:spPr>
          <a:xfrm>
            <a:off x="3955465" y="2490311"/>
            <a:ext cx="6985" cy="13970"/>
          </a:xfrm>
          <a:custGeom>
            <a:avLst/>
            <a:gdLst/>
            <a:ahLst/>
            <a:cxnLst/>
            <a:rect l="l" t="t" r="r" b="b"/>
            <a:pathLst>
              <a:path w="6985" h="13969">
                <a:moveTo>
                  <a:pt x="1790" y="0"/>
                </a:moveTo>
                <a:lnTo>
                  <a:pt x="0" y="7429"/>
                </a:lnTo>
                <a:lnTo>
                  <a:pt x="4826" y="13893"/>
                </a:lnTo>
                <a:lnTo>
                  <a:pt x="6654" y="6464"/>
                </a:lnTo>
                <a:lnTo>
                  <a:pt x="1790" y="0"/>
                </a:lnTo>
                <a:close/>
              </a:path>
            </a:pathLst>
          </a:custGeom>
          <a:solidFill>
            <a:srgbClr val="4F6671"/>
          </a:solidFill>
        </p:spPr>
        <p:txBody>
          <a:bodyPr wrap="square" lIns="0" tIns="0" rIns="0" bIns="0" rtlCol="0"/>
          <a:lstStyle/>
          <a:p/>
        </p:txBody>
      </p:sp>
      <p:sp>
        <p:nvSpPr>
          <p:cNvPr id="681" name="object 681"/>
          <p:cNvSpPr/>
          <p:nvPr/>
        </p:nvSpPr>
        <p:spPr>
          <a:xfrm>
            <a:off x="3953574" y="2496760"/>
            <a:ext cx="6350" cy="7620"/>
          </a:xfrm>
          <a:custGeom>
            <a:avLst/>
            <a:gdLst/>
            <a:ahLst/>
            <a:cxnLst/>
            <a:rect l="l" t="t" r="r" b="b"/>
            <a:pathLst>
              <a:path w="6350" h="7619">
                <a:moveTo>
                  <a:pt x="5803" y="0"/>
                </a:moveTo>
                <a:lnTo>
                  <a:pt x="1803" y="0"/>
                </a:lnTo>
                <a:lnTo>
                  <a:pt x="0" y="7429"/>
                </a:lnTo>
                <a:lnTo>
                  <a:pt x="3987" y="7442"/>
                </a:lnTo>
                <a:lnTo>
                  <a:pt x="5803" y="0"/>
                </a:lnTo>
                <a:close/>
              </a:path>
            </a:pathLst>
          </a:custGeom>
          <a:solidFill>
            <a:srgbClr val="556D79"/>
          </a:solidFill>
        </p:spPr>
        <p:txBody>
          <a:bodyPr wrap="square" lIns="0" tIns="0" rIns="0" bIns="0" rtlCol="0"/>
          <a:lstStyle/>
          <a:p/>
        </p:txBody>
      </p:sp>
      <p:sp>
        <p:nvSpPr>
          <p:cNvPr id="682" name="object 682"/>
          <p:cNvSpPr/>
          <p:nvPr/>
        </p:nvSpPr>
        <p:spPr>
          <a:xfrm>
            <a:off x="3948726" y="2490309"/>
            <a:ext cx="6985" cy="13970"/>
          </a:xfrm>
          <a:custGeom>
            <a:avLst/>
            <a:gdLst/>
            <a:ahLst/>
            <a:cxnLst/>
            <a:rect l="l" t="t" r="r" b="b"/>
            <a:pathLst>
              <a:path w="6985" h="13969">
                <a:moveTo>
                  <a:pt x="1816" y="0"/>
                </a:moveTo>
                <a:lnTo>
                  <a:pt x="0" y="7404"/>
                </a:lnTo>
                <a:lnTo>
                  <a:pt x="4838" y="13881"/>
                </a:lnTo>
                <a:lnTo>
                  <a:pt x="6654" y="6451"/>
                </a:lnTo>
                <a:lnTo>
                  <a:pt x="1816" y="0"/>
                </a:lnTo>
                <a:close/>
              </a:path>
            </a:pathLst>
          </a:custGeom>
          <a:solidFill>
            <a:srgbClr val="4F6671"/>
          </a:solidFill>
        </p:spPr>
        <p:txBody>
          <a:bodyPr wrap="square" lIns="0" tIns="0" rIns="0" bIns="0" rtlCol="0"/>
          <a:lstStyle/>
          <a:p/>
        </p:txBody>
      </p:sp>
      <p:sp>
        <p:nvSpPr>
          <p:cNvPr id="683" name="object 683"/>
          <p:cNvSpPr/>
          <p:nvPr/>
        </p:nvSpPr>
        <p:spPr>
          <a:xfrm>
            <a:off x="3950549" y="2483595"/>
            <a:ext cx="8890" cy="13335"/>
          </a:xfrm>
          <a:custGeom>
            <a:avLst/>
            <a:gdLst/>
            <a:ahLst/>
            <a:cxnLst/>
            <a:rect l="l" t="t" r="r" b="b"/>
            <a:pathLst>
              <a:path w="8889" h="13335">
                <a:moveTo>
                  <a:pt x="8242" y="0"/>
                </a:moveTo>
                <a:lnTo>
                  <a:pt x="4241" y="0"/>
                </a:lnTo>
                <a:lnTo>
                  <a:pt x="0" y="6705"/>
                </a:lnTo>
                <a:lnTo>
                  <a:pt x="4826" y="13169"/>
                </a:lnTo>
                <a:lnTo>
                  <a:pt x="8826" y="13169"/>
                </a:lnTo>
                <a:lnTo>
                  <a:pt x="3987" y="6705"/>
                </a:lnTo>
                <a:lnTo>
                  <a:pt x="8242" y="0"/>
                </a:lnTo>
                <a:close/>
              </a:path>
            </a:pathLst>
          </a:custGeom>
          <a:solidFill>
            <a:srgbClr val="FFFFFF"/>
          </a:solidFill>
        </p:spPr>
        <p:txBody>
          <a:bodyPr wrap="square" lIns="0" tIns="0" rIns="0" bIns="0" rtlCol="0"/>
          <a:lstStyle/>
          <a:p/>
        </p:txBody>
      </p:sp>
      <p:sp>
        <p:nvSpPr>
          <p:cNvPr id="684" name="object 684"/>
          <p:cNvSpPr/>
          <p:nvPr/>
        </p:nvSpPr>
        <p:spPr>
          <a:xfrm>
            <a:off x="3987939" y="2490181"/>
            <a:ext cx="22860" cy="20955"/>
          </a:xfrm>
          <a:custGeom>
            <a:avLst/>
            <a:gdLst/>
            <a:ahLst/>
            <a:cxnLst/>
            <a:rect l="l" t="t" r="r" b="b"/>
            <a:pathLst>
              <a:path w="22860" h="20955">
                <a:moveTo>
                  <a:pt x="22326" y="0"/>
                </a:moveTo>
                <a:lnTo>
                  <a:pt x="1828" y="13538"/>
                </a:lnTo>
                <a:lnTo>
                  <a:pt x="0" y="20955"/>
                </a:lnTo>
                <a:lnTo>
                  <a:pt x="20523" y="7442"/>
                </a:lnTo>
                <a:lnTo>
                  <a:pt x="22326" y="0"/>
                </a:lnTo>
                <a:close/>
              </a:path>
            </a:pathLst>
          </a:custGeom>
          <a:solidFill>
            <a:srgbClr val="556D79"/>
          </a:solidFill>
        </p:spPr>
        <p:txBody>
          <a:bodyPr wrap="square" lIns="0" tIns="0" rIns="0" bIns="0" rtlCol="0"/>
          <a:lstStyle/>
          <a:p/>
        </p:txBody>
      </p:sp>
      <p:sp>
        <p:nvSpPr>
          <p:cNvPr id="685" name="object 685"/>
          <p:cNvSpPr/>
          <p:nvPr/>
        </p:nvSpPr>
        <p:spPr>
          <a:xfrm>
            <a:off x="3957255" y="2476723"/>
            <a:ext cx="53340" cy="27305"/>
          </a:xfrm>
          <a:custGeom>
            <a:avLst/>
            <a:gdLst/>
            <a:ahLst/>
            <a:cxnLst/>
            <a:rect l="l" t="t" r="r" b="b"/>
            <a:pathLst>
              <a:path w="53339" h="27305">
                <a:moveTo>
                  <a:pt x="31292" y="0"/>
                </a:moveTo>
                <a:lnTo>
                  <a:pt x="31597" y="6908"/>
                </a:lnTo>
                <a:lnTo>
                  <a:pt x="4251" y="6908"/>
                </a:lnTo>
                <a:lnTo>
                  <a:pt x="0" y="13589"/>
                </a:lnTo>
                <a:lnTo>
                  <a:pt x="4864" y="20053"/>
                </a:lnTo>
                <a:lnTo>
                  <a:pt x="32169" y="20091"/>
                </a:lnTo>
                <a:lnTo>
                  <a:pt x="32511" y="27000"/>
                </a:lnTo>
                <a:lnTo>
                  <a:pt x="53009" y="13462"/>
                </a:lnTo>
                <a:lnTo>
                  <a:pt x="42438" y="6908"/>
                </a:lnTo>
                <a:lnTo>
                  <a:pt x="31597" y="6908"/>
                </a:lnTo>
                <a:lnTo>
                  <a:pt x="42397" y="6883"/>
                </a:lnTo>
                <a:lnTo>
                  <a:pt x="31292" y="0"/>
                </a:lnTo>
                <a:close/>
              </a:path>
            </a:pathLst>
          </a:custGeom>
          <a:solidFill>
            <a:srgbClr val="FFFFFF"/>
          </a:solidFill>
        </p:spPr>
        <p:txBody>
          <a:bodyPr wrap="square" lIns="0" tIns="0" rIns="0" bIns="0" rtlCol="0"/>
          <a:lstStyle/>
          <a:p/>
        </p:txBody>
      </p:sp>
      <p:sp>
        <p:nvSpPr>
          <p:cNvPr id="686" name="object 686"/>
          <p:cNvSpPr/>
          <p:nvPr/>
        </p:nvSpPr>
        <p:spPr>
          <a:xfrm>
            <a:off x="3987619" y="2496825"/>
            <a:ext cx="2540" cy="14604"/>
          </a:xfrm>
          <a:custGeom>
            <a:avLst/>
            <a:gdLst/>
            <a:ahLst/>
            <a:cxnLst/>
            <a:rect l="l" t="t" r="r" b="b"/>
            <a:pathLst>
              <a:path w="2539" h="14605">
                <a:moveTo>
                  <a:pt x="1803" y="0"/>
                </a:moveTo>
                <a:lnTo>
                  <a:pt x="0" y="7416"/>
                </a:lnTo>
                <a:lnTo>
                  <a:pt x="317" y="14312"/>
                </a:lnTo>
                <a:lnTo>
                  <a:pt x="2146" y="6896"/>
                </a:lnTo>
                <a:lnTo>
                  <a:pt x="1803" y="0"/>
                </a:lnTo>
                <a:close/>
              </a:path>
            </a:pathLst>
          </a:custGeom>
          <a:solidFill>
            <a:srgbClr val="4F6671"/>
          </a:solidFill>
        </p:spPr>
        <p:txBody>
          <a:bodyPr wrap="square" lIns="0" tIns="0" rIns="0" bIns="0" rtlCol="0"/>
          <a:lstStyle/>
          <a:p/>
        </p:txBody>
      </p:sp>
      <p:sp>
        <p:nvSpPr>
          <p:cNvPr id="687" name="object 687"/>
          <p:cNvSpPr/>
          <p:nvPr/>
        </p:nvSpPr>
        <p:spPr>
          <a:xfrm>
            <a:off x="3944081" y="2483583"/>
            <a:ext cx="8890" cy="13335"/>
          </a:xfrm>
          <a:custGeom>
            <a:avLst/>
            <a:gdLst/>
            <a:ahLst/>
            <a:cxnLst/>
            <a:rect l="l" t="t" r="r" b="b"/>
            <a:pathLst>
              <a:path w="8889" h="13335">
                <a:moveTo>
                  <a:pt x="4254" y="0"/>
                </a:moveTo>
                <a:lnTo>
                  <a:pt x="0" y="6705"/>
                </a:lnTo>
                <a:lnTo>
                  <a:pt x="4826" y="13182"/>
                </a:lnTo>
                <a:lnTo>
                  <a:pt x="8813" y="13182"/>
                </a:lnTo>
                <a:lnTo>
                  <a:pt x="3962" y="6718"/>
                </a:lnTo>
                <a:lnTo>
                  <a:pt x="8204" y="12"/>
                </a:lnTo>
                <a:lnTo>
                  <a:pt x="4254" y="0"/>
                </a:lnTo>
                <a:close/>
              </a:path>
            </a:pathLst>
          </a:custGeom>
          <a:solidFill>
            <a:srgbClr val="FFFFFF"/>
          </a:solidFill>
        </p:spPr>
        <p:txBody>
          <a:bodyPr wrap="square" lIns="0" tIns="0" rIns="0" bIns="0" rtlCol="0"/>
          <a:lstStyle/>
          <a:p/>
        </p:txBody>
      </p:sp>
      <p:sp>
        <p:nvSpPr>
          <p:cNvPr id="688" name="object 688"/>
          <p:cNvSpPr/>
          <p:nvPr/>
        </p:nvSpPr>
        <p:spPr>
          <a:xfrm>
            <a:off x="3947110" y="2496760"/>
            <a:ext cx="6350" cy="7620"/>
          </a:xfrm>
          <a:custGeom>
            <a:avLst/>
            <a:gdLst/>
            <a:ahLst/>
            <a:cxnLst/>
            <a:rect l="l" t="t" r="r" b="b"/>
            <a:pathLst>
              <a:path w="6350" h="7619">
                <a:moveTo>
                  <a:pt x="5791" y="0"/>
                </a:moveTo>
                <a:lnTo>
                  <a:pt x="1803" y="0"/>
                </a:lnTo>
                <a:lnTo>
                  <a:pt x="0" y="7429"/>
                </a:lnTo>
                <a:lnTo>
                  <a:pt x="3962" y="7429"/>
                </a:lnTo>
                <a:lnTo>
                  <a:pt x="5791" y="0"/>
                </a:lnTo>
                <a:close/>
              </a:path>
            </a:pathLst>
          </a:custGeom>
          <a:solidFill>
            <a:srgbClr val="556D79"/>
          </a:solidFill>
        </p:spPr>
        <p:txBody>
          <a:bodyPr wrap="square" lIns="0" tIns="0" rIns="0" bIns="0" rtlCol="0"/>
          <a:lstStyle/>
          <a:p/>
        </p:txBody>
      </p:sp>
      <p:sp>
        <p:nvSpPr>
          <p:cNvPr id="689" name="object 689"/>
          <p:cNvSpPr/>
          <p:nvPr/>
        </p:nvSpPr>
        <p:spPr>
          <a:xfrm>
            <a:off x="3942256" y="2490283"/>
            <a:ext cx="6985" cy="13970"/>
          </a:xfrm>
          <a:custGeom>
            <a:avLst/>
            <a:gdLst/>
            <a:ahLst/>
            <a:cxnLst/>
            <a:rect l="l" t="t" r="r" b="b"/>
            <a:pathLst>
              <a:path w="6985" h="13969">
                <a:moveTo>
                  <a:pt x="1828" y="0"/>
                </a:moveTo>
                <a:lnTo>
                  <a:pt x="0" y="7429"/>
                </a:lnTo>
                <a:lnTo>
                  <a:pt x="4851" y="13906"/>
                </a:lnTo>
                <a:lnTo>
                  <a:pt x="6654" y="6476"/>
                </a:lnTo>
                <a:lnTo>
                  <a:pt x="1828" y="0"/>
                </a:lnTo>
                <a:close/>
              </a:path>
            </a:pathLst>
          </a:custGeom>
          <a:solidFill>
            <a:srgbClr val="4F6671"/>
          </a:solidFill>
        </p:spPr>
        <p:txBody>
          <a:bodyPr wrap="square" lIns="0" tIns="0" rIns="0" bIns="0" rtlCol="0"/>
          <a:lstStyle/>
          <a:p/>
        </p:txBody>
      </p:sp>
      <p:sp>
        <p:nvSpPr>
          <p:cNvPr id="690" name="object 690"/>
          <p:cNvSpPr/>
          <p:nvPr/>
        </p:nvSpPr>
        <p:spPr>
          <a:xfrm>
            <a:off x="3937604" y="2483575"/>
            <a:ext cx="8890" cy="13335"/>
          </a:xfrm>
          <a:custGeom>
            <a:avLst/>
            <a:gdLst/>
            <a:ahLst/>
            <a:cxnLst/>
            <a:rect l="l" t="t" r="r" b="b"/>
            <a:pathLst>
              <a:path w="8889" h="13335">
                <a:moveTo>
                  <a:pt x="4279" y="0"/>
                </a:moveTo>
                <a:lnTo>
                  <a:pt x="0" y="6705"/>
                </a:lnTo>
                <a:lnTo>
                  <a:pt x="4864" y="13182"/>
                </a:lnTo>
                <a:lnTo>
                  <a:pt x="8826" y="13182"/>
                </a:lnTo>
                <a:lnTo>
                  <a:pt x="4013" y="6705"/>
                </a:lnTo>
                <a:lnTo>
                  <a:pt x="8204" y="12"/>
                </a:lnTo>
                <a:lnTo>
                  <a:pt x="4279" y="0"/>
                </a:lnTo>
                <a:close/>
              </a:path>
            </a:pathLst>
          </a:custGeom>
          <a:solidFill>
            <a:srgbClr val="FFFFFF"/>
          </a:solidFill>
        </p:spPr>
        <p:txBody>
          <a:bodyPr wrap="square" lIns="0" tIns="0" rIns="0" bIns="0" rtlCol="0"/>
          <a:lstStyle/>
          <a:p/>
        </p:txBody>
      </p:sp>
      <p:sp>
        <p:nvSpPr>
          <p:cNvPr id="691" name="object 691"/>
          <p:cNvSpPr/>
          <p:nvPr/>
        </p:nvSpPr>
        <p:spPr>
          <a:xfrm>
            <a:off x="3935784" y="2490290"/>
            <a:ext cx="6985" cy="13970"/>
          </a:xfrm>
          <a:custGeom>
            <a:avLst/>
            <a:gdLst/>
            <a:ahLst/>
            <a:cxnLst/>
            <a:rect l="l" t="t" r="r" b="b"/>
            <a:pathLst>
              <a:path w="6985" h="13969">
                <a:moveTo>
                  <a:pt x="1816" y="0"/>
                </a:moveTo>
                <a:lnTo>
                  <a:pt x="0" y="7404"/>
                </a:lnTo>
                <a:lnTo>
                  <a:pt x="4851" y="13881"/>
                </a:lnTo>
                <a:lnTo>
                  <a:pt x="6680" y="6464"/>
                </a:lnTo>
                <a:lnTo>
                  <a:pt x="1816" y="0"/>
                </a:lnTo>
                <a:close/>
              </a:path>
            </a:pathLst>
          </a:custGeom>
          <a:solidFill>
            <a:srgbClr val="4F6671"/>
          </a:solidFill>
        </p:spPr>
        <p:txBody>
          <a:bodyPr wrap="square" lIns="0" tIns="0" rIns="0" bIns="0" rtlCol="0"/>
          <a:lstStyle/>
          <a:p/>
        </p:txBody>
      </p:sp>
      <p:sp>
        <p:nvSpPr>
          <p:cNvPr id="692" name="object 692"/>
          <p:cNvSpPr/>
          <p:nvPr/>
        </p:nvSpPr>
        <p:spPr>
          <a:xfrm>
            <a:off x="3940633" y="2496747"/>
            <a:ext cx="6350" cy="7620"/>
          </a:xfrm>
          <a:custGeom>
            <a:avLst/>
            <a:gdLst/>
            <a:ahLst/>
            <a:cxnLst/>
            <a:rect l="l" t="t" r="r" b="b"/>
            <a:pathLst>
              <a:path w="6350" h="7619">
                <a:moveTo>
                  <a:pt x="1828" y="0"/>
                </a:moveTo>
                <a:lnTo>
                  <a:pt x="0" y="7429"/>
                </a:lnTo>
                <a:lnTo>
                  <a:pt x="3949" y="7442"/>
                </a:lnTo>
                <a:lnTo>
                  <a:pt x="5791" y="12"/>
                </a:lnTo>
                <a:lnTo>
                  <a:pt x="1828" y="0"/>
                </a:lnTo>
                <a:close/>
              </a:path>
            </a:pathLst>
          </a:custGeom>
          <a:solidFill>
            <a:srgbClr val="556D79"/>
          </a:solidFill>
        </p:spPr>
        <p:txBody>
          <a:bodyPr wrap="square" lIns="0" tIns="0" rIns="0" bIns="0" rtlCol="0"/>
          <a:lstStyle/>
          <a:p/>
        </p:txBody>
      </p:sp>
      <p:sp>
        <p:nvSpPr>
          <p:cNvPr id="693" name="object 693"/>
          <p:cNvSpPr/>
          <p:nvPr/>
        </p:nvSpPr>
        <p:spPr>
          <a:xfrm>
            <a:off x="3953708" y="2647512"/>
            <a:ext cx="1270" cy="1270"/>
          </a:xfrm>
          <a:custGeom>
            <a:avLst/>
            <a:gdLst/>
            <a:ahLst/>
            <a:cxnLst/>
            <a:rect l="l" t="t" r="r" b="b"/>
            <a:pathLst>
              <a:path w="1270" h="1269">
                <a:moveTo>
                  <a:pt x="342" y="0"/>
                </a:moveTo>
                <a:lnTo>
                  <a:pt x="0" y="482"/>
                </a:lnTo>
                <a:lnTo>
                  <a:pt x="660" y="838"/>
                </a:lnTo>
                <a:lnTo>
                  <a:pt x="342" y="0"/>
                </a:lnTo>
                <a:close/>
              </a:path>
            </a:pathLst>
          </a:custGeom>
          <a:solidFill>
            <a:srgbClr val="FFFFFF"/>
          </a:solidFill>
        </p:spPr>
        <p:txBody>
          <a:bodyPr wrap="square" lIns="0" tIns="0" rIns="0" bIns="0" rtlCol="0"/>
          <a:lstStyle/>
          <a:p/>
        </p:txBody>
      </p:sp>
      <p:sp>
        <p:nvSpPr>
          <p:cNvPr id="694" name="object 694"/>
          <p:cNvSpPr/>
          <p:nvPr/>
        </p:nvSpPr>
        <p:spPr>
          <a:xfrm>
            <a:off x="3941193" y="2635840"/>
            <a:ext cx="26034" cy="19685"/>
          </a:xfrm>
          <a:custGeom>
            <a:avLst/>
            <a:gdLst/>
            <a:ahLst/>
            <a:cxnLst/>
            <a:rect l="l" t="t" r="r" b="b"/>
            <a:pathLst>
              <a:path w="26035" h="19685">
                <a:moveTo>
                  <a:pt x="22565" y="11671"/>
                </a:moveTo>
                <a:lnTo>
                  <a:pt x="12865" y="11671"/>
                </a:lnTo>
                <a:lnTo>
                  <a:pt x="13169" y="12509"/>
                </a:lnTo>
                <a:lnTo>
                  <a:pt x="25692" y="19367"/>
                </a:lnTo>
                <a:lnTo>
                  <a:pt x="24079" y="16306"/>
                </a:lnTo>
                <a:lnTo>
                  <a:pt x="22885" y="13271"/>
                </a:lnTo>
                <a:lnTo>
                  <a:pt x="22565" y="11671"/>
                </a:lnTo>
                <a:close/>
              </a:path>
              <a:path w="26035" h="19685">
                <a:moveTo>
                  <a:pt x="3390" y="0"/>
                </a:moveTo>
                <a:lnTo>
                  <a:pt x="2819" y="2273"/>
                </a:lnTo>
                <a:lnTo>
                  <a:pt x="1650" y="4038"/>
                </a:lnTo>
                <a:lnTo>
                  <a:pt x="0" y="5308"/>
                </a:lnTo>
                <a:lnTo>
                  <a:pt x="2641" y="6731"/>
                </a:lnTo>
                <a:lnTo>
                  <a:pt x="12509" y="12153"/>
                </a:lnTo>
                <a:lnTo>
                  <a:pt x="12865" y="11671"/>
                </a:lnTo>
                <a:lnTo>
                  <a:pt x="22565" y="11671"/>
                </a:lnTo>
                <a:lnTo>
                  <a:pt x="22301" y="10350"/>
                </a:lnTo>
                <a:lnTo>
                  <a:pt x="3390" y="0"/>
                </a:lnTo>
                <a:close/>
              </a:path>
            </a:pathLst>
          </a:custGeom>
          <a:solidFill>
            <a:srgbClr val="FFFFFF"/>
          </a:solidFill>
        </p:spPr>
        <p:txBody>
          <a:bodyPr wrap="square" lIns="0" tIns="0" rIns="0" bIns="0" rtlCol="0"/>
          <a:lstStyle/>
          <a:p/>
        </p:txBody>
      </p:sp>
      <p:sp>
        <p:nvSpPr>
          <p:cNvPr id="695" name="object 695"/>
          <p:cNvSpPr/>
          <p:nvPr/>
        </p:nvSpPr>
        <p:spPr>
          <a:xfrm>
            <a:off x="3944904" y="2630396"/>
            <a:ext cx="18415" cy="12065"/>
          </a:xfrm>
          <a:custGeom>
            <a:avLst/>
            <a:gdLst/>
            <a:ahLst/>
            <a:cxnLst/>
            <a:rect l="l" t="t" r="r" b="b"/>
            <a:pathLst>
              <a:path w="18414" h="12064">
                <a:moveTo>
                  <a:pt x="0" y="0"/>
                </a:moveTo>
                <a:lnTo>
                  <a:pt x="76" y="1587"/>
                </a:lnTo>
                <a:lnTo>
                  <a:pt x="18211" y="11518"/>
                </a:lnTo>
                <a:lnTo>
                  <a:pt x="18287" y="10020"/>
                </a:lnTo>
                <a:lnTo>
                  <a:pt x="0" y="0"/>
                </a:lnTo>
                <a:close/>
              </a:path>
            </a:pathLst>
          </a:custGeom>
          <a:solidFill>
            <a:srgbClr val="FFFFFF"/>
          </a:solidFill>
        </p:spPr>
        <p:txBody>
          <a:bodyPr wrap="square" lIns="0" tIns="0" rIns="0" bIns="0" rtlCol="0"/>
          <a:lstStyle/>
          <a:p/>
        </p:txBody>
      </p:sp>
      <p:sp>
        <p:nvSpPr>
          <p:cNvPr id="696" name="object 696"/>
          <p:cNvSpPr/>
          <p:nvPr/>
        </p:nvSpPr>
        <p:spPr>
          <a:xfrm>
            <a:off x="3941659" y="2620223"/>
            <a:ext cx="24765" cy="17145"/>
          </a:xfrm>
          <a:custGeom>
            <a:avLst/>
            <a:gdLst/>
            <a:ahLst/>
            <a:cxnLst/>
            <a:rect l="l" t="t" r="r" b="b"/>
            <a:pathLst>
              <a:path w="24764" h="17144">
                <a:moveTo>
                  <a:pt x="0" y="0"/>
                </a:moveTo>
                <a:lnTo>
                  <a:pt x="952" y="1892"/>
                </a:lnTo>
                <a:lnTo>
                  <a:pt x="1701" y="3759"/>
                </a:lnTo>
                <a:lnTo>
                  <a:pt x="2273" y="5626"/>
                </a:lnTo>
                <a:lnTo>
                  <a:pt x="22478" y="16687"/>
                </a:lnTo>
                <a:lnTo>
                  <a:pt x="23050" y="15443"/>
                </a:lnTo>
                <a:lnTo>
                  <a:pt x="23799" y="14401"/>
                </a:lnTo>
                <a:lnTo>
                  <a:pt x="24764" y="13576"/>
                </a:lnTo>
                <a:lnTo>
                  <a:pt x="0" y="0"/>
                </a:lnTo>
                <a:close/>
              </a:path>
            </a:pathLst>
          </a:custGeom>
          <a:solidFill>
            <a:srgbClr val="FFFFFF"/>
          </a:solidFill>
        </p:spPr>
        <p:txBody>
          <a:bodyPr wrap="square" lIns="0" tIns="0" rIns="0" bIns="0" rtlCol="0"/>
          <a:lstStyle/>
          <a:p/>
        </p:txBody>
      </p:sp>
      <p:sp>
        <p:nvSpPr>
          <p:cNvPr id="697" name="object 697"/>
          <p:cNvSpPr/>
          <p:nvPr/>
        </p:nvSpPr>
        <p:spPr>
          <a:xfrm>
            <a:off x="3944789" y="2633227"/>
            <a:ext cx="19050" cy="12065"/>
          </a:xfrm>
          <a:custGeom>
            <a:avLst/>
            <a:gdLst/>
            <a:ahLst/>
            <a:cxnLst/>
            <a:rect l="l" t="t" r="r" b="b"/>
            <a:pathLst>
              <a:path w="19050" h="12064">
                <a:moveTo>
                  <a:pt x="165" y="0"/>
                </a:moveTo>
                <a:lnTo>
                  <a:pt x="0" y="1485"/>
                </a:lnTo>
                <a:lnTo>
                  <a:pt x="18491" y="11607"/>
                </a:lnTo>
                <a:lnTo>
                  <a:pt x="18351" y="9969"/>
                </a:lnTo>
                <a:lnTo>
                  <a:pt x="165" y="0"/>
                </a:lnTo>
                <a:close/>
              </a:path>
            </a:pathLst>
          </a:custGeom>
          <a:solidFill>
            <a:srgbClr val="FFFFFF"/>
          </a:solidFill>
        </p:spPr>
        <p:txBody>
          <a:bodyPr wrap="square" lIns="0" tIns="0" rIns="0" bIns="0" rtlCol="0"/>
          <a:lstStyle/>
          <a:p/>
        </p:txBody>
      </p:sp>
      <p:sp>
        <p:nvSpPr>
          <p:cNvPr id="698" name="object 698"/>
          <p:cNvSpPr/>
          <p:nvPr/>
        </p:nvSpPr>
        <p:spPr>
          <a:xfrm>
            <a:off x="3944325" y="2627293"/>
            <a:ext cx="19685" cy="12065"/>
          </a:xfrm>
          <a:custGeom>
            <a:avLst/>
            <a:gdLst/>
            <a:ahLst/>
            <a:cxnLst/>
            <a:rect l="l" t="t" r="r" b="b"/>
            <a:pathLst>
              <a:path w="19685" h="12064">
                <a:moveTo>
                  <a:pt x="0" y="0"/>
                </a:moveTo>
                <a:lnTo>
                  <a:pt x="342" y="1739"/>
                </a:lnTo>
                <a:lnTo>
                  <a:pt x="19075" y="11988"/>
                </a:lnTo>
                <a:lnTo>
                  <a:pt x="19430" y="10629"/>
                </a:lnTo>
                <a:lnTo>
                  <a:pt x="0" y="0"/>
                </a:lnTo>
                <a:close/>
              </a:path>
            </a:pathLst>
          </a:custGeom>
          <a:solidFill>
            <a:srgbClr val="FFFFFF"/>
          </a:solidFill>
        </p:spPr>
        <p:txBody>
          <a:bodyPr wrap="square" lIns="0" tIns="0" rIns="0" bIns="0" rtlCol="0"/>
          <a:lstStyle/>
          <a:p/>
        </p:txBody>
      </p:sp>
      <p:sp>
        <p:nvSpPr>
          <p:cNvPr id="699" name="object 699"/>
          <p:cNvSpPr/>
          <p:nvPr/>
        </p:nvSpPr>
        <p:spPr>
          <a:xfrm>
            <a:off x="3958668" y="2617641"/>
            <a:ext cx="41910" cy="22225"/>
          </a:xfrm>
          <a:custGeom>
            <a:avLst/>
            <a:gdLst/>
            <a:ahLst/>
            <a:cxnLst/>
            <a:rect l="l" t="t" r="r" b="b"/>
            <a:pathLst>
              <a:path w="41910" h="22225">
                <a:moveTo>
                  <a:pt x="35892" y="12827"/>
                </a:moveTo>
                <a:lnTo>
                  <a:pt x="18325" y="12827"/>
                </a:lnTo>
                <a:lnTo>
                  <a:pt x="25170" y="15506"/>
                </a:lnTo>
                <a:lnTo>
                  <a:pt x="25170" y="21818"/>
                </a:lnTo>
                <a:lnTo>
                  <a:pt x="41921" y="20040"/>
                </a:lnTo>
                <a:lnTo>
                  <a:pt x="35892" y="12827"/>
                </a:lnTo>
                <a:close/>
              </a:path>
              <a:path w="41910" h="22225">
                <a:moveTo>
                  <a:pt x="10862" y="2486"/>
                </a:moveTo>
                <a:lnTo>
                  <a:pt x="0" y="4794"/>
                </a:lnTo>
                <a:lnTo>
                  <a:pt x="8711" y="15392"/>
                </a:lnTo>
                <a:lnTo>
                  <a:pt x="12445" y="12890"/>
                </a:lnTo>
                <a:lnTo>
                  <a:pt x="18325" y="12827"/>
                </a:lnTo>
                <a:lnTo>
                  <a:pt x="35892" y="12827"/>
                </a:lnTo>
                <a:lnTo>
                  <a:pt x="30361" y="6210"/>
                </a:lnTo>
                <a:lnTo>
                  <a:pt x="25208" y="6210"/>
                </a:lnTo>
                <a:lnTo>
                  <a:pt x="10862" y="2486"/>
                </a:lnTo>
                <a:close/>
              </a:path>
              <a:path w="41910" h="22225">
                <a:moveTo>
                  <a:pt x="25170" y="0"/>
                </a:moveTo>
                <a:lnTo>
                  <a:pt x="25208" y="6210"/>
                </a:lnTo>
                <a:lnTo>
                  <a:pt x="30361" y="6210"/>
                </a:lnTo>
                <a:lnTo>
                  <a:pt x="25170" y="0"/>
                </a:lnTo>
                <a:close/>
              </a:path>
            </a:pathLst>
          </a:custGeom>
          <a:solidFill>
            <a:srgbClr val="FFFFFF"/>
          </a:solidFill>
        </p:spPr>
        <p:txBody>
          <a:bodyPr wrap="square" lIns="0" tIns="0" rIns="0" bIns="0" rtlCol="0"/>
          <a:lstStyle/>
          <a:p/>
        </p:txBody>
      </p:sp>
      <p:sp>
        <p:nvSpPr>
          <p:cNvPr id="700" name="object 700"/>
          <p:cNvSpPr/>
          <p:nvPr/>
        </p:nvSpPr>
        <p:spPr>
          <a:xfrm>
            <a:off x="3907504" y="2584995"/>
            <a:ext cx="46355" cy="40640"/>
          </a:xfrm>
          <a:custGeom>
            <a:avLst/>
            <a:gdLst/>
            <a:ahLst/>
            <a:cxnLst/>
            <a:rect l="l" t="t" r="r" b="b"/>
            <a:pathLst>
              <a:path w="46354" h="40639">
                <a:moveTo>
                  <a:pt x="28020" y="15506"/>
                </a:moveTo>
                <a:lnTo>
                  <a:pt x="16725" y="15506"/>
                </a:lnTo>
                <a:lnTo>
                  <a:pt x="23596" y="20332"/>
                </a:lnTo>
                <a:lnTo>
                  <a:pt x="29464" y="26860"/>
                </a:lnTo>
                <a:lnTo>
                  <a:pt x="33197" y="33464"/>
                </a:lnTo>
                <a:lnTo>
                  <a:pt x="45897" y="40411"/>
                </a:lnTo>
                <a:lnTo>
                  <a:pt x="40349" y="29840"/>
                </a:lnTo>
                <a:lnTo>
                  <a:pt x="32418" y="19620"/>
                </a:lnTo>
                <a:lnTo>
                  <a:pt x="28020" y="15506"/>
                </a:lnTo>
                <a:close/>
              </a:path>
              <a:path w="46354" h="40639">
                <a:moveTo>
                  <a:pt x="16725" y="0"/>
                </a:moveTo>
                <a:lnTo>
                  <a:pt x="0" y="1714"/>
                </a:lnTo>
                <a:lnTo>
                  <a:pt x="16725" y="21805"/>
                </a:lnTo>
                <a:lnTo>
                  <a:pt x="16725" y="15506"/>
                </a:lnTo>
                <a:lnTo>
                  <a:pt x="28020" y="15506"/>
                </a:lnTo>
                <a:lnTo>
                  <a:pt x="22621" y="10455"/>
                </a:lnTo>
                <a:lnTo>
                  <a:pt x="16725" y="6184"/>
                </a:lnTo>
                <a:lnTo>
                  <a:pt x="16725" y="0"/>
                </a:lnTo>
                <a:close/>
              </a:path>
            </a:pathLst>
          </a:custGeom>
          <a:solidFill>
            <a:srgbClr val="FFFFFF"/>
          </a:solidFill>
        </p:spPr>
        <p:txBody>
          <a:bodyPr wrap="square" lIns="0" tIns="0" rIns="0" bIns="0" rtlCol="0"/>
          <a:lstStyle/>
          <a:p/>
        </p:txBody>
      </p:sp>
      <p:sp>
        <p:nvSpPr>
          <p:cNvPr id="701" name="object 701"/>
          <p:cNvSpPr/>
          <p:nvPr/>
        </p:nvSpPr>
        <p:spPr>
          <a:xfrm>
            <a:off x="3907504" y="2635280"/>
            <a:ext cx="41910" cy="22225"/>
          </a:xfrm>
          <a:custGeom>
            <a:avLst/>
            <a:gdLst/>
            <a:ahLst/>
            <a:cxnLst/>
            <a:rect l="l" t="t" r="r" b="b"/>
            <a:pathLst>
              <a:path w="41910" h="22225">
                <a:moveTo>
                  <a:pt x="16725" y="0"/>
                </a:moveTo>
                <a:lnTo>
                  <a:pt x="0" y="1714"/>
                </a:lnTo>
                <a:lnTo>
                  <a:pt x="16725" y="21818"/>
                </a:lnTo>
                <a:lnTo>
                  <a:pt x="16725" y="15443"/>
                </a:lnTo>
                <a:lnTo>
                  <a:pt x="40581" y="15443"/>
                </a:lnTo>
                <a:lnTo>
                  <a:pt x="34622" y="8750"/>
                </a:lnTo>
                <a:lnTo>
                  <a:pt x="28917" y="8750"/>
                </a:lnTo>
                <a:lnTo>
                  <a:pt x="23266" y="8699"/>
                </a:lnTo>
                <a:lnTo>
                  <a:pt x="16725" y="6134"/>
                </a:lnTo>
                <a:lnTo>
                  <a:pt x="16725" y="0"/>
                </a:lnTo>
                <a:close/>
              </a:path>
              <a:path w="41910" h="22225">
                <a:moveTo>
                  <a:pt x="40581" y="15443"/>
                </a:moveTo>
                <a:lnTo>
                  <a:pt x="16725" y="15443"/>
                </a:lnTo>
                <a:lnTo>
                  <a:pt x="31017" y="19164"/>
                </a:lnTo>
                <a:lnTo>
                  <a:pt x="41873" y="16893"/>
                </a:lnTo>
                <a:lnTo>
                  <a:pt x="40581" y="15443"/>
                </a:lnTo>
                <a:close/>
              </a:path>
              <a:path w="41910" h="22225">
                <a:moveTo>
                  <a:pt x="32677" y="6565"/>
                </a:moveTo>
                <a:lnTo>
                  <a:pt x="28917" y="8750"/>
                </a:lnTo>
                <a:lnTo>
                  <a:pt x="34622" y="8750"/>
                </a:lnTo>
                <a:lnTo>
                  <a:pt x="32677" y="6565"/>
                </a:lnTo>
                <a:close/>
              </a:path>
            </a:pathLst>
          </a:custGeom>
          <a:solidFill>
            <a:srgbClr val="FFFFFF"/>
          </a:solidFill>
        </p:spPr>
        <p:txBody>
          <a:bodyPr wrap="square" lIns="0" tIns="0" rIns="0" bIns="0" rtlCol="0"/>
          <a:lstStyle/>
          <a:p/>
        </p:txBody>
      </p:sp>
      <p:sp>
        <p:nvSpPr>
          <p:cNvPr id="702" name="object 702"/>
          <p:cNvSpPr/>
          <p:nvPr/>
        </p:nvSpPr>
        <p:spPr>
          <a:xfrm>
            <a:off x="3954995" y="2649947"/>
            <a:ext cx="45720" cy="40005"/>
          </a:xfrm>
          <a:custGeom>
            <a:avLst/>
            <a:gdLst/>
            <a:ahLst/>
            <a:cxnLst/>
            <a:rect l="l" t="t" r="r" b="b"/>
            <a:pathLst>
              <a:path w="45720" h="40005">
                <a:moveTo>
                  <a:pt x="0" y="0"/>
                </a:moveTo>
                <a:lnTo>
                  <a:pt x="5728" y="10526"/>
                </a:lnTo>
                <a:lnTo>
                  <a:pt x="13782" y="20661"/>
                </a:lnTo>
                <a:lnTo>
                  <a:pt x="23651" y="29705"/>
                </a:lnTo>
                <a:lnTo>
                  <a:pt x="28841" y="34226"/>
                </a:lnTo>
                <a:lnTo>
                  <a:pt x="28841" y="39801"/>
                </a:lnTo>
                <a:lnTo>
                  <a:pt x="45593" y="38011"/>
                </a:lnTo>
                <a:lnTo>
                  <a:pt x="33972" y="24117"/>
                </a:lnTo>
                <a:lnTo>
                  <a:pt x="28879" y="24117"/>
                </a:lnTo>
                <a:lnTo>
                  <a:pt x="22301" y="19519"/>
                </a:lnTo>
                <a:lnTo>
                  <a:pt x="16662" y="13360"/>
                </a:lnTo>
                <a:lnTo>
                  <a:pt x="12903" y="7061"/>
                </a:lnTo>
                <a:lnTo>
                  <a:pt x="0" y="0"/>
                </a:lnTo>
                <a:close/>
              </a:path>
              <a:path w="45720" h="40005">
                <a:moveTo>
                  <a:pt x="28841" y="17983"/>
                </a:moveTo>
                <a:lnTo>
                  <a:pt x="28879" y="24117"/>
                </a:lnTo>
                <a:lnTo>
                  <a:pt x="33972" y="24117"/>
                </a:lnTo>
                <a:lnTo>
                  <a:pt x="28841" y="17983"/>
                </a:lnTo>
                <a:close/>
              </a:path>
            </a:pathLst>
          </a:custGeom>
          <a:solidFill>
            <a:srgbClr val="FFFFFF"/>
          </a:solidFill>
        </p:spPr>
        <p:txBody>
          <a:bodyPr wrap="square" lIns="0" tIns="0" rIns="0" bIns="0" rtlCol="0"/>
          <a:lstStyle/>
          <a:p/>
        </p:txBody>
      </p:sp>
      <p:sp>
        <p:nvSpPr>
          <p:cNvPr id="703" name="object 703"/>
          <p:cNvSpPr/>
          <p:nvPr/>
        </p:nvSpPr>
        <p:spPr>
          <a:xfrm>
            <a:off x="3953111" y="2648972"/>
            <a:ext cx="1905" cy="0"/>
          </a:xfrm>
          <a:custGeom>
            <a:avLst/>
            <a:gdLst/>
            <a:ahLst/>
            <a:cxnLst/>
            <a:rect l="l" t="t" r="r" b="b"/>
            <a:pathLst>
              <a:path w="1904" h="0">
                <a:moveTo>
                  <a:pt x="0" y="0"/>
                </a:moveTo>
                <a:lnTo>
                  <a:pt x="1892" y="0"/>
                </a:lnTo>
              </a:path>
            </a:pathLst>
          </a:custGeom>
          <a:ln w="3175">
            <a:solidFill>
              <a:srgbClr val="FFFFFF"/>
            </a:solidFill>
          </a:ln>
        </p:spPr>
        <p:txBody>
          <a:bodyPr wrap="square" lIns="0" tIns="0" rIns="0" bIns="0" rtlCol="0"/>
          <a:lstStyle/>
          <a:p/>
        </p:txBody>
      </p:sp>
      <p:sp>
        <p:nvSpPr>
          <p:cNvPr id="704" name="object 704"/>
          <p:cNvSpPr/>
          <p:nvPr/>
        </p:nvSpPr>
        <p:spPr>
          <a:xfrm>
            <a:off x="3942961" y="2637418"/>
            <a:ext cx="22225" cy="14604"/>
          </a:xfrm>
          <a:custGeom>
            <a:avLst/>
            <a:gdLst/>
            <a:ahLst/>
            <a:cxnLst/>
            <a:rect l="l" t="t" r="r" b="b"/>
            <a:pathLst>
              <a:path w="22225" h="14605">
                <a:moveTo>
                  <a:pt x="1092" y="0"/>
                </a:moveTo>
                <a:lnTo>
                  <a:pt x="812" y="685"/>
                </a:lnTo>
                <a:lnTo>
                  <a:pt x="0" y="1892"/>
                </a:lnTo>
                <a:lnTo>
                  <a:pt x="22161" y="14020"/>
                </a:lnTo>
                <a:lnTo>
                  <a:pt x="21361" y="11950"/>
                </a:lnTo>
                <a:lnTo>
                  <a:pt x="21082" y="10934"/>
                </a:lnTo>
                <a:lnTo>
                  <a:pt x="1092" y="0"/>
                </a:lnTo>
                <a:close/>
              </a:path>
            </a:pathLst>
          </a:custGeom>
          <a:solidFill>
            <a:srgbClr val="4F6671"/>
          </a:solidFill>
        </p:spPr>
        <p:txBody>
          <a:bodyPr wrap="square" lIns="0" tIns="0" rIns="0" bIns="0" rtlCol="0"/>
          <a:lstStyle/>
          <a:p/>
        </p:txBody>
      </p:sp>
      <p:sp>
        <p:nvSpPr>
          <p:cNvPr id="705" name="object 705"/>
          <p:cNvSpPr/>
          <p:nvPr/>
        </p:nvSpPr>
        <p:spPr>
          <a:xfrm>
            <a:off x="4434152" y="2416365"/>
            <a:ext cx="292263" cy="157747"/>
          </a:xfrm>
          <a:prstGeom prst="rect">
            <a:avLst/>
          </a:prstGeom>
          <a:blipFill>
            <a:blip r:embed="rId191" cstate="print"/>
            <a:stretch>
              <a:fillRect/>
            </a:stretch>
          </a:blipFill>
        </p:spPr>
        <p:txBody>
          <a:bodyPr wrap="square" lIns="0" tIns="0" rIns="0" bIns="0" rtlCol="0"/>
          <a:lstStyle/>
          <a:p/>
        </p:txBody>
      </p:sp>
      <p:sp>
        <p:nvSpPr>
          <p:cNvPr id="706" name="object 706"/>
          <p:cNvSpPr/>
          <p:nvPr/>
        </p:nvSpPr>
        <p:spPr>
          <a:xfrm>
            <a:off x="4434065" y="2495448"/>
            <a:ext cx="292506" cy="219125"/>
          </a:xfrm>
          <a:prstGeom prst="rect">
            <a:avLst/>
          </a:prstGeom>
          <a:blipFill>
            <a:blip r:embed="rId192" cstate="print"/>
            <a:stretch>
              <a:fillRect/>
            </a:stretch>
          </a:blipFill>
        </p:spPr>
        <p:txBody>
          <a:bodyPr wrap="square" lIns="0" tIns="0" rIns="0" bIns="0" rtlCol="0"/>
          <a:lstStyle/>
          <a:p/>
        </p:txBody>
      </p:sp>
      <p:sp>
        <p:nvSpPr>
          <p:cNvPr id="707" name="object 707"/>
          <p:cNvSpPr/>
          <p:nvPr/>
        </p:nvSpPr>
        <p:spPr>
          <a:xfrm>
            <a:off x="4456366" y="2432901"/>
            <a:ext cx="246595" cy="132902"/>
          </a:xfrm>
          <a:prstGeom prst="rect">
            <a:avLst/>
          </a:prstGeom>
          <a:blipFill>
            <a:blip r:embed="rId193" cstate="print"/>
            <a:stretch>
              <a:fillRect/>
            </a:stretch>
          </a:blipFill>
        </p:spPr>
        <p:txBody>
          <a:bodyPr wrap="square" lIns="0" tIns="0" rIns="0" bIns="0" rtlCol="0"/>
          <a:lstStyle/>
          <a:p/>
        </p:txBody>
      </p:sp>
      <p:sp>
        <p:nvSpPr>
          <p:cNvPr id="708" name="object 708"/>
          <p:cNvSpPr/>
          <p:nvPr/>
        </p:nvSpPr>
        <p:spPr>
          <a:xfrm>
            <a:off x="4454093" y="2427033"/>
            <a:ext cx="250647" cy="132893"/>
          </a:xfrm>
          <a:prstGeom prst="rect">
            <a:avLst/>
          </a:prstGeom>
          <a:blipFill>
            <a:blip r:embed="rId194" cstate="print"/>
            <a:stretch>
              <a:fillRect/>
            </a:stretch>
          </a:blipFill>
        </p:spPr>
        <p:txBody>
          <a:bodyPr wrap="square" lIns="0" tIns="0" rIns="0" bIns="0" rtlCol="0"/>
          <a:lstStyle/>
          <a:p/>
        </p:txBody>
      </p:sp>
      <p:sp>
        <p:nvSpPr>
          <p:cNvPr id="709" name="object 709"/>
          <p:cNvSpPr/>
          <p:nvPr/>
        </p:nvSpPr>
        <p:spPr>
          <a:xfrm>
            <a:off x="4434166" y="2543061"/>
            <a:ext cx="292379" cy="85344"/>
          </a:xfrm>
          <a:prstGeom prst="rect">
            <a:avLst/>
          </a:prstGeom>
          <a:blipFill>
            <a:blip r:embed="rId195" cstate="print"/>
            <a:stretch>
              <a:fillRect/>
            </a:stretch>
          </a:blipFill>
        </p:spPr>
        <p:txBody>
          <a:bodyPr wrap="square" lIns="0" tIns="0" rIns="0" bIns="0" rtlCol="0"/>
          <a:lstStyle/>
          <a:p/>
        </p:txBody>
      </p:sp>
      <p:sp>
        <p:nvSpPr>
          <p:cNvPr id="710" name="object 710"/>
          <p:cNvSpPr/>
          <p:nvPr/>
        </p:nvSpPr>
        <p:spPr>
          <a:xfrm>
            <a:off x="4575925" y="2434420"/>
            <a:ext cx="10795" cy="11430"/>
          </a:xfrm>
          <a:custGeom>
            <a:avLst/>
            <a:gdLst/>
            <a:ahLst/>
            <a:cxnLst/>
            <a:rect l="l" t="t" r="r" b="b"/>
            <a:pathLst>
              <a:path w="10795" h="11430">
                <a:moveTo>
                  <a:pt x="1803" y="0"/>
                </a:moveTo>
                <a:lnTo>
                  <a:pt x="0" y="7429"/>
                </a:lnTo>
                <a:lnTo>
                  <a:pt x="8547" y="11061"/>
                </a:lnTo>
                <a:lnTo>
                  <a:pt x="10350" y="3632"/>
                </a:lnTo>
                <a:lnTo>
                  <a:pt x="1803" y="0"/>
                </a:lnTo>
                <a:close/>
              </a:path>
            </a:pathLst>
          </a:custGeom>
          <a:solidFill>
            <a:srgbClr val="4F6671"/>
          </a:solidFill>
        </p:spPr>
        <p:txBody>
          <a:bodyPr wrap="square" lIns="0" tIns="0" rIns="0" bIns="0" rtlCol="0"/>
          <a:lstStyle/>
          <a:p/>
        </p:txBody>
      </p:sp>
      <p:sp>
        <p:nvSpPr>
          <p:cNvPr id="711" name="object 711"/>
          <p:cNvSpPr/>
          <p:nvPr/>
        </p:nvSpPr>
        <p:spPr>
          <a:xfrm>
            <a:off x="4567957" y="2434417"/>
            <a:ext cx="10160" cy="11430"/>
          </a:xfrm>
          <a:custGeom>
            <a:avLst/>
            <a:gdLst/>
            <a:ahLst/>
            <a:cxnLst/>
            <a:rect l="l" t="t" r="r" b="b"/>
            <a:pathLst>
              <a:path w="10160" h="11430">
                <a:moveTo>
                  <a:pt x="9766" y="0"/>
                </a:moveTo>
                <a:lnTo>
                  <a:pt x="1816" y="3606"/>
                </a:lnTo>
                <a:lnTo>
                  <a:pt x="0" y="11036"/>
                </a:lnTo>
                <a:lnTo>
                  <a:pt x="7962" y="7429"/>
                </a:lnTo>
                <a:lnTo>
                  <a:pt x="9766" y="0"/>
                </a:lnTo>
                <a:close/>
              </a:path>
            </a:pathLst>
          </a:custGeom>
          <a:solidFill>
            <a:srgbClr val="627D8A"/>
          </a:solidFill>
        </p:spPr>
        <p:txBody>
          <a:bodyPr wrap="square" lIns="0" tIns="0" rIns="0" bIns="0" rtlCol="0"/>
          <a:lstStyle/>
          <a:p/>
        </p:txBody>
      </p:sp>
      <p:sp>
        <p:nvSpPr>
          <p:cNvPr id="712" name="object 712"/>
          <p:cNvSpPr/>
          <p:nvPr/>
        </p:nvSpPr>
        <p:spPr>
          <a:xfrm>
            <a:off x="4569629" y="2431250"/>
            <a:ext cx="17145" cy="6985"/>
          </a:xfrm>
          <a:custGeom>
            <a:avLst/>
            <a:gdLst/>
            <a:ahLst/>
            <a:cxnLst/>
            <a:rect l="l" t="t" r="r" b="b"/>
            <a:pathLst>
              <a:path w="17145" h="6985">
                <a:moveTo>
                  <a:pt x="15384" y="3162"/>
                </a:moveTo>
                <a:lnTo>
                  <a:pt x="8089" y="3162"/>
                </a:lnTo>
                <a:lnTo>
                  <a:pt x="16649" y="6807"/>
                </a:lnTo>
                <a:lnTo>
                  <a:pt x="16522" y="3644"/>
                </a:lnTo>
                <a:lnTo>
                  <a:pt x="15384" y="3162"/>
                </a:lnTo>
                <a:close/>
              </a:path>
              <a:path w="17145" h="6985">
                <a:moveTo>
                  <a:pt x="7924" y="0"/>
                </a:moveTo>
                <a:lnTo>
                  <a:pt x="0" y="3619"/>
                </a:lnTo>
                <a:lnTo>
                  <a:pt x="139" y="6781"/>
                </a:lnTo>
                <a:lnTo>
                  <a:pt x="8089" y="3162"/>
                </a:lnTo>
                <a:lnTo>
                  <a:pt x="15384" y="3162"/>
                </a:lnTo>
                <a:lnTo>
                  <a:pt x="7924" y="0"/>
                </a:lnTo>
                <a:close/>
              </a:path>
            </a:pathLst>
          </a:custGeom>
          <a:solidFill>
            <a:srgbClr val="FFFFFF"/>
          </a:solidFill>
        </p:spPr>
        <p:txBody>
          <a:bodyPr wrap="square" lIns="0" tIns="0" rIns="0" bIns="0" rtlCol="0"/>
          <a:lstStyle/>
          <a:p/>
        </p:txBody>
      </p:sp>
      <p:sp>
        <p:nvSpPr>
          <p:cNvPr id="713" name="object 713"/>
          <p:cNvSpPr/>
          <p:nvPr/>
        </p:nvSpPr>
        <p:spPr>
          <a:xfrm>
            <a:off x="4567843" y="2434881"/>
            <a:ext cx="2540" cy="10795"/>
          </a:xfrm>
          <a:custGeom>
            <a:avLst/>
            <a:gdLst/>
            <a:ahLst/>
            <a:cxnLst/>
            <a:rect l="l" t="t" r="r" b="b"/>
            <a:pathLst>
              <a:path w="2539" h="10794">
                <a:moveTo>
                  <a:pt x="1790" y="0"/>
                </a:moveTo>
                <a:lnTo>
                  <a:pt x="0" y="7429"/>
                </a:lnTo>
                <a:lnTo>
                  <a:pt x="114" y="10566"/>
                </a:lnTo>
                <a:lnTo>
                  <a:pt x="1930" y="3149"/>
                </a:lnTo>
                <a:lnTo>
                  <a:pt x="1790" y="0"/>
                </a:lnTo>
                <a:close/>
              </a:path>
            </a:pathLst>
          </a:custGeom>
          <a:solidFill>
            <a:srgbClr val="4F6671"/>
          </a:solidFill>
        </p:spPr>
        <p:txBody>
          <a:bodyPr wrap="square" lIns="0" tIns="0" rIns="0" bIns="0" rtlCol="0"/>
          <a:lstStyle/>
          <a:p/>
        </p:txBody>
      </p:sp>
      <p:sp>
        <p:nvSpPr>
          <p:cNvPr id="714" name="object 714"/>
          <p:cNvSpPr/>
          <p:nvPr/>
        </p:nvSpPr>
        <p:spPr>
          <a:xfrm>
            <a:off x="4576143" y="2439568"/>
            <a:ext cx="10795" cy="11430"/>
          </a:xfrm>
          <a:custGeom>
            <a:avLst/>
            <a:gdLst/>
            <a:ahLst/>
            <a:cxnLst/>
            <a:rect l="l" t="t" r="r" b="b"/>
            <a:pathLst>
              <a:path w="10795" h="11430">
                <a:moveTo>
                  <a:pt x="1803" y="0"/>
                </a:moveTo>
                <a:lnTo>
                  <a:pt x="0" y="7429"/>
                </a:lnTo>
                <a:lnTo>
                  <a:pt x="8547" y="11087"/>
                </a:lnTo>
                <a:lnTo>
                  <a:pt x="10388" y="3657"/>
                </a:lnTo>
                <a:lnTo>
                  <a:pt x="1803" y="0"/>
                </a:lnTo>
                <a:close/>
              </a:path>
            </a:pathLst>
          </a:custGeom>
          <a:solidFill>
            <a:srgbClr val="4F6671"/>
          </a:solidFill>
        </p:spPr>
        <p:txBody>
          <a:bodyPr wrap="square" lIns="0" tIns="0" rIns="0" bIns="0" rtlCol="0"/>
          <a:lstStyle/>
          <a:p/>
        </p:txBody>
      </p:sp>
      <p:sp>
        <p:nvSpPr>
          <p:cNvPr id="715" name="object 715"/>
          <p:cNvSpPr/>
          <p:nvPr/>
        </p:nvSpPr>
        <p:spPr>
          <a:xfrm>
            <a:off x="4568197" y="2439573"/>
            <a:ext cx="10160" cy="11430"/>
          </a:xfrm>
          <a:custGeom>
            <a:avLst/>
            <a:gdLst/>
            <a:ahLst/>
            <a:cxnLst/>
            <a:rect l="l" t="t" r="r" b="b"/>
            <a:pathLst>
              <a:path w="10160" h="11430">
                <a:moveTo>
                  <a:pt x="9753" y="0"/>
                </a:moveTo>
                <a:lnTo>
                  <a:pt x="1816" y="3632"/>
                </a:lnTo>
                <a:lnTo>
                  <a:pt x="0" y="11049"/>
                </a:lnTo>
                <a:lnTo>
                  <a:pt x="7937" y="7429"/>
                </a:lnTo>
                <a:lnTo>
                  <a:pt x="9753" y="0"/>
                </a:lnTo>
                <a:close/>
              </a:path>
            </a:pathLst>
          </a:custGeom>
          <a:solidFill>
            <a:srgbClr val="627D8A"/>
          </a:solidFill>
        </p:spPr>
        <p:txBody>
          <a:bodyPr wrap="square" lIns="0" tIns="0" rIns="0" bIns="0" rtlCol="0"/>
          <a:lstStyle/>
          <a:p/>
        </p:txBody>
      </p:sp>
      <p:sp>
        <p:nvSpPr>
          <p:cNvPr id="716" name="object 716"/>
          <p:cNvSpPr/>
          <p:nvPr/>
        </p:nvSpPr>
        <p:spPr>
          <a:xfrm>
            <a:off x="4568046" y="2440016"/>
            <a:ext cx="2540" cy="10795"/>
          </a:xfrm>
          <a:custGeom>
            <a:avLst/>
            <a:gdLst/>
            <a:ahLst/>
            <a:cxnLst/>
            <a:rect l="l" t="t" r="r" b="b"/>
            <a:pathLst>
              <a:path w="2539" h="10794">
                <a:moveTo>
                  <a:pt x="1803" y="0"/>
                </a:moveTo>
                <a:lnTo>
                  <a:pt x="0" y="7429"/>
                </a:lnTo>
                <a:lnTo>
                  <a:pt x="152" y="10604"/>
                </a:lnTo>
                <a:lnTo>
                  <a:pt x="1968" y="3187"/>
                </a:lnTo>
                <a:lnTo>
                  <a:pt x="1803" y="0"/>
                </a:lnTo>
                <a:close/>
              </a:path>
            </a:pathLst>
          </a:custGeom>
          <a:solidFill>
            <a:srgbClr val="4F6671"/>
          </a:solidFill>
        </p:spPr>
        <p:txBody>
          <a:bodyPr wrap="square" lIns="0" tIns="0" rIns="0" bIns="0" rtlCol="0"/>
          <a:lstStyle/>
          <a:p/>
        </p:txBody>
      </p:sp>
      <p:sp>
        <p:nvSpPr>
          <p:cNvPr id="717" name="object 717"/>
          <p:cNvSpPr/>
          <p:nvPr/>
        </p:nvSpPr>
        <p:spPr>
          <a:xfrm>
            <a:off x="4569854" y="2436378"/>
            <a:ext cx="17145" cy="6985"/>
          </a:xfrm>
          <a:custGeom>
            <a:avLst/>
            <a:gdLst/>
            <a:ahLst/>
            <a:cxnLst/>
            <a:rect l="l" t="t" r="r" b="b"/>
            <a:pathLst>
              <a:path w="17145" h="6985">
                <a:moveTo>
                  <a:pt x="15410" y="3200"/>
                </a:moveTo>
                <a:lnTo>
                  <a:pt x="8102" y="3200"/>
                </a:lnTo>
                <a:lnTo>
                  <a:pt x="16675" y="6845"/>
                </a:lnTo>
                <a:lnTo>
                  <a:pt x="16535" y="3682"/>
                </a:lnTo>
                <a:lnTo>
                  <a:pt x="15410" y="3200"/>
                </a:lnTo>
                <a:close/>
              </a:path>
              <a:path w="17145" h="6985">
                <a:moveTo>
                  <a:pt x="7950" y="0"/>
                </a:moveTo>
                <a:lnTo>
                  <a:pt x="0" y="3644"/>
                </a:lnTo>
                <a:lnTo>
                  <a:pt x="165" y="6832"/>
                </a:lnTo>
                <a:lnTo>
                  <a:pt x="8102" y="3200"/>
                </a:lnTo>
                <a:lnTo>
                  <a:pt x="15410" y="3200"/>
                </a:lnTo>
                <a:lnTo>
                  <a:pt x="7950" y="0"/>
                </a:lnTo>
                <a:close/>
              </a:path>
            </a:pathLst>
          </a:custGeom>
          <a:solidFill>
            <a:srgbClr val="FFFFFF"/>
          </a:solidFill>
        </p:spPr>
        <p:txBody>
          <a:bodyPr wrap="square" lIns="0" tIns="0" rIns="0" bIns="0" rtlCol="0"/>
          <a:lstStyle/>
          <a:p/>
        </p:txBody>
      </p:sp>
      <p:sp>
        <p:nvSpPr>
          <p:cNvPr id="718" name="object 718"/>
          <p:cNvSpPr/>
          <p:nvPr/>
        </p:nvSpPr>
        <p:spPr>
          <a:xfrm>
            <a:off x="4576349" y="2444736"/>
            <a:ext cx="10795" cy="11430"/>
          </a:xfrm>
          <a:custGeom>
            <a:avLst/>
            <a:gdLst/>
            <a:ahLst/>
            <a:cxnLst/>
            <a:rect l="l" t="t" r="r" b="b"/>
            <a:pathLst>
              <a:path w="10795" h="11430">
                <a:moveTo>
                  <a:pt x="1841" y="0"/>
                </a:moveTo>
                <a:lnTo>
                  <a:pt x="0" y="7429"/>
                </a:lnTo>
                <a:lnTo>
                  <a:pt x="8585" y="11074"/>
                </a:lnTo>
                <a:lnTo>
                  <a:pt x="10388" y="3644"/>
                </a:lnTo>
                <a:lnTo>
                  <a:pt x="1841" y="0"/>
                </a:lnTo>
                <a:close/>
              </a:path>
            </a:pathLst>
          </a:custGeom>
          <a:solidFill>
            <a:srgbClr val="4F6671"/>
          </a:solidFill>
        </p:spPr>
        <p:txBody>
          <a:bodyPr wrap="square" lIns="0" tIns="0" rIns="0" bIns="0" rtlCol="0"/>
          <a:lstStyle/>
          <a:p/>
        </p:txBody>
      </p:sp>
      <p:sp>
        <p:nvSpPr>
          <p:cNvPr id="719" name="object 719"/>
          <p:cNvSpPr/>
          <p:nvPr/>
        </p:nvSpPr>
        <p:spPr>
          <a:xfrm>
            <a:off x="4568419" y="2444738"/>
            <a:ext cx="10160" cy="11430"/>
          </a:xfrm>
          <a:custGeom>
            <a:avLst/>
            <a:gdLst/>
            <a:ahLst/>
            <a:cxnLst/>
            <a:rect l="l" t="t" r="r" b="b"/>
            <a:pathLst>
              <a:path w="10160" h="11430">
                <a:moveTo>
                  <a:pt x="9766" y="0"/>
                </a:moveTo>
                <a:lnTo>
                  <a:pt x="1816" y="3644"/>
                </a:lnTo>
                <a:lnTo>
                  <a:pt x="0" y="11061"/>
                </a:lnTo>
                <a:lnTo>
                  <a:pt x="7937" y="7429"/>
                </a:lnTo>
                <a:lnTo>
                  <a:pt x="9766" y="0"/>
                </a:lnTo>
                <a:close/>
              </a:path>
            </a:pathLst>
          </a:custGeom>
          <a:solidFill>
            <a:srgbClr val="627D8A"/>
          </a:solidFill>
        </p:spPr>
        <p:txBody>
          <a:bodyPr wrap="square" lIns="0" tIns="0" rIns="0" bIns="0" rtlCol="0"/>
          <a:lstStyle/>
          <a:p/>
        </p:txBody>
      </p:sp>
      <p:sp>
        <p:nvSpPr>
          <p:cNvPr id="720" name="object 720"/>
          <p:cNvSpPr/>
          <p:nvPr/>
        </p:nvSpPr>
        <p:spPr>
          <a:xfrm>
            <a:off x="4570083" y="2441553"/>
            <a:ext cx="17145" cy="6985"/>
          </a:xfrm>
          <a:custGeom>
            <a:avLst/>
            <a:gdLst/>
            <a:ahLst/>
            <a:cxnLst/>
            <a:rect l="l" t="t" r="r" b="b"/>
            <a:pathLst>
              <a:path w="17145" h="6985">
                <a:moveTo>
                  <a:pt x="7962" y="0"/>
                </a:moveTo>
                <a:lnTo>
                  <a:pt x="0" y="3619"/>
                </a:lnTo>
                <a:lnTo>
                  <a:pt x="152" y="6832"/>
                </a:lnTo>
                <a:lnTo>
                  <a:pt x="8102" y="3187"/>
                </a:lnTo>
                <a:lnTo>
                  <a:pt x="15448" y="3187"/>
                </a:lnTo>
                <a:lnTo>
                  <a:pt x="7962" y="0"/>
                </a:lnTo>
                <a:close/>
              </a:path>
              <a:path w="17145" h="6985">
                <a:moveTo>
                  <a:pt x="15448" y="3187"/>
                </a:moveTo>
                <a:lnTo>
                  <a:pt x="8102" y="3187"/>
                </a:lnTo>
                <a:lnTo>
                  <a:pt x="16649" y="6832"/>
                </a:lnTo>
                <a:lnTo>
                  <a:pt x="16522" y="3644"/>
                </a:lnTo>
                <a:lnTo>
                  <a:pt x="15448" y="3187"/>
                </a:lnTo>
                <a:close/>
              </a:path>
            </a:pathLst>
          </a:custGeom>
          <a:solidFill>
            <a:srgbClr val="FFFFFF"/>
          </a:solidFill>
        </p:spPr>
        <p:txBody>
          <a:bodyPr wrap="square" lIns="0" tIns="0" rIns="0" bIns="0" rtlCol="0"/>
          <a:lstStyle/>
          <a:p/>
        </p:txBody>
      </p:sp>
      <p:sp>
        <p:nvSpPr>
          <p:cNvPr id="721" name="object 721"/>
          <p:cNvSpPr/>
          <p:nvPr/>
        </p:nvSpPr>
        <p:spPr>
          <a:xfrm>
            <a:off x="4568280" y="2445168"/>
            <a:ext cx="2540" cy="10795"/>
          </a:xfrm>
          <a:custGeom>
            <a:avLst/>
            <a:gdLst/>
            <a:ahLst/>
            <a:cxnLst/>
            <a:rect l="l" t="t" r="r" b="b"/>
            <a:pathLst>
              <a:path w="2539" h="10794">
                <a:moveTo>
                  <a:pt x="1803" y="0"/>
                </a:moveTo>
                <a:lnTo>
                  <a:pt x="0" y="7442"/>
                </a:lnTo>
                <a:lnTo>
                  <a:pt x="139" y="10629"/>
                </a:lnTo>
                <a:lnTo>
                  <a:pt x="1955" y="3213"/>
                </a:lnTo>
                <a:lnTo>
                  <a:pt x="1803" y="0"/>
                </a:lnTo>
                <a:close/>
              </a:path>
            </a:pathLst>
          </a:custGeom>
          <a:solidFill>
            <a:srgbClr val="4F6671"/>
          </a:solidFill>
        </p:spPr>
        <p:txBody>
          <a:bodyPr wrap="square" lIns="0" tIns="0" rIns="0" bIns="0" rtlCol="0"/>
          <a:lstStyle/>
          <a:p/>
        </p:txBody>
      </p:sp>
      <p:sp>
        <p:nvSpPr>
          <p:cNvPr id="722" name="object 722"/>
          <p:cNvSpPr/>
          <p:nvPr/>
        </p:nvSpPr>
        <p:spPr>
          <a:xfrm>
            <a:off x="4568513" y="2450522"/>
            <a:ext cx="2540" cy="15875"/>
          </a:xfrm>
          <a:custGeom>
            <a:avLst/>
            <a:gdLst/>
            <a:ahLst/>
            <a:cxnLst/>
            <a:rect l="l" t="t" r="r" b="b"/>
            <a:pathLst>
              <a:path w="2539" h="15875">
                <a:moveTo>
                  <a:pt x="1828" y="0"/>
                </a:moveTo>
                <a:lnTo>
                  <a:pt x="0" y="7429"/>
                </a:lnTo>
                <a:lnTo>
                  <a:pt x="368" y="15633"/>
                </a:lnTo>
                <a:lnTo>
                  <a:pt x="2184" y="8204"/>
                </a:lnTo>
                <a:lnTo>
                  <a:pt x="1828" y="0"/>
                </a:lnTo>
                <a:close/>
              </a:path>
            </a:pathLst>
          </a:custGeom>
          <a:solidFill>
            <a:srgbClr val="4F6671"/>
          </a:solidFill>
        </p:spPr>
        <p:txBody>
          <a:bodyPr wrap="square" lIns="0" tIns="0" rIns="0" bIns="0" rtlCol="0"/>
          <a:lstStyle/>
          <a:p/>
        </p:txBody>
      </p:sp>
      <p:sp>
        <p:nvSpPr>
          <p:cNvPr id="723" name="object 723"/>
          <p:cNvSpPr/>
          <p:nvPr/>
        </p:nvSpPr>
        <p:spPr>
          <a:xfrm>
            <a:off x="4560222" y="2458715"/>
            <a:ext cx="19685" cy="24765"/>
          </a:xfrm>
          <a:custGeom>
            <a:avLst/>
            <a:gdLst/>
            <a:ahLst/>
            <a:cxnLst/>
            <a:rect l="l" t="t" r="r" b="b"/>
            <a:pathLst>
              <a:path w="19685" h="24764">
                <a:moveTo>
                  <a:pt x="1816" y="0"/>
                </a:moveTo>
                <a:lnTo>
                  <a:pt x="0" y="7429"/>
                </a:lnTo>
                <a:lnTo>
                  <a:pt x="17754" y="24307"/>
                </a:lnTo>
                <a:lnTo>
                  <a:pt x="19570" y="16878"/>
                </a:lnTo>
                <a:lnTo>
                  <a:pt x="1816" y="0"/>
                </a:lnTo>
                <a:close/>
              </a:path>
            </a:pathLst>
          </a:custGeom>
          <a:solidFill>
            <a:srgbClr val="4F6671"/>
          </a:solidFill>
        </p:spPr>
        <p:txBody>
          <a:bodyPr wrap="square" lIns="0" tIns="0" rIns="0" bIns="0" rtlCol="0"/>
          <a:lstStyle/>
          <a:p/>
        </p:txBody>
      </p:sp>
      <p:sp>
        <p:nvSpPr>
          <p:cNvPr id="724" name="object 724"/>
          <p:cNvSpPr/>
          <p:nvPr/>
        </p:nvSpPr>
        <p:spPr>
          <a:xfrm>
            <a:off x="4577982" y="2458763"/>
            <a:ext cx="18415" cy="24765"/>
          </a:xfrm>
          <a:custGeom>
            <a:avLst/>
            <a:gdLst/>
            <a:ahLst/>
            <a:cxnLst/>
            <a:rect l="l" t="t" r="r" b="b"/>
            <a:pathLst>
              <a:path w="18414" h="24764">
                <a:moveTo>
                  <a:pt x="17894" y="0"/>
                </a:moveTo>
                <a:lnTo>
                  <a:pt x="1803" y="16827"/>
                </a:lnTo>
                <a:lnTo>
                  <a:pt x="0" y="24257"/>
                </a:lnTo>
                <a:lnTo>
                  <a:pt x="16078" y="7416"/>
                </a:lnTo>
                <a:lnTo>
                  <a:pt x="17894" y="0"/>
                </a:lnTo>
                <a:close/>
              </a:path>
            </a:pathLst>
          </a:custGeom>
          <a:solidFill>
            <a:srgbClr val="627D8A"/>
          </a:solidFill>
        </p:spPr>
        <p:txBody>
          <a:bodyPr wrap="square" lIns="0" tIns="0" rIns="0" bIns="0" rtlCol="0"/>
          <a:lstStyle/>
          <a:p/>
        </p:txBody>
      </p:sp>
      <p:sp>
        <p:nvSpPr>
          <p:cNvPr id="725" name="object 725"/>
          <p:cNvSpPr/>
          <p:nvPr/>
        </p:nvSpPr>
        <p:spPr>
          <a:xfrm>
            <a:off x="4562038" y="2446896"/>
            <a:ext cx="34290" cy="29209"/>
          </a:xfrm>
          <a:custGeom>
            <a:avLst/>
            <a:gdLst/>
            <a:ahLst/>
            <a:cxnLst/>
            <a:rect l="l" t="t" r="r" b="b"/>
            <a:pathLst>
              <a:path w="34289" h="29210">
                <a:moveTo>
                  <a:pt x="16243" y="0"/>
                </a:moveTo>
                <a:lnTo>
                  <a:pt x="8305" y="3619"/>
                </a:lnTo>
                <a:lnTo>
                  <a:pt x="8661" y="11823"/>
                </a:lnTo>
                <a:lnTo>
                  <a:pt x="0" y="11823"/>
                </a:lnTo>
                <a:lnTo>
                  <a:pt x="17754" y="28701"/>
                </a:lnTo>
                <a:lnTo>
                  <a:pt x="33832" y="11861"/>
                </a:lnTo>
                <a:lnTo>
                  <a:pt x="25184" y="11849"/>
                </a:lnTo>
                <a:lnTo>
                  <a:pt x="24803" y="3644"/>
                </a:lnTo>
                <a:lnTo>
                  <a:pt x="16243" y="0"/>
                </a:lnTo>
                <a:close/>
              </a:path>
            </a:pathLst>
          </a:custGeom>
          <a:solidFill>
            <a:srgbClr val="FFFFFF"/>
          </a:solidFill>
        </p:spPr>
        <p:txBody>
          <a:bodyPr wrap="square" lIns="0" tIns="0" rIns="0" bIns="0" rtlCol="0"/>
          <a:lstStyle/>
          <a:p/>
        </p:txBody>
      </p:sp>
      <p:sp>
        <p:nvSpPr>
          <p:cNvPr id="726" name="object 726"/>
          <p:cNvSpPr/>
          <p:nvPr/>
        </p:nvSpPr>
        <p:spPr>
          <a:xfrm>
            <a:off x="4563762" y="2487676"/>
            <a:ext cx="30589" cy="21374"/>
          </a:xfrm>
          <a:prstGeom prst="rect">
            <a:avLst/>
          </a:prstGeom>
          <a:blipFill>
            <a:blip r:embed="rId196" cstate="print"/>
            <a:stretch>
              <a:fillRect/>
            </a:stretch>
          </a:blipFill>
        </p:spPr>
        <p:txBody>
          <a:bodyPr wrap="square" lIns="0" tIns="0" rIns="0" bIns="0" rtlCol="0"/>
          <a:lstStyle/>
          <a:p/>
        </p:txBody>
      </p:sp>
      <p:sp>
        <p:nvSpPr>
          <p:cNvPr id="727" name="object 727"/>
          <p:cNvSpPr/>
          <p:nvPr/>
        </p:nvSpPr>
        <p:spPr>
          <a:xfrm>
            <a:off x="4564612" y="2478898"/>
            <a:ext cx="31750" cy="22860"/>
          </a:xfrm>
          <a:custGeom>
            <a:avLst/>
            <a:gdLst/>
            <a:ahLst/>
            <a:cxnLst/>
            <a:rect l="l" t="t" r="r" b="b"/>
            <a:pathLst>
              <a:path w="31750" h="22860">
                <a:moveTo>
                  <a:pt x="11633" y="0"/>
                </a:moveTo>
                <a:lnTo>
                  <a:pt x="7985" y="1130"/>
                </a:lnTo>
                <a:lnTo>
                  <a:pt x="0" y="7746"/>
                </a:lnTo>
                <a:lnTo>
                  <a:pt x="292" y="14947"/>
                </a:lnTo>
                <a:lnTo>
                  <a:pt x="8915" y="21615"/>
                </a:lnTo>
                <a:lnTo>
                  <a:pt x="12623" y="22720"/>
                </a:lnTo>
                <a:lnTo>
                  <a:pt x="19926" y="22732"/>
                </a:lnTo>
                <a:lnTo>
                  <a:pt x="23535" y="21615"/>
                </a:lnTo>
                <a:lnTo>
                  <a:pt x="31546" y="14998"/>
                </a:lnTo>
                <a:lnTo>
                  <a:pt x="31216" y="7785"/>
                </a:lnTo>
                <a:lnTo>
                  <a:pt x="22606" y="1130"/>
                </a:lnTo>
                <a:lnTo>
                  <a:pt x="18897" y="38"/>
                </a:lnTo>
                <a:lnTo>
                  <a:pt x="11633" y="0"/>
                </a:lnTo>
                <a:close/>
              </a:path>
            </a:pathLst>
          </a:custGeom>
          <a:solidFill>
            <a:srgbClr val="FFFFFF"/>
          </a:solidFill>
        </p:spPr>
        <p:txBody>
          <a:bodyPr wrap="square" lIns="0" tIns="0" rIns="0" bIns="0" rtlCol="0"/>
          <a:lstStyle/>
          <a:p/>
        </p:txBody>
      </p:sp>
      <p:sp>
        <p:nvSpPr>
          <p:cNvPr id="728" name="object 728"/>
          <p:cNvSpPr/>
          <p:nvPr/>
        </p:nvSpPr>
        <p:spPr>
          <a:xfrm>
            <a:off x="4661188" y="2483777"/>
            <a:ext cx="6985" cy="14604"/>
          </a:xfrm>
          <a:custGeom>
            <a:avLst/>
            <a:gdLst/>
            <a:ahLst/>
            <a:cxnLst/>
            <a:rect l="l" t="t" r="r" b="b"/>
            <a:pathLst>
              <a:path w="6985" h="14605">
                <a:moveTo>
                  <a:pt x="1803" y="0"/>
                </a:moveTo>
                <a:lnTo>
                  <a:pt x="0" y="7429"/>
                </a:lnTo>
                <a:lnTo>
                  <a:pt x="4838" y="14135"/>
                </a:lnTo>
                <a:lnTo>
                  <a:pt x="6692" y="6705"/>
                </a:lnTo>
                <a:lnTo>
                  <a:pt x="1803" y="0"/>
                </a:lnTo>
                <a:close/>
              </a:path>
            </a:pathLst>
          </a:custGeom>
          <a:solidFill>
            <a:srgbClr val="4F6671"/>
          </a:solidFill>
        </p:spPr>
        <p:txBody>
          <a:bodyPr wrap="square" lIns="0" tIns="0" rIns="0" bIns="0" rtlCol="0"/>
          <a:lstStyle/>
          <a:p/>
        </p:txBody>
      </p:sp>
      <p:sp>
        <p:nvSpPr>
          <p:cNvPr id="729" name="object 729"/>
          <p:cNvSpPr/>
          <p:nvPr/>
        </p:nvSpPr>
        <p:spPr>
          <a:xfrm>
            <a:off x="4654705" y="2483764"/>
            <a:ext cx="6985" cy="14604"/>
          </a:xfrm>
          <a:custGeom>
            <a:avLst/>
            <a:gdLst/>
            <a:ahLst/>
            <a:cxnLst/>
            <a:rect l="l" t="t" r="r" b="b"/>
            <a:pathLst>
              <a:path w="6985" h="14605">
                <a:moveTo>
                  <a:pt x="1828" y="0"/>
                </a:moveTo>
                <a:lnTo>
                  <a:pt x="0" y="7442"/>
                </a:lnTo>
                <a:lnTo>
                  <a:pt x="4851" y="14135"/>
                </a:lnTo>
                <a:lnTo>
                  <a:pt x="6692" y="6718"/>
                </a:lnTo>
                <a:lnTo>
                  <a:pt x="1828" y="0"/>
                </a:lnTo>
                <a:close/>
              </a:path>
            </a:pathLst>
          </a:custGeom>
          <a:solidFill>
            <a:srgbClr val="4F6671"/>
          </a:solidFill>
        </p:spPr>
        <p:txBody>
          <a:bodyPr wrap="square" lIns="0" tIns="0" rIns="0" bIns="0" rtlCol="0"/>
          <a:lstStyle/>
          <a:p/>
        </p:txBody>
      </p:sp>
      <p:sp>
        <p:nvSpPr>
          <p:cNvPr id="730" name="object 730"/>
          <p:cNvSpPr/>
          <p:nvPr/>
        </p:nvSpPr>
        <p:spPr>
          <a:xfrm>
            <a:off x="4648224" y="2483764"/>
            <a:ext cx="6985" cy="14604"/>
          </a:xfrm>
          <a:custGeom>
            <a:avLst/>
            <a:gdLst/>
            <a:ahLst/>
            <a:cxnLst/>
            <a:rect l="l" t="t" r="r" b="b"/>
            <a:pathLst>
              <a:path w="6985" h="14605">
                <a:moveTo>
                  <a:pt x="1854" y="0"/>
                </a:moveTo>
                <a:lnTo>
                  <a:pt x="0" y="7442"/>
                </a:lnTo>
                <a:lnTo>
                  <a:pt x="4851" y="14135"/>
                </a:lnTo>
                <a:lnTo>
                  <a:pt x="6667" y="6718"/>
                </a:lnTo>
                <a:lnTo>
                  <a:pt x="1854" y="0"/>
                </a:lnTo>
                <a:close/>
              </a:path>
            </a:pathLst>
          </a:custGeom>
          <a:solidFill>
            <a:srgbClr val="4F6671"/>
          </a:solidFill>
        </p:spPr>
        <p:txBody>
          <a:bodyPr wrap="square" lIns="0" tIns="0" rIns="0" bIns="0" rtlCol="0"/>
          <a:lstStyle/>
          <a:p/>
        </p:txBody>
      </p:sp>
      <p:sp>
        <p:nvSpPr>
          <p:cNvPr id="731" name="object 731"/>
          <p:cNvSpPr/>
          <p:nvPr/>
        </p:nvSpPr>
        <p:spPr>
          <a:xfrm>
            <a:off x="4665750" y="2490489"/>
            <a:ext cx="6350" cy="13970"/>
          </a:xfrm>
          <a:custGeom>
            <a:avLst/>
            <a:gdLst/>
            <a:ahLst/>
            <a:cxnLst/>
            <a:rect l="l" t="t" r="r" b="b"/>
            <a:pathLst>
              <a:path w="6350" h="13969">
                <a:moveTo>
                  <a:pt x="6070" y="0"/>
                </a:moveTo>
                <a:lnTo>
                  <a:pt x="1790" y="6464"/>
                </a:lnTo>
                <a:lnTo>
                  <a:pt x="0" y="13893"/>
                </a:lnTo>
                <a:lnTo>
                  <a:pt x="4267" y="7416"/>
                </a:lnTo>
                <a:lnTo>
                  <a:pt x="6070" y="0"/>
                </a:lnTo>
                <a:close/>
              </a:path>
            </a:pathLst>
          </a:custGeom>
          <a:solidFill>
            <a:srgbClr val="627D8A"/>
          </a:solidFill>
        </p:spPr>
        <p:txBody>
          <a:bodyPr wrap="square" lIns="0" tIns="0" rIns="0" bIns="0" rtlCol="0"/>
          <a:lstStyle/>
          <a:p/>
        </p:txBody>
      </p:sp>
      <p:sp>
        <p:nvSpPr>
          <p:cNvPr id="732" name="object 732"/>
          <p:cNvSpPr/>
          <p:nvPr/>
        </p:nvSpPr>
        <p:spPr>
          <a:xfrm>
            <a:off x="4659298" y="2490483"/>
            <a:ext cx="6350" cy="13970"/>
          </a:xfrm>
          <a:custGeom>
            <a:avLst/>
            <a:gdLst/>
            <a:ahLst/>
            <a:cxnLst/>
            <a:rect l="l" t="t" r="r" b="b"/>
            <a:pathLst>
              <a:path w="6350" h="13969">
                <a:moveTo>
                  <a:pt x="6096" y="0"/>
                </a:moveTo>
                <a:lnTo>
                  <a:pt x="1816" y="6464"/>
                </a:lnTo>
                <a:lnTo>
                  <a:pt x="0" y="13881"/>
                </a:lnTo>
                <a:lnTo>
                  <a:pt x="4267" y="7429"/>
                </a:lnTo>
                <a:lnTo>
                  <a:pt x="6096" y="0"/>
                </a:lnTo>
                <a:close/>
              </a:path>
            </a:pathLst>
          </a:custGeom>
          <a:solidFill>
            <a:srgbClr val="627D8A"/>
          </a:solidFill>
        </p:spPr>
        <p:txBody>
          <a:bodyPr wrap="square" lIns="0" tIns="0" rIns="0" bIns="0" rtlCol="0"/>
          <a:lstStyle/>
          <a:p/>
        </p:txBody>
      </p:sp>
      <p:sp>
        <p:nvSpPr>
          <p:cNvPr id="733" name="object 733"/>
          <p:cNvSpPr/>
          <p:nvPr/>
        </p:nvSpPr>
        <p:spPr>
          <a:xfrm>
            <a:off x="4661791" y="2496946"/>
            <a:ext cx="6350" cy="7620"/>
          </a:xfrm>
          <a:custGeom>
            <a:avLst/>
            <a:gdLst/>
            <a:ahLst/>
            <a:cxnLst/>
            <a:rect l="l" t="t" r="r" b="b"/>
            <a:pathLst>
              <a:path w="6350" h="7619">
                <a:moveTo>
                  <a:pt x="1816" y="0"/>
                </a:moveTo>
                <a:lnTo>
                  <a:pt x="0" y="7442"/>
                </a:lnTo>
                <a:lnTo>
                  <a:pt x="3949" y="7442"/>
                </a:lnTo>
                <a:lnTo>
                  <a:pt x="5753" y="12"/>
                </a:lnTo>
                <a:lnTo>
                  <a:pt x="1816" y="0"/>
                </a:lnTo>
                <a:close/>
              </a:path>
            </a:pathLst>
          </a:custGeom>
          <a:solidFill>
            <a:srgbClr val="556D79"/>
          </a:solidFill>
        </p:spPr>
        <p:txBody>
          <a:bodyPr wrap="square" lIns="0" tIns="0" rIns="0" bIns="0" rtlCol="0"/>
          <a:lstStyle/>
          <a:p/>
        </p:txBody>
      </p:sp>
      <p:sp>
        <p:nvSpPr>
          <p:cNvPr id="734" name="object 734"/>
          <p:cNvSpPr/>
          <p:nvPr/>
        </p:nvSpPr>
        <p:spPr>
          <a:xfrm>
            <a:off x="4662989" y="2483778"/>
            <a:ext cx="8890" cy="13335"/>
          </a:xfrm>
          <a:custGeom>
            <a:avLst/>
            <a:gdLst/>
            <a:ahLst/>
            <a:cxnLst/>
            <a:rect l="l" t="t" r="r" b="b"/>
            <a:pathLst>
              <a:path w="8889" h="13335">
                <a:moveTo>
                  <a:pt x="3975" y="0"/>
                </a:moveTo>
                <a:lnTo>
                  <a:pt x="0" y="0"/>
                </a:lnTo>
                <a:lnTo>
                  <a:pt x="4889" y="6705"/>
                </a:lnTo>
                <a:lnTo>
                  <a:pt x="609" y="13169"/>
                </a:lnTo>
                <a:lnTo>
                  <a:pt x="4559" y="13182"/>
                </a:lnTo>
                <a:lnTo>
                  <a:pt x="8826" y="6705"/>
                </a:lnTo>
                <a:lnTo>
                  <a:pt x="3975" y="0"/>
                </a:lnTo>
                <a:close/>
              </a:path>
            </a:pathLst>
          </a:custGeom>
          <a:solidFill>
            <a:srgbClr val="FFFFFF"/>
          </a:solidFill>
        </p:spPr>
        <p:txBody>
          <a:bodyPr wrap="square" lIns="0" tIns="0" rIns="0" bIns="0" rtlCol="0"/>
          <a:lstStyle/>
          <a:p/>
        </p:txBody>
      </p:sp>
      <p:sp>
        <p:nvSpPr>
          <p:cNvPr id="735" name="object 735"/>
          <p:cNvSpPr/>
          <p:nvPr/>
        </p:nvSpPr>
        <p:spPr>
          <a:xfrm>
            <a:off x="4652831" y="2490483"/>
            <a:ext cx="6350" cy="13970"/>
          </a:xfrm>
          <a:custGeom>
            <a:avLst/>
            <a:gdLst/>
            <a:ahLst/>
            <a:cxnLst/>
            <a:rect l="l" t="t" r="r" b="b"/>
            <a:pathLst>
              <a:path w="6350" h="13969">
                <a:moveTo>
                  <a:pt x="6057" y="0"/>
                </a:moveTo>
                <a:lnTo>
                  <a:pt x="1803" y="6451"/>
                </a:lnTo>
                <a:lnTo>
                  <a:pt x="0" y="13881"/>
                </a:lnTo>
                <a:lnTo>
                  <a:pt x="4241" y="7416"/>
                </a:lnTo>
                <a:lnTo>
                  <a:pt x="6057" y="0"/>
                </a:lnTo>
                <a:close/>
              </a:path>
            </a:pathLst>
          </a:custGeom>
          <a:solidFill>
            <a:srgbClr val="627D8A"/>
          </a:solidFill>
        </p:spPr>
        <p:txBody>
          <a:bodyPr wrap="square" lIns="0" tIns="0" rIns="0" bIns="0" rtlCol="0"/>
          <a:lstStyle/>
          <a:p/>
        </p:txBody>
      </p:sp>
      <p:sp>
        <p:nvSpPr>
          <p:cNvPr id="736" name="object 736"/>
          <p:cNvSpPr/>
          <p:nvPr/>
        </p:nvSpPr>
        <p:spPr>
          <a:xfrm>
            <a:off x="4655301" y="2496952"/>
            <a:ext cx="6350" cy="7620"/>
          </a:xfrm>
          <a:custGeom>
            <a:avLst/>
            <a:gdLst/>
            <a:ahLst/>
            <a:cxnLst/>
            <a:rect l="l" t="t" r="r" b="b"/>
            <a:pathLst>
              <a:path w="6350" h="7619">
                <a:moveTo>
                  <a:pt x="5816" y="0"/>
                </a:moveTo>
                <a:lnTo>
                  <a:pt x="1803" y="0"/>
                </a:lnTo>
                <a:lnTo>
                  <a:pt x="0" y="7416"/>
                </a:lnTo>
                <a:lnTo>
                  <a:pt x="4000" y="7416"/>
                </a:lnTo>
                <a:lnTo>
                  <a:pt x="5816" y="0"/>
                </a:lnTo>
                <a:close/>
              </a:path>
            </a:pathLst>
          </a:custGeom>
          <a:solidFill>
            <a:srgbClr val="556D79"/>
          </a:solidFill>
        </p:spPr>
        <p:txBody>
          <a:bodyPr wrap="square" lIns="0" tIns="0" rIns="0" bIns="0" rtlCol="0"/>
          <a:lstStyle/>
          <a:p/>
        </p:txBody>
      </p:sp>
      <p:sp>
        <p:nvSpPr>
          <p:cNvPr id="737" name="object 737"/>
          <p:cNvSpPr/>
          <p:nvPr/>
        </p:nvSpPr>
        <p:spPr>
          <a:xfrm>
            <a:off x="4656531" y="2483766"/>
            <a:ext cx="8890" cy="13335"/>
          </a:xfrm>
          <a:custGeom>
            <a:avLst/>
            <a:gdLst/>
            <a:ahLst/>
            <a:cxnLst/>
            <a:rect l="l" t="t" r="r" b="b"/>
            <a:pathLst>
              <a:path w="8889" h="13335">
                <a:moveTo>
                  <a:pt x="0" y="0"/>
                </a:moveTo>
                <a:lnTo>
                  <a:pt x="4864" y="6718"/>
                </a:lnTo>
                <a:lnTo>
                  <a:pt x="571" y="13182"/>
                </a:lnTo>
                <a:lnTo>
                  <a:pt x="4584" y="13182"/>
                </a:lnTo>
                <a:lnTo>
                  <a:pt x="8864" y="6718"/>
                </a:lnTo>
                <a:lnTo>
                  <a:pt x="4000" y="12"/>
                </a:lnTo>
                <a:lnTo>
                  <a:pt x="0" y="0"/>
                </a:lnTo>
                <a:close/>
              </a:path>
            </a:pathLst>
          </a:custGeom>
          <a:solidFill>
            <a:srgbClr val="FFFFFF"/>
          </a:solidFill>
        </p:spPr>
        <p:txBody>
          <a:bodyPr wrap="square" lIns="0" tIns="0" rIns="0" bIns="0" rtlCol="0"/>
          <a:lstStyle/>
          <a:p/>
        </p:txBody>
      </p:sp>
      <p:sp>
        <p:nvSpPr>
          <p:cNvPr id="738" name="object 738"/>
          <p:cNvSpPr/>
          <p:nvPr/>
        </p:nvSpPr>
        <p:spPr>
          <a:xfrm>
            <a:off x="4648843" y="2496937"/>
            <a:ext cx="6350" cy="7620"/>
          </a:xfrm>
          <a:custGeom>
            <a:avLst/>
            <a:gdLst/>
            <a:ahLst/>
            <a:cxnLst/>
            <a:rect l="l" t="t" r="r" b="b"/>
            <a:pathLst>
              <a:path w="6350" h="7619">
                <a:moveTo>
                  <a:pt x="5791" y="0"/>
                </a:moveTo>
                <a:lnTo>
                  <a:pt x="1803" y="0"/>
                </a:lnTo>
                <a:lnTo>
                  <a:pt x="0" y="7416"/>
                </a:lnTo>
                <a:lnTo>
                  <a:pt x="3987" y="7429"/>
                </a:lnTo>
                <a:lnTo>
                  <a:pt x="5791" y="0"/>
                </a:lnTo>
                <a:close/>
              </a:path>
            </a:pathLst>
          </a:custGeom>
          <a:solidFill>
            <a:srgbClr val="556D79"/>
          </a:solidFill>
        </p:spPr>
        <p:txBody>
          <a:bodyPr wrap="square" lIns="0" tIns="0" rIns="0" bIns="0" rtlCol="0"/>
          <a:lstStyle/>
          <a:p/>
        </p:txBody>
      </p:sp>
      <p:sp>
        <p:nvSpPr>
          <p:cNvPr id="739" name="object 739"/>
          <p:cNvSpPr/>
          <p:nvPr/>
        </p:nvSpPr>
        <p:spPr>
          <a:xfrm>
            <a:off x="4650073" y="2483764"/>
            <a:ext cx="8890" cy="13335"/>
          </a:xfrm>
          <a:custGeom>
            <a:avLst/>
            <a:gdLst/>
            <a:ahLst/>
            <a:cxnLst/>
            <a:rect l="l" t="t" r="r" b="b"/>
            <a:pathLst>
              <a:path w="8889" h="13335">
                <a:moveTo>
                  <a:pt x="3975" y="0"/>
                </a:moveTo>
                <a:lnTo>
                  <a:pt x="0" y="0"/>
                </a:lnTo>
                <a:lnTo>
                  <a:pt x="4813" y="6718"/>
                </a:lnTo>
                <a:lnTo>
                  <a:pt x="571" y="13169"/>
                </a:lnTo>
                <a:lnTo>
                  <a:pt x="4559" y="13169"/>
                </a:lnTo>
                <a:lnTo>
                  <a:pt x="8813" y="6718"/>
                </a:lnTo>
                <a:lnTo>
                  <a:pt x="3975" y="0"/>
                </a:lnTo>
                <a:close/>
              </a:path>
            </a:pathLst>
          </a:custGeom>
          <a:solidFill>
            <a:srgbClr val="FFFFFF"/>
          </a:solidFill>
        </p:spPr>
        <p:txBody>
          <a:bodyPr wrap="square" lIns="0" tIns="0" rIns="0" bIns="0" rtlCol="0"/>
          <a:lstStyle/>
          <a:p/>
        </p:txBody>
      </p:sp>
      <p:sp>
        <p:nvSpPr>
          <p:cNvPr id="740" name="object 740"/>
          <p:cNvSpPr/>
          <p:nvPr/>
        </p:nvSpPr>
        <p:spPr>
          <a:xfrm>
            <a:off x="4646084" y="2490467"/>
            <a:ext cx="6350" cy="13970"/>
          </a:xfrm>
          <a:custGeom>
            <a:avLst/>
            <a:gdLst/>
            <a:ahLst/>
            <a:cxnLst/>
            <a:rect l="l" t="t" r="r" b="b"/>
            <a:pathLst>
              <a:path w="6350" h="13969">
                <a:moveTo>
                  <a:pt x="6108" y="0"/>
                </a:moveTo>
                <a:lnTo>
                  <a:pt x="1828" y="6464"/>
                </a:lnTo>
                <a:lnTo>
                  <a:pt x="0" y="13881"/>
                </a:lnTo>
                <a:lnTo>
                  <a:pt x="4317" y="7416"/>
                </a:lnTo>
                <a:lnTo>
                  <a:pt x="6108" y="0"/>
                </a:lnTo>
                <a:close/>
              </a:path>
            </a:pathLst>
          </a:custGeom>
          <a:solidFill>
            <a:srgbClr val="627D8A"/>
          </a:solidFill>
        </p:spPr>
        <p:txBody>
          <a:bodyPr wrap="square" lIns="0" tIns="0" rIns="0" bIns="0" rtlCol="0"/>
          <a:lstStyle/>
          <a:p/>
        </p:txBody>
      </p:sp>
      <p:sp>
        <p:nvSpPr>
          <p:cNvPr id="741" name="object 741"/>
          <p:cNvSpPr/>
          <p:nvPr/>
        </p:nvSpPr>
        <p:spPr>
          <a:xfrm>
            <a:off x="4618782" y="2496904"/>
            <a:ext cx="29209" cy="7620"/>
          </a:xfrm>
          <a:custGeom>
            <a:avLst/>
            <a:gdLst/>
            <a:ahLst/>
            <a:cxnLst/>
            <a:rect l="l" t="t" r="r" b="b"/>
            <a:pathLst>
              <a:path w="29210" h="7619">
                <a:moveTo>
                  <a:pt x="1765" y="0"/>
                </a:moveTo>
                <a:lnTo>
                  <a:pt x="0" y="7429"/>
                </a:lnTo>
                <a:lnTo>
                  <a:pt x="27304" y="7442"/>
                </a:lnTo>
                <a:lnTo>
                  <a:pt x="29133" y="25"/>
                </a:lnTo>
                <a:lnTo>
                  <a:pt x="1765" y="0"/>
                </a:lnTo>
                <a:close/>
              </a:path>
            </a:pathLst>
          </a:custGeom>
          <a:solidFill>
            <a:srgbClr val="556D79"/>
          </a:solidFill>
        </p:spPr>
        <p:txBody>
          <a:bodyPr wrap="square" lIns="0" tIns="0" rIns="0" bIns="0" rtlCol="0"/>
          <a:lstStyle/>
          <a:p/>
        </p:txBody>
      </p:sp>
      <p:sp>
        <p:nvSpPr>
          <p:cNvPr id="742" name="object 742"/>
          <p:cNvSpPr/>
          <p:nvPr/>
        </p:nvSpPr>
        <p:spPr>
          <a:xfrm>
            <a:off x="4597337" y="2490226"/>
            <a:ext cx="24130" cy="21590"/>
          </a:xfrm>
          <a:custGeom>
            <a:avLst/>
            <a:gdLst/>
            <a:ahLst/>
            <a:cxnLst/>
            <a:rect l="l" t="t" r="r" b="b"/>
            <a:pathLst>
              <a:path w="24129" h="21589">
                <a:moveTo>
                  <a:pt x="1816" y="0"/>
                </a:moveTo>
                <a:lnTo>
                  <a:pt x="0" y="7442"/>
                </a:lnTo>
                <a:lnTo>
                  <a:pt x="21729" y="20993"/>
                </a:lnTo>
                <a:lnTo>
                  <a:pt x="23558" y="13576"/>
                </a:lnTo>
                <a:lnTo>
                  <a:pt x="1816" y="0"/>
                </a:lnTo>
                <a:close/>
              </a:path>
            </a:pathLst>
          </a:custGeom>
          <a:solidFill>
            <a:srgbClr val="4F6671"/>
          </a:solidFill>
        </p:spPr>
        <p:txBody>
          <a:bodyPr wrap="square" lIns="0" tIns="0" rIns="0" bIns="0" rtlCol="0"/>
          <a:lstStyle/>
          <a:p/>
        </p:txBody>
      </p:sp>
      <p:sp>
        <p:nvSpPr>
          <p:cNvPr id="743" name="object 743"/>
          <p:cNvSpPr/>
          <p:nvPr/>
        </p:nvSpPr>
        <p:spPr>
          <a:xfrm>
            <a:off x="4599153" y="2476833"/>
            <a:ext cx="53340" cy="27305"/>
          </a:xfrm>
          <a:custGeom>
            <a:avLst/>
            <a:gdLst/>
            <a:ahLst/>
            <a:cxnLst/>
            <a:rect l="l" t="t" r="r" b="b"/>
            <a:pathLst>
              <a:path w="53339" h="27305">
                <a:moveTo>
                  <a:pt x="20510" y="0"/>
                </a:moveTo>
                <a:lnTo>
                  <a:pt x="0" y="13398"/>
                </a:lnTo>
                <a:lnTo>
                  <a:pt x="21742" y="26974"/>
                </a:lnTo>
                <a:lnTo>
                  <a:pt x="21399" y="20066"/>
                </a:lnTo>
                <a:lnTo>
                  <a:pt x="48784" y="20066"/>
                </a:lnTo>
                <a:lnTo>
                  <a:pt x="53035" y="13639"/>
                </a:lnTo>
                <a:lnTo>
                  <a:pt x="48171" y="6934"/>
                </a:lnTo>
                <a:lnTo>
                  <a:pt x="20815" y="6896"/>
                </a:lnTo>
                <a:lnTo>
                  <a:pt x="20510" y="0"/>
                </a:lnTo>
                <a:close/>
              </a:path>
              <a:path w="53339" h="27305">
                <a:moveTo>
                  <a:pt x="48784" y="20066"/>
                </a:moveTo>
                <a:lnTo>
                  <a:pt x="21399" y="20066"/>
                </a:lnTo>
                <a:lnTo>
                  <a:pt x="48768" y="20091"/>
                </a:lnTo>
                <a:close/>
              </a:path>
            </a:pathLst>
          </a:custGeom>
          <a:solidFill>
            <a:srgbClr val="FFFFFF"/>
          </a:solidFill>
        </p:spPr>
        <p:txBody>
          <a:bodyPr wrap="square" lIns="0" tIns="0" rIns="0" bIns="0" rtlCol="0"/>
          <a:lstStyle/>
          <a:p/>
        </p:txBody>
      </p:sp>
      <p:sp>
        <p:nvSpPr>
          <p:cNvPr id="744" name="object 744"/>
          <p:cNvSpPr/>
          <p:nvPr/>
        </p:nvSpPr>
        <p:spPr>
          <a:xfrm>
            <a:off x="4588238" y="2521962"/>
            <a:ext cx="10795" cy="7620"/>
          </a:xfrm>
          <a:custGeom>
            <a:avLst/>
            <a:gdLst/>
            <a:ahLst/>
            <a:cxnLst/>
            <a:rect l="l" t="t" r="r" b="b"/>
            <a:pathLst>
              <a:path w="10795" h="7619">
                <a:moveTo>
                  <a:pt x="10477" y="0"/>
                </a:moveTo>
                <a:lnTo>
                  <a:pt x="1816" y="0"/>
                </a:lnTo>
                <a:lnTo>
                  <a:pt x="0" y="7429"/>
                </a:lnTo>
                <a:lnTo>
                  <a:pt x="8648" y="7442"/>
                </a:lnTo>
                <a:lnTo>
                  <a:pt x="10477" y="0"/>
                </a:lnTo>
                <a:close/>
              </a:path>
            </a:pathLst>
          </a:custGeom>
          <a:solidFill>
            <a:srgbClr val="4F6671"/>
          </a:solidFill>
        </p:spPr>
        <p:txBody>
          <a:bodyPr wrap="square" lIns="0" tIns="0" rIns="0" bIns="0" rtlCol="0"/>
          <a:lstStyle/>
          <a:p/>
        </p:txBody>
      </p:sp>
      <p:sp>
        <p:nvSpPr>
          <p:cNvPr id="745" name="object 745"/>
          <p:cNvSpPr/>
          <p:nvPr/>
        </p:nvSpPr>
        <p:spPr>
          <a:xfrm>
            <a:off x="4563051" y="2521935"/>
            <a:ext cx="10795" cy="7620"/>
          </a:xfrm>
          <a:custGeom>
            <a:avLst/>
            <a:gdLst/>
            <a:ahLst/>
            <a:cxnLst/>
            <a:rect l="l" t="t" r="r" b="b"/>
            <a:pathLst>
              <a:path w="10795" h="7619">
                <a:moveTo>
                  <a:pt x="1828" y="0"/>
                </a:moveTo>
                <a:lnTo>
                  <a:pt x="0" y="7416"/>
                </a:lnTo>
                <a:lnTo>
                  <a:pt x="8677" y="7416"/>
                </a:lnTo>
                <a:lnTo>
                  <a:pt x="10477" y="12"/>
                </a:lnTo>
                <a:lnTo>
                  <a:pt x="1828" y="0"/>
                </a:lnTo>
                <a:close/>
              </a:path>
            </a:pathLst>
          </a:custGeom>
          <a:solidFill>
            <a:srgbClr val="4F6671"/>
          </a:solidFill>
        </p:spPr>
        <p:txBody>
          <a:bodyPr wrap="square" lIns="0" tIns="0" rIns="0" bIns="0" rtlCol="0"/>
          <a:lstStyle/>
          <a:p/>
        </p:txBody>
      </p:sp>
      <p:sp>
        <p:nvSpPr>
          <p:cNvPr id="746" name="object 746"/>
          <p:cNvSpPr/>
          <p:nvPr/>
        </p:nvSpPr>
        <p:spPr>
          <a:xfrm>
            <a:off x="4571730" y="2521953"/>
            <a:ext cx="2540" cy="15875"/>
          </a:xfrm>
          <a:custGeom>
            <a:avLst/>
            <a:gdLst/>
            <a:ahLst/>
            <a:cxnLst/>
            <a:rect l="l" t="t" r="r" b="b"/>
            <a:pathLst>
              <a:path w="2539" h="15875">
                <a:moveTo>
                  <a:pt x="1803" y="0"/>
                </a:moveTo>
                <a:lnTo>
                  <a:pt x="0" y="7404"/>
                </a:lnTo>
                <a:lnTo>
                  <a:pt x="355" y="15595"/>
                </a:lnTo>
                <a:lnTo>
                  <a:pt x="2171" y="8166"/>
                </a:lnTo>
                <a:lnTo>
                  <a:pt x="1803" y="0"/>
                </a:lnTo>
                <a:close/>
              </a:path>
            </a:pathLst>
          </a:custGeom>
          <a:solidFill>
            <a:srgbClr val="556D79"/>
          </a:solidFill>
        </p:spPr>
        <p:txBody>
          <a:bodyPr wrap="square" lIns="0" tIns="0" rIns="0" bIns="0" rtlCol="0"/>
          <a:lstStyle/>
          <a:p/>
        </p:txBody>
      </p:sp>
      <p:sp>
        <p:nvSpPr>
          <p:cNvPr id="747" name="object 747"/>
          <p:cNvSpPr/>
          <p:nvPr/>
        </p:nvSpPr>
        <p:spPr>
          <a:xfrm>
            <a:off x="4564871" y="2505100"/>
            <a:ext cx="34290" cy="29209"/>
          </a:xfrm>
          <a:custGeom>
            <a:avLst/>
            <a:gdLst/>
            <a:ahLst/>
            <a:cxnLst/>
            <a:rect l="l" t="t" r="r" b="b"/>
            <a:pathLst>
              <a:path w="34289" h="29210">
                <a:moveTo>
                  <a:pt x="16255" y="0"/>
                </a:moveTo>
                <a:lnTo>
                  <a:pt x="0" y="16840"/>
                </a:lnTo>
                <a:lnTo>
                  <a:pt x="8661" y="16865"/>
                </a:lnTo>
                <a:lnTo>
                  <a:pt x="9029" y="25019"/>
                </a:lnTo>
                <a:lnTo>
                  <a:pt x="17310" y="28689"/>
                </a:lnTo>
                <a:lnTo>
                  <a:pt x="25539" y="25019"/>
                </a:lnTo>
                <a:lnTo>
                  <a:pt x="25184" y="16865"/>
                </a:lnTo>
                <a:lnTo>
                  <a:pt x="33845" y="16865"/>
                </a:lnTo>
                <a:lnTo>
                  <a:pt x="16255" y="0"/>
                </a:lnTo>
                <a:close/>
              </a:path>
            </a:pathLst>
          </a:custGeom>
          <a:solidFill>
            <a:srgbClr val="FFFFFF"/>
          </a:solidFill>
        </p:spPr>
        <p:txBody>
          <a:bodyPr wrap="square" lIns="0" tIns="0" rIns="0" bIns="0" rtlCol="0"/>
          <a:lstStyle/>
          <a:p/>
        </p:txBody>
      </p:sp>
      <p:sp>
        <p:nvSpPr>
          <p:cNvPr id="748" name="object 748"/>
          <p:cNvSpPr/>
          <p:nvPr/>
        </p:nvSpPr>
        <p:spPr>
          <a:xfrm>
            <a:off x="4572087" y="2530115"/>
            <a:ext cx="10160" cy="11430"/>
          </a:xfrm>
          <a:custGeom>
            <a:avLst/>
            <a:gdLst/>
            <a:ahLst/>
            <a:cxnLst/>
            <a:rect l="l" t="t" r="r" b="b"/>
            <a:pathLst>
              <a:path w="10160" h="11430">
                <a:moveTo>
                  <a:pt x="1816" y="0"/>
                </a:moveTo>
                <a:lnTo>
                  <a:pt x="0" y="7429"/>
                </a:lnTo>
                <a:lnTo>
                  <a:pt x="8280" y="11099"/>
                </a:lnTo>
                <a:lnTo>
                  <a:pt x="10096" y="3670"/>
                </a:lnTo>
                <a:lnTo>
                  <a:pt x="1816" y="0"/>
                </a:lnTo>
                <a:close/>
              </a:path>
            </a:pathLst>
          </a:custGeom>
          <a:solidFill>
            <a:srgbClr val="4F6671"/>
          </a:solidFill>
        </p:spPr>
        <p:txBody>
          <a:bodyPr wrap="square" lIns="0" tIns="0" rIns="0" bIns="0" rtlCol="0"/>
          <a:lstStyle/>
          <a:p/>
        </p:txBody>
      </p:sp>
      <p:sp>
        <p:nvSpPr>
          <p:cNvPr id="749" name="object 749"/>
          <p:cNvSpPr/>
          <p:nvPr/>
        </p:nvSpPr>
        <p:spPr>
          <a:xfrm>
            <a:off x="4580366" y="2530125"/>
            <a:ext cx="10160" cy="11430"/>
          </a:xfrm>
          <a:custGeom>
            <a:avLst/>
            <a:gdLst/>
            <a:ahLst/>
            <a:cxnLst/>
            <a:rect l="l" t="t" r="r" b="b"/>
            <a:pathLst>
              <a:path w="10160" h="11430">
                <a:moveTo>
                  <a:pt x="10045" y="0"/>
                </a:moveTo>
                <a:lnTo>
                  <a:pt x="1816" y="3657"/>
                </a:lnTo>
                <a:lnTo>
                  <a:pt x="0" y="11087"/>
                </a:lnTo>
                <a:lnTo>
                  <a:pt x="8229" y="7454"/>
                </a:lnTo>
                <a:lnTo>
                  <a:pt x="10045" y="0"/>
                </a:lnTo>
                <a:close/>
              </a:path>
            </a:pathLst>
          </a:custGeom>
          <a:solidFill>
            <a:srgbClr val="627D8A"/>
          </a:solidFill>
        </p:spPr>
        <p:txBody>
          <a:bodyPr wrap="square" lIns="0" tIns="0" rIns="0" bIns="0" rtlCol="0"/>
          <a:lstStyle/>
          <a:p/>
        </p:txBody>
      </p:sp>
      <p:sp>
        <p:nvSpPr>
          <p:cNvPr id="750" name="object 750"/>
          <p:cNvSpPr/>
          <p:nvPr/>
        </p:nvSpPr>
        <p:spPr>
          <a:xfrm>
            <a:off x="4572201" y="2532305"/>
            <a:ext cx="2540" cy="10795"/>
          </a:xfrm>
          <a:custGeom>
            <a:avLst/>
            <a:gdLst/>
            <a:ahLst/>
            <a:cxnLst/>
            <a:rect l="l" t="t" r="r" b="b"/>
            <a:pathLst>
              <a:path w="2539" h="10794">
                <a:moveTo>
                  <a:pt x="1803" y="0"/>
                </a:moveTo>
                <a:lnTo>
                  <a:pt x="0" y="7429"/>
                </a:lnTo>
                <a:lnTo>
                  <a:pt x="139" y="10604"/>
                </a:lnTo>
                <a:lnTo>
                  <a:pt x="1943" y="3175"/>
                </a:lnTo>
                <a:lnTo>
                  <a:pt x="1803" y="0"/>
                </a:lnTo>
                <a:close/>
              </a:path>
            </a:pathLst>
          </a:custGeom>
          <a:solidFill>
            <a:srgbClr val="556D79"/>
          </a:solidFill>
        </p:spPr>
        <p:txBody>
          <a:bodyPr wrap="square" lIns="0" tIns="0" rIns="0" bIns="0" rtlCol="0"/>
          <a:lstStyle/>
          <a:p/>
        </p:txBody>
      </p:sp>
      <p:sp>
        <p:nvSpPr>
          <p:cNvPr id="751" name="object 751"/>
          <p:cNvSpPr/>
          <p:nvPr/>
        </p:nvSpPr>
        <p:spPr>
          <a:xfrm>
            <a:off x="4580604" y="2535517"/>
            <a:ext cx="10160" cy="11430"/>
          </a:xfrm>
          <a:custGeom>
            <a:avLst/>
            <a:gdLst/>
            <a:ahLst/>
            <a:cxnLst/>
            <a:rect l="l" t="t" r="r" b="b"/>
            <a:pathLst>
              <a:path w="10160" h="11430">
                <a:moveTo>
                  <a:pt x="10058" y="0"/>
                </a:moveTo>
                <a:lnTo>
                  <a:pt x="1790" y="3619"/>
                </a:lnTo>
                <a:lnTo>
                  <a:pt x="0" y="11049"/>
                </a:lnTo>
                <a:lnTo>
                  <a:pt x="8229" y="7429"/>
                </a:lnTo>
                <a:lnTo>
                  <a:pt x="10058" y="0"/>
                </a:lnTo>
                <a:close/>
              </a:path>
            </a:pathLst>
          </a:custGeom>
          <a:solidFill>
            <a:srgbClr val="627D8A"/>
          </a:solidFill>
        </p:spPr>
        <p:txBody>
          <a:bodyPr wrap="square" lIns="0" tIns="0" rIns="0" bIns="0" rtlCol="0"/>
          <a:lstStyle/>
          <a:p/>
        </p:txBody>
      </p:sp>
      <p:sp>
        <p:nvSpPr>
          <p:cNvPr id="752" name="object 752"/>
          <p:cNvSpPr/>
          <p:nvPr/>
        </p:nvSpPr>
        <p:spPr>
          <a:xfrm>
            <a:off x="4572337" y="2535475"/>
            <a:ext cx="10160" cy="11430"/>
          </a:xfrm>
          <a:custGeom>
            <a:avLst/>
            <a:gdLst/>
            <a:ahLst/>
            <a:cxnLst/>
            <a:rect l="l" t="t" r="r" b="b"/>
            <a:pathLst>
              <a:path w="10160" h="11430">
                <a:moveTo>
                  <a:pt x="1803" y="0"/>
                </a:moveTo>
                <a:lnTo>
                  <a:pt x="0" y="7429"/>
                </a:lnTo>
                <a:lnTo>
                  <a:pt x="8267" y="11087"/>
                </a:lnTo>
                <a:lnTo>
                  <a:pt x="10058" y="3657"/>
                </a:lnTo>
                <a:lnTo>
                  <a:pt x="1803" y="0"/>
                </a:lnTo>
                <a:close/>
              </a:path>
            </a:pathLst>
          </a:custGeom>
          <a:solidFill>
            <a:srgbClr val="4F6671"/>
          </a:solidFill>
        </p:spPr>
        <p:txBody>
          <a:bodyPr wrap="square" lIns="0" tIns="0" rIns="0" bIns="0" rtlCol="0"/>
          <a:lstStyle/>
          <a:p/>
        </p:txBody>
      </p:sp>
      <p:sp>
        <p:nvSpPr>
          <p:cNvPr id="753" name="object 753"/>
          <p:cNvSpPr/>
          <p:nvPr/>
        </p:nvSpPr>
        <p:spPr>
          <a:xfrm>
            <a:off x="4574005" y="2532301"/>
            <a:ext cx="17145" cy="6985"/>
          </a:xfrm>
          <a:custGeom>
            <a:avLst/>
            <a:gdLst/>
            <a:ahLst/>
            <a:cxnLst/>
            <a:rect l="l" t="t" r="r" b="b"/>
            <a:pathLst>
              <a:path w="17145" h="6985">
                <a:moveTo>
                  <a:pt x="0" y="0"/>
                </a:moveTo>
                <a:lnTo>
                  <a:pt x="139" y="3174"/>
                </a:lnTo>
                <a:lnTo>
                  <a:pt x="8394" y="6832"/>
                </a:lnTo>
                <a:lnTo>
                  <a:pt x="15705" y="3632"/>
                </a:lnTo>
                <a:lnTo>
                  <a:pt x="8255" y="3632"/>
                </a:lnTo>
                <a:lnTo>
                  <a:pt x="0" y="0"/>
                </a:lnTo>
                <a:close/>
              </a:path>
              <a:path w="17145" h="6985">
                <a:moveTo>
                  <a:pt x="16510" y="25"/>
                </a:moveTo>
                <a:lnTo>
                  <a:pt x="8255" y="3632"/>
                </a:lnTo>
                <a:lnTo>
                  <a:pt x="15705" y="3632"/>
                </a:lnTo>
                <a:lnTo>
                  <a:pt x="16662" y="3213"/>
                </a:lnTo>
                <a:lnTo>
                  <a:pt x="16510" y="25"/>
                </a:lnTo>
                <a:close/>
              </a:path>
            </a:pathLst>
          </a:custGeom>
          <a:solidFill>
            <a:srgbClr val="FFFFFF"/>
          </a:solidFill>
        </p:spPr>
        <p:txBody>
          <a:bodyPr wrap="square" lIns="0" tIns="0" rIns="0" bIns="0" rtlCol="0"/>
          <a:lstStyle/>
          <a:p/>
        </p:txBody>
      </p:sp>
      <p:sp>
        <p:nvSpPr>
          <p:cNvPr id="754" name="object 754"/>
          <p:cNvSpPr/>
          <p:nvPr/>
        </p:nvSpPr>
        <p:spPr>
          <a:xfrm>
            <a:off x="4572411" y="2537454"/>
            <a:ext cx="2540" cy="10795"/>
          </a:xfrm>
          <a:custGeom>
            <a:avLst/>
            <a:gdLst/>
            <a:ahLst/>
            <a:cxnLst/>
            <a:rect l="l" t="t" r="r" b="b"/>
            <a:pathLst>
              <a:path w="2539" h="10794">
                <a:moveTo>
                  <a:pt x="1816" y="0"/>
                </a:moveTo>
                <a:lnTo>
                  <a:pt x="0" y="7442"/>
                </a:lnTo>
                <a:lnTo>
                  <a:pt x="139" y="10617"/>
                </a:lnTo>
                <a:lnTo>
                  <a:pt x="1968" y="3175"/>
                </a:lnTo>
                <a:lnTo>
                  <a:pt x="1816" y="0"/>
                </a:lnTo>
                <a:close/>
              </a:path>
            </a:pathLst>
          </a:custGeom>
          <a:solidFill>
            <a:srgbClr val="556D79"/>
          </a:solidFill>
        </p:spPr>
        <p:txBody>
          <a:bodyPr wrap="square" lIns="0" tIns="0" rIns="0" bIns="0" rtlCol="0"/>
          <a:lstStyle/>
          <a:p/>
        </p:txBody>
      </p:sp>
      <p:sp>
        <p:nvSpPr>
          <p:cNvPr id="755" name="object 755"/>
          <p:cNvSpPr/>
          <p:nvPr/>
        </p:nvSpPr>
        <p:spPr>
          <a:xfrm>
            <a:off x="4580839" y="2540651"/>
            <a:ext cx="10160" cy="11430"/>
          </a:xfrm>
          <a:custGeom>
            <a:avLst/>
            <a:gdLst/>
            <a:ahLst/>
            <a:cxnLst/>
            <a:rect l="l" t="t" r="r" b="b"/>
            <a:pathLst>
              <a:path w="10160" h="11430">
                <a:moveTo>
                  <a:pt x="10058" y="0"/>
                </a:moveTo>
                <a:lnTo>
                  <a:pt x="1816" y="3657"/>
                </a:lnTo>
                <a:lnTo>
                  <a:pt x="0" y="11087"/>
                </a:lnTo>
                <a:lnTo>
                  <a:pt x="8229" y="7416"/>
                </a:lnTo>
                <a:lnTo>
                  <a:pt x="10058" y="0"/>
                </a:lnTo>
                <a:close/>
              </a:path>
            </a:pathLst>
          </a:custGeom>
          <a:solidFill>
            <a:srgbClr val="627D8A"/>
          </a:solidFill>
        </p:spPr>
        <p:txBody>
          <a:bodyPr wrap="square" lIns="0" tIns="0" rIns="0" bIns="0" rtlCol="0"/>
          <a:lstStyle/>
          <a:p/>
        </p:txBody>
      </p:sp>
      <p:sp>
        <p:nvSpPr>
          <p:cNvPr id="756" name="object 756"/>
          <p:cNvSpPr/>
          <p:nvPr/>
        </p:nvSpPr>
        <p:spPr>
          <a:xfrm>
            <a:off x="4572543" y="2540634"/>
            <a:ext cx="10160" cy="11430"/>
          </a:xfrm>
          <a:custGeom>
            <a:avLst/>
            <a:gdLst/>
            <a:ahLst/>
            <a:cxnLst/>
            <a:rect l="l" t="t" r="r" b="b"/>
            <a:pathLst>
              <a:path w="10160" h="11430">
                <a:moveTo>
                  <a:pt x="1841" y="0"/>
                </a:moveTo>
                <a:lnTo>
                  <a:pt x="0" y="7442"/>
                </a:lnTo>
                <a:lnTo>
                  <a:pt x="8293" y="11112"/>
                </a:lnTo>
                <a:lnTo>
                  <a:pt x="10109" y="3670"/>
                </a:lnTo>
                <a:lnTo>
                  <a:pt x="1841" y="0"/>
                </a:lnTo>
                <a:close/>
              </a:path>
            </a:pathLst>
          </a:custGeom>
          <a:solidFill>
            <a:srgbClr val="4F6671"/>
          </a:solidFill>
        </p:spPr>
        <p:txBody>
          <a:bodyPr wrap="square" lIns="0" tIns="0" rIns="0" bIns="0" rtlCol="0"/>
          <a:lstStyle/>
          <a:p/>
        </p:txBody>
      </p:sp>
      <p:sp>
        <p:nvSpPr>
          <p:cNvPr id="757" name="object 757"/>
          <p:cNvSpPr/>
          <p:nvPr/>
        </p:nvSpPr>
        <p:spPr>
          <a:xfrm>
            <a:off x="4574239" y="2537457"/>
            <a:ext cx="17145" cy="6985"/>
          </a:xfrm>
          <a:custGeom>
            <a:avLst/>
            <a:gdLst/>
            <a:ahLst/>
            <a:cxnLst/>
            <a:rect l="l" t="t" r="r" b="b"/>
            <a:pathLst>
              <a:path w="17145" h="6985">
                <a:moveTo>
                  <a:pt x="0" y="0"/>
                </a:moveTo>
                <a:lnTo>
                  <a:pt x="139" y="3174"/>
                </a:lnTo>
                <a:lnTo>
                  <a:pt x="8420" y="6845"/>
                </a:lnTo>
                <a:lnTo>
                  <a:pt x="15657" y="3644"/>
                </a:lnTo>
                <a:lnTo>
                  <a:pt x="8254" y="3644"/>
                </a:lnTo>
                <a:lnTo>
                  <a:pt x="0" y="0"/>
                </a:lnTo>
                <a:close/>
              </a:path>
              <a:path w="17145" h="6985">
                <a:moveTo>
                  <a:pt x="16497" y="25"/>
                </a:moveTo>
                <a:lnTo>
                  <a:pt x="8254" y="3644"/>
                </a:lnTo>
                <a:lnTo>
                  <a:pt x="15657" y="3644"/>
                </a:lnTo>
                <a:lnTo>
                  <a:pt x="16662" y="3200"/>
                </a:lnTo>
                <a:lnTo>
                  <a:pt x="16497" y="25"/>
                </a:lnTo>
                <a:close/>
              </a:path>
            </a:pathLst>
          </a:custGeom>
          <a:solidFill>
            <a:srgbClr val="FFFFFF"/>
          </a:solidFill>
        </p:spPr>
        <p:txBody>
          <a:bodyPr wrap="square" lIns="0" tIns="0" rIns="0" bIns="0" rtlCol="0"/>
          <a:lstStyle/>
          <a:p/>
        </p:txBody>
      </p:sp>
      <p:sp>
        <p:nvSpPr>
          <p:cNvPr id="758" name="object 758"/>
          <p:cNvSpPr/>
          <p:nvPr/>
        </p:nvSpPr>
        <p:spPr>
          <a:xfrm>
            <a:off x="4572632" y="2542644"/>
            <a:ext cx="2540" cy="10795"/>
          </a:xfrm>
          <a:custGeom>
            <a:avLst/>
            <a:gdLst/>
            <a:ahLst/>
            <a:cxnLst/>
            <a:rect l="l" t="t" r="r" b="b"/>
            <a:pathLst>
              <a:path w="2539" h="10794">
                <a:moveTo>
                  <a:pt x="1828" y="0"/>
                </a:moveTo>
                <a:lnTo>
                  <a:pt x="0" y="7429"/>
                </a:lnTo>
                <a:lnTo>
                  <a:pt x="152" y="10566"/>
                </a:lnTo>
                <a:lnTo>
                  <a:pt x="1981" y="3149"/>
                </a:lnTo>
                <a:lnTo>
                  <a:pt x="1828" y="0"/>
                </a:lnTo>
                <a:close/>
              </a:path>
            </a:pathLst>
          </a:custGeom>
          <a:solidFill>
            <a:srgbClr val="556D79"/>
          </a:solidFill>
        </p:spPr>
        <p:txBody>
          <a:bodyPr wrap="square" lIns="0" tIns="0" rIns="0" bIns="0" rtlCol="0"/>
          <a:lstStyle/>
          <a:p/>
        </p:txBody>
      </p:sp>
      <p:sp>
        <p:nvSpPr>
          <p:cNvPr id="759" name="object 759"/>
          <p:cNvSpPr/>
          <p:nvPr/>
        </p:nvSpPr>
        <p:spPr>
          <a:xfrm>
            <a:off x="4574466" y="2542641"/>
            <a:ext cx="17145" cy="6985"/>
          </a:xfrm>
          <a:custGeom>
            <a:avLst/>
            <a:gdLst/>
            <a:ahLst/>
            <a:cxnLst/>
            <a:rect l="l" t="t" r="r" b="b"/>
            <a:pathLst>
              <a:path w="17145" h="6985">
                <a:moveTo>
                  <a:pt x="0" y="0"/>
                </a:moveTo>
                <a:lnTo>
                  <a:pt x="152" y="3149"/>
                </a:lnTo>
                <a:lnTo>
                  <a:pt x="8407" y="6794"/>
                </a:lnTo>
                <a:lnTo>
                  <a:pt x="15633" y="3632"/>
                </a:lnTo>
                <a:lnTo>
                  <a:pt x="8254" y="3632"/>
                </a:lnTo>
                <a:lnTo>
                  <a:pt x="0" y="0"/>
                </a:lnTo>
                <a:close/>
              </a:path>
              <a:path w="17145" h="6985">
                <a:moveTo>
                  <a:pt x="16497" y="12"/>
                </a:moveTo>
                <a:lnTo>
                  <a:pt x="8254" y="3632"/>
                </a:lnTo>
                <a:lnTo>
                  <a:pt x="15633" y="3632"/>
                </a:lnTo>
                <a:lnTo>
                  <a:pt x="16649" y="3187"/>
                </a:lnTo>
                <a:lnTo>
                  <a:pt x="16497" y="12"/>
                </a:lnTo>
                <a:close/>
              </a:path>
            </a:pathLst>
          </a:custGeom>
          <a:solidFill>
            <a:srgbClr val="FFFFFF"/>
          </a:solidFill>
        </p:spPr>
        <p:txBody>
          <a:bodyPr wrap="square" lIns="0" tIns="0" rIns="0" bIns="0" rtlCol="0"/>
          <a:lstStyle/>
          <a:p/>
        </p:txBody>
      </p:sp>
      <p:sp>
        <p:nvSpPr>
          <p:cNvPr id="760" name="object 760"/>
          <p:cNvSpPr/>
          <p:nvPr/>
        </p:nvSpPr>
        <p:spPr>
          <a:xfrm>
            <a:off x="4581071" y="2545823"/>
            <a:ext cx="10160" cy="11430"/>
          </a:xfrm>
          <a:custGeom>
            <a:avLst/>
            <a:gdLst/>
            <a:ahLst/>
            <a:cxnLst/>
            <a:rect l="l" t="t" r="r" b="b"/>
            <a:pathLst>
              <a:path w="10160" h="11430">
                <a:moveTo>
                  <a:pt x="10045" y="0"/>
                </a:moveTo>
                <a:lnTo>
                  <a:pt x="1803" y="3619"/>
                </a:lnTo>
                <a:lnTo>
                  <a:pt x="0" y="11049"/>
                </a:lnTo>
                <a:lnTo>
                  <a:pt x="8229" y="7404"/>
                </a:lnTo>
                <a:lnTo>
                  <a:pt x="10045" y="0"/>
                </a:lnTo>
                <a:close/>
              </a:path>
            </a:pathLst>
          </a:custGeom>
          <a:solidFill>
            <a:srgbClr val="627D8A"/>
          </a:solidFill>
        </p:spPr>
        <p:txBody>
          <a:bodyPr wrap="square" lIns="0" tIns="0" rIns="0" bIns="0" rtlCol="0"/>
          <a:lstStyle/>
          <a:p/>
        </p:txBody>
      </p:sp>
      <p:sp>
        <p:nvSpPr>
          <p:cNvPr id="761" name="object 761"/>
          <p:cNvSpPr/>
          <p:nvPr/>
        </p:nvSpPr>
        <p:spPr>
          <a:xfrm>
            <a:off x="4572775" y="2545792"/>
            <a:ext cx="10160" cy="11430"/>
          </a:xfrm>
          <a:custGeom>
            <a:avLst/>
            <a:gdLst/>
            <a:ahLst/>
            <a:cxnLst/>
            <a:rect l="l" t="t" r="r" b="b"/>
            <a:pathLst>
              <a:path w="10160" h="11430">
                <a:moveTo>
                  <a:pt x="1841" y="0"/>
                </a:moveTo>
                <a:lnTo>
                  <a:pt x="0" y="7416"/>
                </a:lnTo>
                <a:lnTo>
                  <a:pt x="8293" y="11074"/>
                </a:lnTo>
                <a:lnTo>
                  <a:pt x="10096" y="3644"/>
                </a:lnTo>
                <a:lnTo>
                  <a:pt x="1841" y="0"/>
                </a:lnTo>
                <a:close/>
              </a:path>
            </a:pathLst>
          </a:custGeom>
          <a:solidFill>
            <a:srgbClr val="4F6671"/>
          </a:solidFill>
        </p:spPr>
        <p:txBody>
          <a:bodyPr wrap="square" lIns="0" tIns="0" rIns="0" bIns="0" rtlCol="0"/>
          <a:lstStyle/>
          <a:p/>
        </p:txBody>
      </p:sp>
      <p:sp>
        <p:nvSpPr>
          <p:cNvPr id="762" name="object 762"/>
          <p:cNvSpPr/>
          <p:nvPr/>
        </p:nvSpPr>
        <p:spPr>
          <a:xfrm>
            <a:off x="4537461" y="2476723"/>
            <a:ext cx="2540" cy="14604"/>
          </a:xfrm>
          <a:custGeom>
            <a:avLst/>
            <a:gdLst/>
            <a:ahLst/>
            <a:cxnLst/>
            <a:rect l="l" t="t" r="r" b="b"/>
            <a:pathLst>
              <a:path w="2539" h="14605">
                <a:moveTo>
                  <a:pt x="1816" y="0"/>
                </a:moveTo>
                <a:lnTo>
                  <a:pt x="0" y="7442"/>
                </a:lnTo>
                <a:lnTo>
                  <a:pt x="317" y="14350"/>
                </a:lnTo>
                <a:lnTo>
                  <a:pt x="2108" y="6908"/>
                </a:lnTo>
                <a:lnTo>
                  <a:pt x="1816" y="0"/>
                </a:lnTo>
                <a:close/>
              </a:path>
            </a:pathLst>
          </a:custGeom>
          <a:solidFill>
            <a:srgbClr val="4F6671"/>
          </a:solidFill>
        </p:spPr>
        <p:txBody>
          <a:bodyPr wrap="square" lIns="0" tIns="0" rIns="0" bIns="0" rtlCol="0"/>
          <a:lstStyle/>
          <a:p/>
        </p:txBody>
      </p:sp>
      <p:sp>
        <p:nvSpPr>
          <p:cNvPr id="763" name="object 763"/>
          <p:cNvSpPr/>
          <p:nvPr/>
        </p:nvSpPr>
        <p:spPr>
          <a:xfrm>
            <a:off x="4503436" y="2483595"/>
            <a:ext cx="6350" cy="14604"/>
          </a:xfrm>
          <a:custGeom>
            <a:avLst/>
            <a:gdLst/>
            <a:ahLst/>
            <a:cxnLst/>
            <a:rect l="l" t="t" r="r" b="b"/>
            <a:pathLst>
              <a:path w="6350" h="14605">
                <a:moveTo>
                  <a:pt x="6083" y="0"/>
                </a:moveTo>
                <a:lnTo>
                  <a:pt x="1828" y="6705"/>
                </a:lnTo>
                <a:lnTo>
                  <a:pt x="0" y="14135"/>
                </a:lnTo>
                <a:lnTo>
                  <a:pt x="4267" y="7442"/>
                </a:lnTo>
                <a:lnTo>
                  <a:pt x="6083" y="0"/>
                </a:lnTo>
                <a:close/>
              </a:path>
            </a:pathLst>
          </a:custGeom>
          <a:solidFill>
            <a:srgbClr val="627D8A"/>
          </a:solidFill>
        </p:spPr>
        <p:txBody>
          <a:bodyPr wrap="square" lIns="0" tIns="0" rIns="0" bIns="0" rtlCol="0"/>
          <a:lstStyle/>
          <a:p/>
        </p:txBody>
      </p:sp>
      <p:sp>
        <p:nvSpPr>
          <p:cNvPr id="764" name="object 764"/>
          <p:cNvSpPr/>
          <p:nvPr/>
        </p:nvSpPr>
        <p:spPr>
          <a:xfrm>
            <a:off x="4496963" y="2483595"/>
            <a:ext cx="6350" cy="14604"/>
          </a:xfrm>
          <a:custGeom>
            <a:avLst/>
            <a:gdLst/>
            <a:ahLst/>
            <a:cxnLst/>
            <a:rect l="l" t="t" r="r" b="b"/>
            <a:pathLst>
              <a:path w="6350" h="14605">
                <a:moveTo>
                  <a:pt x="6057" y="0"/>
                </a:moveTo>
                <a:lnTo>
                  <a:pt x="1816" y="6705"/>
                </a:lnTo>
                <a:lnTo>
                  <a:pt x="0" y="14122"/>
                </a:lnTo>
                <a:lnTo>
                  <a:pt x="4254" y="7416"/>
                </a:lnTo>
                <a:lnTo>
                  <a:pt x="6057" y="0"/>
                </a:lnTo>
                <a:close/>
              </a:path>
            </a:pathLst>
          </a:custGeom>
          <a:solidFill>
            <a:srgbClr val="627D8A"/>
          </a:solidFill>
        </p:spPr>
        <p:txBody>
          <a:bodyPr wrap="square" lIns="0" tIns="0" rIns="0" bIns="0" rtlCol="0"/>
          <a:lstStyle/>
          <a:p/>
        </p:txBody>
      </p:sp>
      <p:sp>
        <p:nvSpPr>
          <p:cNvPr id="765" name="object 765"/>
          <p:cNvSpPr/>
          <p:nvPr/>
        </p:nvSpPr>
        <p:spPr>
          <a:xfrm>
            <a:off x="4490516" y="2483588"/>
            <a:ext cx="6350" cy="14604"/>
          </a:xfrm>
          <a:custGeom>
            <a:avLst/>
            <a:gdLst/>
            <a:ahLst/>
            <a:cxnLst/>
            <a:rect l="l" t="t" r="r" b="b"/>
            <a:pathLst>
              <a:path w="6350" h="14605">
                <a:moveTo>
                  <a:pt x="6019" y="0"/>
                </a:moveTo>
                <a:lnTo>
                  <a:pt x="1828" y="6692"/>
                </a:lnTo>
                <a:lnTo>
                  <a:pt x="0" y="14122"/>
                </a:lnTo>
                <a:lnTo>
                  <a:pt x="4216" y="7416"/>
                </a:lnTo>
                <a:lnTo>
                  <a:pt x="6019" y="0"/>
                </a:lnTo>
                <a:close/>
              </a:path>
            </a:pathLst>
          </a:custGeom>
          <a:solidFill>
            <a:srgbClr val="627D8A"/>
          </a:solidFill>
        </p:spPr>
        <p:txBody>
          <a:bodyPr wrap="square" lIns="0" tIns="0" rIns="0" bIns="0" rtlCol="0"/>
          <a:lstStyle/>
          <a:p/>
        </p:txBody>
      </p:sp>
      <p:sp>
        <p:nvSpPr>
          <p:cNvPr id="766" name="object 766"/>
          <p:cNvSpPr/>
          <p:nvPr/>
        </p:nvSpPr>
        <p:spPr>
          <a:xfrm>
            <a:off x="4511017" y="2496782"/>
            <a:ext cx="29209" cy="7620"/>
          </a:xfrm>
          <a:custGeom>
            <a:avLst/>
            <a:gdLst/>
            <a:ahLst/>
            <a:cxnLst/>
            <a:rect l="l" t="t" r="r" b="b"/>
            <a:pathLst>
              <a:path w="29210" h="7619">
                <a:moveTo>
                  <a:pt x="1841" y="0"/>
                </a:moveTo>
                <a:lnTo>
                  <a:pt x="0" y="7429"/>
                </a:lnTo>
                <a:lnTo>
                  <a:pt x="27330" y="7454"/>
                </a:lnTo>
                <a:lnTo>
                  <a:pt x="29146" y="38"/>
                </a:lnTo>
                <a:lnTo>
                  <a:pt x="1841" y="0"/>
                </a:lnTo>
                <a:close/>
              </a:path>
            </a:pathLst>
          </a:custGeom>
          <a:solidFill>
            <a:srgbClr val="556D79"/>
          </a:solidFill>
        </p:spPr>
        <p:txBody>
          <a:bodyPr wrap="square" lIns="0" tIns="0" rIns="0" bIns="0" rtlCol="0"/>
          <a:lstStyle/>
          <a:p/>
        </p:txBody>
      </p:sp>
      <p:sp>
        <p:nvSpPr>
          <p:cNvPr id="767" name="object 767"/>
          <p:cNvSpPr/>
          <p:nvPr/>
        </p:nvSpPr>
        <p:spPr>
          <a:xfrm>
            <a:off x="4506188" y="2490311"/>
            <a:ext cx="6985" cy="13970"/>
          </a:xfrm>
          <a:custGeom>
            <a:avLst/>
            <a:gdLst/>
            <a:ahLst/>
            <a:cxnLst/>
            <a:rect l="l" t="t" r="r" b="b"/>
            <a:pathLst>
              <a:path w="6985" h="13969">
                <a:moveTo>
                  <a:pt x="1803" y="0"/>
                </a:moveTo>
                <a:lnTo>
                  <a:pt x="0" y="7429"/>
                </a:lnTo>
                <a:lnTo>
                  <a:pt x="4825" y="13893"/>
                </a:lnTo>
                <a:lnTo>
                  <a:pt x="6667" y="6464"/>
                </a:lnTo>
                <a:lnTo>
                  <a:pt x="1803" y="0"/>
                </a:lnTo>
                <a:close/>
              </a:path>
            </a:pathLst>
          </a:custGeom>
          <a:solidFill>
            <a:srgbClr val="4F6671"/>
          </a:solidFill>
        </p:spPr>
        <p:txBody>
          <a:bodyPr wrap="square" lIns="0" tIns="0" rIns="0" bIns="0" rtlCol="0"/>
          <a:lstStyle/>
          <a:p/>
        </p:txBody>
      </p:sp>
      <p:sp>
        <p:nvSpPr>
          <p:cNvPr id="768" name="object 768"/>
          <p:cNvSpPr/>
          <p:nvPr/>
        </p:nvSpPr>
        <p:spPr>
          <a:xfrm>
            <a:off x="4504302" y="2496760"/>
            <a:ext cx="6350" cy="7620"/>
          </a:xfrm>
          <a:custGeom>
            <a:avLst/>
            <a:gdLst/>
            <a:ahLst/>
            <a:cxnLst/>
            <a:rect l="l" t="t" r="r" b="b"/>
            <a:pathLst>
              <a:path w="6350" h="7619">
                <a:moveTo>
                  <a:pt x="5803" y="0"/>
                </a:moveTo>
                <a:lnTo>
                  <a:pt x="1803" y="0"/>
                </a:lnTo>
                <a:lnTo>
                  <a:pt x="0" y="7429"/>
                </a:lnTo>
                <a:lnTo>
                  <a:pt x="3987" y="7442"/>
                </a:lnTo>
                <a:lnTo>
                  <a:pt x="5803" y="0"/>
                </a:lnTo>
                <a:close/>
              </a:path>
            </a:pathLst>
          </a:custGeom>
          <a:solidFill>
            <a:srgbClr val="556D79"/>
          </a:solidFill>
        </p:spPr>
        <p:txBody>
          <a:bodyPr wrap="square" lIns="0" tIns="0" rIns="0" bIns="0" rtlCol="0"/>
          <a:lstStyle/>
          <a:p/>
        </p:txBody>
      </p:sp>
      <p:sp>
        <p:nvSpPr>
          <p:cNvPr id="769" name="object 769"/>
          <p:cNvSpPr/>
          <p:nvPr/>
        </p:nvSpPr>
        <p:spPr>
          <a:xfrm>
            <a:off x="4499453" y="2490309"/>
            <a:ext cx="6985" cy="13970"/>
          </a:xfrm>
          <a:custGeom>
            <a:avLst/>
            <a:gdLst/>
            <a:ahLst/>
            <a:cxnLst/>
            <a:rect l="l" t="t" r="r" b="b"/>
            <a:pathLst>
              <a:path w="6985" h="13969">
                <a:moveTo>
                  <a:pt x="1816" y="0"/>
                </a:moveTo>
                <a:lnTo>
                  <a:pt x="0" y="7404"/>
                </a:lnTo>
                <a:lnTo>
                  <a:pt x="4838" y="13881"/>
                </a:lnTo>
                <a:lnTo>
                  <a:pt x="6654" y="6451"/>
                </a:lnTo>
                <a:lnTo>
                  <a:pt x="1816" y="0"/>
                </a:lnTo>
                <a:close/>
              </a:path>
            </a:pathLst>
          </a:custGeom>
          <a:solidFill>
            <a:srgbClr val="4F6671"/>
          </a:solidFill>
        </p:spPr>
        <p:txBody>
          <a:bodyPr wrap="square" lIns="0" tIns="0" rIns="0" bIns="0" rtlCol="0"/>
          <a:lstStyle/>
          <a:p/>
        </p:txBody>
      </p:sp>
      <p:sp>
        <p:nvSpPr>
          <p:cNvPr id="770" name="object 770"/>
          <p:cNvSpPr/>
          <p:nvPr/>
        </p:nvSpPr>
        <p:spPr>
          <a:xfrm>
            <a:off x="4501277" y="2483595"/>
            <a:ext cx="8890" cy="13335"/>
          </a:xfrm>
          <a:custGeom>
            <a:avLst/>
            <a:gdLst/>
            <a:ahLst/>
            <a:cxnLst/>
            <a:rect l="l" t="t" r="r" b="b"/>
            <a:pathLst>
              <a:path w="8889" h="13335">
                <a:moveTo>
                  <a:pt x="8242" y="0"/>
                </a:moveTo>
                <a:lnTo>
                  <a:pt x="4241" y="0"/>
                </a:lnTo>
                <a:lnTo>
                  <a:pt x="0" y="6705"/>
                </a:lnTo>
                <a:lnTo>
                  <a:pt x="4826" y="13169"/>
                </a:lnTo>
                <a:lnTo>
                  <a:pt x="8826" y="13169"/>
                </a:lnTo>
                <a:lnTo>
                  <a:pt x="3987" y="6705"/>
                </a:lnTo>
                <a:lnTo>
                  <a:pt x="8242" y="0"/>
                </a:lnTo>
                <a:close/>
              </a:path>
            </a:pathLst>
          </a:custGeom>
          <a:solidFill>
            <a:srgbClr val="FFFFFF"/>
          </a:solidFill>
        </p:spPr>
        <p:txBody>
          <a:bodyPr wrap="square" lIns="0" tIns="0" rIns="0" bIns="0" rtlCol="0"/>
          <a:lstStyle/>
          <a:p/>
        </p:txBody>
      </p:sp>
      <p:sp>
        <p:nvSpPr>
          <p:cNvPr id="771" name="object 771"/>
          <p:cNvSpPr/>
          <p:nvPr/>
        </p:nvSpPr>
        <p:spPr>
          <a:xfrm>
            <a:off x="4538662" y="2490181"/>
            <a:ext cx="22860" cy="20955"/>
          </a:xfrm>
          <a:custGeom>
            <a:avLst/>
            <a:gdLst/>
            <a:ahLst/>
            <a:cxnLst/>
            <a:rect l="l" t="t" r="r" b="b"/>
            <a:pathLst>
              <a:path w="22860" h="20955">
                <a:moveTo>
                  <a:pt x="22339" y="0"/>
                </a:moveTo>
                <a:lnTo>
                  <a:pt x="1828" y="13538"/>
                </a:lnTo>
                <a:lnTo>
                  <a:pt x="0" y="20955"/>
                </a:lnTo>
                <a:lnTo>
                  <a:pt x="20535" y="7442"/>
                </a:lnTo>
                <a:lnTo>
                  <a:pt x="22339" y="0"/>
                </a:lnTo>
                <a:close/>
              </a:path>
            </a:pathLst>
          </a:custGeom>
          <a:solidFill>
            <a:srgbClr val="556D79"/>
          </a:solidFill>
        </p:spPr>
        <p:txBody>
          <a:bodyPr wrap="square" lIns="0" tIns="0" rIns="0" bIns="0" rtlCol="0"/>
          <a:lstStyle/>
          <a:p/>
        </p:txBody>
      </p:sp>
      <p:sp>
        <p:nvSpPr>
          <p:cNvPr id="772" name="object 772"/>
          <p:cNvSpPr/>
          <p:nvPr/>
        </p:nvSpPr>
        <p:spPr>
          <a:xfrm>
            <a:off x="4507990" y="2476723"/>
            <a:ext cx="53340" cy="27305"/>
          </a:xfrm>
          <a:custGeom>
            <a:avLst/>
            <a:gdLst/>
            <a:ahLst/>
            <a:cxnLst/>
            <a:rect l="l" t="t" r="r" b="b"/>
            <a:pathLst>
              <a:path w="53339" h="27305">
                <a:moveTo>
                  <a:pt x="31292" y="0"/>
                </a:moveTo>
                <a:lnTo>
                  <a:pt x="31584" y="6908"/>
                </a:lnTo>
                <a:lnTo>
                  <a:pt x="4251" y="6908"/>
                </a:lnTo>
                <a:lnTo>
                  <a:pt x="0" y="13589"/>
                </a:lnTo>
                <a:lnTo>
                  <a:pt x="4864" y="20053"/>
                </a:lnTo>
                <a:lnTo>
                  <a:pt x="32169" y="20091"/>
                </a:lnTo>
                <a:lnTo>
                  <a:pt x="32499" y="27000"/>
                </a:lnTo>
                <a:lnTo>
                  <a:pt x="53009" y="13462"/>
                </a:lnTo>
                <a:lnTo>
                  <a:pt x="42438" y="6908"/>
                </a:lnTo>
                <a:lnTo>
                  <a:pt x="31584" y="6908"/>
                </a:lnTo>
                <a:lnTo>
                  <a:pt x="42397" y="6883"/>
                </a:lnTo>
                <a:lnTo>
                  <a:pt x="31292" y="0"/>
                </a:lnTo>
                <a:close/>
              </a:path>
            </a:pathLst>
          </a:custGeom>
          <a:solidFill>
            <a:srgbClr val="FFFFFF"/>
          </a:solidFill>
        </p:spPr>
        <p:txBody>
          <a:bodyPr wrap="square" lIns="0" tIns="0" rIns="0" bIns="0" rtlCol="0"/>
          <a:lstStyle/>
          <a:p/>
        </p:txBody>
      </p:sp>
      <p:sp>
        <p:nvSpPr>
          <p:cNvPr id="773" name="object 773"/>
          <p:cNvSpPr/>
          <p:nvPr/>
        </p:nvSpPr>
        <p:spPr>
          <a:xfrm>
            <a:off x="4538340" y="2496825"/>
            <a:ext cx="2540" cy="14604"/>
          </a:xfrm>
          <a:custGeom>
            <a:avLst/>
            <a:gdLst/>
            <a:ahLst/>
            <a:cxnLst/>
            <a:rect l="l" t="t" r="r" b="b"/>
            <a:pathLst>
              <a:path w="2539" h="14605">
                <a:moveTo>
                  <a:pt x="1828" y="0"/>
                </a:moveTo>
                <a:lnTo>
                  <a:pt x="0" y="7416"/>
                </a:lnTo>
                <a:lnTo>
                  <a:pt x="330" y="14312"/>
                </a:lnTo>
                <a:lnTo>
                  <a:pt x="2146" y="6896"/>
                </a:lnTo>
                <a:lnTo>
                  <a:pt x="1828" y="0"/>
                </a:lnTo>
                <a:close/>
              </a:path>
            </a:pathLst>
          </a:custGeom>
          <a:solidFill>
            <a:srgbClr val="4F6671"/>
          </a:solidFill>
        </p:spPr>
        <p:txBody>
          <a:bodyPr wrap="square" lIns="0" tIns="0" rIns="0" bIns="0" rtlCol="0"/>
          <a:lstStyle/>
          <a:p/>
        </p:txBody>
      </p:sp>
      <p:sp>
        <p:nvSpPr>
          <p:cNvPr id="774" name="object 774"/>
          <p:cNvSpPr/>
          <p:nvPr/>
        </p:nvSpPr>
        <p:spPr>
          <a:xfrm>
            <a:off x="4494817" y="2483583"/>
            <a:ext cx="8890" cy="13335"/>
          </a:xfrm>
          <a:custGeom>
            <a:avLst/>
            <a:gdLst/>
            <a:ahLst/>
            <a:cxnLst/>
            <a:rect l="l" t="t" r="r" b="b"/>
            <a:pathLst>
              <a:path w="8889" h="13335">
                <a:moveTo>
                  <a:pt x="4254" y="0"/>
                </a:moveTo>
                <a:lnTo>
                  <a:pt x="0" y="6705"/>
                </a:lnTo>
                <a:lnTo>
                  <a:pt x="4826" y="13182"/>
                </a:lnTo>
                <a:lnTo>
                  <a:pt x="8813" y="13182"/>
                </a:lnTo>
                <a:lnTo>
                  <a:pt x="3962" y="6718"/>
                </a:lnTo>
                <a:lnTo>
                  <a:pt x="8204" y="12"/>
                </a:lnTo>
                <a:lnTo>
                  <a:pt x="4254" y="0"/>
                </a:lnTo>
                <a:close/>
              </a:path>
            </a:pathLst>
          </a:custGeom>
          <a:solidFill>
            <a:srgbClr val="FFFFFF"/>
          </a:solidFill>
        </p:spPr>
        <p:txBody>
          <a:bodyPr wrap="square" lIns="0" tIns="0" rIns="0" bIns="0" rtlCol="0"/>
          <a:lstStyle/>
          <a:p/>
        </p:txBody>
      </p:sp>
      <p:sp>
        <p:nvSpPr>
          <p:cNvPr id="775" name="object 775"/>
          <p:cNvSpPr/>
          <p:nvPr/>
        </p:nvSpPr>
        <p:spPr>
          <a:xfrm>
            <a:off x="4497838" y="2496760"/>
            <a:ext cx="6350" cy="7620"/>
          </a:xfrm>
          <a:custGeom>
            <a:avLst/>
            <a:gdLst/>
            <a:ahLst/>
            <a:cxnLst/>
            <a:rect l="l" t="t" r="r" b="b"/>
            <a:pathLst>
              <a:path w="6350" h="7619">
                <a:moveTo>
                  <a:pt x="5791" y="0"/>
                </a:moveTo>
                <a:lnTo>
                  <a:pt x="1803" y="0"/>
                </a:lnTo>
                <a:lnTo>
                  <a:pt x="0" y="7429"/>
                </a:lnTo>
                <a:lnTo>
                  <a:pt x="3962" y="7429"/>
                </a:lnTo>
                <a:lnTo>
                  <a:pt x="5791" y="0"/>
                </a:lnTo>
                <a:close/>
              </a:path>
            </a:pathLst>
          </a:custGeom>
          <a:solidFill>
            <a:srgbClr val="556D79"/>
          </a:solidFill>
        </p:spPr>
        <p:txBody>
          <a:bodyPr wrap="square" lIns="0" tIns="0" rIns="0" bIns="0" rtlCol="0"/>
          <a:lstStyle/>
          <a:p/>
        </p:txBody>
      </p:sp>
      <p:sp>
        <p:nvSpPr>
          <p:cNvPr id="776" name="object 776"/>
          <p:cNvSpPr/>
          <p:nvPr/>
        </p:nvSpPr>
        <p:spPr>
          <a:xfrm>
            <a:off x="4492992" y="2490283"/>
            <a:ext cx="6985" cy="13970"/>
          </a:xfrm>
          <a:custGeom>
            <a:avLst/>
            <a:gdLst/>
            <a:ahLst/>
            <a:cxnLst/>
            <a:rect l="l" t="t" r="r" b="b"/>
            <a:pathLst>
              <a:path w="6985" h="13969">
                <a:moveTo>
                  <a:pt x="1828" y="0"/>
                </a:moveTo>
                <a:lnTo>
                  <a:pt x="0" y="7429"/>
                </a:lnTo>
                <a:lnTo>
                  <a:pt x="4851" y="13906"/>
                </a:lnTo>
                <a:lnTo>
                  <a:pt x="6654" y="6476"/>
                </a:lnTo>
                <a:lnTo>
                  <a:pt x="1828" y="0"/>
                </a:lnTo>
                <a:close/>
              </a:path>
            </a:pathLst>
          </a:custGeom>
          <a:solidFill>
            <a:srgbClr val="4F6671"/>
          </a:solidFill>
        </p:spPr>
        <p:txBody>
          <a:bodyPr wrap="square" lIns="0" tIns="0" rIns="0" bIns="0" rtlCol="0"/>
          <a:lstStyle/>
          <a:p/>
        </p:txBody>
      </p:sp>
      <p:sp>
        <p:nvSpPr>
          <p:cNvPr id="777" name="object 777"/>
          <p:cNvSpPr/>
          <p:nvPr/>
        </p:nvSpPr>
        <p:spPr>
          <a:xfrm>
            <a:off x="4488332" y="2483575"/>
            <a:ext cx="8890" cy="13335"/>
          </a:xfrm>
          <a:custGeom>
            <a:avLst/>
            <a:gdLst/>
            <a:ahLst/>
            <a:cxnLst/>
            <a:rect l="l" t="t" r="r" b="b"/>
            <a:pathLst>
              <a:path w="8889" h="13335">
                <a:moveTo>
                  <a:pt x="4279" y="0"/>
                </a:moveTo>
                <a:lnTo>
                  <a:pt x="0" y="6705"/>
                </a:lnTo>
                <a:lnTo>
                  <a:pt x="4864" y="13182"/>
                </a:lnTo>
                <a:lnTo>
                  <a:pt x="8826" y="13182"/>
                </a:lnTo>
                <a:lnTo>
                  <a:pt x="4013" y="6705"/>
                </a:lnTo>
                <a:lnTo>
                  <a:pt x="8204" y="12"/>
                </a:lnTo>
                <a:lnTo>
                  <a:pt x="4279" y="0"/>
                </a:lnTo>
                <a:close/>
              </a:path>
            </a:pathLst>
          </a:custGeom>
          <a:solidFill>
            <a:srgbClr val="FFFFFF"/>
          </a:solidFill>
        </p:spPr>
        <p:txBody>
          <a:bodyPr wrap="square" lIns="0" tIns="0" rIns="0" bIns="0" rtlCol="0"/>
          <a:lstStyle/>
          <a:p/>
        </p:txBody>
      </p:sp>
      <p:sp>
        <p:nvSpPr>
          <p:cNvPr id="778" name="object 778"/>
          <p:cNvSpPr/>
          <p:nvPr/>
        </p:nvSpPr>
        <p:spPr>
          <a:xfrm>
            <a:off x="4486519" y="2490290"/>
            <a:ext cx="6985" cy="13970"/>
          </a:xfrm>
          <a:custGeom>
            <a:avLst/>
            <a:gdLst/>
            <a:ahLst/>
            <a:cxnLst/>
            <a:rect l="l" t="t" r="r" b="b"/>
            <a:pathLst>
              <a:path w="6985" h="13969">
                <a:moveTo>
                  <a:pt x="1816" y="0"/>
                </a:moveTo>
                <a:lnTo>
                  <a:pt x="0" y="7404"/>
                </a:lnTo>
                <a:lnTo>
                  <a:pt x="4838" y="13881"/>
                </a:lnTo>
                <a:lnTo>
                  <a:pt x="6680" y="6464"/>
                </a:lnTo>
                <a:lnTo>
                  <a:pt x="1816" y="0"/>
                </a:lnTo>
                <a:close/>
              </a:path>
            </a:pathLst>
          </a:custGeom>
          <a:solidFill>
            <a:srgbClr val="4F6671"/>
          </a:solidFill>
        </p:spPr>
        <p:txBody>
          <a:bodyPr wrap="square" lIns="0" tIns="0" rIns="0" bIns="0" rtlCol="0"/>
          <a:lstStyle/>
          <a:p/>
        </p:txBody>
      </p:sp>
      <p:sp>
        <p:nvSpPr>
          <p:cNvPr id="779" name="object 779"/>
          <p:cNvSpPr/>
          <p:nvPr/>
        </p:nvSpPr>
        <p:spPr>
          <a:xfrm>
            <a:off x="4491356" y="2496747"/>
            <a:ext cx="6350" cy="7620"/>
          </a:xfrm>
          <a:custGeom>
            <a:avLst/>
            <a:gdLst/>
            <a:ahLst/>
            <a:cxnLst/>
            <a:rect l="l" t="t" r="r" b="b"/>
            <a:pathLst>
              <a:path w="6350" h="7619">
                <a:moveTo>
                  <a:pt x="1841" y="0"/>
                </a:moveTo>
                <a:lnTo>
                  <a:pt x="0" y="7429"/>
                </a:lnTo>
                <a:lnTo>
                  <a:pt x="3949" y="7442"/>
                </a:lnTo>
                <a:lnTo>
                  <a:pt x="5803" y="12"/>
                </a:lnTo>
                <a:lnTo>
                  <a:pt x="1841" y="0"/>
                </a:lnTo>
                <a:close/>
              </a:path>
            </a:pathLst>
          </a:custGeom>
          <a:solidFill>
            <a:srgbClr val="556D79"/>
          </a:solidFill>
        </p:spPr>
        <p:txBody>
          <a:bodyPr wrap="square" lIns="0" tIns="0" rIns="0" bIns="0" rtlCol="0"/>
          <a:lstStyle/>
          <a:p/>
        </p:txBody>
      </p:sp>
      <p:sp>
        <p:nvSpPr>
          <p:cNvPr id="780" name="object 780"/>
          <p:cNvSpPr/>
          <p:nvPr/>
        </p:nvSpPr>
        <p:spPr>
          <a:xfrm>
            <a:off x="4504443" y="2647512"/>
            <a:ext cx="635" cy="1270"/>
          </a:xfrm>
          <a:custGeom>
            <a:avLst/>
            <a:gdLst/>
            <a:ahLst/>
            <a:cxnLst/>
            <a:rect l="l" t="t" r="r" b="b"/>
            <a:pathLst>
              <a:path w="635" h="1269">
                <a:moveTo>
                  <a:pt x="342" y="0"/>
                </a:moveTo>
                <a:lnTo>
                  <a:pt x="0" y="482"/>
                </a:lnTo>
                <a:lnTo>
                  <a:pt x="647" y="838"/>
                </a:lnTo>
                <a:lnTo>
                  <a:pt x="342" y="0"/>
                </a:lnTo>
                <a:close/>
              </a:path>
            </a:pathLst>
          </a:custGeom>
          <a:solidFill>
            <a:srgbClr val="FFFFFF"/>
          </a:solidFill>
        </p:spPr>
        <p:txBody>
          <a:bodyPr wrap="square" lIns="0" tIns="0" rIns="0" bIns="0" rtlCol="0"/>
          <a:lstStyle/>
          <a:p/>
        </p:txBody>
      </p:sp>
      <p:sp>
        <p:nvSpPr>
          <p:cNvPr id="781" name="object 781"/>
          <p:cNvSpPr/>
          <p:nvPr/>
        </p:nvSpPr>
        <p:spPr>
          <a:xfrm>
            <a:off x="4491921" y="2635840"/>
            <a:ext cx="26034" cy="19685"/>
          </a:xfrm>
          <a:custGeom>
            <a:avLst/>
            <a:gdLst/>
            <a:ahLst/>
            <a:cxnLst/>
            <a:rect l="l" t="t" r="r" b="b"/>
            <a:pathLst>
              <a:path w="26035" h="19685">
                <a:moveTo>
                  <a:pt x="22559" y="11671"/>
                </a:moveTo>
                <a:lnTo>
                  <a:pt x="12865" y="11671"/>
                </a:lnTo>
                <a:lnTo>
                  <a:pt x="13169" y="12509"/>
                </a:lnTo>
                <a:lnTo>
                  <a:pt x="25692" y="19367"/>
                </a:lnTo>
                <a:lnTo>
                  <a:pt x="24079" y="16306"/>
                </a:lnTo>
                <a:lnTo>
                  <a:pt x="22872" y="13271"/>
                </a:lnTo>
                <a:lnTo>
                  <a:pt x="22559" y="11671"/>
                </a:lnTo>
                <a:close/>
              </a:path>
              <a:path w="26035" h="19685">
                <a:moveTo>
                  <a:pt x="3390" y="0"/>
                </a:moveTo>
                <a:lnTo>
                  <a:pt x="2832" y="2273"/>
                </a:lnTo>
                <a:lnTo>
                  <a:pt x="1650" y="4038"/>
                </a:lnTo>
                <a:lnTo>
                  <a:pt x="0" y="5308"/>
                </a:lnTo>
                <a:lnTo>
                  <a:pt x="12522" y="12153"/>
                </a:lnTo>
                <a:lnTo>
                  <a:pt x="12865" y="11671"/>
                </a:lnTo>
                <a:lnTo>
                  <a:pt x="22559" y="11671"/>
                </a:lnTo>
                <a:lnTo>
                  <a:pt x="22301" y="10350"/>
                </a:lnTo>
                <a:lnTo>
                  <a:pt x="3390" y="0"/>
                </a:lnTo>
                <a:close/>
              </a:path>
            </a:pathLst>
          </a:custGeom>
          <a:solidFill>
            <a:srgbClr val="FFFFFF"/>
          </a:solidFill>
        </p:spPr>
        <p:txBody>
          <a:bodyPr wrap="square" lIns="0" tIns="0" rIns="0" bIns="0" rtlCol="0"/>
          <a:lstStyle/>
          <a:p/>
        </p:txBody>
      </p:sp>
      <p:sp>
        <p:nvSpPr>
          <p:cNvPr id="782" name="object 782"/>
          <p:cNvSpPr/>
          <p:nvPr/>
        </p:nvSpPr>
        <p:spPr>
          <a:xfrm>
            <a:off x="4495632" y="2630396"/>
            <a:ext cx="18415" cy="12065"/>
          </a:xfrm>
          <a:custGeom>
            <a:avLst/>
            <a:gdLst/>
            <a:ahLst/>
            <a:cxnLst/>
            <a:rect l="l" t="t" r="r" b="b"/>
            <a:pathLst>
              <a:path w="18414" h="12064">
                <a:moveTo>
                  <a:pt x="0" y="0"/>
                </a:moveTo>
                <a:lnTo>
                  <a:pt x="76" y="1587"/>
                </a:lnTo>
                <a:lnTo>
                  <a:pt x="18211" y="11518"/>
                </a:lnTo>
                <a:lnTo>
                  <a:pt x="18287" y="10020"/>
                </a:lnTo>
                <a:lnTo>
                  <a:pt x="0" y="0"/>
                </a:lnTo>
                <a:close/>
              </a:path>
            </a:pathLst>
          </a:custGeom>
          <a:solidFill>
            <a:srgbClr val="FFFFFF"/>
          </a:solidFill>
        </p:spPr>
        <p:txBody>
          <a:bodyPr wrap="square" lIns="0" tIns="0" rIns="0" bIns="0" rtlCol="0"/>
          <a:lstStyle/>
          <a:p/>
        </p:txBody>
      </p:sp>
      <p:sp>
        <p:nvSpPr>
          <p:cNvPr id="783" name="object 783"/>
          <p:cNvSpPr/>
          <p:nvPr/>
        </p:nvSpPr>
        <p:spPr>
          <a:xfrm>
            <a:off x="4492400" y="2620223"/>
            <a:ext cx="24765" cy="17145"/>
          </a:xfrm>
          <a:custGeom>
            <a:avLst/>
            <a:gdLst/>
            <a:ahLst/>
            <a:cxnLst/>
            <a:rect l="l" t="t" r="r" b="b"/>
            <a:pathLst>
              <a:path w="24764" h="17144">
                <a:moveTo>
                  <a:pt x="0" y="0"/>
                </a:moveTo>
                <a:lnTo>
                  <a:pt x="952" y="1892"/>
                </a:lnTo>
                <a:lnTo>
                  <a:pt x="1689" y="3759"/>
                </a:lnTo>
                <a:lnTo>
                  <a:pt x="2273" y="5626"/>
                </a:lnTo>
                <a:lnTo>
                  <a:pt x="22466" y="16687"/>
                </a:lnTo>
                <a:lnTo>
                  <a:pt x="23025" y="15443"/>
                </a:lnTo>
                <a:lnTo>
                  <a:pt x="23799" y="14401"/>
                </a:lnTo>
                <a:lnTo>
                  <a:pt x="24752" y="13576"/>
                </a:lnTo>
                <a:lnTo>
                  <a:pt x="0" y="0"/>
                </a:lnTo>
                <a:close/>
              </a:path>
            </a:pathLst>
          </a:custGeom>
          <a:solidFill>
            <a:srgbClr val="FFFFFF"/>
          </a:solidFill>
        </p:spPr>
        <p:txBody>
          <a:bodyPr wrap="square" lIns="0" tIns="0" rIns="0" bIns="0" rtlCol="0"/>
          <a:lstStyle/>
          <a:p/>
        </p:txBody>
      </p:sp>
      <p:sp>
        <p:nvSpPr>
          <p:cNvPr id="784" name="object 784"/>
          <p:cNvSpPr/>
          <p:nvPr/>
        </p:nvSpPr>
        <p:spPr>
          <a:xfrm>
            <a:off x="4495524" y="2633227"/>
            <a:ext cx="19050" cy="12065"/>
          </a:xfrm>
          <a:custGeom>
            <a:avLst/>
            <a:gdLst/>
            <a:ahLst/>
            <a:cxnLst/>
            <a:rect l="l" t="t" r="r" b="b"/>
            <a:pathLst>
              <a:path w="19050" h="12064">
                <a:moveTo>
                  <a:pt x="152" y="0"/>
                </a:moveTo>
                <a:lnTo>
                  <a:pt x="0" y="1485"/>
                </a:lnTo>
                <a:lnTo>
                  <a:pt x="18491" y="11607"/>
                </a:lnTo>
                <a:lnTo>
                  <a:pt x="18351" y="9969"/>
                </a:lnTo>
                <a:lnTo>
                  <a:pt x="152" y="0"/>
                </a:lnTo>
                <a:close/>
              </a:path>
            </a:pathLst>
          </a:custGeom>
          <a:solidFill>
            <a:srgbClr val="FFFFFF"/>
          </a:solidFill>
        </p:spPr>
        <p:txBody>
          <a:bodyPr wrap="square" lIns="0" tIns="0" rIns="0" bIns="0" rtlCol="0"/>
          <a:lstStyle/>
          <a:p/>
        </p:txBody>
      </p:sp>
      <p:sp>
        <p:nvSpPr>
          <p:cNvPr id="785" name="object 785"/>
          <p:cNvSpPr/>
          <p:nvPr/>
        </p:nvSpPr>
        <p:spPr>
          <a:xfrm>
            <a:off x="4495054" y="2627293"/>
            <a:ext cx="19685" cy="12065"/>
          </a:xfrm>
          <a:custGeom>
            <a:avLst/>
            <a:gdLst/>
            <a:ahLst/>
            <a:cxnLst/>
            <a:rect l="l" t="t" r="r" b="b"/>
            <a:pathLst>
              <a:path w="19685" h="12064">
                <a:moveTo>
                  <a:pt x="0" y="0"/>
                </a:moveTo>
                <a:lnTo>
                  <a:pt x="355" y="1739"/>
                </a:lnTo>
                <a:lnTo>
                  <a:pt x="19075" y="11988"/>
                </a:lnTo>
                <a:lnTo>
                  <a:pt x="19430" y="10629"/>
                </a:lnTo>
                <a:lnTo>
                  <a:pt x="0" y="0"/>
                </a:lnTo>
                <a:close/>
              </a:path>
            </a:pathLst>
          </a:custGeom>
          <a:solidFill>
            <a:srgbClr val="FFFFFF"/>
          </a:solidFill>
        </p:spPr>
        <p:txBody>
          <a:bodyPr wrap="square" lIns="0" tIns="0" rIns="0" bIns="0" rtlCol="0"/>
          <a:lstStyle/>
          <a:p/>
        </p:txBody>
      </p:sp>
      <p:sp>
        <p:nvSpPr>
          <p:cNvPr id="786" name="object 786"/>
          <p:cNvSpPr/>
          <p:nvPr/>
        </p:nvSpPr>
        <p:spPr>
          <a:xfrm>
            <a:off x="4509397" y="2617641"/>
            <a:ext cx="41910" cy="22225"/>
          </a:xfrm>
          <a:custGeom>
            <a:avLst/>
            <a:gdLst/>
            <a:ahLst/>
            <a:cxnLst/>
            <a:rect l="l" t="t" r="r" b="b"/>
            <a:pathLst>
              <a:path w="41910" h="22225">
                <a:moveTo>
                  <a:pt x="35890" y="12827"/>
                </a:moveTo>
                <a:lnTo>
                  <a:pt x="18323" y="12827"/>
                </a:lnTo>
                <a:lnTo>
                  <a:pt x="25169" y="15506"/>
                </a:lnTo>
                <a:lnTo>
                  <a:pt x="25169" y="21818"/>
                </a:lnTo>
                <a:lnTo>
                  <a:pt x="41920" y="20040"/>
                </a:lnTo>
                <a:lnTo>
                  <a:pt x="35890" y="12827"/>
                </a:lnTo>
                <a:close/>
              </a:path>
              <a:path w="41910" h="22225">
                <a:moveTo>
                  <a:pt x="10866" y="2486"/>
                </a:moveTo>
                <a:lnTo>
                  <a:pt x="0" y="4794"/>
                </a:lnTo>
                <a:lnTo>
                  <a:pt x="8722" y="15392"/>
                </a:lnTo>
                <a:lnTo>
                  <a:pt x="12443" y="12890"/>
                </a:lnTo>
                <a:lnTo>
                  <a:pt x="18323" y="12827"/>
                </a:lnTo>
                <a:lnTo>
                  <a:pt x="35890" y="12827"/>
                </a:lnTo>
                <a:lnTo>
                  <a:pt x="30360" y="6210"/>
                </a:lnTo>
                <a:lnTo>
                  <a:pt x="25207" y="6210"/>
                </a:lnTo>
                <a:lnTo>
                  <a:pt x="10866" y="2486"/>
                </a:lnTo>
                <a:close/>
              </a:path>
              <a:path w="41910" h="22225">
                <a:moveTo>
                  <a:pt x="25169" y="0"/>
                </a:moveTo>
                <a:lnTo>
                  <a:pt x="25207" y="6210"/>
                </a:lnTo>
                <a:lnTo>
                  <a:pt x="30360" y="6210"/>
                </a:lnTo>
                <a:lnTo>
                  <a:pt x="25169" y="0"/>
                </a:lnTo>
                <a:close/>
              </a:path>
            </a:pathLst>
          </a:custGeom>
          <a:solidFill>
            <a:srgbClr val="FFFFFF"/>
          </a:solidFill>
        </p:spPr>
        <p:txBody>
          <a:bodyPr wrap="square" lIns="0" tIns="0" rIns="0" bIns="0" rtlCol="0"/>
          <a:lstStyle/>
          <a:p/>
        </p:txBody>
      </p:sp>
      <p:sp>
        <p:nvSpPr>
          <p:cNvPr id="787" name="object 787"/>
          <p:cNvSpPr/>
          <p:nvPr/>
        </p:nvSpPr>
        <p:spPr>
          <a:xfrm>
            <a:off x="4458232" y="2584995"/>
            <a:ext cx="46355" cy="40640"/>
          </a:xfrm>
          <a:custGeom>
            <a:avLst/>
            <a:gdLst/>
            <a:ahLst/>
            <a:cxnLst/>
            <a:rect l="l" t="t" r="r" b="b"/>
            <a:pathLst>
              <a:path w="46354" h="40639">
                <a:moveTo>
                  <a:pt x="28020" y="15506"/>
                </a:moveTo>
                <a:lnTo>
                  <a:pt x="16725" y="15506"/>
                </a:lnTo>
                <a:lnTo>
                  <a:pt x="23596" y="20332"/>
                </a:lnTo>
                <a:lnTo>
                  <a:pt x="29464" y="26860"/>
                </a:lnTo>
                <a:lnTo>
                  <a:pt x="33197" y="33464"/>
                </a:lnTo>
                <a:lnTo>
                  <a:pt x="45897" y="40411"/>
                </a:lnTo>
                <a:lnTo>
                  <a:pt x="40349" y="29840"/>
                </a:lnTo>
                <a:lnTo>
                  <a:pt x="32418" y="19620"/>
                </a:lnTo>
                <a:lnTo>
                  <a:pt x="28020" y="15506"/>
                </a:lnTo>
                <a:close/>
              </a:path>
              <a:path w="46354" h="40639">
                <a:moveTo>
                  <a:pt x="16725" y="0"/>
                </a:moveTo>
                <a:lnTo>
                  <a:pt x="0" y="1714"/>
                </a:lnTo>
                <a:lnTo>
                  <a:pt x="16725" y="21805"/>
                </a:lnTo>
                <a:lnTo>
                  <a:pt x="16725" y="15506"/>
                </a:lnTo>
                <a:lnTo>
                  <a:pt x="28020" y="15506"/>
                </a:lnTo>
                <a:lnTo>
                  <a:pt x="22621" y="10455"/>
                </a:lnTo>
                <a:lnTo>
                  <a:pt x="16725" y="6184"/>
                </a:lnTo>
                <a:lnTo>
                  <a:pt x="16725" y="0"/>
                </a:lnTo>
                <a:close/>
              </a:path>
            </a:pathLst>
          </a:custGeom>
          <a:solidFill>
            <a:srgbClr val="FFFFFF"/>
          </a:solidFill>
        </p:spPr>
        <p:txBody>
          <a:bodyPr wrap="square" lIns="0" tIns="0" rIns="0" bIns="0" rtlCol="0"/>
          <a:lstStyle/>
          <a:p/>
        </p:txBody>
      </p:sp>
      <p:sp>
        <p:nvSpPr>
          <p:cNvPr id="788" name="object 788"/>
          <p:cNvSpPr/>
          <p:nvPr/>
        </p:nvSpPr>
        <p:spPr>
          <a:xfrm>
            <a:off x="4458232" y="2635280"/>
            <a:ext cx="41910" cy="22225"/>
          </a:xfrm>
          <a:custGeom>
            <a:avLst/>
            <a:gdLst/>
            <a:ahLst/>
            <a:cxnLst/>
            <a:rect l="l" t="t" r="r" b="b"/>
            <a:pathLst>
              <a:path w="41910" h="22225">
                <a:moveTo>
                  <a:pt x="16725" y="0"/>
                </a:moveTo>
                <a:lnTo>
                  <a:pt x="0" y="1714"/>
                </a:lnTo>
                <a:lnTo>
                  <a:pt x="16725" y="21818"/>
                </a:lnTo>
                <a:lnTo>
                  <a:pt x="16725" y="15443"/>
                </a:lnTo>
                <a:lnTo>
                  <a:pt x="40580" y="15443"/>
                </a:lnTo>
                <a:lnTo>
                  <a:pt x="34621" y="8750"/>
                </a:lnTo>
                <a:lnTo>
                  <a:pt x="28917" y="8750"/>
                </a:lnTo>
                <a:lnTo>
                  <a:pt x="23266" y="8699"/>
                </a:lnTo>
                <a:lnTo>
                  <a:pt x="16725" y="6134"/>
                </a:lnTo>
                <a:lnTo>
                  <a:pt x="16725" y="0"/>
                </a:lnTo>
                <a:close/>
              </a:path>
              <a:path w="41910" h="22225">
                <a:moveTo>
                  <a:pt x="40580" y="15443"/>
                </a:moveTo>
                <a:lnTo>
                  <a:pt x="16725" y="15443"/>
                </a:lnTo>
                <a:lnTo>
                  <a:pt x="31012" y="19164"/>
                </a:lnTo>
                <a:lnTo>
                  <a:pt x="41872" y="16893"/>
                </a:lnTo>
                <a:lnTo>
                  <a:pt x="40580" y="15443"/>
                </a:lnTo>
                <a:close/>
              </a:path>
              <a:path w="41910" h="22225">
                <a:moveTo>
                  <a:pt x="32677" y="6565"/>
                </a:moveTo>
                <a:lnTo>
                  <a:pt x="28917" y="8750"/>
                </a:lnTo>
                <a:lnTo>
                  <a:pt x="34621" y="8750"/>
                </a:lnTo>
                <a:lnTo>
                  <a:pt x="32677" y="6565"/>
                </a:lnTo>
                <a:close/>
              </a:path>
            </a:pathLst>
          </a:custGeom>
          <a:solidFill>
            <a:srgbClr val="FFFFFF"/>
          </a:solidFill>
        </p:spPr>
        <p:txBody>
          <a:bodyPr wrap="square" lIns="0" tIns="0" rIns="0" bIns="0" rtlCol="0"/>
          <a:lstStyle/>
          <a:p/>
        </p:txBody>
      </p:sp>
      <p:sp>
        <p:nvSpPr>
          <p:cNvPr id="789" name="object 789"/>
          <p:cNvSpPr/>
          <p:nvPr/>
        </p:nvSpPr>
        <p:spPr>
          <a:xfrm>
            <a:off x="4505723" y="2649947"/>
            <a:ext cx="45720" cy="40005"/>
          </a:xfrm>
          <a:custGeom>
            <a:avLst/>
            <a:gdLst/>
            <a:ahLst/>
            <a:cxnLst/>
            <a:rect l="l" t="t" r="r" b="b"/>
            <a:pathLst>
              <a:path w="45720" h="40005">
                <a:moveTo>
                  <a:pt x="0" y="0"/>
                </a:moveTo>
                <a:lnTo>
                  <a:pt x="5728" y="10526"/>
                </a:lnTo>
                <a:lnTo>
                  <a:pt x="13782" y="20661"/>
                </a:lnTo>
                <a:lnTo>
                  <a:pt x="23651" y="29705"/>
                </a:lnTo>
                <a:lnTo>
                  <a:pt x="28841" y="34226"/>
                </a:lnTo>
                <a:lnTo>
                  <a:pt x="28841" y="39801"/>
                </a:lnTo>
                <a:lnTo>
                  <a:pt x="45593" y="38011"/>
                </a:lnTo>
                <a:lnTo>
                  <a:pt x="33972" y="24117"/>
                </a:lnTo>
                <a:lnTo>
                  <a:pt x="28879" y="24117"/>
                </a:lnTo>
                <a:lnTo>
                  <a:pt x="22313" y="19519"/>
                </a:lnTo>
                <a:lnTo>
                  <a:pt x="16662" y="13360"/>
                </a:lnTo>
                <a:lnTo>
                  <a:pt x="12903" y="7061"/>
                </a:lnTo>
                <a:lnTo>
                  <a:pt x="0" y="0"/>
                </a:lnTo>
                <a:close/>
              </a:path>
              <a:path w="45720" h="40005">
                <a:moveTo>
                  <a:pt x="28841" y="17983"/>
                </a:moveTo>
                <a:lnTo>
                  <a:pt x="28879" y="24117"/>
                </a:lnTo>
                <a:lnTo>
                  <a:pt x="33972" y="24117"/>
                </a:lnTo>
                <a:lnTo>
                  <a:pt x="28841" y="17983"/>
                </a:lnTo>
                <a:close/>
              </a:path>
            </a:pathLst>
          </a:custGeom>
          <a:solidFill>
            <a:srgbClr val="FFFFFF"/>
          </a:solidFill>
        </p:spPr>
        <p:txBody>
          <a:bodyPr wrap="square" lIns="0" tIns="0" rIns="0" bIns="0" rtlCol="0"/>
          <a:lstStyle/>
          <a:p/>
        </p:txBody>
      </p:sp>
      <p:sp>
        <p:nvSpPr>
          <p:cNvPr id="790" name="object 790"/>
          <p:cNvSpPr/>
          <p:nvPr/>
        </p:nvSpPr>
        <p:spPr>
          <a:xfrm>
            <a:off x="4503834" y="2648972"/>
            <a:ext cx="1905" cy="0"/>
          </a:xfrm>
          <a:custGeom>
            <a:avLst/>
            <a:gdLst/>
            <a:ahLst/>
            <a:cxnLst/>
            <a:rect l="l" t="t" r="r" b="b"/>
            <a:pathLst>
              <a:path w="1904" h="0">
                <a:moveTo>
                  <a:pt x="0" y="0"/>
                </a:moveTo>
                <a:lnTo>
                  <a:pt x="1892" y="0"/>
                </a:lnTo>
              </a:path>
            </a:pathLst>
          </a:custGeom>
          <a:ln w="3175">
            <a:solidFill>
              <a:srgbClr val="FFFFFF"/>
            </a:solidFill>
          </a:ln>
        </p:spPr>
        <p:txBody>
          <a:bodyPr wrap="square" lIns="0" tIns="0" rIns="0" bIns="0" rtlCol="0"/>
          <a:lstStyle/>
          <a:p/>
        </p:txBody>
      </p:sp>
      <p:sp>
        <p:nvSpPr>
          <p:cNvPr id="791" name="object 791"/>
          <p:cNvSpPr/>
          <p:nvPr/>
        </p:nvSpPr>
        <p:spPr>
          <a:xfrm>
            <a:off x="4493689" y="2637418"/>
            <a:ext cx="22225" cy="14604"/>
          </a:xfrm>
          <a:custGeom>
            <a:avLst/>
            <a:gdLst/>
            <a:ahLst/>
            <a:cxnLst/>
            <a:rect l="l" t="t" r="r" b="b"/>
            <a:pathLst>
              <a:path w="22225" h="14605">
                <a:moveTo>
                  <a:pt x="1092" y="0"/>
                </a:moveTo>
                <a:lnTo>
                  <a:pt x="812" y="685"/>
                </a:lnTo>
                <a:lnTo>
                  <a:pt x="0" y="1892"/>
                </a:lnTo>
                <a:lnTo>
                  <a:pt x="22161" y="14020"/>
                </a:lnTo>
                <a:lnTo>
                  <a:pt x="21742" y="12992"/>
                </a:lnTo>
                <a:lnTo>
                  <a:pt x="21361" y="11950"/>
                </a:lnTo>
                <a:lnTo>
                  <a:pt x="21082" y="10934"/>
                </a:lnTo>
                <a:lnTo>
                  <a:pt x="1092" y="0"/>
                </a:lnTo>
                <a:close/>
              </a:path>
            </a:pathLst>
          </a:custGeom>
          <a:solidFill>
            <a:srgbClr val="4F6671"/>
          </a:solidFill>
        </p:spPr>
        <p:txBody>
          <a:bodyPr wrap="square" lIns="0" tIns="0" rIns="0" bIns="0" rtlCol="0"/>
          <a:lstStyle/>
          <a:p/>
        </p:txBody>
      </p:sp>
      <p:sp>
        <p:nvSpPr>
          <p:cNvPr id="792" name="object 792"/>
          <p:cNvSpPr/>
          <p:nvPr/>
        </p:nvSpPr>
        <p:spPr>
          <a:xfrm>
            <a:off x="2591785" y="3649314"/>
            <a:ext cx="574040" cy="321945"/>
          </a:xfrm>
          <a:custGeom>
            <a:avLst/>
            <a:gdLst/>
            <a:ahLst/>
            <a:cxnLst/>
            <a:rect l="l" t="t" r="r" b="b"/>
            <a:pathLst>
              <a:path w="574039" h="321945">
                <a:moveTo>
                  <a:pt x="231203" y="0"/>
                </a:moveTo>
                <a:lnTo>
                  <a:pt x="0" y="122135"/>
                </a:lnTo>
                <a:lnTo>
                  <a:pt x="342620" y="321602"/>
                </a:lnTo>
                <a:lnTo>
                  <a:pt x="573811" y="199453"/>
                </a:lnTo>
                <a:lnTo>
                  <a:pt x="231203" y="0"/>
                </a:lnTo>
                <a:close/>
              </a:path>
            </a:pathLst>
          </a:custGeom>
          <a:solidFill>
            <a:srgbClr val="838F97"/>
          </a:solidFill>
        </p:spPr>
        <p:txBody>
          <a:bodyPr wrap="square" lIns="0" tIns="0" rIns="0" bIns="0" rtlCol="0"/>
          <a:lstStyle/>
          <a:p/>
        </p:txBody>
      </p:sp>
      <p:sp>
        <p:nvSpPr>
          <p:cNvPr id="793" name="object 793"/>
          <p:cNvSpPr/>
          <p:nvPr/>
        </p:nvSpPr>
        <p:spPr>
          <a:xfrm>
            <a:off x="2591785" y="3645158"/>
            <a:ext cx="574040" cy="321945"/>
          </a:xfrm>
          <a:custGeom>
            <a:avLst/>
            <a:gdLst/>
            <a:ahLst/>
            <a:cxnLst/>
            <a:rect l="l" t="t" r="r" b="b"/>
            <a:pathLst>
              <a:path w="574039" h="321945">
                <a:moveTo>
                  <a:pt x="231203" y="0"/>
                </a:moveTo>
                <a:lnTo>
                  <a:pt x="0" y="122148"/>
                </a:lnTo>
                <a:lnTo>
                  <a:pt x="342620" y="321589"/>
                </a:lnTo>
                <a:lnTo>
                  <a:pt x="573811" y="199466"/>
                </a:lnTo>
                <a:lnTo>
                  <a:pt x="231203" y="0"/>
                </a:lnTo>
                <a:close/>
              </a:path>
            </a:pathLst>
          </a:custGeom>
          <a:solidFill>
            <a:srgbClr val="567483"/>
          </a:solidFill>
        </p:spPr>
        <p:txBody>
          <a:bodyPr wrap="square" lIns="0" tIns="0" rIns="0" bIns="0" rtlCol="0"/>
          <a:lstStyle/>
          <a:p/>
        </p:txBody>
      </p:sp>
      <p:sp>
        <p:nvSpPr>
          <p:cNvPr id="794" name="object 794"/>
          <p:cNvSpPr/>
          <p:nvPr/>
        </p:nvSpPr>
        <p:spPr>
          <a:xfrm>
            <a:off x="2591793" y="3767305"/>
            <a:ext cx="342900" cy="203835"/>
          </a:xfrm>
          <a:custGeom>
            <a:avLst/>
            <a:gdLst/>
            <a:ahLst/>
            <a:cxnLst/>
            <a:rect l="l" t="t" r="r" b="b"/>
            <a:pathLst>
              <a:path w="342900" h="203835">
                <a:moveTo>
                  <a:pt x="0" y="0"/>
                </a:moveTo>
                <a:lnTo>
                  <a:pt x="0" y="4140"/>
                </a:lnTo>
                <a:lnTo>
                  <a:pt x="342620" y="203606"/>
                </a:lnTo>
                <a:lnTo>
                  <a:pt x="342620" y="199440"/>
                </a:lnTo>
                <a:lnTo>
                  <a:pt x="0" y="0"/>
                </a:lnTo>
                <a:close/>
              </a:path>
            </a:pathLst>
          </a:custGeom>
          <a:solidFill>
            <a:srgbClr val="648595"/>
          </a:solidFill>
        </p:spPr>
        <p:txBody>
          <a:bodyPr wrap="square" lIns="0" tIns="0" rIns="0" bIns="0" rtlCol="0"/>
          <a:lstStyle/>
          <a:p/>
        </p:txBody>
      </p:sp>
      <p:sp>
        <p:nvSpPr>
          <p:cNvPr id="795" name="object 795"/>
          <p:cNvSpPr/>
          <p:nvPr/>
        </p:nvSpPr>
        <p:spPr>
          <a:xfrm>
            <a:off x="2934418" y="3844624"/>
            <a:ext cx="231775" cy="126364"/>
          </a:xfrm>
          <a:custGeom>
            <a:avLst/>
            <a:gdLst/>
            <a:ahLst/>
            <a:cxnLst/>
            <a:rect l="l" t="t" r="r" b="b"/>
            <a:pathLst>
              <a:path w="231775" h="126364">
                <a:moveTo>
                  <a:pt x="231178" y="0"/>
                </a:moveTo>
                <a:lnTo>
                  <a:pt x="0" y="122123"/>
                </a:lnTo>
                <a:lnTo>
                  <a:pt x="0" y="126276"/>
                </a:lnTo>
                <a:lnTo>
                  <a:pt x="231178" y="4140"/>
                </a:lnTo>
                <a:lnTo>
                  <a:pt x="231178" y="0"/>
                </a:lnTo>
                <a:close/>
              </a:path>
            </a:pathLst>
          </a:custGeom>
          <a:solidFill>
            <a:srgbClr val="47626F"/>
          </a:solidFill>
        </p:spPr>
        <p:txBody>
          <a:bodyPr wrap="square" lIns="0" tIns="0" rIns="0" bIns="0" rtlCol="0"/>
          <a:lstStyle/>
          <a:p/>
        </p:txBody>
      </p:sp>
      <p:sp>
        <p:nvSpPr>
          <p:cNvPr id="796" name="object 796"/>
          <p:cNvSpPr/>
          <p:nvPr/>
        </p:nvSpPr>
        <p:spPr>
          <a:xfrm>
            <a:off x="2732543" y="3786809"/>
            <a:ext cx="167217" cy="91476"/>
          </a:xfrm>
          <a:prstGeom prst="rect">
            <a:avLst/>
          </a:prstGeom>
          <a:blipFill>
            <a:blip r:embed="rId197" cstate="print"/>
            <a:stretch>
              <a:fillRect/>
            </a:stretch>
          </a:blipFill>
        </p:spPr>
        <p:txBody>
          <a:bodyPr wrap="square" lIns="0" tIns="0" rIns="0" bIns="0" rtlCol="0"/>
          <a:lstStyle/>
          <a:p/>
        </p:txBody>
      </p:sp>
      <p:sp>
        <p:nvSpPr>
          <p:cNvPr id="797" name="object 797"/>
          <p:cNvSpPr/>
          <p:nvPr/>
        </p:nvSpPr>
        <p:spPr>
          <a:xfrm>
            <a:off x="2743606" y="3793182"/>
            <a:ext cx="145415" cy="79375"/>
          </a:xfrm>
          <a:custGeom>
            <a:avLst/>
            <a:gdLst/>
            <a:ahLst/>
            <a:cxnLst/>
            <a:rect l="l" t="t" r="r" b="b"/>
            <a:pathLst>
              <a:path w="145414" h="79375">
                <a:moveTo>
                  <a:pt x="51955" y="0"/>
                </a:moveTo>
                <a:lnTo>
                  <a:pt x="0" y="27241"/>
                </a:lnTo>
                <a:lnTo>
                  <a:pt x="93129" y="78879"/>
                </a:lnTo>
                <a:lnTo>
                  <a:pt x="145097" y="51625"/>
                </a:lnTo>
                <a:lnTo>
                  <a:pt x="51955" y="0"/>
                </a:lnTo>
                <a:close/>
              </a:path>
            </a:pathLst>
          </a:custGeom>
          <a:solidFill>
            <a:srgbClr val="567483"/>
          </a:solidFill>
        </p:spPr>
        <p:txBody>
          <a:bodyPr wrap="square" lIns="0" tIns="0" rIns="0" bIns="0" rtlCol="0"/>
          <a:lstStyle/>
          <a:p/>
        </p:txBody>
      </p:sp>
      <p:sp>
        <p:nvSpPr>
          <p:cNvPr id="798" name="object 798"/>
          <p:cNvSpPr/>
          <p:nvPr/>
        </p:nvSpPr>
        <p:spPr>
          <a:xfrm>
            <a:off x="2838431" y="3853745"/>
            <a:ext cx="7620" cy="3810"/>
          </a:xfrm>
          <a:custGeom>
            <a:avLst/>
            <a:gdLst/>
            <a:ahLst/>
            <a:cxnLst/>
            <a:rect l="l" t="t" r="r" b="b"/>
            <a:pathLst>
              <a:path w="7619" h="3810">
                <a:moveTo>
                  <a:pt x="1676" y="0"/>
                </a:moveTo>
                <a:lnTo>
                  <a:pt x="0" y="711"/>
                </a:lnTo>
                <a:lnTo>
                  <a:pt x="115" y="2603"/>
                </a:lnTo>
                <a:lnTo>
                  <a:pt x="1650" y="3276"/>
                </a:lnTo>
                <a:lnTo>
                  <a:pt x="5714" y="3314"/>
                </a:lnTo>
                <a:lnTo>
                  <a:pt x="7378" y="2603"/>
                </a:lnTo>
                <a:lnTo>
                  <a:pt x="7267" y="711"/>
                </a:lnTo>
                <a:lnTo>
                  <a:pt x="5740" y="12"/>
                </a:lnTo>
                <a:lnTo>
                  <a:pt x="1676" y="0"/>
                </a:lnTo>
                <a:close/>
              </a:path>
            </a:pathLst>
          </a:custGeom>
          <a:solidFill>
            <a:srgbClr val="2C4A57"/>
          </a:solidFill>
        </p:spPr>
        <p:txBody>
          <a:bodyPr wrap="square" lIns="0" tIns="0" rIns="0" bIns="0" rtlCol="0"/>
          <a:lstStyle/>
          <a:p/>
        </p:txBody>
      </p:sp>
      <p:sp>
        <p:nvSpPr>
          <p:cNvPr id="799" name="object 799"/>
          <p:cNvSpPr/>
          <p:nvPr/>
        </p:nvSpPr>
        <p:spPr>
          <a:xfrm>
            <a:off x="2888453" y="3757245"/>
            <a:ext cx="635" cy="635"/>
          </a:xfrm>
          <a:custGeom>
            <a:avLst/>
            <a:gdLst/>
            <a:ahLst/>
            <a:cxnLst/>
            <a:rect l="l" t="t" r="r" b="b"/>
            <a:pathLst>
              <a:path w="635" h="635">
                <a:moveTo>
                  <a:pt x="139" y="0"/>
                </a:moveTo>
                <a:lnTo>
                  <a:pt x="0" y="88"/>
                </a:lnTo>
                <a:lnTo>
                  <a:pt x="139" y="88"/>
                </a:lnTo>
                <a:close/>
              </a:path>
            </a:pathLst>
          </a:custGeom>
          <a:solidFill>
            <a:srgbClr val="BACAD3"/>
          </a:solidFill>
        </p:spPr>
        <p:txBody>
          <a:bodyPr wrap="square" lIns="0" tIns="0" rIns="0" bIns="0" rtlCol="0"/>
          <a:lstStyle/>
          <a:p/>
        </p:txBody>
      </p:sp>
      <p:sp>
        <p:nvSpPr>
          <p:cNvPr id="800" name="object 800"/>
          <p:cNvSpPr/>
          <p:nvPr/>
        </p:nvSpPr>
        <p:spPr>
          <a:xfrm>
            <a:off x="2876642" y="3751035"/>
            <a:ext cx="15875" cy="10160"/>
          </a:xfrm>
          <a:custGeom>
            <a:avLst/>
            <a:gdLst/>
            <a:ahLst/>
            <a:cxnLst/>
            <a:rect l="l" t="t" r="r" b="b"/>
            <a:pathLst>
              <a:path w="15875" h="10160">
                <a:moveTo>
                  <a:pt x="15367" y="0"/>
                </a:moveTo>
                <a:lnTo>
                  <a:pt x="0" y="9715"/>
                </a:lnTo>
                <a:lnTo>
                  <a:pt x="15367" y="9715"/>
                </a:lnTo>
                <a:lnTo>
                  <a:pt x="15367" y="9194"/>
                </a:lnTo>
                <a:lnTo>
                  <a:pt x="13639" y="9194"/>
                </a:lnTo>
                <a:lnTo>
                  <a:pt x="11811" y="6299"/>
                </a:lnTo>
                <a:lnTo>
                  <a:pt x="8534" y="6299"/>
                </a:lnTo>
                <a:lnTo>
                  <a:pt x="11811" y="6213"/>
                </a:lnTo>
                <a:lnTo>
                  <a:pt x="11811" y="2882"/>
                </a:lnTo>
                <a:lnTo>
                  <a:pt x="15367" y="2882"/>
                </a:lnTo>
                <a:lnTo>
                  <a:pt x="15367" y="0"/>
                </a:lnTo>
                <a:close/>
              </a:path>
              <a:path w="15875" h="10160">
                <a:moveTo>
                  <a:pt x="11950" y="6210"/>
                </a:moveTo>
                <a:lnTo>
                  <a:pt x="11811" y="6213"/>
                </a:lnTo>
                <a:lnTo>
                  <a:pt x="13639" y="9194"/>
                </a:lnTo>
                <a:lnTo>
                  <a:pt x="13779" y="9105"/>
                </a:lnTo>
                <a:lnTo>
                  <a:pt x="12006" y="6299"/>
                </a:lnTo>
                <a:close/>
              </a:path>
              <a:path w="15875" h="10160">
                <a:moveTo>
                  <a:pt x="15367" y="6299"/>
                </a:moveTo>
                <a:lnTo>
                  <a:pt x="12006" y="6299"/>
                </a:lnTo>
                <a:lnTo>
                  <a:pt x="13779" y="9105"/>
                </a:lnTo>
                <a:lnTo>
                  <a:pt x="13639" y="9194"/>
                </a:lnTo>
                <a:lnTo>
                  <a:pt x="15367" y="9194"/>
                </a:lnTo>
                <a:lnTo>
                  <a:pt x="15367" y="6299"/>
                </a:lnTo>
                <a:close/>
              </a:path>
              <a:path w="15875" h="10160">
                <a:moveTo>
                  <a:pt x="11811" y="6213"/>
                </a:moveTo>
                <a:lnTo>
                  <a:pt x="8534" y="6299"/>
                </a:lnTo>
                <a:lnTo>
                  <a:pt x="11811" y="6299"/>
                </a:lnTo>
                <a:close/>
              </a:path>
              <a:path w="15875" h="10160">
                <a:moveTo>
                  <a:pt x="12005" y="6297"/>
                </a:moveTo>
                <a:close/>
              </a:path>
              <a:path w="15875" h="10160">
                <a:moveTo>
                  <a:pt x="15367" y="2882"/>
                </a:moveTo>
                <a:lnTo>
                  <a:pt x="11950" y="2882"/>
                </a:lnTo>
                <a:lnTo>
                  <a:pt x="12005" y="6297"/>
                </a:lnTo>
                <a:lnTo>
                  <a:pt x="15367" y="6210"/>
                </a:lnTo>
                <a:lnTo>
                  <a:pt x="15367" y="2882"/>
                </a:lnTo>
                <a:close/>
              </a:path>
              <a:path w="15875" h="10160">
                <a:moveTo>
                  <a:pt x="11950" y="2882"/>
                </a:moveTo>
                <a:lnTo>
                  <a:pt x="11811" y="2882"/>
                </a:lnTo>
                <a:lnTo>
                  <a:pt x="11811" y="6213"/>
                </a:lnTo>
                <a:lnTo>
                  <a:pt x="11950" y="6210"/>
                </a:lnTo>
                <a:lnTo>
                  <a:pt x="11950" y="2882"/>
                </a:lnTo>
                <a:close/>
              </a:path>
            </a:pathLst>
          </a:custGeom>
          <a:solidFill>
            <a:srgbClr val="000000"/>
          </a:solidFill>
        </p:spPr>
        <p:txBody>
          <a:bodyPr wrap="square" lIns="0" tIns="0" rIns="0" bIns="0" rtlCol="0"/>
          <a:lstStyle/>
          <a:p/>
        </p:txBody>
      </p:sp>
      <p:sp>
        <p:nvSpPr>
          <p:cNvPr id="801" name="object 801"/>
          <p:cNvSpPr/>
          <p:nvPr/>
        </p:nvSpPr>
        <p:spPr>
          <a:xfrm>
            <a:off x="2749042" y="3640340"/>
            <a:ext cx="122453" cy="147485"/>
          </a:xfrm>
          <a:prstGeom prst="rect">
            <a:avLst/>
          </a:prstGeom>
          <a:blipFill>
            <a:blip r:embed="rId198" cstate="print"/>
            <a:stretch>
              <a:fillRect/>
            </a:stretch>
          </a:blipFill>
        </p:spPr>
        <p:txBody>
          <a:bodyPr wrap="square" lIns="0" tIns="0" rIns="0" bIns="0" rtlCol="0"/>
          <a:lstStyle/>
          <a:p/>
        </p:txBody>
      </p:sp>
      <p:sp>
        <p:nvSpPr>
          <p:cNvPr id="802" name="object 802"/>
          <p:cNvSpPr/>
          <p:nvPr/>
        </p:nvSpPr>
        <p:spPr>
          <a:xfrm>
            <a:off x="2749359" y="3614496"/>
            <a:ext cx="117576" cy="92049"/>
          </a:xfrm>
          <a:prstGeom prst="rect">
            <a:avLst/>
          </a:prstGeom>
          <a:blipFill>
            <a:blip r:embed="rId199" cstate="print"/>
            <a:stretch>
              <a:fillRect/>
            </a:stretch>
          </a:blipFill>
        </p:spPr>
        <p:txBody>
          <a:bodyPr wrap="square" lIns="0" tIns="0" rIns="0" bIns="0" rtlCol="0"/>
          <a:lstStyle/>
          <a:p/>
        </p:txBody>
      </p:sp>
      <p:sp>
        <p:nvSpPr>
          <p:cNvPr id="803" name="object 803"/>
          <p:cNvSpPr/>
          <p:nvPr/>
        </p:nvSpPr>
        <p:spPr>
          <a:xfrm>
            <a:off x="2756463" y="3619346"/>
            <a:ext cx="156210" cy="69215"/>
          </a:xfrm>
          <a:custGeom>
            <a:avLst/>
            <a:gdLst/>
            <a:ahLst/>
            <a:cxnLst/>
            <a:rect l="l" t="t" r="r" b="b"/>
            <a:pathLst>
              <a:path w="156210" h="69214">
                <a:moveTo>
                  <a:pt x="56163" y="8204"/>
                </a:moveTo>
                <a:lnTo>
                  <a:pt x="41910" y="8204"/>
                </a:lnTo>
                <a:lnTo>
                  <a:pt x="148513" y="69202"/>
                </a:lnTo>
                <a:lnTo>
                  <a:pt x="155917" y="65722"/>
                </a:lnTo>
                <a:lnTo>
                  <a:pt x="56163" y="8204"/>
                </a:lnTo>
                <a:close/>
              </a:path>
              <a:path w="156210" h="69214">
                <a:moveTo>
                  <a:pt x="41935" y="0"/>
                </a:moveTo>
                <a:lnTo>
                  <a:pt x="0" y="22250"/>
                </a:lnTo>
                <a:lnTo>
                  <a:pt x="8407" y="27330"/>
                </a:lnTo>
                <a:lnTo>
                  <a:pt x="41910" y="8204"/>
                </a:lnTo>
                <a:lnTo>
                  <a:pt x="56163" y="8204"/>
                </a:lnTo>
                <a:lnTo>
                  <a:pt x="41935" y="0"/>
                </a:lnTo>
                <a:close/>
              </a:path>
            </a:pathLst>
          </a:custGeom>
          <a:solidFill>
            <a:srgbClr val="476979"/>
          </a:solidFill>
        </p:spPr>
        <p:txBody>
          <a:bodyPr wrap="square" lIns="0" tIns="0" rIns="0" bIns="0" rtlCol="0"/>
          <a:lstStyle/>
          <a:p/>
        </p:txBody>
      </p:sp>
      <p:sp>
        <p:nvSpPr>
          <p:cNvPr id="804" name="object 804"/>
          <p:cNvSpPr/>
          <p:nvPr/>
        </p:nvSpPr>
        <p:spPr>
          <a:xfrm>
            <a:off x="2764866" y="3627552"/>
            <a:ext cx="102044" cy="75996"/>
          </a:xfrm>
          <a:prstGeom prst="rect">
            <a:avLst/>
          </a:prstGeom>
          <a:blipFill>
            <a:blip r:embed="rId200" cstate="print"/>
            <a:stretch>
              <a:fillRect/>
            </a:stretch>
          </a:blipFill>
        </p:spPr>
        <p:txBody>
          <a:bodyPr wrap="square" lIns="0" tIns="0" rIns="0" bIns="0" rtlCol="0"/>
          <a:lstStyle/>
          <a:p/>
        </p:txBody>
      </p:sp>
      <p:sp>
        <p:nvSpPr>
          <p:cNvPr id="805" name="object 805"/>
          <p:cNvSpPr/>
          <p:nvPr/>
        </p:nvSpPr>
        <p:spPr>
          <a:xfrm>
            <a:off x="2871317" y="3685133"/>
            <a:ext cx="49047" cy="102692"/>
          </a:xfrm>
          <a:prstGeom prst="rect">
            <a:avLst/>
          </a:prstGeom>
          <a:blipFill>
            <a:blip r:embed="rId201" cstate="print"/>
            <a:stretch>
              <a:fillRect/>
            </a:stretch>
          </a:blipFill>
        </p:spPr>
        <p:txBody>
          <a:bodyPr wrap="square" lIns="0" tIns="0" rIns="0" bIns="0" rtlCol="0"/>
          <a:lstStyle/>
          <a:p/>
        </p:txBody>
      </p:sp>
      <p:sp>
        <p:nvSpPr>
          <p:cNvPr id="806" name="object 806"/>
          <p:cNvSpPr/>
          <p:nvPr/>
        </p:nvSpPr>
        <p:spPr>
          <a:xfrm>
            <a:off x="2802928" y="3677221"/>
            <a:ext cx="12623" cy="15798"/>
          </a:xfrm>
          <a:prstGeom prst="rect">
            <a:avLst/>
          </a:prstGeom>
          <a:blipFill>
            <a:blip r:embed="rId202" cstate="print"/>
            <a:stretch>
              <a:fillRect/>
            </a:stretch>
          </a:blipFill>
        </p:spPr>
        <p:txBody>
          <a:bodyPr wrap="square" lIns="0" tIns="0" rIns="0" bIns="0" rtlCol="0"/>
          <a:lstStyle/>
          <a:p/>
        </p:txBody>
      </p:sp>
      <p:sp>
        <p:nvSpPr>
          <p:cNvPr id="807" name="object 807"/>
          <p:cNvSpPr/>
          <p:nvPr/>
        </p:nvSpPr>
        <p:spPr>
          <a:xfrm>
            <a:off x="2786849" y="3668065"/>
            <a:ext cx="12712" cy="15887"/>
          </a:xfrm>
          <a:prstGeom prst="rect">
            <a:avLst/>
          </a:prstGeom>
          <a:blipFill>
            <a:blip r:embed="rId203" cstate="print"/>
            <a:stretch>
              <a:fillRect/>
            </a:stretch>
          </a:blipFill>
        </p:spPr>
        <p:txBody>
          <a:bodyPr wrap="square" lIns="0" tIns="0" rIns="0" bIns="0" rtlCol="0"/>
          <a:lstStyle/>
          <a:p/>
        </p:txBody>
      </p:sp>
      <p:sp>
        <p:nvSpPr>
          <p:cNvPr id="808" name="object 808"/>
          <p:cNvSpPr/>
          <p:nvPr/>
        </p:nvSpPr>
        <p:spPr>
          <a:xfrm>
            <a:off x="2770593" y="3658794"/>
            <a:ext cx="12877" cy="16027"/>
          </a:xfrm>
          <a:prstGeom prst="rect">
            <a:avLst/>
          </a:prstGeom>
          <a:blipFill>
            <a:blip r:embed="rId204" cstate="print"/>
            <a:stretch>
              <a:fillRect/>
            </a:stretch>
          </a:blipFill>
        </p:spPr>
        <p:txBody>
          <a:bodyPr wrap="square" lIns="0" tIns="0" rIns="0" bIns="0" rtlCol="0"/>
          <a:lstStyle/>
          <a:p/>
        </p:txBody>
      </p:sp>
      <p:sp>
        <p:nvSpPr>
          <p:cNvPr id="809" name="object 809"/>
          <p:cNvSpPr/>
          <p:nvPr/>
        </p:nvSpPr>
        <p:spPr>
          <a:xfrm>
            <a:off x="2754198" y="3649484"/>
            <a:ext cx="12979" cy="16116"/>
          </a:xfrm>
          <a:prstGeom prst="rect">
            <a:avLst/>
          </a:prstGeom>
          <a:blipFill>
            <a:blip r:embed="rId205" cstate="print"/>
            <a:stretch>
              <a:fillRect/>
            </a:stretch>
          </a:blipFill>
        </p:spPr>
        <p:txBody>
          <a:bodyPr wrap="square" lIns="0" tIns="0" rIns="0" bIns="0" rtlCol="0"/>
          <a:lstStyle/>
          <a:p/>
        </p:txBody>
      </p:sp>
      <p:sp>
        <p:nvSpPr>
          <p:cNvPr id="810" name="object 810"/>
          <p:cNvSpPr/>
          <p:nvPr/>
        </p:nvSpPr>
        <p:spPr>
          <a:xfrm>
            <a:off x="2851175" y="3704437"/>
            <a:ext cx="12242" cy="15481"/>
          </a:xfrm>
          <a:prstGeom prst="rect">
            <a:avLst/>
          </a:prstGeom>
          <a:blipFill>
            <a:blip r:embed="rId206" cstate="print"/>
            <a:stretch>
              <a:fillRect/>
            </a:stretch>
          </a:blipFill>
        </p:spPr>
        <p:txBody>
          <a:bodyPr wrap="square" lIns="0" tIns="0" rIns="0" bIns="0" rtlCol="0"/>
          <a:lstStyle/>
          <a:p/>
        </p:txBody>
      </p:sp>
      <p:sp>
        <p:nvSpPr>
          <p:cNvPr id="811" name="object 811"/>
          <p:cNvSpPr/>
          <p:nvPr/>
        </p:nvSpPr>
        <p:spPr>
          <a:xfrm>
            <a:off x="2835554" y="3695548"/>
            <a:ext cx="12369" cy="15582"/>
          </a:xfrm>
          <a:prstGeom prst="rect">
            <a:avLst/>
          </a:prstGeom>
          <a:blipFill>
            <a:blip r:embed="rId207" cstate="print"/>
            <a:stretch>
              <a:fillRect/>
            </a:stretch>
          </a:blipFill>
        </p:spPr>
        <p:txBody>
          <a:bodyPr wrap="square" lIns="0" tIns="0" rIns="0" bIns="0" rtlCol="0"/>
          <a:lstStyle/>
          <a:p/>
        </p:txBody>
      </p:sp>
      <p:sp>
        <p:nvSpPr>
          <p:cNvPr id="812" name="object 812"/>
          <p:cNvSpPr/>
          <p:nvPr/>
        </p:nvSpPr>
        <p:spPr>
          <a:xfrm>
            <a:off x="2819793" y="3686556"/>
            <a:ext cx="12458" cy="15697"/>
          </a:xfrm>
          <a:prstGeom prst="rect">
            <a:avLst/>
          </a:prstGeom>
          <a:blipFill>
            <a:blip r:embed="rId208" cstate="print"/>
            <a:stretch>
              <a:fillRect/>
            </a:stretch>
          </a:blipFill>
        </p:spPr>
        <p:txBody>
          <a:bodyPr wrap="square" lIns="0" tIns="0" rIns="0" bIns="0" rtlCol="0"/>
          <a:lstStyle/>
          <a:p/>
        </p:txBody>
      </p:sp>
      <p:sp>
        <p:nvSpPr>
          <p:cNvPr id="813" name="object 813"/>
          <p:cNvSpPr/>
          <p:nvPr/>
        </p:nvSpPr>
        <p:spPr>
          <a:xfrm>
            <a:off x="2748823" y="3662927"/>
            <a:ext cx="635" cy="0"/>
          </a:xfrm>
          <a:custGeom>
            <a:avLst/>
            <a:gdLst/>
            <a:ahLst/>
            <a:cxnLst/>
            <a:rect l="l" t="t" r="r" b="b"/>
            <a:pathLst>
              <a:path w="635" h="0">
                <a:moveTo>
                  <a:pt x="0" y="0"/>
                </a:moveTo>
                <a:lnTo>
                  <a:pt x="457" y="0"/>
                </a:lnTo>
              </a:path>
            </a:pathLst>
          </a:custGeom>
          <a:ln w="6400">
            <a:solidFill>
              <a:srgbClr val="728B99"/>
            </a:solidFill>
          </a:ln>
        </p:spPr>
        <p:txBody>
          <a:bodyPr wrap="square" lIns="0" tIns="0" rIns="0" bIns="0" rtlCol="0"/>
          <a:lstStyle/>
          <a:p/>
        </p:txBody>
      </p:sp>
      <p:sp>
        <p:nvSpPr>
          <p:cNvPr id="814" name="object 814"/>
          <p:cNvSpPr/>
          <p:nvPr/>
        </p:nvSpPr>
        <p:spPr>
          <a:xfrm>
            <a:off x="2749257" y="3659987"/>
            <a:ext cx="117475" cy="72859"/>
          </a:xfrm>
          <a:prstGeom prst="rect">
            <a:avLst/>
          </a:prstGeom>
          <a:blipFill>
            <a:blip r:embed="rId209" cstate="print"/>
            <a:stretch>
              <a:fillRect/>
            </a:stretch>
          </a:blipFill>
        </p:spPr>
        <p:txBody>
          <a:bodyPr wrap="square" lIns="0" tIns="0" rIns="0" bIns="0" rtlCol="0"/>
          <a:lstStyle/>
          <a:p/>
        </p:txBody>
      </p:sp>
      <p:sp>
        <p:nvSpPr>
          <p:cNvPr id="815" name="object 815"/>
          <p:cNvSpPr/>
          <p:nvPr/>
        </p:nvSpPr>
        <p:spPr>
          <a:xfrm>
            <a:off x="2802788" y="3704717"/>
            <a:ext cx="12636" cy="15963"/>
          </a:xfrm>
          <a:prstGeom prst="rect">
            <a:avLst/>
          </a:prstGeom>
          <a:blipFill>
            <a:blip r:embed="rId210" cstate="print"/>
            <a:stretch>
              <a:fillRect/>
            </a:stretch>
          </a:blipFill>
        </p:spPr>
        <p:txBody>
          <a:bodyPr wrap="square" lIns="0" tIns="0" rIns="0" bIns="0" rtlCol="0"/>
          <a:lstStyle/>
          <a:p/>
        </p:txBody>
      </p:sp>
      <p:sp>
        <p:nvSpPr>
          <p:cNvPr id="816" name="object 816"/>
          <p:cNvSpPr/>
          <p:nvPr/>
        </p:nvSpPr>
        <p:spPr>
          <a:xfrm>
            <a:off x="2786633" y="3695420"/>
            <a:ext cx="12776" cy="16065"/>
          </a:xfrm>
          <a:prstGeom prst="rect">
            <a:avLst/>
          </a:prstGeom>
          <a:blipFill>
            <a:blip r:embed="rId211" cstate="print"/>
            <a:stretch>
              <a:fillRect/>
            </a:stretch>
          </a:blipFill>
        </p:spPr>
        <p:txBody>
          <a:bodyPr wrap="square" lIns="0" tIns="0" rIns="0" bIns="0" rtlCol="0"/>
          <a:lstStyle/>
          <a:p/>
        </p:txBody>
      </p:sp>
      <p:sp>
        <p:nvSpPr>
          <p:cNvPr id="817" name="object 817"/>
          <p:cNvSpPr/>
          <p:nvPr/>
        </p:nvSpPr>
        <p:spPr>
          <a:xfrm>
            <a:off x="2770352" y="3686023"/>
            <a:ext cx="12903" cy="16179"/>
          </a:xfrm>
          <a:prstGeom prst="rect">
            <a:avLst/>
          </a:prstGeom>
          <a:blipFill>
            <a:blip r:embed="rId212" cstate="print"/>
            <a:stretch>
              <a:fillRect/>
            </a:stretch>
          </a:blipFill>
        </p:spPr>
        <p:txBody>
          <a:bodyPr wrap="square" lIns="0" tIns="0" rIns="0" bIns="0" rtlCol="0"/>
          <a:lstStyle/>
          <a:p/>
        </p:txBody>
      </p:sp>
      <p:sp>
        <p:nvSpPr>
          <p:cNvPr id="818" name="object 818"/>
          <p:cNvSpPr/>
          <p:nvPr/>
        </p:nvSpPr>
        <p:spPr>
          <a:xfrm>
            <a:off x="2753880" y="3676574"/>
            <a:ext cx="13042" cy="16281"/>
          </a:xfrm>
          <a:prstGeom prst="rect">
            <a:avLst/>
          </a:prstGeom>
          <a:blipFill>
            <a:blip r:embed="rId213" cstate="print"/>
            <a:stretch>
              <a:fillRect/>
            </a:stretch>
          </a:blipFill>
        </p:spPr>
        <p:txBody>
          <a:bodyPr wrap="square" lIns="0" tIns="0" rIns="0" bIns="0" rtlCol="0"/>
          <a:lstStyle/>
          <a:p/>
        </p:txBody>
      </p:sp>
      <p:sp>
        <p:nvSpPr>
          <p:cNvPr id="819" name="object 819"/>
          <p:cNvSpPr/>
          <p:nvPr/>
        </p:nvSpPr>
        <p:spPr>
          <a:xfrm>
            <a:off x="2851175" y="3732314"/>
            <a:ext cx="12306" cy="15659"/>
          </a:xfrm>
          <a:prstGeom prst="rect">
            <a:avLst/>
          </a:prstGeom>
          <a:blipFill>
            <a:blip r:embed="rId214" cstate="print"/>
            <a:stretch>
              <a:fillRect/>
            </a:stretch>
          </a:blipFill>
        </p:spPr>
        <p:txBody>
          <a:bodyPr wrap="square" lIns="0" tIns="0" rIns="0" bIns="0" rtlCol="0"/>
          <a:lstStyle/>
          <a:p/>
        </p:txBody>
      </p:sp>
      <p:sp>
        <p:nvSpPr>
          <p:cNvPr id="820" name="object 820"/>
          <p:cNvSpPr/>
          <p:nvPr/>
        </p:nvSpPr>
        <p:spPr>
          <a:xfrm>
            <a:off x="2835516" y="3723322"/>
            <a:ext cx="12407" cy="15722"/>
          </a:xfrm>
          <a:prstGeom prst="rect">
            <a:avLst/>
          </a:prstGeom>
          <a:blipFill>
            <a:blip r:embed="rId215" cstate="print"/>
            <a:stretch>
              <a:fillRect/>
            </a:stretch>
          </a:blipFill>
        </p:spPr>
        <p:txBody>
          <a:bodyPr wrap="square" lIns="0" tIns="0" rIns="0" bIns="0" rtlCol="0"/>
          <a:lstStyle/>
          <a:p/>
        </p:txBody>
      </p:sp>
      <p:sp>
        <p:nvSpPr>
          <p:cNvPr id="821" name="object 821"/>
          <p:cNvSpPr/>
          <p:nvPr/>
        </p:nvSpPr>
        <p:spPr>
          <a:xfrm>
            <a:off x="2819692" y="3714191"/>
            <a:ext cx="12509" cy="15836"/>
          </a:xfrm>
          <a:prstGeom prst="rect">
            <a:avLst/>
          </a:prstGeom>
          <a:blipFill>
            <a:blip r:embed="rId216" cstate="print"/>
            <a:stretch>
              <a:fillRect/>
            </a:stretch>
          </a:blipFill>
        </p:spPr>
        <p:txBody>
          <a:bodyPr wrap="square" lIns="0" tIns="0" rIns="0" bIns="0" rtlCol="0"/>
          <a:lstStyle/>
          <a:p/>
        </p:txBody>
      </p:sp>
      <p:sp>
        <p:nvSpPr>
          <p:cNvPr id="822" name="object 822"/>
          <p:cNvSpPr/>
          <p:nvPr/>
        </p:nvSpPr>
        <p:spPr>
          <a:xfrm>
            <a:off x="2748700" y="3692441"/>
            <a:ext cx="635" cy="0"/>
          </a:xfrm>
          <a:custGeom>
            <a:avLst/>
            <a:gdLst/>
            <a:ahLst/>
            <a:cxnLst/>
            <a:rect l="l" t="t" r="r" b="b"/>
            <a:pathLst>
              <a:path w="635" h="0">
                <a:moveTo>
                  <a:pt x="0" y="0"/>
                </a:moveTo>
                <a:lnTo>
                  <a:pt x="457" y="0"/>
                </a:lnTo>
              </a:path>
            </a:pathLst>
          </a:custGeom>
          <a:ln w="6375">
            <a:solidFill>
              <a:srgbClr val="3D5C6A"/>
            </a:solidFill>
          </a:ln>
        </p:spPr>
        <p:txBody>
          <a:bodyPr wrap="square" lIns="0" tIns="0" rIns="0" bIns="0" rtlCol="0"/>
          <a:lstStyle/>
          <a:p/>
        </p:txBody>
      </p:sp>
      <p:sp>
        <p:nvSpPr>
          <p:cNvPr id="823" name="object 823"/>
          <p:cNvSpPr/>
          <p:nvPr/>
        </p:nvSpPr>
        <p:spPr>
          <a:xfrm>
            <a:off x="2749130" y="3689489"/>
            <a:ext cx="117525" cy="71831"/>
          </a:xfrm>
          <a:prstGeom prst="rect">
            <a:avLst/>
          </a:prstGeom>
          <a:blipFill>
            <a:blip r:embed="rId217" cstate="print"/>
            <a:stretch>
              <a:fillRect/>
            </a:stretch>
          </a:blipFill>
        </p:spPr>
        <p:txBody>
          <a:bodyPr wrap="square" lIns="0" tIns="0" rIns="0" bIns="0" rtlCol="0"/>
          <a:lstStyle/>
          <a:p/>
        </p:txBody>
      </p:sp>
      <p:sp>
        <p:nvSpPr>
          <p:cNvPr id="824" name="object 824"/>
          <p:cNvSpPr/>
          <p:nvPr/>
        </p:nvSpPr>
        <p:spPr>
          <a:xfrm>
            <a:off x="2802966" y="3732149"/>
            <a:ext cx="12611" cy="16154"/>
          </a:xfrm>
          <a:prstGeom prst="rect">
            <a:avLst/>
          </a:prstGeom>
          <a:blipFill>
            <a:blip r:embed="rId218" cstate="print"/>
            <a:stretch>
              <a:fillRect/>
            </a:stretch>
          </a:blipFill>
        </p:spPr>
        <p:txBody>
          <a:bodyPr wrap="square" lIns="0" tIns="0" rIns="0" bIns="0" rtlCol="0"/>
          <a:lstStyle/>
          <a:p/>
        </p:txBody>
      </p:sp>
      <p:sp>
        <p:nvSpPr>
          <p:cNvPr id="825" name="object 825"/>
          <p:cNvSpPr/>
          <p:nvPr/>
        </p:nvSpPr>
        <p:spPr>
          <a:xfrm>
            <a:off x="2786849" y="3722598"/>
            <a:ext cx="12738" cy="16268"/>
          </a:xfrm>
          <a:prstGeom prst="rect">
            <a:avLst/>
          </a:prstGeom>
          <a:blipFill>
            <a:blip r:embed="rId219" cstate="print"/>
            <a:stretch>
              <a:fillRect/>
            </a:stretch>
          </a:blipFill>
        </p:spPr>
        <p:txBody>
          <a:bodyPr wrap="square" lIns="0" tIns="0" rIns="0" bIns="0" rtlCol="0"/>
          <a:lstStyle/>
          <a:p/>
        </p:txBody>
      </p:sp>
      <p:sp>
        <p:nvSpPr>
          <p:cNvPr id="826" name="object 826"/>
          <p:cNvSpPr/>
          <p:nvPr/>
        </p:nvSpPr>
        <p:spPr>
          <a:xfrm>
            <a:off x="2770581" y="3712959"/>
            <a:ext cx="12890" cy="16344"/>
          </a:xfrm>
          <a:prstGeom prst="rect">
            <a:avLst/>
          </a:prstGeom>
          <a:blipFill>
            <a:blip r:embed="rId220" cstate="print"/>
            <a:stretch>
              <a:fillRect/>
            </a:stretch>
          </a:blipFill>
        </p:spPr>
        <p:txBody>
          <a:bodyPr wrap="square" lIns="0" tIns="0" rIns="0" bIns="0" rtlCol="0"/>
          <a:lstStyle/>
          <a:p/>
        </p:txBody>
      </p:sp>
      <p:sp>
        <p:nvSpPr>
          <p:cNvPr id="827" name="object 827"/>
          <p:cNvSpPr/>
          <p:nvPr/>
        </p:nvSpPr>
        <p:spPr>
          <a:xfrm>
            <a:off x="2754160" y="3703231"/>
            <a:ext cx="13004" cy="16484"/>
          </a:xfrm>
          <a:prstGeom prst="rect">
            <a:avLst/>
          </a:prstGeom>
          <a:blipFill>
            <a:blip r:embed="rId221" cstate="print"/>
            <a:stretch>
              <a:fillRect/>
            </a:stretch>
          </a:blipFill>
        </p:spPr>
        <p:txBody>
          <a:bodyPr wrap="square" lIns="0" tIns="0" rIns="0" bIns="0" rtlCol="0"/>
          <a:lstStyle/>
          <a:p/>
        </p:txBody>
      </p:sp>
      <p:sp>
        <p:nvSpPr>
          <p:cNvPr id="828" name="object 828"/>
          <p:cNvSpPr/>
          <p:nvPr/>
        </p:nvSpPr>
        <p:spPr>
          <a:xfrm>
            <a:off x="2851264" y="3760508"/>
            <a:ext cx="12255" cy="15862"/>
          </a:xfrm>
          <a:prstGeom prst="rect">
            <a:avLst/>
          </a:prstGeom>
          <a:blipFill>
            <a:blip r:embed="rId222" cstate="print"/>
            <a:stretch>
              <a:fillRect/>
            </a:stretch>
          </a:blipFill>
        </p:spPr>
        <p:txBody>
          <a:bodyPr wrap="square" lIns="0" tIns="0" rIns="0" bIns="0" rtlCol="0"/>
          <a:lstStyle/>
          <a:p/>
        </p:txBody>
      </p:sp>
      <p:sp>
        <p:nvSpPr>
          <p:cNvPr id="829" name="object 829"/>
          <p:cNvSpPr/>
          <p:nvPr/>
        </p:nvSpPr>
        <p:spPr>
          <a:xfrm>
            <a:off x="2835617" y="3751250"/>
            <a:ext cx="12382" cy="15938"/>
          </a:xfrm>
          <a:prstGeom prst="rect">
            <a:avLst/>
          </a:prstGeom>
          <a:blipFill>
            <a:blip r:embed="rId223" cstate="print"/>
            <a:stretch>
              <a:fillRect/>
            </a:stretch>
          </a:blipFill>
        </p:spPr>
        <p:txBody>
          <a:bodyPr wrap="square" lIns="0" tIns="0" rIns="0" bIns="0" rtlCol="0"/>
          <a:lstStyle/>
          <a:p/>
        </p:txBody>
      </p:sp>
      <p:sp>
        <p:nvSpPr>
          <p:cNvPr id="830" name="object 830"/>
          <p:cNvSpPr/>
          <p:nvPr/>
        </p:nvSpPr>
        <p:spPr>
          <a:xfrm>
            <a:off x="2819819" y="3741902"/>
            <a:ext cx="12496" cy="16027"/>
          </a:xfrm>
          <a:prstGeom prst="rect">
            <a:avLst/>
          </a:prstGeom>
          <a:blipFill>
            <a:blip r:embed="rId224" cstate="print"/>
            <a:stretch>
              <a:fillRect/>
            </a:stretch>
          </a:blipFill>
        </p:spPr>
        <p:txBody>
          <a:bodyPr wrap="square" lIns="0" tIns="0" rIns="0" bIns="0" rtlCol="0"/>
          <a:lstStyle/>
          <a:p/>
        </p:txBody>
      </p:sp>
      <p:sp>
        <p:nvSpPr>
          <p:cNvPr id="831" name="object 831"/>
          <p:cNvSpPr/>
          <p:nvPr/>
        </p:nvSpPr>
        <p:spPr>
          <a:xfrm>
            <a:off x="2880103" y="3724207"/>
            <a:ext cx="4445" cy="4445"/>
          </a:xfrm>
          <a:custGeom>
            <a:avLst/>
            <a:gdLst/>
            <a:ahLst/>
            <a:cxnLst/>
            <a:rect l="l" t="t" r="r" b="b"/>
            <a:pathLst>
              <a:path w="4444" h="4445">
                <a:moveTo>
                  <a:pt x="1244" y="0"/>
                </a:moveTo>
                <a:lnTo>
                  <a:pt x="0" y="698"/>
                </a:lnTo>
                <a:lnTo>
                  <a:pt x="4292" y="4406"/>
                </a:lnTo>
                <a:lnTo>
                  <a:pt x="4292" y="2247"/>
                </a:lnTo>
                <a:lnTo>
                  <a:pt x="1244" y="0"/>
                </a:lnTo>
                <a:close/>
              </a:path>
            </a:pathLst>
          </a:custGeom>
          <a:solidFill>
            <a:srgbClr val="5C6B6E"/>
          </a:solidFill>
        </p:spPr>
        <p:txBody>
          <a:bodyPr wrap="square" lIns="0" tIns="0" rIns="0" bIns="0" rtlCol="0"/>
          <a:lstStyle/>
          <a:p/>
        </p:txBody>
      </p:sp>
      <p:sp>
        <p:nvSpPr>
          <p:cNvPr id="832" name="object 832"/>
          <p:cNvSpPr/>
          <p:nvPr/>
        </p:nvSpPr>
        <p:spPr>
          <a:xfrm>
            <a:off x="2883168" y="3700137"/>
            <a:ext cx="31115" cy="40640"/>
          </a:xfrm>
          <a:custGeom>
            <a:avLst/>
            <a:gdLst/>
            <a:ahLst/>
            <a:cxnLst/>
            <a:rect l="l" t="t" r="r" b="b"/>
            <a:pathLst>
              <a:path w="31114" h="40639">
                <a:moveTo>
                  <a:pt x="29565" y="0"/>
                </a:moveTo>
                <a:lnTo>
                  <a:pt x="13944" y="6286"/>
                </a:lnTo>
                <a:lnTo>
                  <a:pt x="13969" y="16395"/>
                </a:lnTo>
                <a:lnTo>
                  <a:pt x="0" y="22720"/>
                </a:lnTo>
                <a:lnTo>
                  <a:pt x="50" y="39090"/>
                </a:lnTo>
                <a:lnTo>
                  <a:pt x="1269" y="40551"/>
                </a:lnTo>
                <a:lnTo>
                  <a:pt x="15786" y="21107"/>
                </a:lnTo>
                <a:lnTo>
                  <a:pt x="30746" y="1447"/>
                </a:lnTo>
                <a:lnTo>
                  <a:pt x="29565" y="0"/>
                </a:lnTo>
                <a:close/>
              </a:path>
            </a:pathLst>
          </a:custGeom>
          <a:solidFill>
            <a:srgbClr val="88979C"/>
          </a:solidFill>
        </p:spPr>
        <p:txBody>
          <a:bodyPr wrap="square" lIns="0" tIns="0" rIns="0" bIns="0" rtlCol="0"/>
          <a:lstStyle/>
          <a:p/>
        </p:txBody>
      </p:sp>
      <p:sp>
        <p:nvSpPr>
          <p:cNvPr id="833" name="object 833"/>
          <p:cNvSpPr/>
          <p:nvPr/>
        </p:nvSpPr>
        <p:spPr>
          <a:xfrm>
            <a:off x="2884398" y="3701580"/>
            <a:ext cx="29591" cy="39115"/>
          </a:xfrm>
          <a:prstGeom prst="rect">
            <a:avLst/>
          </a:prstGeom>
          <a:blipFill>
            <a:blip r:embed="rId225" cstate="print"/>
            <a:stretch>
              <a:fillRect/>
            </a:stretch>
          </a:blipFill>
        </p:spPr>
        <p:txBody>
          <a:bodyPr wrap="square" lIns="0" tIns="0" rIns="0" bIns="0" rtlCol="0"/>
          <a:lstStyle/>
          <a:p/>
        </p:txBody>
      </p:sp>
      <p:sp>
        <p:nvSpPr>
          <p:cNvPr id="834" name="object 834"/>
          <p:cNvSpPr/>
          <p:nvPr/>
        </p:nvSpPr>
        <p:spPr>
          <a:xfrm>
            <a:off x="2880103" y="3724898"/>
            <a:ext cx="4445" cy="15875"/>
          </a:xfrm>
          <a:custGeom>
            <a:avLst/>
            <a:gdLst/>
            <a:ahLst/>
            <a:cxnLst/>
            <a:rect l="l" t="t" r="r" b="b"/>
            <a:pathLst>
              <a:path w="4444" h="15875">
                <a:moveTo>
                  <a:pt x="0" y="0"/>
                </a:moveTo>
                <a:lnTo>
                  <a:pt x="38" y="12090"/>
                </a:lnTo>
                <a:lnTo>
                  <a:pt x="4330" y="15798"/>
                </a:lnTo>
                <a:lnTo>
                  <a:pt x="4292" y="3721"/>
                </a:lnTo>
                <a:lnTo>
                  <a:pt x="0" y="0"/>
                </a:lnTo>
                <a:close/>
              </a:path>
            </a:pathLst>
          </a:custGeom>
          <a:solidFill>
            <a:srgbClr val="88979C"/>
          </a:solidFill>
        </p:spPr>
        <p:txBody>
          <a:bodyPr wrap="square" lIns="0" tIns="0" rIns="0" bIns="0" rtlCol="0"/>
          <a:lstStyle/>
          <a:p/>
        </p:txBody>
      </p:sp>
      <p:sp>
        <p:nvSpPr>
          <p:cNvPr id="835" name="object 835"/>
          <p:cNvSpPr/>
          <p:nvPr/>
        </p:nvSpPr>
        <p:spPr>
          <a:xfrm>
            <a:off x="2880203" y="3759694"/>
            <a:ext cx="4445" cy="4445"/>
          </a:xfrm>
          <a:custGeom>
            <a:avLst/>
            <a:gdLst/>
            <a:ahLst/>
            <a:cxnLst/>
            <a:rect l="l" t="t" r="r" b="b"/>
            <a:pathLst>
              <a:path w="4444" h="4445">
                <a:moveTo>
                  <a:pt x="1231" y="0"/>
                </a:moveTo>
                <a:lnTo>
                  <a:pt x="0" y="673"/>
                </a:lnTo>
                <a:lnTo>
                  <a:pt x="4292" y="4343"/>
                </a:lnTo>
                <a:lnTo>
                  <a:pt x="4292" y="2209"/>
                </a:lnTo>
                <a:lnTo>
                  <a:pt x="1231" y="0"/>
                </a:lnTo>
                <a:close/>
              </a:path>
            </a:pathLst>
          </a:custGeom>
          <a:solidFill>
            <a:srgbClr val="5C6B6E"/>
          </a:solidFill>
        </p:spPr>
        <p:txBody>
          <a:bodyPr wrap="square" lIns="0" tIns="0" rIns="0" bIns="0" rtlCol="0"/>
          <a:lstStyle/>
          <a:p/>
        </p:txBody>
      </p:sp>
      <p:sp>
        <p:nvSpPr>
          <p:cNvPr id="836" name="object 836"/>
          <p:cNvSpPr/>
          <p:nvPr/>
        </p:nvSpPr>
        <p:spPr>
          <a:xfrm>
            <a:off x="2883268" y="3735130"/>
            <a:ext cx="31115" cy="41275"/>
          </a:xfrm>
          <a:custGeom>
            <a:avLst/>
            <a:gdLst/>
            <a:ahLst/>
            <a:cxnLst/>
            <a:rect l="l" t="t" r="r" b="b"/>
            <a:pathLst>
              <a:path w="31114" h="41275">
                <a:moveTo>
                  <a:pt x="29603" y="0"/>
                </a:moveTo>
                <a:lnTo>
                  <a:pt x="13957" y="6527"/>
                </a:lnTo>
                <a:lnTo>
                  <a:pt x="13969" y="16675"/>
                </a:lnTo>
                <a:lnTo>
                  <a:pt x="0" y="23177"/>
                </a:lnTo>
                <a:lnTo>
                  <a:pt x="38" y="39598"/>
                </a:lnTo>
                <a:lnTo>
                  <a:pt x="1257" y="41071"/>
                </a:lnTo>
                <a:lnTo>
                  <a:pt x="15811" y="21374"/>
                </a:lnTo>
                <a:lnTo>
                  <a:pt x="30797" y="1473"/>
                </a:lnTo>
                <a:lnTo>
                  <a:pt x="29603" y="0"/>
                </a:lnTo>
                <a:close/>
              </a:path>
            </a:pathLst>
          </a:custGeom>
          <a:solidFill>
            <a:srgbClr val="88979C"/>
          </a:solidFill>
        </p:spPr>
        <p:txBody>
          <a:bodyPr wrap="square" lIns="0" tIns="0" rIns="0" bIns="0" rtlCol="0"/>
          <a:lstStyle/>
          <a:p/>
        </p:txBody>
      </p:sp>
      <p:sp>
        <p:nvSpPr>
          <p:cNvPr id="837" name="object 837"/>
          <p:cNvSpPr/>
          <p:nvPr/>
        </p:nvSpPr>
        <p:spPr>
          <a:xfrm>
            <a:off x="2884487" y="3736619"/>
            <a:ext cx="29641" cy="39573"/>
          </a:xfrm>
          <a:prstGeom prst="rect">
            <a:avLst/>
          </a:prstGeom>
          <a:blipFill>
            <a:blip r:embed="rId226" cstate="print"/>
            <a:stretch>
              <a:fillRect/>
            </a:stretch>
          </a:blipFill>
        </p:spPr>
        <p:txBody>
          <a:bodyPr wrap="square" lIns="0" tIns="0" rIns="0" bIns="0" rtlCol="0"/>
          <a:lstStyle/>
          <a:p/>
        </p:txBody>
      </p:sp>
      <p:sp>
        <p:nvSpPr>
          <p:cNvPr id="838" name="object 838"/>
          <p:cNvSpPr/>
          <p:nvPr/>
        </p:nvSpPr>
        <p:spPr>
          <a:xfrm>
            <a:off x="2880203" y="3760373"/>
            <a:ext cx="4445" cy="15875"/>
          </a:xfrm>
          <a:custGeom>
            <a:avLst/>
            <a:gdLst/>
            <a:ahLst/>
            <a:cxnLst/>
            <a:rect l="l" t="t" r="r" b="b"/>
            <a:pathLst>
              <a:path w="4444" h="15875">
                <a:moveTo>
                  <a:pt x="0" y="0"/>
                </a:moveTo>
                <a:lnTo>
                  <a:pt x="38" y="12141"/>
                </a:lnTo>
                <a:lnTo>
                  <a:pt x="4330" y="15824"/>
                </a:lnTo>
                <a:lnTo>
                  <a:pt x="4292" y="3657"/>
                </a:lnTo>
                <a:lnTo>
                  <a:pt x="0" y="0"/>
                </a:lnTo>
                <a:close/>
              </a:path>
            </a:pathLst>
          </a:custGeom>
          <a:solidFill>
            <a:srgbClr val="88979C"/>
          </a:solidFill>
        </p:spPr>
        <p:txBody>
          <a:bodyPr wrap="square" lIns="0" tIns="0" rIns="0" bIns="0" rtlCol="0"/>
          <a:lstStyle/>
          <a:p/>
        </p:txBody>
      </p:sp>
      <p:sp>
        <p:nvSpPr>
          <p:cNvPr id="839" name="object 839"/>
          <p:cNvSpPr/>
          <p:nvPr/>
        </p:nvSpPr>
        <p:spPr>
          <a:xfrm>
            <a:off x="3058726" y="3857354"/>
            <a:ext cx="635" cy="635"/>
          </a:xfrm>
          <a:custGeom>
            <a:avLst/>
            <a:gdLst/>
            <a:ahLst/>
            <a:cxnLst/>
            <a:rect l="l" t="t" r="r" b="b"/>
            <a:pathLst>
              <a:path w="635" h="635">
                <a:moveTo>
                  <a:pt x="139" y="0"/>
                </a:moveTo>
                <a:lnTo>
                  <a:pt x="0" y="76"/>
                </a:lnTo>
                <a:lnTo>
                  <a:pt x="139" y="76"/>
                </a:lnTo>
                <a:close/>
              </a:path>
            </a:pathLst>
          </a:custGeom>
          <a:solidFill>
            <a:srgbClr val="BACAD3"/>
          </a:solidFill>
        </p:spPr>
        <p:txBody>
          <a:bodyPr wrap="square" lIns="0" tIns="0" rIns="0" bIns="0" rtlCol="0"/>
          <a:lstStyle/>
          <a:p/>
        </p:txBody>
      </p:sp>
      <p:sp>
        <p:nvSpPr>
          <p:cNvPr id="840" name="object 840"/>
          <p:cNvSpPr/>
          <p:nvPr/>
        </p:nvSpPr>
        <p:spPr>
          <a:xfrm>
            <a:off x="3055462" y="3851716"/>
            <a:ext cx="6985" cy="9525"/>
          </a:xfrm>
          <a:custGeom>
            <a:avLst/>
            <a:gdLst/>
            <a:ahLst/>
            <a:cxnLst/>
            <a:rect l="l" t="t" r="r" b="b"/>
            <a:pathLst>
              <a:path w="6985" h="9525">
                <a:moveTo>
                  <a:pt x="3263" y="5641"/>
                </a:moveTo>
                <a:lnTo>
                  <a:pt x="2406" y="5661"/>
                </a:lnTo>
                <a:lnTo>
                  <a:pt x="3263" y="9131"/>
                </a:lnTo>
                <a:lnTo>
                  <a:pt x="6807" y="9131"/>
                </a:lnTo>
                <a:lnTo>
                  <a:pt x="6807" y="8724"/>
                </a:lnTo>
                <a:lnTo>
                  <a:pt x="4851" y="8724"/>
                </a:lnTo>
                <a:lnTo>
                  <a:pt x="3263" y="5714"/>
                </a:lnTo>
                <a:close/>
              </a:path>
              <a:path w="6985" h="9525">
                <a:moveTo>
                  <a:pt x="3403" y="5638"/>
                </a:moveTo>
                <a:lnTo>
                  <a:pt x="3263" y="5641"/>
                </a:lnTo>
                <a:lnTo>
                  <a:pt x="4851" y="8724"/>
                </a:lnTo>
                <a:lnTo>
                  <a:pt x="4991" y="8661"/>
                </a:lnTo>
                <a:lnTo>
                  <a:pt x="3443" y="5714"/>
                </a:lnTo>
                <a:close/>
              </a:path>
              <a:path w="6985" h="9525">
                <a:moveTo>
                  <a:pt x="6807" y="5714"/>
                </a:moveTo>
                <a:lnTo>
                  <a:pt x="3443" y="5714"/>
                </a:lnTo>
                <a:lnTo>
                  <a:pt x="4991" y="8661"/>
                </a:lnTo>
                <a:lnTo>
                  <a:pt x="4851" y="8724"/>
                </a:lnTo>
                <a:lnTo>
                  <a:pt x="6807" y="8724"/>
                </a:lnTo>
                <a:lnTo>
                  <a:pt x="6807" y="5714"/>
                </a:lnTo>
                <a:close/>
              </a:path>
              <a:path w="6985" h="9525">
                <a:moveTo>
                  <a:pt x="2406" y="5661"/>
                </a:moveTo>
                <a:lnTo>
                  <a:pt x="0" y="5714"/>
                </a:lnTo>
                <a:lnTo>
                  <a:pt x="2419" y="5714"/>
                </a:lnTo>
                <a:close/>
              </a:path>
              <a:path w="6985" h="9525">
                <a:moveTo>
                  <a:pt x="3443" y="5714"/>
                </a:moveTo>
                <a:close/>
              </a:path>
              <a:path w="6985" h="9525">
                <a:moveTo>
                  <a:pt x="6807" y="2311"/>
                </a:moveTo>
                <a:lnTo>
                  <a:pt x="3403" y="2311"/>
                </a:lnTo>
                <a:lnTo>
                  <a:pt x="3443" y="5714"/>
                </a:lnTo>
                <a:lnTo>
                  <a:pt x="6807" y="5638"/>
                </a:lnTo>
                <a:lnTo>
                  <a:pt x="6807" y="2311"/>
                </a:lnTo>
                <a:close/>
              </a:path>
              <a:path w="6985" h="9525">
                <a:moveTo>
                  <a:pt x="6807" y="0"/>
                </a:moveTo>
                <a:lnTo>
                  <a:pt x="1676" y="2705"/>
                </a:lnTo>
                <a:lnTo>
                  <a:pt x="2406" y="5661"/>
                </a:lnTo>
                <a:lnTo>
                  <a:pt x="3263" y="5641"/>
                </a:lnTo>
                <a:lnTo>
                  <a:pt x="3263" y="2311"/>
                </a:lnTo>
                <a:lnTo>
                  <a:pt x="6807" y="2311"/>
                </a:lnTo>
                <a:lnTo>
                  <a:pt x="6807" y="0"/>
                </a:lnTo>
                <a:close/>
              </a:path>
              <a:path w="6985" h="9525">
                <a:moveTo>
                  <a:pt x="3403" y="2311"/>
                </a:moveTo>
                <a:lnTo>
                  <a:pt x="3263" y="2311"/>
                </a:lnTo>
                <a:lnTo>
                  <a:pt x="3263" y="5641"/>
                </a:lnTo>
                <a:lnTo>
                  <a:pt x="3403" y="5638"/>
                </a:lnTo>
                <a:lnTo>
                  <a:pt x="3403" y="2311"/>
                </a:lnTo>
                <a:close/>
              </a:path>
            </a:pathLst>
          </a:custGeom>
          <a:solidFill>
            <a:srgbClr val="000000"/>
          </a:solidFill>
        </p:spPr>
        <p:txBody>
          <a:bodyPr wrap="square" lIns="0" tIns="0" rIns="0" bIns="0" rtlCol="0"/>
          <a:lstStyle/>
          <a:p/>
        </p:txBody>
      </p:sp>
      <p:sp>
        <p:nvSpPr>
          <p:cNvPr id="841" name="object 841"/>
          <p:cNvSpPr/>
          <p:nvPr/>
        </p:nvSpPr>
        <p:spPr>
          <a:xfrm>
            <a:off x="2866580" y="3580041"/>
            <a:ext cx="60591" cy="241414"/>
          </a:xfrm>
          <a:prstGeom prst="rect">
            <a:avLst/>
          </a:prstGeom>
          <a:blipFill>
            <a:blip r:embed="rId227" cstate="print"/>
            <a:stretch>
              <a:fillRect/>
            </a:stretch>
          </a:blipFill>
        </p:spPr>
        <p:txBody>
          <a:bodyPr wrap="square" lIns="0" tIns="0" rIns="0" bIns="0" rtlCol="0"/>
          <a:lstStyle/>
          <a:p/>
        </p:txBody>
      </p:sp>
      <p:sp>
        <p:nvSpPr>
          <p:cNvPr id="842" name="object 842"/>
          <p:cNvSpPr/>
          <p:nvPr/>
        </p:nvSpPr>
        <p:spPr>
          <a:xfrm>
            <a:off x="2926732" y="3589478"/>
            <a:ext cx="50800" cy="232410"/>
          </a:xfrm>
          <a:custGeom>
            <a:avLst/>
            <a:gdLst/>
            <a:ahLst/>
            <a:cxnLst/>
            <a:rect l="l" t="t" r="r" b="b"/>
            <a:pathLst>
              <a:path w="50800" h="232410">
                <a:moveTo>
                  <a:pt x="50253" y="0"/>
                </a:moveTo>
                <a:lnTo>
                  <a:pt x="431" y="27177"/>
                </a:lnTo>
                <a:lnTo>
                  <a:pt x="0" y="231978"/>
                </a:lnTo>
                <a:lnTo>
                  <a:pt x="49936" y="201460"/>
                </a:lnTo>
                <a:lnTo>
                  <a:pt x="50253" y="0"/>
                </a:lnTo>
                <a:close/>
              </a:path>
            </a:pathLst>
          </a:custGeom>
          <a:solidFill>
            <a:srgbClr val="2C4A57"/>
          </a:solidFill>
        </p:spPr>
        <p:txBody>
          <a:bodyPr wrap="square" lIns="0" tIns="0" rIns="0" bIns="0" rtlCol="0"/>
          <a:lstStyle/>
          <a:p/>
        </p:txBody>
      </p:sp>
      <p:sp>
        <p:nvSpPr>
          <p:cNvPr id="843" name="object 843"/>
          <p:cNvSpPr/>
          <p:nvPr/>
        </p:nvSpPr>
        <p:spPr>
          <a:xfrm>
            <a:off x="2867151" y="3553854"/>
            <a:ext cx="109842" cy="62801"/>
          </a:xfrm>
          <a:prstGeom prst="rect">
            <a:avLst/>
          </a:prstGeom>
          <a:blipFill>
            <a:blip r:embed="rId228" cstate="print"/>
            <a:stretch>
              <a:fillRect/>
            </a:stretch>
          </a:blipFill>
        </p:spPr>
        <p:txBody>
          <a:bodyPr wrap="square" lIns="0" tIns="0" rIns="0" bIns="0" rtlCol="0"/>
          <a:lstStyle/>
          <a:p/>
        </p:txBody>
      </p:sp>
      <p:sp>
        <p:nvSpPr>
          <p:cNvPr id="844" name="object 844"/>
          <p:cNvSpPr/>
          <p:nvPr/>
        </p:nvSpPr>
        <p:spPr>
          <a:xfrm>
            <a:off x="2871346" y="3556506"/>
            <a:ext cx="101600" cy="37465"/>
          </a:xfrm>
          <a:custGeom>
            <a:avLst/>
            <a:gdLst/>
            <a:ahLst/>
            <a:cxnLst/>
            <a:rect l="l" t="t" r="r" b="b"/>
            <a:pathLst>
              <a:path w="101600" h="37464">
                <a:moveTo>
                  <a:pt x="63627" y="9867"/>
                </a:moveTo>
                <a:lnTo>
                  <a:pt x="48221" y="9867"/>
                </a:lnTo>
                <a:lnTo>
                  <a:pt x="92938" y="37096"/>
                </a:lnTo>
                <a:lnTo>
                  <a:pt x="101092" y="32753"/>
                </a:lnTo>
                <a:lnTo>
                  <a:pt x="63627" y="9867"/>
                </a:lnTo>
                <a:close/>
              </a:path>
              <a:path w="101600" h="37464">
                <a:moveTo>
                  <a:pt x="47472" y="0"/>
                </a:moveTo>
                <a:lnTo>
                  <a:pt x="0" y="23736"/>
                </a:lnTo>
                <a:lnTo>
                  <a:pt x="9245" y="29387"/>
                </a:lnTo>
                <a:lnTo>
                  <a:pt x="48221" y="9867"/>
                </a:lnTo>
                <a:lnTo>
                  <a:pt x="63627" y="9867"/>
                </a:lnTo>
                <a:lnTo>
                  <a:pt x="47472" y="0"/>
                </a:lnTo>
                <a:close/>
              </a:path>
            </a:pathLst>
          </a:custGeom>
          <a:solidFill>
            <a:srgbClr val="476979"/>
          </a:solidFill>
        </p:spPr>
        <p:txBody>
          <a:bodyPr wrap="square" lIns="0" tIns="0" rIns="0" bIns="0" rtlCol="0"/>
          <a:lstStyle/>
          <a:p/>
        </p:txBody>
      </p:sp>
      <p:sp>
        <p:nvSpPr>
          <p:cNvPr id="845" name="object 845"/>
          <p:cNvSpPr/>
          <p:nvPr/>
        </p:nvSpPr>
        <p:spPr>
          <a:xfrm>
            <a:off x="2880588" y="3566376"/>
            <a:ext cx="83692" cy="47574"/>
          </a:xfrm>
          <a:prstGeom prst="rect">
            <a:avLst/>
          </a:prstGeom>
          <a:blipFill>
            <a:blip r:embed="rId229" cstate="print"/>
            <a:stretch>
              <a:fillRect/>
            </a:stretch>
          </a:blipFill>
        </p:spPr>
        <p:txBody>
          <a:bodyPr wrap="square" lIns="0" tIns="0" rIns="0" bIns="0" rtlCol="0"/>
          <a:lstStyle/>
          <a:p/>
        </p:txBody>
      </p:sp>
      <p:sp>
        <p:nvSpPr>
          <p:cNvPr id="846" name="object 846"/>
          <p:cNvSpPr/>
          <p:nvPr/>
        </p:nvSpPr>
        <p:spPr>
          <a:xfrm>
            <a:off x="2937328" y="3640961"/>
            <a:ext cx="4445" cy="4445"/>
          </a:xfrm>
          <a:custGeom>
            <a:avLst/>
            <a:gdLst/>
            <a:ahLst/>
            <a:cxnLst/>
            <a:rect l="l" t="t" r="r" b="b"/>
            <a:pathLst>
              <a:path w="4444" h="4445">
                <a:moveTo>
                  <a:pt x="1231" y="0"/>
                </a:moveTo>
                <a:lnTo>
                  <a:pt x="0" y="673"/>
                </a:lnTo>
                <a:lnTo>
                  <a:pt x="4305" y="4381"/>
                </a:lnTo>
                <a:lnTo>
                  <a:pt x="4305" y="2260"/>
                </a:lnTo>
                <a:lnTo>
                  <a:pt x="1231" y="0"/>
                </a:lnTo>
                <a:close/>
              </a:path>
            </a:pathLst>
          </a:custGeom>
          <a:solidFill>
            <a:srgbClr val="365563"/>
          </a:solidFill>
        </p:spPr>
        <p:txBody>
          <a:bodyPr wrap="square" lIns="0" tIns="0" rIns="0" bIns="0" rtlCol="0"/>
          <a:lstStyle/>
          <a:p/>
        </p:txBody>
      </p:sp>
      <p:sp>
        <p:nvSpPr>
          <p:cNvPr id="847" name="object 847"/>
          <p:cNvSpPr/>
          <p:nvPr/>
        </p:nvSpPr>
        <p:spPr>
          <a:xfrm>
            <a:off x="2940376" y="3616645"/>
            <a:ext cx="31750" cy="41275"/>
          </a:xfrm>
          <a:custGeom>
            <a:avLst/>
            <a:gdLst/>
            <a:ahLst/>
            <a:cxnLst/>
            <a:rect l="l" t="t" r="r" b="b"/>
            <a:pathLst>
              <a:path w="31750" h="41275">
                <a:moveTo>
                  <a:pt x="30022" y="0"/>
                </a:moveTo>
                <a:lnTo>
                  <a:pt x="14147" y="6451"/>
                </a:lnTo>
                <a:lnTo>
                  <a:pt x="14135" y="16573"/>
                </a:lnTo>
                <a:lnTo>
                  <a:pt x="38" y="22974"/>
                </a:lnTo>
                <a:lnTo>
                  <a:pt x="0" y="39344"/>
                </a:lnTo>
                <a:lnTo>
                  <a:pt x="1219" y="40792"/>
                </a:lnTo>
                <a:lnTo>
                  <a:pt x="15963" y="21323"/>
                </a:lnTo>
                <a:lnTo>
                  <a:pt x="31229" y="1473"/>
                </a:lnTo>
                <a:lnTo>
                  <a:pt x="30022" y="0"/>
                </a:lnTo>
                <a:close/>
              </a:path>
            </a:pathLst>
          </a:custGeom>
          <a:solidFill>
            <a:srgbClr val="47626F"/>
          </a:solidFill>
        </p:spPr>
        <p:txBody>
          <a:bodyPr wrap="square" lIns="0" tIns="0" rIns="0" bIns="0" rtlCol="0"/>
          <a:lstStyle/>
          <a:p/>
        </p:txBody>
      </p:sp>
      <p:sp>
        <p:nvSpPr>
          <p:cNvPr id="848" name="object 848"/>
          <p:cNvSpPr/>
          <p:nvPr/>
        </p:nvSpPr>
        <p:spPr>
          <a:xfrm>
            <a:off x="2941594" y="3618119"/>
            <a:ext cx="30480" cy="39370"/>
          </a:xfrm>
          <a:custGeom>
            <a:avLst/>
            <a:gdLst/>
            <a:ahLst/>
            <a:cxnLst/>
            <a:rect l="l" t="t" r="r" b="b"/>
            <a:pathLst>
              <a:path w="30480" h="39370">
                <a:moveTo>
                  <a:pt x="30010" y="0"/>
                </a:moveTo>
                <a:lnTo>
                  <a:pt x="14147" y="6426"/>
                </a:lnTo>
                <a:lnTo>
                  <a:pt x="14135" y="16573"/>
                </a:lnTo>
                <a:lnTo>
                  <a:pt x="38" y="22961"/>
                </a:lnTo>
                <a:lnTo>
                  <a:pt x="0" y="39319"/>
                </a:lnTo>
                <a:lnTo>
                  <a:pt x="15938" y="31368"/>
                </a:lnTo>
                <a:lnTo>
                  <a:pt x="15963" y="21323"/>
                </a:lnTo>
                <a:lnTo>
                  <a:pt x="29997" y="15570"/>
                </a:lnTo>
                <a:lnTo>
                  <a:pt x="30010" y="0"/>
                </a:lnTo>
                <a:close/>
              </a:path>
            </a:pathLst>
          </a:custGeom>
          <a:solidFill>
            <a:srgbClr val="7E9BAA"/>
          </a:solidFill>
        </p:spPr>
        <p:txBody>
          <a:bodyPr wrap="square" lIns="0" tIns="0" rIns="0" bIns="0" rtlCol="0"/>
          <a:lstStyle/>
          <a:p/>
        </p:txBody>
      </p:sp>
      <p:sp>
        <p:nvSpPr>
          <p:cNvPr id="849" name="object 849"/>
          <p:cNvSpPr/>
          <p:nvPr/>
        </p:nvSpPr>
        <p:spPr>
          <a:xfrm>
            <a:off x="2937315" y="3641633"/>
            <a:ext cx="4445" cy="15875"/>
          </a:xfrm>
          <a:custGeom>
            <a:avLst/>
            <a:gdLst/>
            <a:ahLst/>
            <a:cxnLst/>
            <a:rect l="l" t="t" r="r" b="b"/>
            <a:pathLst>
              <a:path w="4444" h="15875">
                <a:moveTo>
                  <a:pt x="12" y="0"/>
                </a:moveTo>
                <a:lnTo>
                  <a:pt x="0" y="12103"/>
                </a:lnTo>
                <a:lnTo>
                  <a:pt x="4279" y="15798"/>
                </a:lnTo>
                <a:lnTo>
                  <a:pt x="4318" y="3708"/>
                </a:lnTo>
                <a:lnTo>
                  <a:pt x="12" y="0"/>
                </a:lnTo>
                <a:close/>
              </a:path>
            </a:pathLst>
          </a:custGeom>
          <a:solidFill>
            <a:srgbClr val="47626F"/>
          </a:solidFill>
        </p:spPr>
        <p:txBody>
          <a:bodyPr wrap="square" lIns="0" tIns="0" rIns="0" bIns="0" rtlCol="0"/>
          <a:lstStyle/>
          <a:p/>
        </p:txBody>
      </p:sp>
      <p:sp>
        <p:nvSpPr>
          <p:cNvPr id="850" name="object 850"/>
          <p:cNvSpPr/>
          <p:nvPr/>
        </p:nvSpPr>
        <p:spPr>
          <a:xfrm>
            <a:off x="2937261" y="3676419"/>
            <a:ext cx="4445" cy="4445"/>
          </a:xfrm>
          <a:custGeom>
            <a:avLst/>
            <a:gdLst/>
            <a:ahLst/>
            <a:cxnLst/>
            <a:rect l="l" t="t" r="r" b="b"/>
            <a:pathLst>
              <a:path w="4444" h="4445">
                <a:moveTo>
                  <a:pt x="1219" y="0"/>
                </a:moveTo>
                <a:lnTo>
                  <a:pt x="0" y="673"/>
                </a:lnTo>
                <a:lnTo>
                  <a:pt x="4292" y="4368"/>
                </a:lnTo>
                <a:lnTo>
                  <a:pt x="4292" y="2222"/>
                </a:lnTo>
                <a:lnTo>
                  <a:pt x="1219" y="0"/>
                </a:lnTo>
                <a:close/>
              </a:path>
            </a:pathLst>
          </a:custGeom>
          <a:solidFill>
            <a:srgbClr val="365563"/>
          </a:solidFill>
        </p:spPr>
        <p:txBody>
          <a:bodyPr wrap="square" lIns="0" tIns="0" rIns="0" bIns="0" rtlCol="0"/>
          <a:lstStyle/>
          <a:p/>
        </p:txBody>
      </p:sp>
      <p:sp>
        <p:nvSpPr>
          <p:cNvPr id="851" name="object 851"/>
          <p:cNvSpPr/>
          <p:nvPr/>
        </p:nvSpPr>
        <p:spPr>
          <a:xfrm>
            <a:off x="2940314" y="3651903"/>
            <a:ext cx="31750" cy="41275"/>
          </a:xfrm>
          <a:custGeom>
            <a:avLst/>
            <a:gdLst/>
            <a:ahLst/>
            <a:cxnLst/>
            <a:rect l="l" t="t" r="r" b="b"/>
            <a:pathLst>
              <a:path w="31750" h="41275">
                <a:moveTo>
                  <a:pt x="30022" y="0"/>
                </a:moveTo>
                <a:lnTo>
                  <a:pt x="14147" y="6527"/>
                </a:lnTo>
                <a:lnTo>
                  <a:pt x="14147" y="16675"/>
                </a:lnTo>
                <a:lnTo>
                  <a:pt x="38" y="23126"/>
                </a:lnTo>
                <a:lnTo>
                  <a:pt x="0" y="39509"/>
                </a:lnTo>
                <a:lnTo>
                  <a:pt x="1231" y="40982"/>
                </a:lnTo>
                <a:lnTo>
                  <a:pt x="15951" y="21424"/>
                </a:lnTo>
                <a:lnTo>
                  <a:pt x="31242" y="1473"/>
                </a:lnTo>
                <a:lnTo>
                  <a:pt x="30022" y="0"/>
                </a:lnTo>
                <a:close/>
              </a:path>
            </a:pathLst>
          </a:custGeom>
          <a:solidFill>
            <a:srgbClr val="47626F"/>
          </a:solidFill>
        </p:spPr>
        <p:txBody>
          <a:bodyPr wrap="square" lIns="0" tIns="0" rIns="0" bIns="0" rtlCol="0"/>
          <a:lstStyle/>
          <a:p/>
        </p:txBody>
      </p:sp>
      <p:sp>
        <p:nvSpPr>
          <p:cNvPr id="852" name="object 852"/>
          <p:cNvSpPr/>
          <p:nvPr/>
        </p:nvSpPr>
        <p:spPr>
          <a:xfrm>
            <a:off x="2941542" y="3653368"/>
            <a:ext cx="30480" cy="40005"/>
          </a:xfrm>
          <a:custGeom>
            <a:avLst/>
            <a:gdLst/>
            <a:ahLst/>
            <a:cxnLst/>
            <a:rect l="l" t="t" r="r" b="b"/>
            <a:pathLst>
              <a:path w="30480" h="40004">
                <a:moveTo>
                  <a:pt x="30010" y="0"/>
                </a:moveTo>
                <a:lnTo>
                  <a:pt x="14135" y="6527"/>
                </a:lnTo>
                <a:lnTo>
                  <a:pt x="14122" y="16662"/>
                </a:lnTo>
                <a:lnTo>
                  <a:pt x="12" y="23139"/>
                </a:lnTo>
                <a:lnTo>
                  <a:pt x="0" y="39522"/>
                </a:lnTo>
                <a:lnTo>
                  <a:pt x="15938" y="31457"/>
                </a:lnTo>
                <a:lnTo>
                  <a:pt x="15938" y="21412"/>
                </a:lnTo>
                <a:lnTo>
                  <a:pt x="29984" y="15595"/>
                </a:lnTo>
                <a:lnTo>
                  <a:pt x="30010" y="0"/>
                </a:lnTo>
                <a:close/>
              </a:path>
            </a:pathLst>
          </a:custGeom>
          <a:solidFill>
            <a:srgbClr val="7E9BAA"/>
          </a:solidFill>
        </p:spPr>
        <p:txBody>
          <a:bodyPr wrap="square" lIns="0" tIns="0" rIns="0" bIns="0" rtlCol="0"/>
          <a:lstStyle/>
          <a:p/>
        </p:txBody>
      </p:sp>
      <p:sp>
        <p:nvSpPr>
          <p:cNvPr id="853" name="object 853"/>
          <p:cNvSpPr/>
          <p:nvPr/>
        </p:nvSpPr>
        <p:spPr>
          <a:xfrm>
            <a:off x="2937235" y="3677087"/>
            <a:ext cx="4445" cy="15875"/>
          </a:xfrm>
          <a:custGeom>
            <a:avLst/>
            <a:gdLst/>
            <a:ahLst/>
            <a:cxnLst/>
            <a:rect l="l" t="t" r="r" b="b"/>
            <a:pathLst>
              <a:path w="4444" h="15875">
                <a:moveTo>
                  <a:pt x="25" y="0"/>
                </a:moveTo>
                <a:lnTo>
                  <a:pt x="0" y="12090"/>
                </a:lnTo>
                <a:lnTo>
                  <a:pt x="4305" y="15798"/>
                </a:lnTo>
                <a:lnTo>
                  <a:pt x="4318" y="3695"/>
                </a:lnTo>
                <a:lnTo>
                  <a:pt x="25" y="0"/>
                </a:lnTo>
                <a:close/>
              </a:path>
            </a:pathLst>
          </a:custGeom>
          <a:solidFill>
            <a:srgbClr val="47626F"/>
          </a:solidFill>
        </p:spPr>
        <p:txBody>
          <a:bodyPr wrap="square" lIns="0" tIns="0" rIns="0" bIns="0" rtlCol="0"/>
          <a:lstStyle/>
          <a:p/>
        </p:txBody>
      </p:sp>
      <p:sp>
        <p:nvSpPr>
          <p:cNvPr id="854" name="object 854"/>
          <p:cNvSpPr/>
          <p:nvPr/>
        </p:nvSpPr>
        <p:spPr>
          <a:xfrm>
            <a:off x="2937172" y="3714098"/>
            <a:ext cx="4445" cy="4445"/>
          </a:xfrm>
          <a:custGeom>
            <a:avLst/>
            <a:gdLst/>
            <a:ahLst/>
            <a:cxnLst/>
            <a:rect l="l" t="t" r="r" b="b"/>
            <a:pathLst>
              <a:path w="4444" h="4445">
                <a:moveTo>
                  <a:pt x="1231" y="0"/>
                </a:moveTo>
                <a:lnTo>
                  <a:pt x="0" y="685"/>
                </a:lnTo>
                <a:lnTo>
                  <a:pt x="4318" y="4368"/>
                </a:lnTo>
                <a:lnTo>
                  <a:pt x="4318" y="2235"/>
                </a:lnTo>
                <a:lnTo>
                  <a:pt x="1231" y="0"/>
                </a:lnTo>
                <a:close/>
              </a:path>
            </a:pathLst>
          </a:custGeom>
          <a:solidFill>
            <a:srgbClr val="365563"/>
          </a:solidFill>
        </p:spPr>
        <p:txBody>
          <a:bodyPr wrap="square" lIns="0" tIns="0" rIns="0" bIns="0" rtlCol="0"/>
          <a:lstStyle/>
          <a:p/>
        </p:txBody>
      </p:sp>
      <p:sp>
        <p:nvSpPr>
          <p:cNvPr id="855" name="object 855"/>
          <p:cNvSpPr/>
          <p:nvPr/>
        </p:nvSpPr>
        <p:spPr>
          <a:xfrm>
            <a:off x="2940227" y="3689429"/>
            <a:ext cx="31750" cy="41275"/>
          </a:xfrm>
          <a:custGeom>
            <a:avLst/>
            <a:gdLst/>
            <a:ahLst/>
            <a:cxnLst/>
            <a:rect l="l" t="t" r="r" b="b"/>
            <a:pathLst>
              <a:path w="31750" h="41275">
                <a:moveTo>
                  <a:pt x="30048" y="0"/>
                </a:moveTo>
                <a:lnTo>
                  <a:pt x="14173" y="6629"/>
                </a:lnTo>
                <a:lnTo>
                  <a:pt x="14147" y="16776"/>
                </a:lnTo>
                <a:lnTo>
                  <a:pt x="38" y="23317"/>
                </a:lnTo>
                <a:lnTo>
                  <a:pt x="0" y="39687"/>
                </a:lnTo>
                <a:lnTo>
                  <a:pt x="1219" y="41160"/>
                </a:lnTo>
                <a:lnTo>
                  <a:pt x="15963" y="21501"/>
                </a:lnTo>
                <a:lnTo>
                  <a:pt x="31267" y="1435"/>
                </a:lnTo>
                <a:lnTo>
                  <a:pt x="30048" y="0"/>
                </a:lnTo>
                <a:close/>
              </a:path>
            </a:pathLst>
          </a:custGeom>
          <a:solidFill>
            <a:srgbClr val="47626F"/>
          </a:solidFill>
        </p:spPr>
        <p:txBody>
          <a:bodyPr wrap="square" lIns="0" tIns="0" rIns="0" bIns="0" rtlCol="0"/>
          <a:lstStyle/>
          <a:p/>
        </p:txBody>
      </p:sp>
      <p:sp>
        <p:nvSpPr>
          <p:cNvPr id="856" name="object 856"/>
          <p:cNvSpPr/>
          <p:nvPr/>
        </p:nvSpPr>
        <p:spPr>
          <a:xfrm>
            <a:off x="2941450" y="3690874"/>
            <a:ext cx="30480" cy="40005"/>
          </a:xfrm>
          <a:custGeom>
            <a:avLst/>
            <a:gdLst/>
            <a:ahLst/>
            <a:cxnLst/>
            <a:rect l="l" t="t" r="r" b="b"/>
            <a:pathLst>
              <a:path w="30480" h="40004">
                <a:moveTo>
                  <a:pt x="30048" y="0"/>
                </a:moveTo>
                <a:lnTo>
                  <a:pt x="14160" y="6642"/>
                </a:lnTo>
                <a:lnTo>
                  <a:pt x="14135" y="16776"/>
                </a:lnTo>
                <a:lnTo>
                  <a:pt x="38" y="23317"/>
                </a:lnTo>
                <a:lnTo>
                  <a:pt x="0" y="39712"/>
                </a:lnTo>
                <a:lnTo>
                  <a:pt x="15951" y="31584"/>
                </a:lnTo>
                <a:lnTo>
                  <a:pt x="15976" y="21501"/>
                </a:lnTo>
                <a:lnTo>
                  <a:pt x="30022" y="15621"/>
                </a:lnTo>
                <a:lnTo>
                  <a:pt x="30048" y="0"/>
                </a:lnTo>
                <a:close/>
              </a:path>
            </a:pathLst>
          </a:custGeom>
          <a:solidFill>
            <a:srgbClr val="7E9BAA"/>
          </a:solidFill>
        </p:spPr>
        <p:txBody>
          <a:bodyPr wrap="square" lIns="0" tIns="0" rIns="0" bIns="0" rtlCol="0"/>
          <a:lstStyle/>
          <a:p/>
        </p:txBody>
      </p:sp>
      <p:sp>
        <p:nvSpPr>
          <p:cNvPr id="857" name="object 857"/>
          <p:cNvSpPr/>
          <p:nvPr/>
        </p:nvSpPr>
        <p:spPr>
          <a:xfrm>
            <a:off x="2937159" y="3714786"/>
            <a:ext cx="4445" cy="15875"/>
          </a:xfrm>
          <a:custGeom>
            <a:avLst/>
            <a:gdLst/>
            <a:ahLst/>
            <a:cxnLst/>
            <a:rect l="l" t="t" r="r" b="b"/>
            <a:pathLst>
              <a:path w="4444" h="15875">
                <a:moveTo>
                  <a:pt x="12" y="0"/>
                </a:moveTo>
                <a:lnTo>
                  <a:pt x="0" y="12128"/>
                </a:lnTo>
                <a:lnTo>
                  <a:pt x="4292" y="15811"/>
                </a:lnTo>
                <a:lnTo>
                  <a:pt x="4330" y="3682"/>
                </a:lnTo>
                <a:lnTo>
                  <a:pt x="12" y="0"/>
                </a:lnTo>
                <a:close/>
              </a:path>
            </a:pathLst>
          </a:custGeom>
          <a:solidFill>
            <a:srgbClr val="47626F"/>
          </a:solidFill>
        </p:spPr>
        <p:txBody>
          <a:bodyPr wrap="square" lIns="0" tIns="0" rIns="0" bIns="0" rtlCol="0"/>
          <a:lstStyle/>
          <a:p/>
        </p:txBody>
      </p:sp>
      <p:sp>
        <p:nvSpPr>
          <p:cNvPr id="858" name="object 858"/>
          <p:cNvSpPr/>
          <p:nvPr/>
        </p:nvSpPr>
        <p:spPr>
          <a:xfrm>
            <a:off x="2909189" y="3668738"/>
            <a:ext cx="7937" cy="25374"/>
          </a:xfrm>
          <a:prstGeom prst="rect">
            <a:avLst/>
          </a:prstGeom>
          <a:blipFill>
            <a:blip r:embed="rId230" cstate="print"/>
            <a:stretch>
              <a:fillRect/>
            </a:stretch>
          </a:blipFill>
        </p:spPr>
        <p:txBody>
          <a:bodyPr wrap="square" lIns="0" tIns="0" rIns="0" bIns="0" rtlCol="0"/>
          <a:lstStyle/>
          <a:p/>
        </p:txBody>
      </p:sp>
      <p:sp>
        <p:nvSpPr>
          <p:cNvPr id="859" name="object 859"/>
          <p:cNvSpPr/>
          <p:nvPr/>
        </p:nvSpPr>
        <p:spPr>
          <a:xfrm>
            <a:off x="2901289" y="3664166"/>
            <a:ext cx="7010" cy="24561"/>
          </a:xfrm>
          <a:prstGeom prst="rect">
            <a:avLst/>
          </a:prstGeom>
          <a:blipFill>
            <a:blip r:embed="rId231" cstate="print"/>
            <a:stretch>
              <a:fillRect/>
            </a:stretch>
          </a:blipFill>
        </p:spPr>
        <p:txBody>
          <a:bodyPr wrap="square" lIns="0" tIns="0" rIns="0" bIns="0" rtlCol="0"/>
          <a:lstStyle/>
          <a:p/>
        </p:txBody>
      </p:sp>
      <p:sp>
        <p:nvSpPr>
          <p:cNvPr id="860" name="object 860"/>
          <p:cNvSpPr/>
          <p:nvPr/>
        </p:nvSpPr>
        <p:spPr>
          <a:xfrm>
            <a:off x="2900690" y="3663066"/>
            <a:ext cx="17145" cy="32384"/>
          </a:xfrm>
          <a:custGeom>
            <a:avLst/>
            <a:gdLst/>
            <a:ahLst/>
            <a:cxnLst/>
            <a:rect l="l" t="t" r="r" b="b"/>
            <a:pathLst>
              <a:path w="17144" h="32385">
                <a:moveTo>
                  <a:pt x="63" y="0"/>
                </a:moveTo>
                <a:lnTo>
                  <a:pt x="0" y="21805"/>
                </a:lnTo>
                <a:lnTo>
                  <a:pt x="16954" y="32130"/>
                </a:lnTo>
                <a:lnTo>
                  <a:pt x="16957" y="31038"/>
                </a:lnTo>
                <a:lnTo>
                  <a:pt x="16382" y="31038"/>
                </a:lnTo>
                <a:lnTo>
                  <a:pt x="8496" y="26212"/>
                </a:lnTo>
                <a:lnTo>
                  <a:pt x="7543" y="25653"/>
                </a:lnTo>
                <a:lnTo>
                  <a:pt x="596" y="21412"/>
                </a:lnTo>
                <a:lnTo>
                  <a:pt x="647" y="1104"/>
                </a:lnTo>
                <a:lnTo>
                  <a:pt x="1971" y="1104"/>
                </a:lnTo>
                <a:lnTo>
                  <a:pt x="63" y="0"/>
                </a:lnTo>
                <a:close/>
              </a:path>
              <a:path w="17144" h="32385">
                <a:moveTo>
                  <a:pt x="1971" y="1104"/>
                </a:moveTo>
                <a:lnTo>
                  <a:pt x="647" y="1104"/>
                </a:lnTo>
                <a:lnTo>
                  <a:pt x="16433" y="10261"/>
                </a:lnTo>
                <a:lnTo>
                  <a:pt x="16382" y="31038"/>
                </a:lnTo>
                <a:lnTo>
                  <a:pt x="16957" y="31038"/>
                </a:lnTo>
                <a:lnTo>
                  <a:pt x="17017" y="9817"/>
                </a:lnTo>
                <a:lnTo>
                  <a:pt x="1971" y="1104"/>
                </a:lnTo>
                <a:close/>
              </a:path>
              <a:path w="17144" h="32385">
                <a:moveTo>
                  <a:pt x="7543" y="25633"/>
                </a:moveTo>
                <a:lnTo>
                  <a:pt x="8496" y="26212"/>
                </a:lnTo>
                <a:lnTo>
                  <a:pt x="7543" y="25633"/>
                </a:lnTo>
                <a:close/>
              </a:path>
              <a:path w="17144" h="32385">
                <a:moveTo>
                  <a:pt x="7607" y="5156"/>
                </a:moveTo>
                <a:lnTo>
                  <a:pt x="7576" y="25653"/>
                </a:lnTo>
                <a:lnTo>
                  <a:pt x="8496" y="26212"/>
                </a:lnTo>
                <a:lnTo>
                  <a:pt x="8529" y="5676"/>
                </a:lnTo>
                <a:lnTo>
                  <a:pt x="7607" y="5156"/>
                </a:lnTo>
                <a:close/>
              </a:path>
            </a:pathLst>
          </a:custGeom>
          <a:solidFill>
            <a:srgbClr val="567483"/>
          </a:solidFill>
        </p:spPr>
        <p:txBody>
          <a:bodyPr wrap="square" lIns="0" tIns="0" rIns="0" bIns="0" rtlCol="0"/>
          <a:lstStyle/>
          <a:p/>
        </p:txBody>
      </p:sp>
      <p:sp>
        <p:nvSpPr>
          <p:cNvPr id="861" name="object 861"/>
          <p:cNvSpPr/>
          <p:nvPr/>
        </p:nvSpPr>
        <p:spPr>
          <a:xfrm>
            <a:off x="2882074" y="3651682"/>
            <a:ext cx="7988" cy="25412"/>
          </a:xfrm>
          <a:prstGeom prst="rect">
            <a:avLst/>
          </a:prstGeom>
          <a:blipFill>
            <a:blip r:embed="rId232" cstate="print"/>
            <a:stretch>
              <a:fillRect/>
            </a:stretch>
          </a:blipFill>
        </p:spPr>
        <p:txBody>
          <a:bodyPr wrap="square" lIns="0" tIns="0" rIns="0" bIns="0" rtlCol="0"/>
          <a:lstStyle/>
          <a:p/>
        </p:txBody>
      </p:sp>
      <p:sp>
        <p:nvSpPr>
          <p:cNvPr id="862" name="object 862"/>
          <p:cNvSpPr/>
          <p:nvPr/>
        </p:nvSpPr>
        <p:spPr>
          <a:xfrm>
            <a:off x="2874124" y="3647046"/>
            <a:ext cx="7048" cy="24650"/>
          </a:xfrm>
          <a:prstGeom prst="rect">
            <a:avLst/>
          </a:prstGeom>
          <a:blipFill>
            <a:blip r:embed="rId233" cstate="print"/>
            <a:stretch>
              <a:fillRect/>
            </a:stretch>
          </a:blipFill>
        </p:spPr>
        <p:txBody>
          <a:bodyPr wrap="square" lIns="0" tIns="0" rIns="0" bIns="0" rtlCol="0"/>
          <a:lstStyle/>
          <a:p/>
        </p:txBody>
      </p:sp>
      <p:sp>
        <p:nvSpPr>
          <p:cNvPr id="863" name="object 863"/>
          <p:cNvSpPr/>
          <p:nvPr/>
        </p:nvSpPr>
        <p:spPr>
          <a:xfrm>
            <a:off x="2873533" y="3645947"/>
            <a:ext cx="17145" cy="32384"/>
          </a:xfrm>
          <a:custGeom>
            <a:avLst/>
            <a:gdLst/>
            <a:ahLst/>
            <a:cxnLst/>
            <a:rect l="l" t="t" r="r" b="b"/>
            <a:pathLst>
              <a:path w="17144" h="32385">
                <a:moveTo>
                  <a:pt x="50" y="0"/>
                </a:moveTo>
                <a:lnTo>
                  <a:pt x="0" y="21882"/>
                </a:lnTo>
                <a:lnTo>
                  <a:pt x="17068" y="32296"/>
                </a:lnTo>
                <a:lnTo>
                  <a:pt x="17072" y="31153"/>
                </a:lnTo>
                <a:lnTo>
                  <a:pt x="16471" y="31153"/>
                </a:lnTo>
                <a:lnTo>
                  <a:pt x="7581" y="25755"/>
                </a:lnTo>
                <a:lnTo>
                  <a:pt x="584" y="21475"/>
                </a:lnTo>
                <a:lnTo>
                  <a:pt x="647" y="1092"/>
                </a:lnTo>
                <a:lnTo>
                  <a:pt x="1938" y="1092"/>
                </a:lnTo>
                <a:lnTo>
                  <a:pt x="50" y="0"/>
                </a:lnTo>
                <a:close/>
              </a:path>
              <a:path w="17144" h="32385">
                <a:moveTo>
                  <a:pt x="1938" y="1092"/>
                </a:moveTo>
                <a:lnTo>
                  <a:pt x="647" y="1092"/>
                </a:lnTo>
                <a:lnTo>
                  <a:pt x="16535" y="10325"/>
                </a:lnTo>
                <a:lnTo>
                  <a:pt x="16471" y="31153"/>
                </a:lnTo>
                <a:lnTo>
                  <a:pt x="17072" y="31153"/>
                </a:lnTo>
                <a:lnTo>
                  <a:pt x="17132" y="9880"/>
                </a:lnTo>
                <a:lnTo>
                  <a:pt x="1938" y="1092"/>
                </a:lnTo>
                <a:close/>
              </a:path>
              <a:path w="17144" h="32385">
                <a:moveTo>
                  <a:pt x="7581" y="25738"/>
                </a:moveTo>
                <a:lnTo>
                  <a:pt x="8547" y="26327"/>
                </a:lnTo>
                <a:lnTo>
                  <a:pt x="7581" y="25738"/>
                </a:lnTo>
                <a:close/>
              </a:path>
              <a:path w="17144" h="32385">
                <a:moveTo>
                  <a:pt x="7645" y="5168"/>
                </a:moveTo>
                <a:lnTo>
                  <a:pt x="7610" y="25755"/>
                </a:lnTo>
                <a:lnTo>
                  <a:pt x="8547" y="26326"/>
                </a:lnTo>
                <a:lnTo>
                  <a:pt x="8610" y="5727"/>
                </a:lnTo>
                <a:lnTo>
                  <a:pt x="7645" y="5168"/>
                </a:lnTo>
                <a:close/>
              </a:path>
            </a:pathLst>
          </a:custGeom>
          <a:solidFill>
            <a:srgbClr val="567483"/>
          </a:solidFill>
        </p:spPr>
        <p:txBody>
          <a:bodyPr wrap="square" lIns="0" tIns="0" rIns="0" bIns="0" rtlCol="0"/>
          <a:lstStyle/>
          <a:p/>
        </p:txBody>
      </p:sp>
      <p:sp>
        <p:nvSpPr>
          <p:cNvPr id="864" name="object 864"/>
          <p:cNvSpPr/>
          <p:nvPr/>
        </p:nvSpPr>
        <p:spPr>
          <a:xfrm>
            <a:off x="2909100" y="3701643"/>
            <a:ext cx="7924" cy="25349"/>
          </a:xfrm>
          <a:prstGeom prst="rect">
            <a:avLst/>
          </a:prstGeom>
          <a:blipFill>
            <a:blip r:embed="rId234" cstate="print"/>
            <a:stretch>
              <a:fillRect/>
            </a:stretch>
          </a:blipFill>
        </p:spPr>
        <p:txBody>
          <a:bodyPr wrap="square" lIns="0" tIns="0" rIns="0" bIns="0" rtlCol="0"/>
          <a:lstStyle/>
          <a:p/>
        </p:txBody>
      </p:sp>
      <p:sp>
        <p:nvSpPr>
          <p:cNvPr id="865" name="object 865"/>
          <p:cNvSpPr/>
          <p:nvPr/>
        </p:nvSpPr>
        <p:spPr>
          <a:xfrm>
            <a:off x="2901200" y="3697109"/>
            <a:ext cx="7023" cy="24523"/>
          </a:xfrm>
          <a:prstGeom prst="rect">
            <a:avLst/>
          </a:prstGeom>
          <a:blipFill>
            <a:blip r:embed="rId235" cstate="print"/>
            <a:stretch>
              <a:fillRect/>
            </a:stretch>
          </a:blipFill>
        </p:spPr>
        <p:txBody>
          <a:bodyPr wrap="square" lIns="0" tIns="0" rIns="0" bIns="0" rtlCol="0"/>
          <a:lstStyle/>
          <a:p/>
        </p:txBody>
      </p:sp>
      <p:sp>
        <p:nvSpPr>
          <p:cNvPr id="866" name="object 866"/>
          <p:cNvSpPr/>
          <p:nvPr/>
        </p:nvSpPr>
        <p:spPr>
          <a:xfrm>
            <a:off x="2900617" y="3696001"/>
            <a:ext cx="17145" cy="32384"/>
          </a:xfrm>
          <a:custGeom>
            <a:avLst/>
            <a:gdLst/>
            <a:ahLst/>
            <a:cxnLst/>
            <a:rect l="l" t="t" r="r" b="b"/>
            <a:pathLst>
              <a:path w="17144" h="32385">
                <a:moveTo>
                  <a:pt x="38" y="0"/>
                </a:moveTo>
                <a:lnTo>
                  <a:pt x="0" y="21805"/>
                </a:lnTo>
                <a:lnTo>
                  <a:pt x="16954" y="32080"/>
                </a:lnTo>
                <a:lnTo>
                  <a:pt x="16956" y="30988"/>
                </a:lnTo>
                <a:lnTo>
                  <a:pt x="16370" y="30988"/>
                </a:lnTo>
                <a:lnTo>
                  <a:pt x="584" y="21399"/>
                </a:lnTo>
                <a:lnTo>
                  <a:pt x="634" y="1104"/>
                </a:lnTo>
                <a:lnTo>
                  <a:pt x="1960" y="1104"/>
                </a:lnTo>
                <a:lnTo>
                  <a:pt x="38" y="0"/>
                </a:lnTo>
                <a:close/>
              </a:path>
              <a:path w="17144" h="32385">
                <a:moveTo>
                  <a:pt x="8919" y="5105"/>
                </a:moveTo>
                <a:lnTo>
                  <a:pt x="7607" y="5105"/>
                </a:lnTo>
                <a:lnTo>
                  <a:pt x="16408" y="10185"/>
                </a:lnTo>
                <a:lnTo>
                  <a:pt x="16370" y="30988"/>
                </a:lnTo>
                <a:lnTo>
                  <a:pt x="16956" y="30988"/>
                </a:lnTo>
                <a:lnTo>
                  <a:pt x="17005" y="9753"/>
                </a:lnTo>
                <a:lnTo>
                  <a:pt x="8919" y="5105"/>
                </a:lnTo>
                <a:close/>
              </a:path>
              <a:path w="17144" h="32385">
                <a:moveTo>
                  <a:pt x="7607" y="5118"/>
                </a:moveTo>
                <a:lnTo>
                  <a:pt x="7543" y="25628"/>
                </a:lnTo>
                <a:lnTo>
                  <a:pt x="8483" y="26212"/>
                </a:lnTo>
                <a:lnTo>
                  <a:pt x="8521" y="5651"/>
                </a:lnTo>
                <a:lnTo>
                  <a:pt x="7607" y="5118"/>
                </a:lnTo>
                <a:close/>
              </a:path>
              <a:path w="17144" h="32385">
                <a:moveTo>
                  <a:pt x="1960" y="1104"/>
                </a:moveTo>
                <a:lnTo>
                  <a:pt x="634" y="1104"/>
                </a:lnTo>
                <a:lnTo>
                  <a:pt x="7607" y="5118"/>
                </a:lnTo>
                <a:lnTo>
                  <a:pt x="8919" y="5105"/>
                </a:lnTo>
                <a:lnTo>
                  <a:pt x="1960" y="1104"/>
                </a:lnTo>
                <a:close/>
              </a:path>
            </a:pathLst>
          </a:custGeom>
          <a:solidFill>
            <a:srgbClr val="567483"/>
          </a:solidFill>
        </p:spPr>
        <p:txBody>
          <a:bodyPr wrap="square" lIns="0" tIns="0" rIns="0" bIns="0" rtlCol="0"/>
          <a:lstStyle/>
          <a:p/>
        </p:txBody>
      </p:sp>
      <p:sp>
        <p:nvSpPr>
          <p:cNvPr id="867" name="object 867"/>
          <p:cNvSpPr/>
          <p:nvPr/>
        </p:nvSpPr>
        <p:spPr>
          <a:xfrm>
            <a:off x="2881985" y="3684663"/>
            <a:ext cx="7988" cy="25450"/>
          </a:xfrm>
          <a:prstGeom prst="rect">
            <a:avLst/>
          </a:prstGeom>
          <a:blipFill>
            <a:blip r:embed="rId236" cstate="print"/>
            <a:stretch>
              <a:fillRect/>
            </a:stretch>
          </a:blipFill>
        </p:spPr>
        <p:txBody>
          <a:bodyPr wrap="square" lIns="0" tIns="0" rIns="0" bIns="0" rtlCol="0"/>
          <a:lstStyle/>
          <a:p/>
        </p:txBody>
      </p:sp>
      <p:sp>
        <p:nvSpPr>
          <p:cNvPr id="868" name="object 868"/>
          <p:cNvSpPr/>
          <p:nvPr/>
        </p:nvSpPr>
        <p:spPr>
          <a:xfrm>
            <a:off x="2874035" y="3680104"/>
            <a:ext cx="7073" cy="24612"/>
          </a:xfrm>
          <a:prstGeom prst="rect">
            <a:avLst/>
          </a:prstGeom>
          <a:blipFill>
            <a:blip r:embed="rId237" cstate="print"/>
            <a:stretch>
              <a:fillRect/>
            </a:stretch>
          </a:blipFill>
        </p:spPr>
        <p:txBody>
          <a:bodyPr wrap="square" lIns="0" tIns="0" rIns="0" bIns="0" rtlCol="0"/>
          <a:lstStyle/>
          <a:p/>
        </p:txBody>
      </p:sp>
      <p:sp>
        <p:nvSpPr>
          <p:cNvPr id="869" name="object 869"/>
          <p:cNvSpPr/>
          <p:nvPr/>
        </p:nvSpPr>
        <p:spPr>
          <a:xfrm>
            <a:off x="2873427" y="3678973"/>
            <a:ext cx="17145" cy="32384"/>
          </a:xfrm>
          <a:custGeom>
            <a:avLst/>
            <a:gdLst/>
            <a:ahLst/>
            <a:cxnLst/>
            <a:rect l="l" t="t" r="r" b="b"/>
            <a:pathLst>
              <a:path w="17144" h="32385">
                <a:moveTo>
                  <a:pt x="63" y="0"/>
                </a:moveTo>
                <a:lnTo>
                  <a:pt x="0" y="21894"/>
                </a:lnTo>
                <a:lnTo>
                  <a:pt x="17081" y="32245"/>
                </a:lnTo>
                <a:lnTo>
                  <a:pt x="17084" y="31140"/>
                </a:lnTo>
                <a:lnTo>
                  <a:pt x="16497" y="31140"/>
                </a:lnTo>
                <a:lnTo>
                  <a:pt x="609" y="21501"/>
                </a:lnTo>
                <a:lnTo>
                  <a:pt x="647" y="1130"/>
                </a:lnTo>
                <a:lnTo>
                  <a:pt x="2022" y="1130"/>
                </a:lnTo>
                <a:lnTo>
                  <a:pt x="63" y="0"/>
                </a:lnTo>
                <a:close/>
              </a:path>
              <a:path w="17144" h="32385">
                <a:moveTo>
                  <a:pt x="8978" y="5143"/>
                </a:moveTo>
                <a:lnTo>
                  <a:pt x="7670" y="5143"/>
                </a:lnTo>
                <a:lnTo>
                  <a:pt x="16535" y="10287"/>
                </a:lnTo>
                <a:lnTo>
                  <a:pt x="16497" y="31140"/>
                </a:lnTo>
                <a:lnTo>
                  <a:pt x="17084" y="31140"/>
                </a:lnTo>
                <a:lnTo>
                  <a:pt x="17145" y="9855"/>
                </a:lnTo>
                <a:lnTo>
                  <a:pt x="8978" y="5143"/>
                </a:lnTo>
                <a:close/>
              </a:path>
              <a:path w="17144" h="32385">
                <a:moveTo>
                  <a:pt x="7670" y="5151"/>
                </a:moveTo>
                <a:lnTo>
                  <a:pt x="7601" y="25742"/>
                </a:lnTo>
                <a:lnTo>
                  <a:pt x="8559" y="26324"/>
                </a:lnTo>
                <a:lnTo>
                  <a:pt x="8610" y="5689"/>
                </a:lnTo>
                <a:lnTo>
                  <a:pt x="7670" y="5151"/>
                </a:lnTo>
                <a:close/>
              </a:path>
              <a:path w="17144" h="32385">
                <a:moveTo>
                  <a:pt x="2022" y="1130"/>
                </a:moveTo>
                <a:lnTo>
                  <a:pt x="647" y="1130"/>
                </a:lnTo>
                <a:lnTo>
                  <a:pt x="7670" y="5151"/>
                </a:lnTo>
                <a:lnTo>
                  <a:pt x="8978" y="5143"/>
                </a:lnTo>
                <a:lnTo>
                  <a:pt x="2022" y="1130"/>
                </a:lnTo>
                <a:close/>
              </a:path>
            </a:pathLst>
          </a:custGeom>
          <a:solidFill>
            <a:srgbClr val="567483"/>
          </a:solidFill>
        </p:spPr>
        <p:txBody>
          <a:bodyPr wrap="square" lIns="0" tIns="0" rIns="0" bIns="0" rtlCol="0"/>
          <a:lstStyle/>
          <a:p/>
        </p:txBody>
      </p:sp>
      <p:sp>
        <p:nvSpPr>
          <p:cNvPr id="870" name="object 870"/>
          <p:cNvSpPr/>
          <p:nvPr/>
        </p:nvSpPr>
        <p:spPr>
          <a:xfrm>
            <a:off x="2858958" y="3774937"/>
            <a:ext cx="2540" cy="0"/>
          </a:xfrm>
          <a:custGeom>
            <a:avLst/>
            <a:gdLst/>
            <a:ahLst/>
            <a:cxnLst/>
            <a:rect l="l" t="t" r="r" b="b"/>
            <a:pathLst>
              <a:path w="2539" h="0">
                <a:moveTo>
                  <a:pt x="0" y="0"/>
                </a:moveTo>
                <a:lnTo>
                  <a:pt x="2463" y="0"/>
                </a:lnTo>
              </a:path>
            </a:pathLst>
          </a:custGeom>
          <a:ln w="42494">
            <a:solidFill>
              <a:srgbClr val="85A0AF"/>
            </a:solidFill>
          </a:ln>
        </p:spPr>
        <p:txBody>
          <a:bodyPr wrap="square" lIns="0" tIns="0" rIns="0" bIns="0" rtlCol="0"/>
          <a:lstStyle/>
          <a:p/>
        </p:txBody>
      </p:sp>
      <p:sp>
        <p:nvSpPr>
          <p:cNvPr id="871" name="object 871"/>
          <p:cNvSpPr/>
          <p:nvPr/>
        </p:nvSpPr>
        <p:spPr>
          <a:xfrm>
            <a:off x="2861307" y="3749471"/>
            <a:ext cx="12065" cy="46990"/>
          </a:xfrm>
          <a:custGeom>
            <a:avLst/>
            <a:gdLst/>
            <a:ahLst/>
            <a:cxnLst/>
            <a:rect l="l" t="t" r="r" b="b"/>
            <a:pathLst>
              <a:path w="12064" h="46989">
                <a:moveTo>
                  <a:pt x="11899" y="0"/>
                </a:moveTo>
                <a:lnTo>
                  <a:pt x="114" y="2438"/>
                </a:lnTo>
                <a:lnTo>
                  <a:pt x="0" y="46710"/>
                </a:lnTo>
                <a:lnTo>
                  <a:pt x="11785" y="39446"/>
                </a:lnTo>
                <a:lnTo>
                  <a:pt x="11899" y="0"/>
                </a:lnTo>
                <a:close/>
              </a:path>
            </a:pathLst>
          </a:custGeom>
          <a:solidFill>
            <a:srgbClr val="2C4A57"/>
          </a:solidFill>
        </p:spPr>
        <p:txBody>
          <a:bodyPr wrap="square" lIns="0" tIns="0" rIns="0" bIns="0" rtlCol="0"/>
          <a:lstStyle/>
          <a:p/>
        </p:txBody>
      </p:sp>
      <p:sp>
        <p:nvSpPr>
          <p:cNvPr id="872" name="object 872"/>
          <p:cNvSpPr/>
          <p:nvPr/>
        </p:nvSpPr>
        <p:spPr>
          <a:xfrm>
            <a:off x="2909023" y="3734803"/>
            <a:ext cx="7950" cy="25323"/>
          </a:xfrm>
          <a:prstGeom prst="rect">
            <a:avLst/>
          </a:prstGeom>
          <a:blipFill>
            <a:blip r:embed="rId238" cstate="print"/>
            <a:stretch>
              <a:fillRect/>
            </a:stretch>
          </a:blipFill>
        </p:spPr>
        <p:txBody>
          <a:bodyPr wrap="square" lIns="0" tIns="0" rIns="0" bIns="0" rtlCol="0"/>
          <a:lstStyle/>
          <a:p/>
        </p:txBody>
      </p:sp>
      <p:sp>
        <p:nvSpPr>
          <p:cNvPr id="873" name="object 873"/>
          <p:cNvSpPr/>
          <p:nvPr/>
        </p:nvSpPr>
        <p:spPr>
          <a:xfrm>
            <a:off x="2901111" y="3730320"/>
            <a:ext cx="7023" cy="24498"/>
          </a:xfrm>
          <a:prstGeom prst="rect">
            <a:avLst/>
          </a:prstGeom>
          <a:blipFill>
            <a:blip r:embed="rId239" cstate="print"/>
            <a:stretch>
              <a:fillRect/>
            </a:stretch>
          </a:blipFill>
        </p:spPr>
        <p:txBody>
          <a:bodyPr wrap="square" lIns="0" tIns="0" rIns="0" bIns="0" rtlCol="0"/>
          <a:lstStyle/>
          <a:p/>
        </p:txBody>
      </p:sp>
      <p:sp>
        <p:nvSpPr>
          <p:cNvPr id="874" name="object 874"/>
          <p:cNvSpPr/>
          <p:nvPr/>
        </p:nvSpPr>
        <p:spPr>
          <a:xfrm>
            <a:off x="2900526" y="3729210"/>
            <a:ext cx="17145" cy="32384"/>
          </a:xfrm>
          <a:custGeom>
            <a:avLst/>
            <a:gdLst/>
            <a:ahLst/>
            <a:cxnLst/>
            <a:rect l="l" t="t" r="r" b="b"/>
            <a:pathLst>
              <a:path w="17144" h="32385">
                <a:moveTo>
                  <a:pt x="63" y="0"/>
                </a:moveTo>
                <a:lnTo>
                  <a:pt x="0" y="21831"/>
                </a:lnTo>
                <a:lnTo>
                  <a:pt x="16979" y="32016"/>
                </a:lnTo>
                <a:lnTo>
                  <a:pt x="16982" y="30911"/>
                </a:lnTo>
                <a:lnTo>
                  <a:pt x="16395" y="30911"/>
                </a:lnTo>
                <a:lnTo>
                  <a:pt x="584" y="21424"/>
                </a:lnTo>
                <a:lnTo>
                  <a:pt x="634" y="1104"/>
                </a:lnTo>
                <a:lnTo>
                  <a:pt x="1998" y="1104"/>
                </a:lnTo>
                <a:lnTo>
                  <a:pt x="63" y="0"/>
                </a:lnTo>
                <a:close/>
              </a:path>
              <a:path w="17144" h="32385">
                <a:moveTo>
                  <a:pt x="1998" y="1104"/>
                </a:moveTo>
                <a:lnTo>
                  <a:pt x="634" y="1104"/>
                </a:lnTo>
                <a:lnTo>
                  <a:pt x="16433" y="10121"/>
                </a:lnTo>
                <a:lnTo>
                  <a:pt x="16395" y="30911"/>
                </a:lnTo>
                <a:lnTo>
                  <a:pt x="16982" y="30911"/>
                </a:lnTo>
                <a:lnTo>
                  <a:pt x="17030" y="9690"/>
                </a:lnTo>
                <a:lnTo>
                  <a:pt x="1998" y="1104"/>
                </a:lnTo>
                <a:close/>
              </a:path>
              <a:path w="17144" h="32385">
                <a:moveTo>
                  <a:pt x="7607" y="5067"/>
                </a:moveTo>
                <a:lnTo>
                  <a:pt x="7556" y="25615"/>
                </a:lnTo>
                <a:lnTo>
                  <a:pt x="8496" y="26187"/>
                </a:lnTo>
                <a:lnTo>
                  <a:pt x="8534" y="5588"/>
                </a:lnTo>
                <a:lnTo>
                  <a:pt x="7607" y="5067"/>
                </a:lnTo>
                <a:close/>
              </a:path>
            </a:pathLst>
          </a:custGeom>
          <a:solidFill>
            <a:srgbClr val="567483"/>
          </a:solidFill>
        </p:spPr>
        <p:txBody>
          <a:bodyPr wrap="square" lIns="0" tIns="0" rIns="0" bIns="0" rtlCol="0"/>
          <a:lstStyle/>
          <a:p/>
        </p:txBody>
      </p:sp>
      <p:sp>
        <p:nvSpPr>
          <p:cNvPr id="875" name="object 875"/>
          <p:cNvSpPr/>
          <p:nvPr/>
        </p:nvSpPr>
        <p:spPr>
          <a:xfrm>
            <a:off x="2901147" y="3800020"/>
            <a:ext cx="2540" cy="0"/>
          </a:xfrm>
          <a:custGeom>
            <a:avLst/>
            <a:gdLst/>
            <a:ahLst/>
            <a:cxnLst/>
            <a:rect l="l" t="t" r="r" b="b"/>
            <a:pathLst>
              <a:path w="2539" h="0">
                <a:moveTo>
                  <a:pt x="0" y="0"/>
                </a:moveTo>
                <a:lnTo>
                  <a:pt x="2425" y="0"/>
                </a:lnTo>
              </a:path>
            </a:pathLst>
          </a:custGeom>
          <a:ln w="42303">
            <a:solidFill>
              <a:srgbClr val="85A0AF"/>
            </a:solidFill>
          </a:ln>
        </p:spPr>
        <p:txBody>
          <a:bodyPr wrap="square" lIns="0" tIns="0" rIns="0" bIns="0" rtlCol="0"/>
          <a:lstStyle/>
          <a:p/>
        </p:txBody>
      </p:sp>
      <p:sp>
        <p:nvSpPr>
          <p:cNvPr id="876" name="object 876"/>
          <p:cNvSpPr/>
          <p:nvPr/>
        </p:nvSpPr>
        <p:spPr>
          <a:xfrm>
            <a:off x="2859046" y="3750070"/>
            <a:ext cx="56515" cy="31750"/>
          </a:xfrm>
          <a:custGeom>
            <a:avLst/>
            <a:gdLst/>
            <a:ahLst/>
            <a:cxnLst/>
            <a:rect l="l" t="t" r="r" b="b"/>
            <a:pathLst>
              <a:path w="56514" h="31750">
                <a:moveTo>
                  <a:pt x="38" y="0"/>
                </a:moveTo>
                <a:lnTo>
                  <a:pt x="0" y="4533"/>
                </a:lnTo>
                <a:lnTo>
                  <a:pt x="44526" y="31521"/>
                </a:lnTo>
                <a:lnTo>
                  <a:pt x="56184" y="24574"/>
                </a:lnTo>
                <a:lnTo>
                  <a:pt x="56197" y="20066"/>
                </a:lnTo>
                <a:lnTo>
                  <a:pt x="38" y="0"/>
                </a:lnTo>
                <a:close/>
              </a:path>
            </a:pathLst>
          </a:custGeom>
          <a:solidFill>
            <a:srgbClr val="2C4A57"/>
          </a:solidFill>
        </p:spPr>
        <p:txBody>
          <a:bodyPr wrap="square" lIns="0" tIns="0" rIns="0" bIns="0" rtlCol="0"/>
          <a:lstStyle/>
          <a:p/>
        </p:txBody>
      </p:sp>
      <p:sp>
        <p:nvSpPr>
          <p:cNvPr id="877" name="object 877"/>
          <p:cNvSpPr/>
          <p:nvPr/>
        </p:nvSpPr>
        <p:spPr>
          <a:xfrm>
            <a:off x="2881896" y="3717963"/>
            <a:ext cx="8000" cy="25400"/>
          </a:xfrm>
          <a:prstGeom prst="rect">
            <a:avLst/>
          </a:prstGeom>
          <a:blipFill>
            <a:blip r:embed="rId240" cstate="print"/>
            <a:stretch>
              <a:fillRect/>
            </a:stretch>
          </a:blipFill>
        </p:spPr>
        <p:txBody>
          <a:bodyPr wrap="square" lIns="0" tIns="0" rIns="0" bIns="0" rtlCol="0"/>
          <a:lstStyle/>
          <a:p/>
        </p:txBody>
      </p:sp>
      <p:sp>
        <p:nvSpPr>
          <p:cNvPr id="878" name="object 878"/>
          <p:cNvSpPr/>
          <p:nvPr/>
        </p:nvSpPr>
        <p:spPr>
          <a:xfrm>
            <a:off x="2873933" y="3713416"/>
            <a:ext cx="7061" cy="24587"/>
          </a:xfrm>
          <a:prstGeom prst="rect">
            <a:avLst/>
          </a:prstGeom>
          <a:blipFill>
            <a:blip r:embed="rId241" cstate="print"/>
            <a:stretch>
              <a:fillRect/>
            </a:stretch>
          </a:blipFill>
        </p:spPr>
        <p:txBody>
          <a:bodyPr wrap="square" lIns="0" tIns="0" rIns="0" bIns="0" rtlCol="0"/>
          <a:lstStyle/>
          <a:p/>
        </p:txBody>
      </p:sp>
      <p:sp>
        <p:nvSpPr>
          <p:cNvPr id="879" name="object 879"/>
          <p:cNvSpPr/>
          <p:nvPr/>
        </p:nvSpPr>
        <p:spPr>
          <a:xfrm>
            <a:off x="2873330" y="3712290"/>
            <a:ext cx="17145" cy="32384"/>
          </a:xfrm>
          <a:custGeom>
            <a:avLst/>
            <a:gdLst/>
            <a:ahLst/>
            <a:cxnLst/>
            <a:rect l="l" t="t" r="r" b="b"/>
            <a:pathLst>
              <a:path w="17144" h="32385">
                <a:moveTo>
                  <a:pt x="63" y="0"/>
                </a:moveTo>
                <a:lnTo>
                  <a:pt x="0" y="21920"/>
                </a:lnTo>
                <a:lnTo>
                  <a:pt x="17106" y="32169"/>
                </a:lnTo>
                <a:lnTo>
                  <a:pt x="17109" y="31076"/>
                </a:lnTo>
                <a:lnTo>
                  <a:pt x="16509" y="31076"/>
                </a:lnTo>
                <a:lnTo>
                  <a:pt x="609" y="21513"/>
                </a:lnTo>
                <a:lnTo>
                  <a:pt x="660" y="1130"/>
                </a:lnTo>
                <a:lnTo>
                  <a:pt x="2041" y="1130"/>
                </a:lnTo>
                <a:lnTo>
                  <a:pt x="63" y="0"/>
                </a:lnTo>
                <a:close/>
              </a:path>
              <a:path w="17144" h="32385">
                <a:moveTo>
                  <a:pt x="9021" y="5118"/>
                </a:moveTo>
                <a:lnTo>
                  <a:pt x="7658" y="5118"/>
                </a:lnTo>
                <a:lnTo>
                  <a:pt x="16560" y="10210"/>
                </a:lnTo>
                <a:lnTo>
                  <a:pt x="16509" y="31076"/>
                </a:lnTo>
                <a:lnTo>
                  <a:pt x="17109" y="31076"/>
                </a:lnTo>
                <a:lnTo>
                  <a:pt x="17157" y="9766"/>
                </a:lnTo>
                <a:lnTo>
                  <a:pt x="9021" y="5118"/>
                </a:lnTo>
                <a:close/>
              </a:path>
              <a:path w="17144" h="32385">
                <a:moveTo>
                  <a:pt x="7658" y="5126"/>
                </a:moveTo>
                <a:lnTo>
                  <a:pt x="7619" y="25717"/>
                </a:lnTo>
                <a:lnTo>
                  <a:pt x="8559" y="26288"/>
                </a:lnTo>
                <a:lnTo>
                  <a:pt x="8599" y="5664"/>
                </a:lnTo>
                <a:lnTo>
                  <a:pt x="7658" y="5126"/>
                </a:lnTo>
                <a:close/>
              </a:path>
              <a:path w="17144" h="32385">
                <a:moveTo>
                  <a:pt x="2041" y="1130"/>
                </a:moveTo>
                <a:lnTo>
                  <a:pt x="660" y="1130"/>
                </a:lnTo>
                <a:lnTo>
                  <a:pt x="7658" y="5126"/>
                </a:lnTo>
                <a:lnTo>
                  <a:pt x="9021" y="5118"/>
                </a:lnTo>
                <a:lnTo>
                  <a:pt x="2041" y="1130"/>
                </a:lnTo>
                <a:close/>
              </a:path>
            </a:pathLst>
          </a:custGeom>
          <a:solidFill>
            <a:srgbClr val="567483"/>
          </a:solidFill>
        </p:spPr>
        <p:txBody>
          <a:bodyPr wrap="square" lIns="0" tIns="0" rIns="0" bIns="0" rtlCol="0"/>
          <a:lstStyle/>
          <a:p/>
        </p:txBody>
      </p:sp>
      <p:sp>
        <p:nvSpPr>
          <p:cNvPr id="880" name="object 880"/>
          <p:cNvSpPr/>
          <p:nvPr/>
        </p:nvSpPr>
        <p:spPr>
          <a:xfrm>
            <a:off x="2859074" y="3743109"/>
            <a:ext cx="56172" cy="33985"/>
          </a:xfrm>
          <a:prstGeom prst="rect">
            <a:avLst/>
          </a:prstGeom>
          <a:blipFill>
            <a:blip r:embed="rId242" cstate="print"/>
            <a:stretch>
              <a:fillRect/>
            </a:stretch>
          </a:blipFill>
        </p:spPr>
        <p:txBody>
          <a:bodyPr wrap="square" lIns="0" tIns="0" rIns="0" bIns="0" rtlCol="0"/>
          <a:lstStyle/>
          <a:p/>
        </p:txBody>
      </p:sp>
      <p:sp>
        <p:nvSpPr>
          <p:cNvPr id="881" name="object 881"/>
          <p:cNvSpPr/>
          <p:nvPr/>
        </p:nvSpPr>
        <p:spPr>
          <a:xfrm>
            <a:off x="2903471" y="3774644"/>
            <a:ext cx="12065" cy="46990"/>
          </a:xfrm>
          <a:custGeom>
            <a:avLst/>
            <a:gdLst/>
            <a:ahLst/>
            <a:cxnLst/>
            <a:rect l="l" t="t" r="r" b="b"/>
            <a:pathLst>
              <a:path w="12064" h="46989">
                <a:moveTo>
                  <a:pt x="11760" y="0"/>
                </a:moveTo>
                <a:lnTo>
                  <a:pt x="101" y="6946"/>
                </a:lnTo>
                <a:lnTo>
                  <a:pt x="0" y="46520"/>
                </a:lnTo>
                <a:lnTo>
                  <a:pt x="11671" y="39230"/>
                </a:lnTo>
                <a:lnTo>
                  <a:pt x="11760" y="0"/>
                </a:lnTo>
                <a:close/>
              </a:path>
            </a:pathLst>
          </a:custGeom>
          <a:solidFill>
            <a:srgbClr val="2C4A57"/>
          </a:solidFill>
        </p:spPr>
        <p:txBody>
          <a:bodyPr wrap="square" lIns="0" tIns="0" rIns="0" bIns="0" rtlCol="0"/>
          <a:lstStyle/>
          <a:p/>
        </p:txBody>
      </p:sp>
      <p:sp>
        <p:nvSpPr>
          <p:cNvPr id="882" name="object 882"/>
          <p:cNvSpPr/>
          <p:nvPr/>
        </p:nvSpPr>
        <p:spPr>
          <a:xfrm>
            <a:off x="2926283" y="3742106"/>
            <a:ext cx="115925" cy="145656"/>
          </a:xfrm>
          <a:prstGeom prst="rect">
            <a:avLst/>
          </a:prstGeom>
          <a:blipFill>
            <a:blip r:embed="rId243" cstate="print"/>
            <a:stretch>
              <a:fillRect/>
            </a:stretch>
          </a:blipFill>
        </p:spPr>
        <p:txBody>
          <a:bodyPr wrap="square" lIns="0" tIns="0" rIns="0" bIns="0" rtlCol="0"/>
          <a:lstStyle/>
          <a:p/>
        </p:txBody>
      </p:sp>
      <p:sp>
        <p:nvSpPr>
          <p:cNvPr id="883" name="object 883"/>
          <p:cNvSpPr/>
          <p:nvPr/>
        </p:nvSpPr>
        <p:spPr>
          <a:xfrm>
            <a:off x="2926473" y="3719068"/>
            <a:ext cx="160540" cy="91109"/>
          </a:xfrm>
          <a:prstGeom prst="rect">
            <a:avLst/>
          </a:prstGeom>
          <a:blipFill>
            <a:blip r:embed="rId244" cstate="print"/>
            <a:stretch>
              <a:fillRect/>
            </a:stretch>
          </a:blipFill>
        </p:spPr>
        <p:txBody>
          <a:bodyPr wrap="square" lIns="0" tIns="0" rIns="0" bIns="0" rtlCol="0"/>
          <a:lstStyle/>
          <a:p/>
        </p:txBody>
      </p:sp>
      <p:sp>
        <p:nvSpPr>
          <p:cNvPr id="884" name="object 884"/>
          <p:cNvSpPr/>
          <p:nvPr/>
        </p:nvSpPr>
        <p:spPr>
          <a:xfrm>
            <a:off x="2933066" y="3723809"/>
            <a:ext cx="149860" cy="65405"/>
          </a:xfrm>
          <a:custGeom>
            <a:avLst/>
            <a:gdLst/>
            <a:ahLst/>
            <a:cxnLst/>
            <a:rect l="l" t="t" r="r" b="b"/>
            <a:pathLst>
              <a:path w="149860" h="65404">
                <a:moveTo>
                  <a:pt x="57264" y="8064"/>
                </a:moveTo>
                <a:lnTo>
                  <a:pt x="43268" y="8064"/>
                </a:lnTo>
                <a:lnTo>
                  <a:pt x="142151" y="64935"/>
                </a:lnTo>
                <a:lnTo>
                  <a:pt x="149478" y="61201"/>
                </a:lnTo>
                <a:lnTo>
                  <a:pt x="57264" y="8064"/>
                </a:lnTo>
                <a:close/>
              </a:path>
              <a:path w="149860" h="65404">
                <a:moveTo>
                  <a:pt x="43268" y="0"/>
                </a:moveTo>
                <a:lnTo>
                  <a:pt x="0" y="19189"/>
                </a:lnTo>
                <a:lnTo>
                  <a:pt x="7835" y="23799"/>
                </a:lnTo>
                <a:lnTo>
                  <a:pt x="43268" y="8064"/>
                </a:lnTo>
                <a:lnTo>
                  <a:pt x="57264" y="8064"/>
                </a:lnTo>
                <a:lnTo>
                  <a:pt x="43268" y="0"/>
                </a:lnTo>
                <a:close/>
              </a:path>
            </a:pathLst>
          </a:custGeom>
          <a:solidFill>
            <a:srgbClr val="476979"/>
          </a:solidFill>
        </p:spPr>
        <p:txBody>
          <a:bodyPr wrap="square" lIns="0" tIns="0" rIns="0" bIns="0" rtlCol="0"/>
          <a:lstStyle/>
          <a:p/>
        </p:txBody>
      </p:sp>
      <p:sp>
        <p:nvSpPr>
          <p:cNvPr id="885" name="object 885"/>
          <p:cNvSpPr/>
          <p:nvPr/>
        </p:nvSpPr>
        <p:spPr>
          <a:xfrm>
            <a:off x="2940900" y="3731869"/>
            <a:ext cx="134315" cy="74460"/>
          </a:xfrm>
          <a:prstGeom prst="rect">
            <a:avLst/>
          </a:prstGeom>
          <a:blipFill>
            <a:blip r:embed="rId245" cstate="print"/>
            <a:stretch>
              <a:fillRect/>
            </a:stretch>
          </a:blipFill>
        </p:spPr>
        <p:txBody>
          <a:bodyPr wrap="square" lIns="0" tIns="0" rIns="0" bIns="0" rtlCol="0"/>
          <a:lstStyle/>
          <a:p/>
        </p:txBody>
      </p:sp>
      <p:sp>
        <p:nvSpPr>
          <p:cNvPr id="886" name="object 886"/>
          <p:cNvSpPr/>
          <p:nvPr/>
        </p:nvSpPr>
        <p:spPr>
          <a:xfrm>
            <a:off x="2940900" y="3731869"/>
            <a:ext cx="134315" cy="74460"/>
          </a:xfrm>
          <a:prstGeom prst="rect">
            <a:avLst/>
          </a:prstGeom>
          <a:blipFill>
            <a:blip r:embed="rId246" cstate="print"/>
            <a:stretch>
              <a:fillRect/>
            </a:stretch>
          </a:blipFill>
        </p:spPr>
        <p:txBody>
          <a:bodyPr wrap="square" lIns="0" tIns="0" rIns="0" bIns="0" rtlCol="0"/>
          <a:lstStyle/>
          <a:p/>
        </p:txBody>
      </p:sp>
      <p:sp>
        <p:nvSpPr>
          <p:cNvPr id="887" name="object 887"/>
          <p:cNvSpPr/>
          <p:nvPr/>
        </p:nvSpPr>
        <p:spPr>
          <a:xfrm>
            <a:off x="2881998" y="3608272"/>
            <a:ext cx="29209" cy="35560"/>
          </a:xfrm>
          <a:custGeom>
            <a:avLst/>
            <a:gdLst/>
            <a:ahLst/>
            <a:cxnLst/>
            <a:rect l="l" t="t" r="r" b="b"/>
            <a:pathLst>
              <a:path w="29210" h="35560">
                <a:moveTo>
                  <a:pt x="11480" y="0"/>
                </a:moveTo>
                <a:lnTo>
                  <a:pt x="673" y="8572"/>
                </a:lnTo>
                <a:lnTo>
                  <a:pt x="0" y="18122"/>
                </a:lnTo>
                <a:lnTo>
                  <a:pt x="4597" y="25539"/>
                </a:lnTo>
                <a:lnTo>
                  <a:pt x="9169" y="32981"/>
                </a:lnTo>
                <a:lnTo>
                  <a:pt x="17233" y="35496"/>
                </a:lnTo>
                <a:lnTo>
                  <a:pt x="27978" y="26885"/>
                </a:lnTo>
                <a:lnTo>
                  <a:pt x="28638" y="17411"/>
                </a:lnTo>
                <a:lnTo>
                  <a:pt x="19532" y="2527"/>
                </a:lnTo>
                <a:lnTo>
                  <a:pt x="11480" y="0"/>
                </a:lnTo>
                <a:close/>
              </a:path>
            </a:pathLst>
          </a:custGeom>
          <a:solidFill>
            <a:srgbClr val="FFFFFF"/>
          </a:solidFill>
        </p:spPr>
        <p:txBody>
          <a:bodyPr wrap="square" lIns="0" tIns="0" rIns="0" bIns="0" rtlCol="0"/>
          <a:lstStyle/>
          <a:p/>
        </p:txBody>
      </p:sp>
      <p:sp>
        <p:nvSpPr>
          <p:cNvPr id="888" name="object 888"/>
          <p:cNvSpPr/>
          <p:nvPr/>
        </p:nvSpPr>
        <p:spPr>
          <a:xfrm>
            <a:off x="3042149" y="3784793"/>
            <a:ext cx="48260" cy="103505"/>
          </a:xfrm>
          <a:custGeom>
            <a:avLst/>
            <a:gdLst/>
            <a:ahLst/>
            <a:cxnLst/>
            <a:rect l="l" t="t" r="r" b="b"/>
            <a:pathLst>
              <a:path w="48260" h="103504">
                <a:moveTo>
                  <a:pt x="47993" y="0"/>
                </a:moveTo>
                <a:lnTo>
                  <a:pt x="63" y="25387"/>
                </a:lnTo>
                <a:lnTo>
                  <a:pt x="0" y="102971"/>
                </a:lnTo>
                <a:lnTo>
                  <a:pt x="47929" y="77101"/>
                </a:lnTo>
                <a:lnTo>
                  <a:pt x="47993" y="0"/>
                </a:lnTo>
                <a:close/>
              </a:path>
            </a:pathLst>
          </a:custGeom>
          <a:solidFill>
            <a:srgbClr val="234A5A"/>
          </a:solidFill>
        </p:spPr>
        <p:txBody>
          <a:bodyPr wrap="square" lIns="0" tIns="0" rIns="0" bIns="0" rtlCol="0"/>
          <a:lstStyle/>
          <a:p/>
        </p:txBody>
      </p:sp>
      <p:sp>
        <p:nvSpPr>
          <p:cNvPr id="889" name="object 889"/>
          <p:cNvSpPr/>
          <p:nvPr/>
        </p:nvSpPr>
        <p:spPr>
          <a:xfrm>
            <a:off x="2926016" y="3762337"/>
            <a:ext cx="406" cy="6172"/>
          </a:xfrm>
          <a:prstGeom prst="rect">
            <a:avLst/>
          </a:prstGeom>
          <a:blipFill>
            <a:blip r:embed="rId247" cstate="print"/>
            <a:stretch>
              <a:fillRect/>
            </a:stretch>
          </a:blipFill>
        </p:spPr>
        <p:txBody>
          <a:bodyPr wrap="square" lIns="0" tIns="0" rIns="0" bIns="0" rtlCol="0"/>
          <a:lstStyle/>
          <a:p/>
        </p:txBody>
      </p:sp>
      <p:sp>
        <p:nvSpPr>
          <p:cNvPr id="890" name="object 890"/>
          <p:cNvSpPr/>
          <p:nvPr/>
        </p:nvSpPr>
        <p:spPr>
          <a:xfrm>
            <a:off x="2926410" y="3762578"/>
            <a:ext cx="112839" cy="72047"/>
          </a:xfrm>
          <a:prstGeom prst="rect">
            <a:avLst/>
          </a:prstGeom>
          <a:blipFill>
            <a:blip r:embed="rId248" cstate="print"/>
            <a:stretch>
              <a:fillRect/>
            </a:stretch>
          </a:blipFill>
        </p:spPr>
        <p:txBody>
          <a:bodyPr wrap="square" lIns="0" tIns="0" rIns="0" bIns="0" rtlCol="0"/>
          <a:lstStyle/>
          <a:p/>
        </p:txBody>
      </p:sp>
      <p:sp>
        <p:nvSpPr>
          <p:cNvPr id="891" name="object 891"/>
          <p:cNvSpPr/>
          <p:nvPr/>
        </p:nvSpPr>
        <p:spPr>
          <a:xfrm>
            <a:off x="2925952" y="3790886"/>
            <a:ext cx="406" cy="6134"/>
          </a:xfrm>
          <a:prstGeom prst="rect">
            <a:avLst/>
          </a:prstGeom>
          <a:blipFill>
            <a:blip r:embed="rId249" cstate="print"/>
            <a:stretch>
              <a:fillRect/>
            </a:stretch>
          </a:blipFill>
        </p:spPr>
        <p:txBody>
          <a:bodyPr wrap="square" lIns="0" tIns="0" rIns="0" bIns="0" rtlCol="0"/>
          <a:lstStyle/>
          <a:p/>
        </p:txBody>
      </p:sp>
      <p:sp>
        <p:nvSpPr>
          <p:cNvPr id="892" name="object 892"/>
          <p:cNvSpPr/>
          <p:nvPr/>
        </p:nvSpPr>
        <p:spPr>
          <a:xfrm>
            <a:off x="2926346" y="3791102"/>
            <a:ext cx="112890" cy="71666"/>
          </a:xfrm>
          <a:prstGeom prst="rect">
            <a:avLst/>
          </a:prstGeom>
          <a:blipFill>
            <a:blip r:embed="rId250" cstate="print"/>
            <a:stretch>
              <a:fillRect/>
            </a:stretch>
          </a:blipFill>
        </p:spPr>
        <p:txBody>
          <a:bodyPr wrap="square" lIns="0" tIns="0" rIns="0" bIns="0" rtlCol="0"/>
          <a:lstStyle/>
          <a:p/>
        </p:txBody>
      </p:sp>
      <p:sp>
        <p:nvSpPr>
          <p:cNvPr id="893" name="object 893"/>
          <p:cNvSpPr/>
          <p:nvPr/>
        </p:nvSpPr>
        <p:spPr>
          <a:xfrm>
            <a:off x="2976765" y="3778123"/>
            <a:ext cx="11950" cy="15646"/>
          </a:xfrm>
          <a:prstGeom prst="rect">
            <a:avLst/>
          </a:prstGeom>
          <a:blipFill>
            <a:blip r:embed="rId251" cstate="print"/>
            <a:stretch>
              <a:fillRect/>
            </a:stretch>
          </a:blipFill>
        </p:spPr>
        <p:txBody>
          <a:bodyPr wrap="square" lIns="0" tIns="0" rIns="0" bIns="0" rtlCol="0"/>
          <a:lstStyle/>
          <a:p/>
        </p:txBody>
      </p:sp>
      <p:sp>
        <p:nvSpPr>
          <p:cNvPr id="894" name="object 894"/>
          <p:cNvSpPr/>
          <p:nvPr/>
        </p:nvSpPr>
        <p:spPr>
          <a:xfrm>
            <a:off x="2961627" y="3769004"/>
            <a:ext cx="11988" cy="15671"/>
          </a:xfrm>
          <a:prstGeom prst="rect">
            <a:avLst/>
          </a:prstGeom>
          <a:blipFill>
            <a:blip r:embed="rId252" cstate="print"/>
            <a:stretch>
              <a:fillRect/>
            </a:stretch>
          </a:blipFill>
        </p:spPr>
        <p:txBody>
          <a:bodyPr wrap="square" lIns="0" tIns="0" rIns="0" bIns="0" rtlCol="0"/>
          <a:lstStyle/>
          <a:p/>
        </p:txBody>
      </p:sp>
      <p:sp>
        <p:nvSpPr>
          <p:cNvPr id="895" name="object 895"/>
          <p:cNvSpPr/>
          <p:nvPr/>
        </p:nvSpPr>
        <p:spPr>
          <a:xfrm>
            <a:off x="2946412" y="3759810"/>
            <a:ext cx="12039" cy="15722"/>
          </a:xfrm>
          <a:prstGeom prst="rect">
            <a:avLst/>
          </a:prstGeom>
          <a:blipFill>
            <a:blip r:embed="rId253" cstate="print"/>
            <a:stretch>
              <a:fillRect/>
            </a:stretch>
          </a:blipFill>
        </p:spPr>
        <p:txBody>
          <a:bodyPr wrap="square" lIns="0" tIns="0" rIns="0" bIns="0" rtlCol="0"/>
          <a:lstStyle/>
          <a:p/>
        </p:txBody>
      </p:sp>
      <p:sp>
        <p:nvSpPr>
          <p:cNvPr id="896" name="object 896"/>
          <p:cNvSpPr/>
          <p:nvPr/>
        </p:nvSpPr>
        <p:spPr>
          <a:xfrm>
            <a:off x="2931160" y="3750602"/>
            <a:ext cx="12052" cy="15773"/>
          </a:xfrm>
          <a:prstGeom prst="rect">
            <a:avLst/>
          </a:prstGeom>
          <a:blipFill>
            <a:blip r:embed="rId254" cstate="print"/>
            <a:stretch>
              <a:fillRect/>
            </a:stretch>
          </a:blipFill>
        </p:spPr>
        <p:txBody>
          <a:bodyPr wrap="square" lIns="0" tIns="0" rIns="0" bIns="0" rtlCol="0"/>
          <a:lstStyle/>
          <a:p/>
        </p:txBody>
      </p:sp>
      <p:sp>
        <p:nvSpPr>
          <p:cNvPr id="897" name="object 897"/>
          <p:cNvSpPr/>
          <p:nvPr/>
        </p:nvSpPr>
        <p:spPr>
          <a:xfrm>
            <a:off x="3022726" y="3805618"/>
            <a:ext cx="11785" cy="15481"/>
          </a:xfrm>
          <a:prstGeom prst="rect">
            <a:avLst/>
          </a:prstGeom>
          <a:blipFill>
            <a:blip r:embed="rId255" cstate="print"/>
            <a:stretch>
              <a:fillRect/>
            </a:stretch>
          </a:blipFill>
        </p:spPr>
        <p:txBody>
          <a:bodyPr wrap="square" lIns="0" tIns="0" rIns="0" bIns="0" rtlCol="0"/>
          <a:lstStyle/>
          <a:p/>
        </p:txBody>
      </p:sp>
      <p:sp>
        <p:nvSpPr>
          <p:cNvPr id="898" name="object 898"/>
          <p:cNvSpPr/>
          <p:nvPr/>
        </p:nvSpPr>
        <p:spPr>
          <a:xfrm>
            <a:off x="3007766" y="3796563"/>
            <a:ext cx="11836" cy="15557"/>
          </a:xfrm>
          <a:prstGeom prst="rect">
            <a:avLst/>
          </a:prstGeom>
          <a:blipFill>
            <a:blip r:embed="rId256" cstate="print"/>
            <a:stretch>
              <a:fillRect/>
            </a:stretch>
          </a:blipFill>
        </p:spPr>
        <p:txBody>
          <a:bodyPr wrap="square" lIns="0" tIns="0" rIns="0" bIns="0" rtlCol="0"/>
          <a:lstStyle/>
          <a:p/>
        </p:txBody>
      </p:sp>
      <p:sp>
        <p:nvSpPr>
          <p:cNvPr id="899" name="object 899"/>
          <p:cNvSpPr/>
          <p:nvPr/>
        </p:nvSpPr>
        <p:spPr>
          <a:xfrm>
            <a:off x="2992742" y="3787483"/>
            <a:ext cx="11874" cy="15595"/>
          </a:xfrm>
          <a:prstGeom prst="rect">
            <a:avLst/>
          </a:prstGeom>
          <a:blipFill>
            <a:blip r:embed="rId257" cstate="print"/>
            <a:stretch>
              <a:fillRect/>
            </a:stretch>
          </a:blipFill>
        </p:spPr>
        <p:txBody>
          <a:bodyPr wrap="square" lIns="0" tIns="0" rIns="0" bIns="0" rtlCol="0"/>
          <a:lstStyle/>
          <a:p/>
        </p:txBody>
      </p:sp>
      <p:sp>
        <p:nvSpPr>
          <p:cNvPr id="900" name="object 900"/>
          <p:cNvSpPr/>
          <p:nvPr/>
        </p:nvSpPr>
        <p:spPr>
          <a:xfrm>
            <a:off x="2976727" y="3806482"/>
            <a:ext cx="11937" cy="15595"/>
          </a:xfrm>
          <a:prstGeom prst="rect">
            <a:avLst/>
          </a:prstGeom>
          <a:blipFill>
            <a:blip r:embed="rId258" cstate="print"/>
            <a:stretch>
              <a:fillRect/>
            </a:stretch>
          </a:blipFill>
        </p:spPr>
        <p:txBody>
          <a:bodyPr wrap="square" lIns="0" tIns="0" rIns="0" bIns="0" rtlCol="0"/>
          <a:lstStyle/>
          <a:p/>
        </p:txBody>
      </p:sp>
      <p:sp>
        <p:nvSpPr>
          <p:cNvPr id="901" name="object 901"/>
          <p:cNvSpPr/>
          <p:nvPr/>
        </p:nvSpPr>
        <p:spPr>
          <a:xfrm>
            <a:off x="2961576" y="3797389"/>
            <a:ext cx="11988" cy="15621"/>
          </a:xfrm>
          <a:prstGeom prst="rect">
            <a:avLst/>
          </a:prstGeom>
          <a:blipFill>
            <a:blip r:embed="rId259" cstate="print"/>
            <a:stretch>
              <a:fillRect/>
            </a:stretch>
          </a:blipFill>
        </p:spPr>
        <p:txBody>
          <a:bodyPr wrap="square" lIns="0" tIns="0" rIns="0" bIns="0" rtlCol="0"/>
          <a:lstStyle/>
          <a:p/>
        </p:txBody>
      </p:sp>
      <p:sp>
        <p:nvSpPr>
          <p:cNvPr id="902" name="object 902"/>
          <p:cNvSpPr/>
          <p:nvPr/>
        </p:nvSpPr>
        <p:spPr>
          <a:xfrm>
            <a:off x="2946361" y="3788270"/>
            <a:ext cx="12026" cy="15659"/>
          </a:xfrm>
          <a:prstGeom prst="rect">
            <a:avLst/>
          </a:prstGeom>
          <a:blipFill>
            <a:blip r:embed="rId260" cstate="print"/>
            <a:stretch>
              <a:fillRect/>
            </a:stretch>
          </a:blipFill>
        </p:spPr>
        <p:txBody>
          <a:bodyPr wrap="square" lIns="0" tIns="0" rIns="0" bIns="0" rtlCol="0"/>
          <a:lstStyle/>
          <a:p/>
        </p:txBody>
      </p:sp>
      <p:sp>
        <p:nvSpPr>
          <p:cNvPr id="903" name="object 903"/>
          <p:cNvSpPr/>
          <p:nvPr/>
        </p:nvSpPr>
        <p:spPr>
          <a:xfrm>
            <a:off x="2931071" y="3779101"/>
            <a:ext cx="12090" cy="15748"/>
          </a:xfrm>
          <a:prstGeom prst="rect">
            <a:avLst/>
          </a:prstGeom>
          <a:blipFill>
            <a:blip r:embed="rId261" cstate="print"/>
            <a:stretch>
              <a:fillRect/>
            </a:stretch>
          </a:blipFill>
        </p:spPr>
        <p:txBody>
          <a:bodyPr wrap="square" lIns="0" tIns="0" rIns="0" bIns="0" rtlCol="0"/>
          <a:lstStyle/>
          <a:p/>
        </p:txBody>
      </p:sp>
      <p:sp>
        <p:nvSpPr>
          <p:cNvPr id="904" name="object 904"/>
          <p:cNvSpPr/>
          <p:nvPr/>
        </p:nvSpPr>
        <p:spPr>
          <a:xfrm>
            <a:off x="3022701" y="3833762"/>
            <a:ext cx="11810" cy="15468"/>
          </a:xfrm>
          <a:prstGeom prst="rect">
            <a:avLst/>
          </a:prstGeom>
          <a:blipFill>
            <a:blip r:embed="rId262" cstate="print"/>
            <a:stretch>
              <a:fillRect/>
            </a:stretch>
          </a:blipFill>
        </p:spPr>
        <p:txBody>
          <a:bodyPr wrap="square" lIns="0" tIns="0" rIns="0" bIns="0" rtlCol="0"/>
          <a:lstStyle/>
          <a:p/>
        </p:txBody>
      </p:sp>
      <p:sp>
        <p:nvSpPr>
          <p:cNvPr id="905" name="object 905"/>
          <p:cNvSpPr/>
          <p:nvPr/>
        </p:nvSpPr>
        <p:spPr>
          <a:xfrm>
            <a:off x="3007741" y="3824783"/>
            <a:ext cx="11836" cy="15506"/>
          </a:xfrm>
          <a:prstGeom prst="rect">
            <a:avLst/>
          </a:prstGeom>
          <a:blipFill>
            <a:blip r:embed="rId263" cstate="print"/>
            <a:stretch>
              <a:fillRect/>
            </a:stretch>
          </a:blipFill>
        </p:spPr>
        <p:txBody>
          <a:bodyPr wrap="square" lIns="0" tIns="0" rIns="0" bIns="0" rtlCol="0"/>
          <a:lstStyle/>
          <a:p/>
        </p:txBody>
      </p:sp>
      <p:sp>
        <p:nvSpPr>
          <p:cNvPr id="906" name="object 906"/>
          <p:cNvSpPr/>
          <p:nvPr/>
        </p:nvSpPr>
        <p:spPr>
          <a:xfrm>
            <a:off x="2992691" y="3815765"/>
            <a:ext cx="11912" cy="15595"/>
          </a:xfrm>
          <a:prstGeom prst="rect">
            <a:avLst/>
          </a:prstGeom>
          <a:blipFill>
            <a:blip r:embed="rId264" cstate="print"/>
            <a:stretch>
              <a:fillRect/>
            </a:stretch>
          </a:blipFill>
        </p:spPr>
        <p:txBody>
          <a:bodyPr wrap="square" lIns="0" tIns="0" rIns="0" bIns="0" rtlCol="0"/>
          <a:lstStyle/>
          <a:p/>
        </p:txBody>
      </p:sp>
      <p:sp>
        <p:nvSpPr>
          <p:cNvPr id="907" name="object 907"/>
          <p:cNvSpPr/>
          <p:nvPr/>
        </p:nvSpPr>
        <p:spPr>
          <a:xfrm>
            <a:off x="2976676" y="3834028"/>
            <a:ext cx="11950" cy="15582"/>
          </a:xfrm>
          <a:prstGeom prst="rect">
            <a:avLst/>
          </a:prstGeom>
          <a:blipFill>
            <a:blip r:embed="rId265" cstate="print"/>
            <a:stretch>
              <a:fillRect/>
            </a:stretch>
          </a:blipFill>
        </p:spPr>
        <p:txBody>
          <a:bodyPr wrap="square" lIns="0" tIns="0" rIns="0" bIns="0" rtlCol="0"/>
          <a:lstStyle/>
          <a:p/>
        </p:txBody>
      </p:sp>
      <p:sp>
        <p:nvSpPr>
          <p:cNvPr id="908" name="object 908"/>
          <p:cNvSpPr/>
          <p:nvPr/>
        </p:nvSpPr>
        <p:spPr>
          <a:xfrm>
            <a:off x="2961525" y="3824973"/>
            <a:ext cx="12001" cy="15646"/>
          </a:xfrm>
          <a:prstGeom prst="rect">
            <a:avLst/>
          </a:prstGeom>
          <a:blipFill>
            <a:blip r:embed="rId266" cstate="print"/>
            <a:stretch>
              <a:fillRect/>
            </a:stretch>
          </a:blipFill>
        </p:spPr>
        <p:txBody>
          <a:bodyPr wrap="square" lIns="0" tIns="0" rIns="0" bIns="0" rtlCol="0"/>
          <a:lstStyle/>
          <a:p/>
        </p:txBody>
      </p:sp>
      <p:sp>
        <p:nvSpPr>
          <p:cNvPr id="909" name="object 909"/>
          <p:cNvSpPr/>
          <p:nvPr/>
        </p:nvSpPr>
        <p:spPr>
          <a:xfrm>
            <a:off x="2946298" y="3815943"/>
            <a:ext cx="12052" cy="15646"/>
          </a:xfrm>
          <a:prstGeom prst="rect">
            <a:avLst/>
          </a:prstGeom>
          <a:blipFill>
            <a:blip r:embed="rId267" cstate="print"/>
            <a:stretch>
              <a:fillRect/>
            </a:stretch>
          </a:blipFill>
        </p:spPr>
        <p:txBody>
          <a:bodyPr wrap="square" lIns="0" tIns="0" rIns="0" bIns="0" rtlCol="0"/>
          <a:lstStyle/>
          <a:p/>
        </p:txBody>
      </p:sp>
      <p:sp>
        <p:nvSpPr>
          <p:cNvPr id="910" name="object 910"/>
          <p:cNvSpPr/>
          <p:nvPr/>
        </p:nvSpPr>
        <p:spPr>
          <a:xfrm>
            <a:off x="2931032" y="3806825"/>
            <a:ext cx="12090" cy="15697"/>
          </a:xfrm>
          <a:prstGeom prst="rect">
            <a:avLst/>
          </a:prstGeom>
          <a:blipFill>
            <a:blip r:embed="rId268" cstate="print"/>
            <a:stretch>
              <a:fillRect/>
            </a:stretch>
          </a:blipFill>
        </p:spPr>
        <p:txBody>
          <a:bodyPr wrap="square" lIns="0" tIns="0" rIns="0" bIns="0" rtlCol="0"/>
          <a:lstStyle/>
          <a:p/>
        </p:txBody>
      </p:sp>
      <p:sp>
        <p:nvSpPr>
          <p:cNvPr id="911" name="object 911"/>
          <p:cNvSpPr/>
          <p:nvPr/>
        </p:nvSpPr>
        <p:spPr>
          <a:xfrm>
            <a:off x="3022688" y="3861181"/>
            <a:ext cx="11798" cy="15430"/>
          </a:xfrm>
          <a:prstGeom prst="rect">
            <a:avLst/>
          </a:prstGeom>
          <a:blipFill>
            <a:blip r:embed="rId269" cstate="print"/>
            <a:stretch>
              <a:fillRect/>
            </a:stretch>
          </a:blipFill>
        </p:spPr>
        <p:txBody>
          <a:bodyPr wrap="square" lIns="0" tIns="0" rIns="0" bIns="0" rtlCol="0"/>
          <a:lstStyle/>
          <a:p/>
        </p:txBody>
      </p:sp>
      <p:sp>
        <p:nvSpPr>
          <p:cNvPr id="912" name="object 912"/>
          <p:cNvSpPr/>
          <p:nvPr/>
        </p:nvSpPr>
        <p:spPr>
          <a:xfrm>
            <a:off x="3007702" y="3852266"/>
            <a:ext cx="11836" cy="15468"/>
          </a:xfrm>
          <a:prstGeom prst="rect">
            <a:avLst/>
          </a:prstGeom>
          <a:blipFill>
            <a:blip r:embed="rId270" cstate="print"/>
            <a:stretch>
              <a:fillRect/>
            </a:stretch>
          </a:blipFill>
        </p:spPr>
        <p:txBody>
          <a:bodyPr wrap="square" lIns="0" tIns="0" rIns="0" bIns="0" rtlCol="0"/>
          <a:lstStyle/>
          <a:p/>
        </p:txBody>
      </p:sp>
      <p:sp>
        <p:nvSpPr>
          <p:cNvPr id="913" name="object 913"/>
          <p:cNvSpPr/>
          <p:nvPr/>
        </p:nvSpPr>
        <p:spPr>
          <a:xfrm>
            <a:off x="2992666" y="3843274"/>
            <a:ext cx="11899" cy="15544"/>
          </a:xfrm>
          <a:prstGeom prst="rect">
            <a:avLst/>
          </a:prstGeom>
          <a:blipFill>
            <a:blip r:embed="rId271" cstate="print"/>
            <a:stretch>
              <a:fillRect/>
            </a:stretch>
          </a:blipFill>
        </p:spPr>
        <p:txBody>
          <a:bodyPr wrap="square" lIns="0" tIns="0" rIns="0" bIns="0" rtlCol="0"/>
          <a:lstStyle/>
          <a:p/>
        </p:txBody>
      </p:sp>
      <p:sp>
        <p:nvSpPr>
          <p:cNvPr id="914" name="object 914"/>
          <p:cNvSpPr/>
          <p:nvPr/>
        </p:nvSpPr>
        <p:spPr>
          <a:xfrm>
            <a:off x="3050717" y="3824852"/>
            <a:ext cx="4445" cy="4445"/>
          </a:xfrm>
          <a:custGeom>
            <a:avLst/>
            <a:gdLst/>
            <a:ahLst/>
            <a:cxnLst/>
            <a:rect l="l" t="t" r="r" b="b"/>
            <a:pathLst>
              <a:path w="4444" h="4445">
                <a:moveTo>
                  <a:pt x="1181" y="0"/>
                </a:moveTo>
                <a:lnTo>
                  <a:pt x="0" y="685"/>
                </a:lnTo>
                <a:lnTo>
                  <a:pt x="4165" y="4267"/>
                </a:lnTo>
                <a:lnTo>
                  <a:pt x="4165" y="2146"/>
                </a:lnTo>
                <a:lnTo>
                  <a:pt x="1181" y="0"/>
                </a:lnTo>
                <a:close/>
              </a:path>
            </a:pathLst>
          </a:custGeom>
          <a:solidFill>
            <a:srgbClr val="365563"/>
          </a:solidFill>
        </p:spPr>
        <p:txBody>
          <a:bodyPr wrap="square" lIns="0" tIns="0" rIns="0" bIns="0" rtlCol="0"/>
          <a:lstStyle/>
          <a:p/>
        </p:txBody>
      </p:sp>
      <p:sp>
        <p:nvSpPr>
          <p:cNvPr id="915" name="object 915"/>
          <p:cNvSpPr/>
          <p:nvPr/>
        </p:nvSpPr>
        <p:spPr>
          <a:xfrm>
            <a:off x="3053680" y="3799992"/>
            <a:ext cx="30480" cy="41275"/>
          </a:xfrm>
          <a:custGeom>
            <a:avLst/>
            <a:gdLst/>
            <a:ahLst/>
            <a:cxnLst/>
            <a:rect l="l" t="t" r="r" b="b"/>
            <a:pathLst>
              <a:path w="30480" h="41275">
                <a:moveTo>
                  <a:pt x="29133" y="0"/>
                </a:moveTo>
                <a:lnTo>
                  <a:pt x="13716" y="6781"/>
                </a:lnTo>
                <a:lnTo>
                  <a:pt x="13716" y="16789"/>
                </a:lnTo>
                <a:lnTo>
                  <a:pt x="0" y="23469"/>
                </a:lnTo>
                <a:lnTo>
                  <a:pt x="0" y="39674"/>
                </a:lnTo>
                <a:lnTo>
                  <a:pt x="1206" y="41084"/>
                </a:lnTo>
                <a:lnTo>
                  <a:pt x="15494" y="21463"/>
                </a:lnTo>
                <a:lnTo>
                  <a:pt x="30302" y="1409"/>
                </a:lnTo>
                <a:lnTo>
                  <a:pt x="29133" y="0"/>
                </a:lnTo>
                <a:close/>
              </a:path>
            </a:pathLst>
          </a:custGeom>
          <a:solidFill>
            <a:srgbClr val="47626F"/>
          </a:solidFill>
        </p:spPr>
        <p:txBody>
          <a:bodyPr wrap="square" lIns="0" tIns="0" rIns="0" bIns="0" rtlCol="0"/>
          <a:lstStyle/>
          <a:p/>
        </p:txBody>
      </p:sp>
      <p:sp>
        <p:nvSpPr>
          <p:cNvPr id="916" name="object 916"/>
          <p:cNvSpPr/>
          <p:nvPr/>
        </p:nvSpPr>
        <p:spPr>
          <a:xfrm>
            <a:off x="3054880" y="3801409"/>
            <a:ext cx="29209" cy="40005"/>
          </a:xfrm>
          <a:custGeom>
            <a:avLst/>
            <a:gdLst/>
            <a:ahLst/>
            <a:cxnLst/>
            <a:rect l="l" t="t" r="r" b="b"/>
            <a:pathLst>
              <a:path w="29210" h="40004">
                <a:moveTo>
                  <a:pt x="29108" y="0"/>
                </a:moveTo>
                <a:lnTo>
                  <a:pt x="13703" y="6807"/>
                </a:lnTo>
                <a:lnTo>
                  <a:pt x="13690" y="16802"/>
                </a:lnTo>
                <a:lnTo>
                  <a:pt x="0" y="23456"/>
                </a:lnTo>
                <a:lnTo>
                  <a:pt x="0" y="39662"/>
                </a:lnTo>
                <a:lnTo>
                  <a:pt x="15455" y="31394"/>
                </a:lnTo>
                <a:lnTo>
                  <a:pt x="15455" y="21462"/>
                </a:lnTo>
                <a:lnTo>
                  <a:pt x="29083" y="15455"/>
                </a:lnTo>
                <a:lnTo>
                  <a:pt x="29108" y="0"/>
                </a:lnTo>
                <a:close/>
              </a:path>
            </a:pathLst>
          </a:custGeom>
          <a:solidFill>
            <a:srgbClr val="7E9BAA"/>
          </a:solidFill>
        </p:spPr>
        <p:txBody>
          <a:bodyPr wrap="square" lIns="0" tIns="0" rIns="0" bIns="0" rtlCol="0"/>
          <a:lstStyle/>
          <a:p/>
        </p:txBody>
      </p:sp>
      <p:sp>
        <p:nvSpPr>
          <p:cNvPr id="917" name="object 917"/>
          <p:cNvSpPr/>
          <p:nvPr/>
        </p:nvSpPr>
        <p:spPr>
          <a:xfrm>
            <a:off x="3050692" y="3825545"/>
            <a:ext cx="4445" cy="15875"/>
          </a:xfrm>
          <a:custGeom>
            <a:avLst/>
            <a:gdLst/>
            <a:ahLst/>
            <a:cxnLst/>
            <a:rect l="l" t="t" r="r" b="b"/>
            <a:pathLst>
              <a:path w="4444" h="15875">
                <a:moveTo>
                  <a:pt x="25" y="0"/>
                </a:moveTo>
                <a:lnTo>
                  <a:pt x="0" y="11963"/>
                </a:lnTo>
                <a:lnTo>
                  <a:pt x="4191" y="15532"/>
                </a:lnTo>
                <a:lnTo>
                  <a:pt x="4191" y="3581"/>
                </a:lnTo>
                <a:lnTo>
                  <a:pt x="25" y="0"/>
                </a:lnTo>
                <a:close/>
              </a:path>
            </a:pathLst>
          </a:custGeom>
          <a:solidFill>
            <a:srgbClr val="47626F"/>
          </a:solidFill>
        </p:spPr>
        <p:txBody>
          <a:bodyPr wrap="square" lIns="0" tIns="0" rIns="0" bIns="0" rtlCol="0"/>
          <a:lstStyle/>
          <a:p/>
        </p:txBody>
      </p:sp>
      <p:sp>
        <p:nvSpPr>
          <p:cNvPr id="918" name="object 918"/>
          <p:cNvSpPr/>
          <p:nvPr/>
        </p:nvSpPr>
        <p:spPr>
          <a:xfrm>
            <a:off x="3050677" y="3859891"/>
            <a:ext cx="4445" cy="4445"/>
          </a:xfrm>
          <a:custGeom>
            <a:avLst/>
            <a:gdLst/>
            <a:ahLst/>
            <a:cxnLst/>
            <a:rect l="l" t="t" r="r" b="b"/>
            <a:pathLst>
              <a:path w="4444" h="4445">
                <a:moveTo>
                  <a:pt x="1206" y="0"/>
                </a:moveTo>
                <a:lnTo>
                  <a:pt x="0" y="698"/>
                </a:lnTo>
                <a:lnTo>
                  <a:pt x="4178" y="4254"/>
                </a:lnTo>
                <a:lnTo>
                  <a:pt x="4191" y="2146"/>
                </a:lnTo>
                <a:lnTo>
                  <a:pt x="1206" y="0"/>
                </a:lnTo>
                <a:close/>
              </a:path>
            </a:pathLst>
          </a:custGeom>
          <a:solidFill>
            <a:srgbClr val="365563"/>
          </a:solidFill>
        </p:spPr>
        <p:txBody>
          <a:bodyPr wrap="square" lIns="0" tIns="0" rIns="0" bIns="0" rtlCol="0"/>
          <a:lstStyle/>
          <a:p/>
        </p:txBody>
      </p:sp>
      <p:sp>
        <p:nvSpPr>
          <p:cNvPr id="919" name="object 919"/>
          <p:cNvSpPr/>
          <p:nvPr/>
        </p:nvSpPr>
        <p:spPr>
          <a:xfrm>
            <a:off x="3053663" y="3834864"/>
            <a:ext cx="30480" cy="41275"/>
          </a:xfrm>
          <a:custGeom>
            <a:avLst/>
            <a:gdLst/>
            <a:ahLst/>
            <a:cxnLst/>
            <a:rect l="l" t="t" r="r" b="b"/>
            <a:pathLst>
              <a:path w="30480" h="41275">
                <a:moveTo>
                  <a:pt x="29133" y="0"/>
                </a:moveTo>
                <a:lnTo>
                  <a:pt x="13703" y="6870"/>
                </a:lnTo>
                <a:lnTo>
                  <a:pt x="13690" y="16903"/>
                </a:lnTo>
                <a:lnTo>
                  <a:pt x="0" y="23634"/>
                </a:lnTo>
                <a:lnTo>
                  <a:pt x="0" y="39852"/>
                </a:lnTo>
                <a:lnTo>
                  <a:pt x="1193" y="41262"/>
                </a:lnTo>
                <a:lnTo>
                  <a:pt x="15494" y="21539"/>
                </a:lnTo>
                <a:lnTo>
                  <a:pt x="30302" y="1460"/>
                </a:lnTo>
                <a:lnTo>
                  <a:pt x="29133" y="0"/>
                </a:lnTo>
                <a:close/>
              </a:path>
            </a:pathLst>
          </a:custGeom>
          <a:solidFill>
            <a:srgbClr val="47626F"/>
          </a:solidFill>
        </p:spPr>
        <p:txBody>
          <a:bodyPr wrap="square" lIns="0" tIns="0" rIns="0" bIns="0" rtlCol="0"/>
          <a:lstStyle/>
          <a:p/>
        </p:txBody>
      </p:sp>
      <p:sp>
        <p:nvSpPr>
          <p:cNvPr id="920" name="object 920"/>
          <p:cNvSpPr/>
          <p:nvPr/>
        </p:nvSpPr>
        <p:spPr>
          <a:xfrm>
            <a:off x="3054854" y="3836315"/>
            <a:ext cx="29209" cy="40005"/>
          </a:xfrm>
          <a:custGeom>
            <a:avLst/>
            <a:gdLst/>
            <a:ahLst/>
            <a:cxnLst/>
            <a:rect l="l" t="t" r="r" b="b"/>
            <a:pathLst>
              <a:path w="29210" h="40004">
                <a:moveTo>
                  <a:pt x="29108" y="0"/>
                </a:moveTo>
                <a:lnTo>
                  <a:pt x="13716" y="6857"/>
                </a:lnTo>
                <a:lnTo>
                  <a:pt x="13703" y="16852"/>
                </a:lnTo>
                <a:lnTo>
                  <a:pt x="12" y="23609"/>
                </a:lnTo>
                <a:lnTo>
                  <a:pt x="0" y="39814"/>
                </a:lnTo>
                <a:lnTo>
                  <a:pt x="15481" y="31445"/>
                </a:lnTo>
                <a:lnTo>
                  <a:pt x="15481" y="21513"/>
                </a:lnTo>
                <a:lnTo>
                  <a:pt x="29108" y="15417"/>
                </a:lnTo>
                <a:lnTo>
                  <a:pt x="29108" y="0"/>
                </a:lnTo>
                <a:close/>
              </a:path>
            </a:pathLst>
          </a:custGeom>
          <a:solidFill>
            <a:srgbClr val="7E9BAA"/>
          </a:solidFill>
        </p:spPr>
        <p:txBody>
          <a:bodyPr wrap="square" lIns="0" tIns="0" rIns="0" bIns="0" rtlCol="0"/>
          <a:lstStyle/>
          <a:p/>
        </p:txBody>
      </p:sp>
      <p:sp>
        <p:nvSpPr>
          <p:cNvPr id="921" name="object 921"/>
          <p:cNvSpPr/>
          <p:nvPr/>
        </p:nvSpPr>
        <p:spPr>
          <a:xfrm>
            <a:off x="3050683" y="3860585"/>
            <a:ext cx="4445" cy="15875"/>
          </a:xfrm>
          <a:custGeom>
            <a:avLst/>
            <a:gdLst/>
            <a:ahLst/>
            <a:cxnLst/>
            <a:rect l="l" t="t" r="r" b="b"/>
            <a:pathLst>
              <a:path w="4444" h="15875">
                <a:moveTo>
                  <a:pt x="0" y="0"/>
                </a:moveTo>
                <a:lnTo>
                  <a:pt x="0" y="11988"/>
                </a:lnTo>
                <a:lnTo>
                  <a:pt x="4165" y="15544"/>
                </a:lnTo>
                <a:lnTo>
                  <a:pt x="4178" y="3555"/>
                </a:lnTo>
                <a:lnTo>
                  <a:pt x="0" y="0"/>
                </a:lnTo>
                <a:close/>
              </a:path>
            </a:pathLst>
          </a:custGeom>
          <a:solidFill>
            <a:srgbClr val="47626F"/>
          </a:solidFill>
        </p:spPr>
        <p:txBody>
          <a:bodyPr wrap="square" lIns="0" tIns="0" rIns="0" bIns="0" rtlCol="0"/>
          <a:lstStyle/>
          <a:p/>
        </p:txBody>
      </p:sp>
      <p:sp>
        <p:nvSpPr>
          <p:cNvPr id="922" name="object 922"/>
          <p:cNvSpPr/>
          <p:nvPr/>
        </p:nvSpPr>
        <p:spPr>
          <a:xfrm>
            <a:off x="2830066" y="3769844"/>
            <a:ext cx="12065" cy="20955"/>
          </a:xfrm>
          <a:custGeom>
            <a:avLst/>
            <a:gdLst/>
            <a:ahLst/>
            <a:cxnLst/>
            <a:rect l="l" t="t" r="r" b="b"/>
            <a:pathLst>
              <a:path w="12064" h="20954">
                <a:moveTo>
                  <a:pt x="38" y="0"/>
                </a:moveTo>
                <a:lnTo>
                  <a:pt x="0" y="12839"/>
                </a:lnTo>
                <a:lnTo>
                  <a:pt x="11849" y="20548"/>
                </a:lnTo>
                <a:lnTo>
                  <a:pt x="11887" y="7721"/>
                </a:lnTo>
                <a:lnTo>
                  <a:pt x="38" y="0"/>
                </a:lnTo>
                <a:close/>
              </a:path>
            </a:pathLst>
          </a:custGeom>
          <a:solidFill>
            <a:srgbClr val="B3C8D3"/>
          </a:solidFill>
        </p:spPr>
        <p:txBody>
          <a:bodyPr wrap="square" lIns="0" tIns="0" rIns="0" bIns="0" rtlCol="0"/>
          <a:lstStyle/>
          <a:p/>
        </p:txBody>
      </p:sp>
      <p:sp>
        <p:nvSpPr>
          <p:cNvPr id="923" name="object 923"/>
          <p:cNvSpPr/>
          <p:nvPr/>
        </p:nvSpPr>
        <p:spPr>
          <a:xfrm>
            <a:off x="2842260" y="3776173"/>
            <a:ext cx="0" cy="79375"/>
          </a:xfrm>
          <a:custGeom>
            <a:avLst/>
            <a:gdLst/>
            <a:ahLst/>
            <a:cxnLst/>
            <a:rect l="l" t="t" r="r" b="b"/>
            <a:pathLst>
              <a:path w="0" h="79375">
                <a:moveTo>
                  <a:pt x="0" y="0"/>
                </a:moveTo>
                <a:lnTo>
                  <a:pt x="0" y="79375"/>
                </a:lnTo>
              </a:path>
            </a:pathLst>
          </a:custGeom>
          <a:ln w="3175">
            <a:solidFill>
              <a:srgbClr val="87A3B2"/>
            </a:solidFill>
          </a:ln>
        </p:spPr>
        <p:txBody>
          <a:bodyPr wrap="square" lIns="0" tIns="0" rIns="0" bIns="0" rtlCol="0"/>
          <a:lstStyle/>
          <a:p/>
        </p:txBody>
      </p:sp>
      <p:sp>
        <p:nvSpPr>
          <p:cNvPr id="924" name="object 924"/>
          <p:cNvSpPr/>
          <p:nvPr/>
        </p:nvSpPr>
        <p:spPr>
          <a:xfrm>
            <a:off x="3060677" y="3649314"/>
            <a:ext cx="574040" cy="321945"/>
          </a:xfrm>
          <a:custGeom>
            <a:avLst/>
            <a:gdLst/>
            <a:ahLst/>
            <a:cxnLst/>
            <a:rect l="l" t="t" r="r" b="b"/>
            <a:pathLst>
              <a:path w="574039" h="321945">
                <a:moveTo>
                  <a:pt x="231190" y="0"/>
                </a:moveTo>
                <a:lnTo>
                  <a:pt x="0" y="122135"/>
                </a:lnTo>
                <a:lnTo>
                  <a:pt x="342620" y="321602"/>
                </a:lnTo>
                <a:lnTo>
                  <a:pt x="573798" y="199453"/>
                </a:lnTo>
                <a:lnTo>
                  <a:pt x="231190" y="0"/>
                </a:lnTo>
                <a:close/>
              </a:path>
            </a:pathLst>
          </a:custGeom>
          <a:solidFill>
            <a:srgbClr val="838F97"/>
          </a:solidFill>
        </p:spPr>
        <p:txBody>
          <a:bodyPr wrap="square" lIns="0" tIns="0" rIns="0" bIns="0" rtlCol="0"/>
          <a:lstStyle/>
          <a:p/>
        </p:txBody>
      </p:sp>
      <p:sp>
        <p:nvSpPr>
          <p:cNvPr id="925" name="object 925"/>
          <p:cNvSpPr/>
          <p:nvPr/>
        </p:nvSpPr>
        <p:spPr>
          <a:xfrm>
            <a:off x="3060677" y="3645158"/>
            <a:ext cx="574040" cy="321945"/>
          </a:xfrm>
          <a:custGeom>
            <a:avLst/>
            <a:gdLst/>
            <a:ahLst/>
            <a:cxnLst/>
            <a:rect l="l" t="t" r="r" b="b"/>
            <a:pathLst>
              <a:path w="574039" h="321945">
                <a:moveTo>
                  <a:pt x="231190" y="0"/>
                </a:moveTo>
                <a:lnTo>
                  <a:pt x="0" y="122148"/>
                </a:lnTo>
                <a:lnTo>
                  <a:pt x="342620" y="321589"/>
                </a:lnTo>
                <a:lnTo>
                  <a:pt x="573798" y="199466"/>
                </a:lnTo>
                <a:lnTo>
                  <a:pt x="231190" y="0"/>
                </a:lnTo>
                <a:close/>
              </a:path>
            </a:pathLst>
          </a:custGeom>
          <a:solidFill>
            <a:srgbClr val="567483"/>
          </a:solidFill>
        </p:spPr>
        <p:txBody>
          <a:bodyPr wrap="square" lIns="0" tIns="0" rIns="0" bIns="0" rtlCol="0"/>
          <a:lstStyle/>
          <a:p/>
        </p:txBody>
      </p:sp>
      <p:sp>
        <p:nvSpPr>
          <p:cNvPr id="926" name="object 926"/>
          <p:cNvSpPr/>
          <p:nvPr/>
        </p:nvSpPr>
        <p:spPr>
          <a:xfrm>
            <a:off x="3060674" y="3767305"/>
            <a:ext cx="342900" cy="203835"/>
          </a:xfrm>
          <a:custGeom>
            <a:avLst/>
            <a:gdLst/>
            <a:ahLst/>
            <a:cxnLst/>
            <a:rect l="l" t="t" r="r" b="b"/>
            <a:pathLst>
              <a:path w="342900" h="203835">
                <a:moveTo>
                  <a:pt x="0" y="0"/>
                </a:moveTo>
                <a:lnTo>
                  <a:pt x="0" y="4140"/>
                </a:lnTo>
                <a:lnTo>
                  <a:pt x="342620" y="203606"/>
                </a:lnTo>
                <a:lnTo>
                  <a:pt x="342620" y="199440"/>
                </a:lnTo>
                <a:lnTo>
                  <a:pt x="0" y="0"/>
                </a:lnTo>
                <a:close/>
              </a:path>
            </a:pathLst>
          </a:custGeom>
          <a:solidFill>
            <a:srgbClr val="648595"/>
          </a:solidFill>
        </p:spPr>
        <p:txBody>
          <a:bodyPr wrap="square" lIns="0" tIns="0" rIns="0" bIns="0" rtlCol="0"/>
          <a:lstStyle/>
          <a:p/>
        </p:txBody>
      </p:sp>
      <p:sp>
        <p:nvSpPr>
          <p:cNvPr id="927" name="object 927"/>
          <p:cNvSpPr/>
          <p:nvPr/>
        </p:nvSpPr>
        <p:spPr>
          <a:xfrm>
            <a:off x="3403297" y="3844624"/>
            <a:ext cx="231775" cy="126364"/>
          </a:xfrm>
          <a:custGeom>
            <a:avLst/>
            <a:gdLst/>
            <a:ahLst/>
            <a:cxnLst/>
            <a:rect l="l" t="t" r="r" b="b"/>
            <a:pathLst>
              <a:path w="231775" h="126364">
                <a:moveTo>
                  <a:pt x="231178" y="0"/>
                </a:moveTo>
                <a:lnTo>
                  <a:pt x="0" y="122123"/>
                </a:lnTo>
                <a:lnTo>
                  <a:pt x="0" y="126276"/>
                </a:lnTo>
                <a:lnTo>
                  <a:pt x="231178" y="4140"/>
                </a:lnTo>
                <a:lnTo>
                  <a:pt x="231178" y="0"/>
                </a:lnTo>
                <a:close/>
              </a:path>
            </a:pathLst>
          </a:custGeom>
          <a:solidFill>
            <a:srgbClr val="47626F"/>
          </a:solidFill>
        </p:spPr>
        <p:txBody>
          <a:bodyPr wrap="square" lIns="0" tIns="0" rIns="0" bIns="0" rtlCol="0"/>
          <a:lstStyle/>
          <a:p/>
        </p:txBody>
      </p:sp>
      <p:sp>
        <p:nvSpPr>
          <p:cNvPr id="928" name="object 928"/>
          <p:cNvSpPr/>
          <p:nvPr/>
        </p:nvSpPr>
        <p:spPr>
          <a:xfrm>
            <a:off x="3201421" y="3786809"/>
            <a:ext cx="167218" cy="91476"/>
          </a:xfrm>
          <a:prstGeom prst="rect">
            <a:avLst/>
          </a:prstGeom>
          <a:blipFill>
            <a:blip r:embed="rId272" cstate="print"/>
            <a:stretch>
              <a:fillRect/>
            </a:stretch>
          </a:blipFill>
        </p:spPr>
        <p:txBody>
          <a:bodyPr wrap="square" lIns="0" tIns="0" rIns="0" bIns="0" rtlCol="0"/>
          <a:lstStyle/>
          <a:p/>
        </p:txBody>
      </p:sp>
      <p:sp>
        <p:nvSpPr>
          <p:cNvPr id="929" name="object 929"/>
          <p:cNvSpPr/>
          <p:nvPr/>
        </p:nvSpPr>
        <p:spPr>
          <a:xfrm>
            <a:off x="3212484" y="3793182"/>
            <a:ext cx="145415" cy="79375"/>
          </a:xfrm>
          <a:custGeom>
            <a:avLst/>
            <a:gdLst/>
            <a:ahLst/>
            <a:cxnLst/>
            <a:rect l="l" t="t" r="r" b="b"/>
            <a:pathLst>
              <a:path w="145414" h="79375">
                <a:moveTo>
                  <a:pt x="51955" y="0"/>
                </a:moveTo>
                <a:lnTo>
                  <a:pt x="0" y="27241"/>
                </a:lnTo>
                <a:lnTo>
                  <a:pt x="93129" y="78879"/>
                </a:lnTo>
                <a:lnTo>
                  <a:pt x="145097" y="51625"/>
                </a:lnTo>
                <a:lnTo>
                  <a:pt x="51955" y="0"/>
                </a:lnTo>
                <a:close/>
              </a:path>
            </a:pathLst>
          </a:custGeom>
          <a:solidFill>
            <a:srgbClr val="567483"/>
          </a:solidFill>
        </p:spPr>
        <p:txBody>
          <a:bodyPr wrap="square" lIns="0" tIns="0" rIns="0" bIns="0" rtlCol="0"/>
          <a:lstStyle/>
          <a:p/>
        </p:txBody>
      </p:sp>
      <p:sp>
        <p:nvSpPr>
          <p:cNvPr id="930" name="object 930"/>
          <p:cNvSpPr/>
          <p:nvPr/>
        </p:nvSpPr>
        <p:spPr>
          <a:xfrm>
            <a:off x="3307320" y="3853745"/>
            <a:ext cx="7620" cy="3810"/>
          </a:xfrm>
          <a:custGeom>
            <a:avLst/>
            <a:gdLst/>
            <a:ahLst/>
            <a:cxnLst/>
            <a:rect l="l" t="t" r="r" b="b"/>
            <a:pathLst>
              <a:path w="7620" h="3810">
                <a:moveTo>
                  <a:pt x="1663" y="0"/>
                </a:moveTo>
                <a:lnTo>
                  <a:pt x="0" y="711"/>
                </a:lnTo>
                <a:lnTo>
                  <a:pt x="114" y="2603"/>
                </a:lnTo>
                <a:lnTo>
                  <a:pt x="1638" y="3276"/>
                </a:lnTo>
                <a:lnTo>
                  <a:pt x="5702" y="3314"/>
                </a:lnTo>
                <a:lnTo>
                  <a:pt x="7365" y="2603"/>
                </a:lnTo>
                <a:lnTo>
                  <a:pt x="7255" y="711"/>
                </a:lnTo>
                <a:lnTo>
                  <a:pt x="5740" y="12"/>
                </a:lnTo>
                <a:lnTo>
                  <a:pt x="1663" y="0"/>
                </a:lnTo>
                <a:close/>
              </a:path>
            </a:pathLst>
          </a:custGeom>
          <a:solidFill>
            <a:srgbClr val="2C4A57"/>
          </a:solidFill>
        </p:spPr>
        <p:txBody>
          <a:bodyPr wrap="square" lIns="0" tIns="0" rIns="0" bIns="0" rtlCol="0"/>
          <a:lstStyle/>
          <a:p/>
        </p:txBody>
      </p:sp>
      <p:sp>
        <p:nvSpPr>
          <p:cNvPr id="931" name="object 931"/>
          <p:cNvSpPr/>
          <p:nvPr/>
        </p:nvSpPr>
        <p:spPr>
          <a:xfrm>
            <a:off x="3357341" y="3757245"/>
            <a:ext cx="635" cy="635"/>
          </a:xfrm>
          <a:custGeom>
            <a:avLst/>
            <a:gdLst/>
            <a:ahLst/>
            <a:cxnLst/>
            <a:rect l="l" t="t" r="r" b="b"/>
            <a:pathLst>
              <a:path w="635" h="635">
                <a:moveTo>
                  <a:pt x="126" y="0"/>
                </a:moveTo>
                <a:lnTo>
                  <a:pt x="0" y="88"/>
                </a:lnTo>
                <a:lnTo>
                  <a:pt x="126" y="88"/>
                </a:lnTo>
                <a:close/>
              </a:path>
            </a:pathLst>
          </a:custGeom>
          <a:solidFill>
            <a:srgbClr val="BACAD3"/>
          </a:solidFill>
        </p:spPr>
        <p:txBody>
          <a:bodyPr wrap="square" lIns="0" tIns="0" rIns="0" bIns="0" rtlCol="0"/>
          <a:lstStyle/>
          <a:p/>
        </p:txBody>
      </p:sp>
      <p:sp>
        <p:nvSpPr>
          <p:cNvPr id="932" name="object 932"/>
          <p:cNvSpPr/>
          <p:nvPr/>
        </p:nvSpPr>
        <p:spPr>
          <a:xfrm>
            <a:off x="3345517" y="3751035"/>
            <a:ext cx="15875" cy="10160"/>
          </a:xfrm>
          <a:custGeom>
            <a:avLst/>
            <a:gdLst/>
            <a:ahLst/>
            <a:cxnLst/>
            <a:rect l="l" t="t" r="r" b="b"/>
            <a:pathLst>
              <a:path w="15875" h="10160">
                <a:moveTo>
                  <a:pt x="15366" y="0"/>
                </a:moveTo>
                <a:lnTo>
                  <a:pt x="0" y="9715"/>
                </a:lnTo>
                <a:lnTo>
                  <a:pt x="15366" y="9715"/>
                </a:lnTo>
                <a:lnTo>
                  <a:pt x="15366" y="9194"/>
                </a:lnTo>
                <a:lnTo>
                  <a:pt x="13639" y="9194"/>
                </a:lnTo>
                <a:lnTo>
                  <a:pt x="11823" y="6299"/>
                </a:lnTo>
                <a:lnTo>
                  <a:pt x="8534" y="6299"/>
                </a:lnTo>
                <a:lnTo>
                  <a:pt x="11823" y="6213"/>
                </a:lnTo>
                <a:lnTo>
                  <a:pt x="11823" y="2882"/>
                </a:lnTo>
                <a:lnTo>
                  <a:pt x="15366" y="2882"/>
                </a:lnTo>
                <a:lnTo>
                  <a:pt x="15366" y="0"/>
                </a:lnTo>
                <a:close/>
              </a:path>
              <a:path w="15875" h="10160">
                <a:moveTo>
                  <a:pt x="11950" y="6210"/>
                </a:moveTo>
                <a:lnTo>
                  <a:pt x="11823" y="6213"/>
                </a:lnTo>
                <a:lnTo>
                  <a:pt x="13639" y="9194"/>
                </a:lnTo>
                <a:lnTo>
                  <a:pt x="13779" y="9105"/>
                </a:lnTo>
                <a:lnTo>
                  <a:pt x="12006" y="6299"/>
                </a:lnTo>
                <a:close/>
              </a:path>
              <a:path w="15875" h="10160">
                <a:moveTo>
                  <a:pt x="15366" y="6299"/>
                </a:moveTo>
                <a:lnTo>
                  <a:pt x="12006" y="6299"/>
                </a:lnTo>
                <a:lnTo>
                  <a:pt x="13779" y="9105"/>
                </a:lnTo>
                <a:lnTo>
                  <a:pt x="13639" y="9194"/>
                </a:lnTo>
                <a:lnTo>
                  <a:pt x="15366" y="9194"/>
                </a:lnTo>
                <a:lnTo>
                  <a:pt x="15366" y="6299"/>
                </a:lnTo>
                <a:close/>
              </a:path>
              <a:path w="15875" h="10160">
                <a:moveTo>
                  <a:pt x="11823" y="6213"/>
                </a:moveTo>
                <a:lnTo>
                  <a:pt x="8534" y="6299"/>
                </a:lnTo>
                <a:lnTo>
                  <a:pt x="11823" y="6299"/>
                </a:lnTo>
                <a:close/>
              </a:path>
              <a:path w="15875" h="10160">
                <a:moveTo>
                  <a:pt x="12005" y="6297"/>
                </a:moveTo>
                <a:close/>
              </a:path>
              <a:path w="15875" h="10160">
                <a:moveTo>
                  <a:pt x="15366" y="2882"/>
                </a:moveTo>
                <a:lnTo>
                  <a:pt x="11950" y="2882"/>
                </a:lnTo>
                <a:lnTo>
                  <a:pt x="12005" y="6297"/>
                </a:lnTo>
                <a:lnTo>
                  <a:pt x="15366" y="6210"/>
                </a:lnTo>
                <a:lnTo>
                  <a:pt x="15366" y="2882"/>
                </a:lnTo>
                <a:close/>
              </a:path>
              <a:path w="15875" h="10160">
                <a:moveTo>
                  <a:pt x="11950" y="2882"/>
                </a:moveTo>
                <a:lnTo>
                  <a:pt x="11823" y="2882"/>
                </a:lnTo>
                <a:lnTo>
                  <a:pt x="11823" y="6213"/>
                </a:lnTo>
                <a:lnTo>
                  <a:pt x="11950" y="6210"/>
                </a:lnTo>
                <a:lnTo>
                  <a:pt x="11950" y="2882"/>
                </a:lnTo>
                <a:close/>
              </a:path>
            </a:pathLst>
          </a:custGeom>
          <a:solidFill>
            <a:srgbClr val="000000"/>
          </a:solidFill>
        </p:spPr>
        <p:txBody>
          <a:bodyPr wrap="square" lIns="0" tIns="0" rIns="0" bIns="0" rtlCol="0"/>
          <a:lstStyle/>
          <a:p/>
        </p:txBody>
      </p:sp>
      <p:sp>
        <p:nvSpPr>
          <p:cNvPr id="933" name="object 933"/>
          <p:cNvSpPr/>
          <p:nvPr/>
        </p:nvSpPr>
        <p:spPr>
          <a:xfrm>
            <a:off x="3217926" y="3640340"/>
            <a:ext cx="122427" cy="147485"/>
          </a:xfrm>
          <a:prstGeom prst="rect">
            <a:avLst/>
          </a:prstGeom>
          <a:blipFill>
            <a:blip r:embed="rId273" cstate="print"/>
            <a:stretch>
              <a:fillRect/>
            </a:stretch>
          </a:blipFill>
        </p:spPr>
        <p:txBody>
          <a:bodyPr wrap="square" lIns="0" tIns="0" rIns="0" bIns="0" rtlCol="0"/>
          <a:lstStyle/>
          <a:p/>
        </p:txBody>
      </p:sp>
      <p:sp>
        <p:nvSpPr>
          <p:cNvPr id="934" name="object 934"/>
          <p:cNvSpPr/>
          <p:nvPr/>
        </p:nvSpPr>
        <p:spPr>
          <a:xfrm>
            <a:off x="3218243" y="3614496"/>
            <a:ext cx="117576" cy="92049"/>
          </a:xfrm>
          <a:prstGeom prst="rect">
            <a:avLst/>
          </a:prstGeom>
          <a:blipFill>
            <a:blip r:embed="rId274" cstate="print"/>
            <a:stretch>
              <a:fillRect/>
            </a:stretch>
          </a:blipFill>
        </p:spPr>
        <p:txBody>
          <a:bodyPr wrap="square" lIns="0" tIns="0" rIns="0" bIns="0" rtlCol="0"/>
          <a:lstStyle/>
          <a:p/>
        </p:txBody>
      </p:sp>
      <p:sp>
        <p:nvSpPr>
          <p:cNvPr id="935" name="object 935"/>
          <p:cNvSpPr/>
          <p:nvPr/>
        </p:nvSpPr>
        <p:spPr>
          <a:xfrm>
            <a:off x="3225342" y="3619346"/>
            <a:ext cx="156210" cy="69215"/>
          </a:xfrm>
          <a:custGeom>
            <a:avLst/>
            <a:gdLst/>
            <a:ahLst/>
            <a:cxnLst/>
            <a:rect l="l" t="t" r="r" b="b"/>
            <a:pathLst>
              <a:path w="156210" h="69214">
                <a:moveTo>
                  <a:pt x="56165" y="8204"/>
                </a:moveTo>
                <a:lnTo>
                  <a:pt x="41922" y="8204"/>
                </a:lnTo>
                <a:lnTo>
                  <a:pt x="148513" y="69202"/>
                </a:lnTo>
                <a:lnTo>
                  <a:pt x="155930" y="65722"/>
                </a:lnTo>
                <a:lnTo>
                  <a:pt x="56165" y="8204"/>
                </a:lnTo>
                <a:close/>
              </a:path>
              <a:path w="156210" h="69214">
                <a:moveTo>
                  <a:pt x="41935" y="0"/>
                </a:moveTo>
                <a:lnTo>
                  <a:pt x="0" y="22250"/>
                </a:lnTo>
                <a:lnTo>
                  <a:pt x="8407" y="27330"/>
                </a:lnTo>
                <a:lnTo>
                  <a:pt x="41922" y="8204"/>
                </a:lnTo>
                <a:lnTo>
                  <a:pt x="56165" y="8204"/>
                </a:lnTo>
                <a:lnTo>
                  <a:pt x="41935" y="0"/>
                </a:lnTo>
                <a:close/>
              </a:path>
            </a:pathLst>
          </a:custGeom>
          <a:solidFill>
            <a:srgbClr val="476979"/>
          </a:solidFill>
        </p:spPr>
        <p:txBody>
          <a:bodyPr wrap="square" lIns="0" tIns="0" rIns="0" bIns="0" rtlCol="0"/>
          <a:lstStyle/>
          <a:p/>
        </p:txBody>
      </p:sp>
      <p:sp>
        <p:nvSpPr>
          <p:cNvPr id="936" name="object 936"/>
          <p:cNvSpPr/>
          <p:nvPr/>
        </p:nvSpPr>
        <p:spPr>
          <a:xfrm>
            <a:off x="3233750" y="3627552"/>
            <a:ext cx="102031" cy="75996"/>
          </a:xfrm>
          <a:prstGeom prst="rect">
            <a:avLst/>
          </a:prstGeom>
          <a:blipFill>
            <a:blip r:embed="rId275" cstate="print"/>
            <a:stretch>
              <a:fillRect/>
            </a:stretch>
          </a:blipFill>
        </p:spPr>
        <p:txBody>
          <a:bodyPr wrap="square" lIns="0" tIns="0" rIns="0" bIns="0" rtlCol="0"/>
          <a:lstStyle/>
          <a:p/>
        </p:txBody>
      </p:sp>
      <p:sp>
        <p:nvSpPr>
          <p:cNvPr id="937" name="object 937"/>
          <p:cNvSpPr/>
          <p:nvPr/>
        </p:nvSpPr>
        <p:spPr>
          <a:xfrm>
            <a:off x="3340353" y="3787089"/>
            <a:ext cx="622" cy="736"/>
          </a:xfrm>
          <a:prstGeom prst="rect">
            <a:avLst/>
          </a:prstGeom>
          <a:blipFill>
            <a:blip r:embed="rId276" cstate="print"/>
            <a:stretch>
              <a:fillRect/>
            </a:stretch>
          </a:blipFill>
        </p:spPr>
        <p:txBody>
          <a:bodyPr wrap="square" lIns="0" tIns="0" rIns="0" bIns="0" rtlCol="0"/>
          <a:lstStyle/>
          <a:p/>
        </p:txBody>
      </p:sp>
      <p:sp>
        <p:nvSpPr>
          <p:cNvPr id="938" name="object 938"/>
          <p:cNvSpPr/>
          <p:nvPr/>
        </p:nvSpPr>
        <p:spPr>
          <a:xfrm>
            <a:off x="3271811" y="3677221"/>
            <a:ext cx="12623" cy="15798"/>
          </a:xfrm>
          <a:prstGeom prst="rect">
            <a:avLst/>
          </a:prstGeom>
          <a:blipFill>
            <a:blip r:embed="rId277" cstate="print"/>
            <a:stretch>
              <a:fillRect/>
            </a:stretch>
          </a:blipFill>
        </p:spPr>
        <p:txBody>
          <a:bodyPr wrap="square" lIns="0" tIns="0" rIns="0" bIns="0" rtlCol="0"/>
          <a:lstStyle/>
          <a:p/>
        </p:txBody>
      </p:sp>
      <p:sp>
        <p:nvSpPr>
          <p:cNvPr id="939" name="object 939"/>
          <p:cNvSpPr/>
          <p:nvPr/>
        </p:nvSpPr>
        <p:spPr>
          <a:xfrm>
            <a:off x="3255721" y="3668065"/>
            <a:ext cx="12725" cy="15887"/>
          </a:xfrm>
          <a:prstGeom prst="rect">
            <a:avLst/>
          </a:prstGeom>
          <a:blipFill>
            <a:blip r:embed="rId278" cstate="print"/>
            <a:stretch>
              <a:fillRect/>
            </a:stretch>
          </a:blipFill>
        </p:spPr>
        <p:txBody>
          <a:bodyPr wrap="square" lIns="0" tIns="0" rIns="0" bIns="0" rtlCol="0"/>
          <a:lstStyle/>
          <a:p/>
        </p:txBody>
      </p:sp>
      <p:sp>
        <p:nvSpPr>
          <p:cNvPr id="940" name="object 940"/>
          <p:cNvSpPr/>
          <p:nvPr/>
        </p:nvSpPr>
        <p:spPr>
          <a:xfrm>
            <a:off x="3239477" y="3658794"/>
            <a:ext cx="12865" cy="16027"/>
          </a:xfrm>
          <a:prstGeom prst="rect">
            <a:avLst/>
          </a:prstGeom>
          <a:blipFill>
            <a:blip r:embed="rId279" cstate="print"/>
            <a:stretch>
              <a:fillRect/>
            </a:stretch>
          </a:blipFill>
        </p:spPr>
        <p:txBody>
          <a:bodyPr wrap="square" lIns="0" tIns="0" rIns="0" bIns="0" rtlCol="0"/>
          <a:lstStyle/>
          <a:p/>
        </p:txBody>
      </p:sp>
      <p:sp>
        <p:nvSpPr>
          <p:cNvPr id="941" name="object 941"/>
          <p:cNvSpPr/>
          <p:nvPr/>
        </p:nvSpPr>
        <p:spPr>
          <a:xfrm>
            <a:off x="3223082" y="3649484"/>
            <a:ext cx="12979" cy="16116"/>
          </a:xfrm>
          <a:prstGeom prst="rect">
            <a:avLst/>
          </a:prstGeom>
          <a:blipFill>
            <a:blip r:embed="rId280" cstate="print"/>
            <a:stretch>
              <a:fillRect/>
            </a:stretch>
          </a:blipFill>
        </p:spPr>
        <p:txBody>
          <a:bodyPr wrap="square" lIns="0" tIns="0" rIns="0" bIns="0" rtlCol="0"/>
          <a:lstStyle/>
          <a:p/>
        </p:txBody>
      </p:sp>
      <p:sp>
        <p:nvSpPr>
          <p:cNvPr id="942" name="object 942"/>
          <p:cNvSpPr/>
          <p:nvPr/>
        </p:nvSpPr>
        <p:spPr>
          <a:xfrm>
            <a:off x="3320046" y="3704437"/>
            <a:ext cx="12255" cy="15481"/>
          </a:xfrm>
          <a:prstGeom prst="rect">
            <a:avLst/>
          </a:prstGeom>
          <a:blipFill>
            <a:blip r:embed="rId281" cstate="print"/>
            <a:stretch>
              <a:fillRect/>
            </a:stretch>
          </a:blipFill>
        </p:spPr>
        <p:txBody>
          <a:bodyPr wrap="square" lIns="0" tIns="0" rIns="0" bIns="0" rtlCol="0"/>
          <a:lstStyle/>
          <a:p/>
        </p:txBody>
      </p:sp>
      <p:sp>
        <p:nvSpPr>
          <p:cNvPr id="943" name="object 943"/>
          <p:cNvSpPr/>
          <p:nvPr/>
        </p:nvSpPr>
        <p:spPr>
          <a:xfrm>
            <a:off x="3304438" y="3695548"/>
            <a:ext cx="12369" cy="15582"/>
          </a:xfrm>
          <a:prstGeom prst="rect">
            <a:avLst/>
          </a:prstGeom>
          <a:blipFill>
            <a:blip r:embed="rId282" cstate="print"/>
            <a:stretch>
              <a:fillRect/>
            </a:stretch>
          </a:blipFill>
        </p:spPr>
        <p:txBody>
          <a:bodyPr wrap="square" lIns="0" tIns="0" rIns="0" bIns="0" rtlCol="0"/>
          <a:lstStyle/>
          <a:p/>
        </p:txBody>
      </p:sp>
      <p:sp>
        <p:nvSpPr>
          <p:cNvPr id="944" name="object 944"/>
          <p:cNvSpPr/>
          <p:nvPr/>
        </p:nvSpPr>
        <p:spPr>
          <a:xfrm>
            <a:off x="3288677" y="3686556"/>
            <a:ext cx="12458" cy="15697"/>
          </a:xfrm>
          <a:prstGeom prst="rect">
            <a:avLst/>
          </a:prstGeom>
          <a:blipFill>
            <a:blip r:embed="rId283" cstate="print"/>
            <a:stretch>
              <a:fillRect/>
            </a:stretch>
          </a:blipFill>
        </p:spPr>
        <p:txBody>
          <a:bodyPr wrap="square" lIns="0" tIns="0" rIns="0" bIns="0" rtlCol="0"/>
          <a:lstStyle/>
          <a:p/>
        </p:txBody>
      </p:sp>
      <p:sp>
        <p:nvSpPr>
          <p:cNvPr id="945" name="object 945"/>
          <p:cNvSpPr/>
          <p:nvPr/>
        </p:nvSpPr>
        <p:spPr>
          <a:xfrm>
            <a:off x="3217702" y="3662927"/>
            <a:ext cx="635" cy="0"/>
          </a:xfrm>
          <a:custGeom>
            <a:avLst/>
            <a:gdLst/>
            <a:ahLst/>
            <a:cxnLst/>
            <a:rect l="l" t="t" r="r" b="b"/>
            <a:pathLst>
              <a:path w="635" h="0">
                <a:moveTo>
                  <a:pt x="0" y="0"/>
                </a:moveTo>
                <a:lnTo>
                  <a:pt x="457" y="0"/>
                </a:lnTo>
              </a:path>
            </a:pathLst>
          </a:custGeom>
          <a:ln w="6400">
            <a:solidFill>
              <a:srgbClr val="728B99"/>
            </a:solidFill>
          </a:ln>
        </p:spPr>
        <p:txBody>
          <a:bodyPr wrap="square" lIns="0" tIns="0" rIns="0" bIns="0" rtlCol="0"/>
          <a:lstStyle/>
          <a:p/>
        </p:txBody>
      </p:sp>
      <p:sp>
        <p:nvSpPr>
          <p:cNvPr id="946" name="object 946"/>
          <p:cNvSpPr/>
          <p:nvPr/>
        </p:nvSpPr>
        <p:spPr>
          <a:xfrm>
            <a:off x="3218141" y="3659987"/>
            <a:ext cx="117475" cy="72859"/>
          </a:xfrm>
          <a:prstGeom prst="rect">
            <a:avLst/>
          </a:prstGeom>
          <a:blipFill>
            <a:blip r:embed="rId284" cstate="print"/>
            <a:stretch>
              <a:fillRect/>
            </a:stretch>
          </a:blipFill>
        </p:spPr>
        <p:txBody>
          <a:bodyPr wrap="square" lIns="0" tIns="0" rIns="0" bIns="0" rtlCol="0"/>
          <a:lstStyle/>
          <a:p/>
        </p:txBody>
      </p:sp>
      <p:sp>
        <p:nvSpPr>
          <p:cNvPr id="947" name="object 947"/>
          <p:cNvSpPr/>
          <p:nvPr/>
        </p:nvSpPr>
        <p:spPr>
          <a:xfrm>
            <a:off x="3271659" y="3704717"/>
            <a:ext cx="12649" cy="15963"/>
          </a:xfrm>
          <a:prstGeom prst="rect">
            <a:avLst/>
          </a:prstGeom>
          <a:blipFill>
            <a:blip r:embed="rId285" cstate="print"/>
            <a:stretch>
              <a:fillRect/>
            </a:stretch>
          </a:blipFill>
        </p:spPr>
        <p:txBody>
          <a:bodyPr wrap="square" lIns="0" tIns="0" rIns="0" bIns="0" rtlCol="0"/>
          <a:lstStyle/>
          <a:p/>
        </p:txBody>
      </p:sp>
      <p:sp>
        <p:nvSpPr>
          <p:cNvPr id="948" name="object 948"/>
          <p:cNvSpPr/>
          <p:nvPr/>
        </p:nvSpPr>
        <p:spPr>
          <a:xfrm>
            <a:off x="3255517" y="3695420"/>
            <a:ext cx="12763" cy="16065"/>
          </a:xfrm>
          <a:prstGeom prst="rect">
            <a:avLst/>
          </a:prstGeom>
          <a:blipFill>
            <a:blip r:embed="rId286" cstate="print"/>
            <a:stretch>
              <a:fillRect/>
            </a:stretch>
          </a:blipFill>
        </p:spPr>
        <p:txBody>
          <a:bodyPr wrap="square" lIns="0" tIns="0" rIns="0" bIns="0" rtlCol="0"/>
          <a:lstStyle/>
          <a:p/>
        </p:txBody>
      </p:sp>
      <p:sp>
        <p:nvSpPr>
          <p:cNvPr id="949" name="object 949"/>
          <p:cNvSpPr/>
          <p:nvPr/>
        </p:nvSpPr>
        <p:spPr>
          <a:xfrm>
            <a:off x="3239236" y="3686023"/>
            <a:ext cx="12890" cy="16179"/>
          </a:xfrm>
          <a:prstGeom prst="rect">
            <a:avLst/>
          </a:prstGeom>
          <a:blipFill>
            <a:blip r:embed="rId287" cstate="print"/>
            <a:stretch>
              <a:fillRect/>
            </a:stretch>
          </a:blipFill>
        </p:spPr>
        <p:txBody>
          <a:bodyPr wrap="square" lIns="0" tIns="0" rIns="0" bIns="0" rtlCol="0"/>
          <a:lstStyle/>
          <a:p/>
        </p:txBody>
      </p:sp>
      <p:sp>
        <p:nvSpPr>
          <p:cNvPr id="950" name="object 950"/>
          <p:cNvSpPr/>
          <p:nvPr/>
        </p:nvSpPr>
        <p:spPr>
          <a:xfrm>
            <a:off x="3222764" y="3676574"/>
            <a:ext cx="13055" cy="16281"/>
          </a:xfrm>
          <a:prstGeom prst="rect">
            <a:avLst/>
          </a:prstGeom>
          <a:blipFill>
            <a:blip r:embed="rId288" cstate="print"/>
            <a:stretch>
              <a:fillRect/>
            </a:stretch>
          </a:blipFill>
        </p:spPr>
        <p:txBody>
          <a:bodyPr wrap="square" lIns="0" tIns="0" rIns="0" bIns="0" rtlCol="0"/>
          <a:lstStyle/>
          <a:p/>
        </p:txBody>
      </p:sp>
      <p:sp>
        <p:nvSpPr>
          <p:cNvPr id="951" name="object 951"/>
          <p:cNvSpPr/>
          <p:nvPr/>
        </p:nvSpPr>
        <p:spPr>
          <a:xfrm>
            <a:off x="3320046" y="3732314"/>
            <a:ext cx="12319" cy="15659"/>
          </a:xfrm>
          <a:prstGeom prst="rect">
            <a:avLst/>
          </a:prstGeom>
          <a:blipFill>
            <a:blip r:embed="rId289" cstate="print"/>
            <a:stretch>
              <a:fillRect/>
            </a:stretch>
          </a:blipFill>
        </p:spPr>
        <p:txBody>
          <a:bodyPr wrap="square" lIns="0" tIns="0" rIns="0" bIns="0" rtlCol="0"/>
          <a:lstStyle/>
          <a:p/>
        </p:txBody>
      </p:sp>
      <p:sp>
        <p:nvSpPr>
          <p:cNvPr id="952" name="object 952"/>
          <p:cNvSpPr/>
          <p:nvPr/>
        </p:nvSpPr>
        <p:spPr>
          <a:xfrm>
            <a:off x="3304387" y="3723322"/>
            <a:ext cx="12420" cy="15722"/>
          </a:xfrm>
          <a:prstGeom prst="rect">
            <a:avLst/>
          </a:prstGeom>
          <a:blipFill>
            <a:blip r:embed="rId290" cstate="print"/>
            <a:stretch>
              <a:fillRect/>
            </a:stretch>
          </a:blipFill>
        </p:spPr>
        <p:txBody>
          <a:bodyPr wrap="square" lIns="0" tIns="0" rIns="0" bIns="0" rtlCol="0"/>
          <a:lstStyle/>
          <a:p/>
        </p:txBody>
      </p:sp>
      <p:sp>
        <p:nvSpPr>
          <p:cNvPr id="953" name="object 953"/>
          <p:cNvSpPr/>
          <p:nvPr/>
        </p:nvSpPr>
        <p:spPr>
          <a:xfrm>
            <a:off x="3288576" y="3714191"/>
            <a:ext cx="12509" cy="15836"/>
          </a:xfrm>
          <a:prstGeom prst="rect">
            <a:avLst/>
          </a:prstGeom>
          <a:blipFill>
            <a:blip r:embed="rId291" cstate="print"/>
            <a:stretch>
              <a:fillRect/>
            </a:stretch>
          </a:blipFill>
        </p:spPr>
        <p:txBody>
          <a:bodyPr wrap="square" lIns="0" tIns="0" rIns="0" bIns="0" rtlCol="0"/>
          <a:lstStyle/>
          <a:p/>
        </p:txBody>
      </p:sp>
      <p:sp>
        <p:nvSpPr>
          <p:cNvPr id="954" name="object 954"/>
          <p:cNvSpPr/>
          <p:nvPr/>
        </p:nvSpPr>
        <p:spPr>
          <a:xfrm>
            <a:off x="3217578" y="3692441"/>
            <a:ext cx="635" cy="0"/>
          </a:xfrm>
          <a:custGeom>
            <a:avLst/>
            <a:gdLst/>
            <a:ahLst/>
            <a:cxnLst/>
            <a:rect l="l" t="t" r="r" b="b"/>
            <a:pathLst>
              <a:path w="635" h="0">
                <a:moveTo>
                  <a:pt x="0" y="0"/>
                </a:moveTo>
                <a:lnTo>
                  <a:pt x="457" y="0"/>
                </a:lnTo>
              </a:path>
            </a:pathLst>
          </a:custGeom>
          <a:ln w="6375">
            <a:solidFill>
              <a:srgbClr val="3D5C6A"/>
            </a:solidFill>
          </a:ln>
        </p:spPr>
        <p:txBody>
          <a:bodyPr wrap="square" lIns="0" tIns="0" rIns="0" bIns="0" rtlCol="0"/>
          <a:lstStyle/>
          <a:p/>
        </p:txBody>
      </p:sp>
      <p:sp>
        <p:nvSpPr>
          <p:cNvPr id="955" name="object 955"/>
          <p:cNvSpPr/>
          <p:nvPr/>
        </p:nvSpPr>
        <p:spPr>
          <a:xfrm>
            <a:off x="3218014" y="3689489"/>
            <a:ext cx="117513" cy="71831"/>
          </a:xfrm>
          <a:prstGeom prst="rect">
            <a:avLst/>
          </a:prstGeom>
          <a:blipFill>
            <a:blip r:embed="rId292" cstate="print"/>
            <a:stretch>
              <a:fillRect/>
            </a:stretch>
          </a:blipFill>
        </p:spPr>
        <p:txBody>
          <a:bodyPr wrap="square" lIns="0" tIns="0" rIns="0" bIns="0" rtlCol="0"/>
          <a:lstStyle/>
          <a:p/>
        </p:txBody>
      </p:sp>
      <p:sp>
        <p:nvSpPr>
          <p:cNvPr id="956" name="object 956"/>
          <p:cNvSpPr/>
          <p:nvPr/>
        </p:nvSpPr>
        <p:spPr>
          <a:xfrm>
            <a:off x="3271850" y="3732149"/>
            <a:ext cx="12611" cy="16154"/>
          </a:xfrm>
          <a:prstGeom prst="rect">
            <a:avLst/>
          </a:prstGeom>
          <a:blipFill>
            <a:blip r:embed="rId293" cstate="print"/>
            <a:stretch>
              <a:fillRect/>
            </a:stretch>
          </a:blipFill>
        </p:spPr>
        <p:txBody>
          <a:bodyPr wrap="square" lIns="0" tIns="0" rIns="0" bIns="0" rtlCol="0"/>
          <a:lstStyle/>
          <a:p/>
        </p:txBody>
      </p:sp>
      <p:sp>
        <p:nvSpPr>
          <p:cNvPr id="957" name="object 957"/>
          <p:cNvSpPr/>
          <p:nvPr/>
        </p:nvSpPr>
        <p:spPr>
          <a:xfrm>
            <a:off x="3255721" y="3722598"/>
            <a:ext cx="12738" cy="16268"/>
          </a:xfrm>
          <a:prstGeom prst="rect">
            <a:avLst/>
          </a:prstGeom>
          <a:blipFill>
            <a:blip r:embed="rId294" cstate="print"/>
            <a:stretch>
              <a:fillRect/>
            </a:stretch>
          </a:blipFill>
        </p:spPr>
        <p:txBody>
          <a:bodyPr wrap="square" lIns="0" tIns="0" rIns="0" bIns="0" rtlCol="0"/>
          <a:lstStyle/>
          <a:p/>
        </p:txBody>
      </p:sp>
      <p:sp>
        <p:nvSpPr>
          <p:cNvPr id="958" name="object 958"/>
          <p:cNvSpPr/>
          <p:nvPr/>
        </p:nvSpPr>
        <p:spPr>
          <a:xfrm>
            <a:off x="3239465" y="3712959"/>
            <a:ext cx="12877" cy="16344"/>
          </a:xfrm>
          <a:prstGeom prst="rect">
            <a:avLst/>
          </a:prstGeom>
          <a:blipFill>
            <a:blip r:embed="rId295" cstate="print"/>
            <a:stretch>
              <a:fillRect/>
            </a:stretch>
          </a:blipFill>
        </p:spPr>
        <p:txBody>
          <a:bodyPr wrap="square" lIns="0" tIns="0" rIns="0" bIns="0" rtlCol="0"/>
          <a:lstStyle/>
          <a:p/>
        </p:txBody>
      </p:sp>
      <p:sp>
        <p:nvSpPr>
          <p:cNvPr id="959" name="object 959"/>
          <p:cNvSpPr/>
          <p:nvPr/>
        </p:nvSpPr>
        <p:spPr>
          <a:xfrm>
            <a:off x="3223044" y="3703231"/>
            <a:ext cx="13004" cy="16484"/>
          </a:xfrm>
          <a:prstGeom prst="rect">
            <a:avLst/>
          </a:prstGeom>
          <a:blipFill>
            <a:blip r:embed="rId296" cstate="print"/>
            <a:stretch>
              <a:fillRect/>
            </a:stretch>
          </a:blipFill>
        </p:spPr>
        <p:txBody>
          <a:bodyPr wrap="square" lIns="0" tIns="0" rIns="0" bIns="0" rtlCol="0"/>
          <a:lstStyle/>
          <a:p/>
        </p:txBody>
      </p:sp>
      <p:sp>
        <p:nvSpPr>
          <p:cNvPr id="960" name="object 960"/>
          <p:cNvSpPr/>
          <p:nvPr/>
        </p:nvSpPr>
        <p:spPr>
          <a:xfrm>
            <a:off x="3320148" y="3760508"/>
            <a:ext cx="12255" cy="15862"/>
          </a:xfrm>
          <a:prstGeom prst="rect">
            <a:avLst/>
          </a:prstGeom>
          <a:blipFill>
            <a:blip r:embed="rId297" cstate="print"/>
            <a:stretch>
              <a:fillRect/>
            </a:stretch>
          </a:blipFill>
        </p:spPr>
        <p:txBody>
          <a:bodyPr wrap="square" lIns="0" tIns="0" rIns="0" bIns="0" rtlCol="0"/>
          <a:lstStyle/>
          <a:p/>
        </p:txBody>
      </p:sp>
      <p:sp>
        <p:nvSpPr>
          <p:cNvPr id="961" name="object 961"/>
          <p:cNvSpPr/>
          <p:nvPr/>
        </p:nvSpPr>
        <p:spPr>
          <a:xfrm>
            <a:off x="3304489" y="3751250"/>
            <a:ext cx="12395" cy="15938"/>
          </a:xfrm>
          <a:prstGeom prst="rect">
            <a:avLst/>
          </a:prstGeom>
          <a:blipFill>
            <a:blip r:embed="rId298" cstate="print"/>
            <a:stretch>
              <a:fillRect/>
            </a:stretch>
          </a:blipFill>
        </p:spPr>
        <p:txBody>
          <a:bodyPr wrap="square" lIns="0" tIns="0" rIns="0" bIns="0" rtlCol="0"/>
          <a:lstStyle/>
          <a:p/>
        </p:txBody>
      </p:sp>
      <p:sp>
        <p:nvSpPr>
          <p:cNvPr id="962" name="object 962"/>
          <p:cNvSpPr/>
          <p:nvPr/>
        </p:nvSpPr>
        <p:spPr>
          <a:xfrm>
            <a:off x="3288690" y="3741902"/>
            <a:ext cx="12509" cy="16027"/>
          </a:xfrm>
          <a:prstGeom prst="rect">
            <a:avLst/>
          </a:prstGeom>
          <a:blipFill>
            <a:blip r:embed="rId299" cstate="print"/>
            <a:stretch>
              <a:fillRect/>
            </a:stretch>
          </a:blipFill>
        </p:spPr>
        <p:txBody>
          <a:bodyPr wrap="square" lIns="0" tIns="0" rIns="0" bIns="0" rtlCol="0"/>
          <a:lstStyle/>
          <a:p/>
        </p:txBody>
      </p:sp>
      <p:sp>
        <p:nvSpPr>
          <p:cNvPr id="963" name="object 963"/>
          <p:cNvSpPr/>
          <p:nvPr/>
        </p:nvSpPr>
        <p:spPr>
          <a:xfrm>
            <a:off x="3348981" y="3724207"/>
            <a:ext cx="4445" cy="4445"/>
          </a:xfrm>
          <a:custGeom>
            <a:avLst/>
            <a:gdLst/>
            <a:ahLst/>
            <a:cxnLst/>
            <a:rect l="l" t="t" r="r" b="b"/>
            <a:pathLst>
              <a:path w="4445" h="4445">
                <a:moveTo>
                  <a:pt x="1244" y="0"/>
                </a:moveTo>
                <a:lnTo>
                  <a:pt x="0" y="698"/>
                </a:lnTo>
                <a:lnTo>
                  <a:pt x="4292" y="4406"/>
                </a:lnTo>
                <a:lnTo>
                  <a:pt x="4292" y="2247"/>
                </a:lnTo>
                <a:lnTo>
                  <a:pt x="1244" y="0"/>
                </a:lnTo>
                <a:close/>
              </a:path>
            </a:pathLst>
          </a:custGeom>
          <a:solidFill>
            <a:srgbClr val="5C6B6E"/>
          </a:solidFill>
        </p:spPr>
        <p:txBody>
          <a:bodyPr wrap="square" lIns="0" tIns="0" rIns="0" bIns="0" rtlCol="0"/>
          <a:lstStyle/>
          <a:p/>
        </p:txBody>
      </p:sp>
      <p:sp>
        <p:nvSpPr>
          <p:cNvPr id="964" name="object 964"/>
          <p:cNvSpPr/>
          <p:nvPr/>
        </p:nvSpPr>
        <p:spPr>
          <a:xfrm>
            <a:off x="3352038" y="3700137"/>
            <a:ext cx="31115" cy="40640"/>
          </a:xfrm>
          <a:custGeom>
            <a:avLst/>
            <a:gdLst/>
            <a:ahLst/>
            <a:cxnLst/>
            <a:rect l="l" t="t" r="r" b="b"/>
            <a:pathLst>
              <a:path w="31114" h="40639">
                <a:moveTo>
                  <a:pt x="29565" y="0"/>
                </a:moveTo>
                <a:lnTo>
                  <a:pt x="13957" y="6286"/>
                </a:lnTo>
                <a:lnTo>
                  <a:pt x="13982" y="16395"/>
                </a:lnTo>
                <a:lnTo>
                  <a:pt x="0" y="22720"/>
                </a:lnTo>
                <a:lnTo>
                  <a:pt x="50" y="39090"/>
                </a:lnTo>
                <a:lnTo>
                  <a:pt x="1282" y="40551"/>
                </a:lnTo>
                <a:lnTo>
                  <a:pt x="15798" y="21107"/>
                </a:lnTo>
                <a:lnTo>
                  <a:pt x="30759" y="1447"/>
                </a:lnTo>
                <a:lnTo>
                  <a:pt x="29565" y="0"/>
                </a:lnTo>
                <a:close/>
              </a:path>
            </a:pathLst>
          </a:custGeom>
          <a:solidFill>
            <a:srgbClr val="88979C"/>
          </a:solidFill>
        </p:spPr>
        <p:txBody>
          <a:bodyPr wrap="square" lIns="0" tIns="0" rIns="0" bIns="0" rtlCol="0"/>
          <a:lstStyle/>
          <a:p/>
        </p:txBody>
      </p:sp>
      <p:sp>
        <p:nvSpPr>
          <p:cNvPr id="965" name="object 965"/>
          <p:cNvSpPr/>
          <p:nvPr/>
        </p:nvSpPr>
        <p:spPr>
          <a:xfrm>
            <a:off x="3353282" y="3701580"/>
            <a:ext cx="29578" cy="39115"/>
          </a:xfrm>
          <a:prstGeom prst="rect">
            <a:avLst/>
          </a:prstGeom>
          <a:blipFill>
            <a:blip r:embed="rId300" cstate="print"/>
            <a:stretch>
              <a:fillRect/>
            </a:stretch>
          </a:blipFill>
        </p:spPr>
        <p:txBody>
          <a:bodyPr wrap="square" lIns="0" tIns="0" rIns="0" bIns="0" rtlCol="0"/>
          <a:lstStyle/>
          <a:p/>
        </p:txBody>
      </p:sp>
      <p:sp>
        <p:nvSpPr>
          <p:cNvPr id="966" name="object 966"/>
          <p:cNvSpPr/>
          <p:nvPr/>
        </p:nvSpPr>
        <p:spPr>
          <a:xfrm>
            <a:off x="3348981" y="3724898"/>
            <a:ext cx="4445" cy="15875"/>
          </a:xfrm>
          <a:custGeom>
            <a:avLst/>
            <a:gdLst/>
            <a:ahLst/>
            <a:cxnLst/>
            <a:rect l="l" t="t" r="r" b="b"/>
            <a:pathLst>
              <a:path w="4445" h="15875">
                <a:moveTo>
                  <a:pt x="0" y="0"/>
                </a:moveTo>
                <a:lnTo>
                  <a:pt x="38" y="12090"/>
                </a:lnTo>
                <a:lnTo>
                  <a:pt x="4330" y="15798"/>
                </a:lnTo>
                <a:lnTo>
                  <a:pt x="4292" y="3721"/>
                </a:lnTo>
                <a:lnTo>
                  <a:pt x="0" y="0"/>
                </a:lnTo>
                <a:close/>
              </a:path>
            </a:pathLst>
          </a:custGeom>
          <a:solidFill>
            <a:srgbClr val="88979C"/>
          </a:solidFill>
        </p:spPr>
        <p:txBody>
          <a:bodyPr wrap="square" lIns="0" tIns="0" rIns="0" bIns="0" rtlCol="0"/>
          <a:lstStyle/>
          <a:p/>
        </p:txBody>
      </p:sp>
      <p:sp>
        <p:nvSpPr>
          <p:cNvPr id="967" name="object 967"/>
          <p:cNvSpPr/>
          <p:nvPr/>
        </p:nvSpPr>
        <p:spPr>
          <a:xfrm>
            <a:off x="3349082" y="3759694"/>
            <a:ext cx="4445" cy="4445"/>
          </a:xfrm>
          <a:custGeom>
            <a:avLst/>
            <a:gdLst/>
            <a:ahLst/>
            <a:cxnLst/>
            <a:rect l="l" t="t" r="r" b="b"/>
            <a:pathLst>
              <a:path w="4445" h="4445">
                <a:moveTo>
                  <a:pt x="1231" y="0"/>
                </a:moveTo>
                <a:lnTo>
                  <a:pt x="0" y="673"/>
                </a:lnTo>
                <a:lnTo>
                  <a:pt x="4292" y="4343"/>
                </a:lnTo>
                <a:lnTo>
                  <a:pt x="4292" y="2209"/>
                </a:lnTo>
                <a:lnTo>
                  <a:pt x="1231" y="0"/>
                </a:lnTo>
                <a:close/>
              </a:path>
            </a:pathLst>
          </a:custGeom>
          <a:solidFill>
            <a:srgbClr val="5C6B6E"/>
          </a:solidFill>
        </p:spPr>
        <p:txBody>
          <a:bodyPr wrap="square" lIns="0" tIns="0" rIns="0" bIns="0" rtlCol="0"/>
          <a:lstStyle/>
          <a:p/>
        </p:txBody>
      </p:sp>
      <p:sp>
        <p:nvSpPr>
          <p:cNvPr id="968" name="object 968"/>
          <p:cNvSpPr/>
          <p:nvPr/>
        </p:nvSpPr>
        <p:spPr>
          <a:xfrm>
            <a:off x="3352145" y="3735130"/>
            <a:ext cx="31115" cy="41275"/>
          </a:xfrm>
          <a:custGeom>
            <a:avLst/>
            <a:gdLst/>
            <a:ahLst/>
            <a:cxnLst/>
            <a:rect l="l" t="t" r="r" b="b"/>
            <a:pathLst>
              <a:path w="31114" h="41275">
                <a:moveTo>
                  <a:pt x="29603" y="0"/>
                </a:moveTo>
                <a:lnTo>
                  <a:pt x="13957" y="6527"/>
                </a:lnTo>
                <a:lnTo>
                  <a:pt x="13970" y="16675"/>
                </a:lnTo>
                <a:lnTo>
                  <a:pt x="0" y="23177"/>
                </a:lnTo>
                <a:lnTo>
                  <a:pt x="38" y="39598"/>
                </a:lnTo>
                <a:lnTo>
                  <a:pt x="1270" y="41071"/>
                </a:lnTo>
                <a:lnTo>
                  <a:pt x="15811" y="21374"/>
                </a:lnTo>
                <a:lnTo>
                  <a:pt x="30797" y="1473"/>
                </a:lnTo>
                <a:lnTo>
                  <a:pt x="29603" y="0"/>
                </a:lnTo>
                <a:close/>
              </a:path>
            </a:pathLst>
          </a:custGeom>
          <a:solidFill>
            <a:srgbClr val="88979C"/>
          </a:solidFill>
        </p:spPr>
        <p:txBody>
          <a:bodyPr wrap="square" lIns="0" tIns="0" rIns="0" bIns="0" rtlCol="0"/>
          <a:lstStyle/>
          <a:p/>
        </p:txBody>
      </p:sp>
      <p:sp>
        <p:nvSpPr>
          <p:cNvPr id="969" name="object 969"/>
          <p:cNvSpPr/>
          <p:nvPr/>
        </p:nvSpPr>
        <p:spPr>
          <a:xfrm>
            <a:off x="3353371" y="3736619"/>
            <a:ext cx="29629" cy="39573"/>
          </a:xfrm>
          <a:prstGeom prst="rect">
            <a:avLst/>
          </a:prstGeom>
          <a:blipFill>
            <a:blip r:embed="rId301" cstate="print"/>
            <a:stretch>
              <a:fillRect/>
            </a:stretch>
          </a:blipFill>
        </p:spPr>
        <p:txBody>
          <a:bodyPr wrap="square" lIns="0" tIns="0" rIns="0" bIns="0" rtlCol="0"/>
          <a:lstStyle/>
          <a:p/>
        </p:txBody>
      </p:sp>
      <p:sp>
        <p:nvSpPr>
          <p:cNvPr id="970" name="object 970"/>
          <p:cNvSpPr/>
          <p:nvPr/>
        </p:nvSpPr>
        <p:spPr>
          <a:xfrm>
            <a:off x="3349082" y="3760373"/>
            <a:ext cx="4445" cy="15875"/>
          </a:xfrm>
          <a:custGeom>
            <a:avLst/>
            <a:gdLst/>
            <a:ahLst/>
            <a:cxnLst/>
            <a:rect l="l" t="t" r="r" b="b"/>
            <a:pathLst>
              <a:path w="4445" h="15875">
                <a:moveTo>
                  <a:pt x="0" y="0"/>
                </a:moveTo>
                <a:lnTo>
                  <a:pt x="38" y="12141"/>
                </a:lnTo>
                <a:lnTo>
                  <a:pt x="4330" y="15824"/>
                </a:lnTo>
                <a:lnTo>
                  <a:pt x="4292" y="3657"/>
                </a:lnTo>
                <a:lnTo>
                  <a:pt x="0" y="0"/>
                </a:lnTo>
                <a:close/>
              </a:path>
            </a:pathLst>
          </a:custGeom>
          <a:solidFill>
            <a:srgbClr val="88979C"/>
          </a:solidFill>
        </p:spPr>
        <p:txBody>
          <a:bodyPr wrap="square" lIns="0" tIns="0" rIns="0" bIns="0" rtlCol="0"/>
          <a:lstStyle/>
          <a:p/>
        </p:txBody>
      </p:sp>
      <p:sp>
        <p:nvSpPr>
          <p:cNvPr id="971" name="object 971"/>
          <p:cNvSpPr/>
          <p:nvPr/>
        </p:nvSpPr>
        <p:spPr>
          <a:xfrm>
            <a:off x="3527615" y="3857354"/>
            <a:ext cx="635" cy="635"/>
          </a:xfrm>
          <a:custGeom>
            <a:avLst/>
            <a:gdLst/>
            <a:ahLst/>
            <a:cxnLst/>
            <a:rect l="l" t="t" r="r" b="b"/>
            <a:pathLst>
              <a:path w="635" h="635">
                <a:moveTo>
                  <a:pt x="126" y="0"/>
                </a:moveTo>
                <a:lnTo>
                  <a:pt x="0" y="76"/>
                </a:lnTo>
                <a:lnTo>
                  <a:pt x="126" y="76"/>
                </a:lnTo>
                <a:close/>
              </a:path>
            </a:pathLst>
          </a:custGeom>
          <a:solidFill>
            <a:srgbClr val="BACAD3"/>
          </a:solidFill>
        </p:spPr>
        <p:txBody>
          <a:bodyPr wrap="square" lIns="0" tIns="0" rIns="0" bIns="0" rtlCol="0"/>
          <a:lstStyle/>
          <a:p/>
        </p:txBody>
      </p:sp>
      <p:sp>
        <p:nvSpPr>
          <p:cNvPr id="972" name="object 972"/>
          <p:cNvSpPr/>
          <p:nvPr/>
        </p:nvSpPr>
        <p:spPr>
          <a:xfrm>
            <a:off x="3524338" y="3851716"/>
            <a:ext cx="6985" cy="9525"/>
          </a:xfrm>
          <a:custGeom>
            <a:avLst/>
            <a:gdLst/>
            <a:ahLst/>
            <a:cxnLst/>
            <a:rect l="l" t="t" r="r" b="b"/>
            <a:pathLst>
              <a:path w="6985" h="9525">
                <a:moveTo>
                  <a:pt x="3276" y="5641"/>
                </a:moveTo>
                <a:lnTo>
                  <a:pt x="2412" y="5660"/>
                </a:lnTo>
                <a:lnTo>
                  <a:pt x="3276" y="9131"/>
                </a:lnTo>
                <a:lnTo>
                  <a:pt x="6819" y="9131"/>
                </a:lnTo>
                <a:lnTo>
                  <a:pt x="6819" y="8724"/>
                </a:lnTo>
                <a:lnTo>
                  <a:pt x="4851" y="8724"/>
                </a:lnTo>
                <a:lnTo>
                  <a:pt x="3276" y="5714"/>
                </a:lnTo>
                <a:close/>
              </a:path>
              <a:path w="6985" h="9525">
                <a:moveTo>
                  <a:pt x="3403" y="5638"/>
                </a:moveTo>
                <a:lnTo>
                  <a:pt x="3276" y="5641"/>
                </a:lnTo>
                <a:lnTo>
                  <a:pt x="4851" y="8724"/>
                </a:lnTo>
                <a:lnTo>
                  <a:pt x="4991" y="8661"/>
                </a:lnTo>
                <a:lnTo>
                  <a:pt x="3443" y="5714"/>
                </a:lnTo>
                <a:close/>
              </a:path>
              <a:path w="6985" h="9525">
                <a:moveTo>
                  <a:pt x="6819" y="5714"/>
                </a:moveTo>
                <a:lnTo>
                  <a:pt x="3443" y="5714"/>
                </a:lnTo>
                <a:lnTo>
                  <a:pt x="4991" y="8661"/>
                </a:lnTo>
                <a:lnTo>
                  <a:pt x="4851" y="8724"/>
                </a:lnTo>
                <a:lnTo>
                  <a:pt x="6819" y="8724"/>
                </a:lnTo>
                <a:lnTo>
                  <a:pt x="6819" y="5714"/>
                </a:lnTo>
                <a:close/>
              </a:path>
              <a:path w="6985" h="9525">
                <a:moveTo>
                  <a:pt x="2412" y="5660"/>
                </a:moveTo>
                <a:lnTo>
                  <a:pt x="0" y="5714"/>
                </a:lnTo>
                <a:lnTo>
                  <a:pt x="2425" y="5714"/>
                </a:lnTo>
                <a:close/>
              </a:path>
              <a:path w="6985" h="9525">
                <a:moveTo>
                  <a:pt x="3443" y="5714"/>
                </a:moveTo>
                <a:close/>
              </a:path>
              <a:path w="6985" h="9525">
                <a:moveTo>
                  <a:pt x="6819" y="2311"/>
                </a:moveTo>
                <a:lnTo>
                  <a:pt x="3403" y="2311"/>
                </a:lnTo>
                <a:lnTo>
                  <a:pt x="3443" y="5714"/>
                </a:lnTo>
                <a:lnTo>
                  <a:pt x="6819" y="5638"/>
                </a:lnTo>
                <a:lnTo>
                  <a:pt x="6819" y="2311"/>
                </a:lnTo>
                <a:close/>
              </a:path>
              <a:path w="6985" h="9525">
                <a:moveTo>
                  <a:pt x="6819" y="0"/>
                </a:moveTo>
                <a:lnTo>
                  <a:pt x="1676" y="2705"/>
                </a:lnTo>
                <a:lnTo>
                  <a:pt x="2412" y="5660"/>
                </a:lnTo>
                <a:lnTo>
                  <a:pt x="3276" y="5641"/>
                </a:lnTo>
                <a:lnTo>
                  <a:pt x="3276" y="2311"/>
                </a:lnTo>
                <a:lnTo>
                  <a:pt x="6819" y="2311"/>
                </a:lnTo>
                <a:lnTo>
                  <a:pt x="6819" y="0"/>
                </a:lnTo>
                <a:close/>
              </a:path>
              <a:path w="6985" h="9525">
                <a:moveTo>
                  <a:pt x="3403" y="2311"/>
                </a:moveTo>
                <a:lnTo>
                  <a:pt x="3276" y="2311"/>
                </a:lnTo>
                <a:lnTo>
                  <a:pt x="3276" y="5641"/>
                </a:lnTo>
                <a:lnTo>
                  <a:pt x="3403" y="5638"/>
                </a:lnTo>
                <a:lnTo>
                  <a:pt x="3403" y="2311"/>
                </a:lnTo>
                <a:close/>
              </a:path>
            </a:pathLst>
          </a:custGeom>
          <a:solidFill>
            <a:srgbClr val="000000"/>
          </a:solidFill>
        </p:spPr>
        <p:txBody>
          <a:bodyPr wrap="square" lIns="0" tIns="0" rIns="0" bIns="0" rtlCol="0"/>
          <a:lstStyle/>
          <a:p/>
        </p:txBody>
      </p:sp>
      <p:sp>
        <p:nvSpPr>
          <p:cNvPr id="973" name="object 973"/>
          <p:cNvSpPr/>
          <p:nvPr/>
        </p:nvSpPr>
        <p:spPr>
          <a:xfrm>
            <a:off x="3335451" y="3580041"/>
            <a:ext cx="60578" cy="241414"/>
          </a:xfrm>
          <a:prstGeom prst="rect">
            <a:avLst/>
          </a:prstGeom>
          <a:blipFill>
            <a:blip r:embed="rId302" cstate="print"/>
            <a:stretch>
              <a:fillRect/>
            </a:stretch>
          </a:blipFill>
        </p:spPr>
        <p:txBody>
          <a:bodyPr wrap="square" lIns="0" tIns="0" rIns="0" bIns="0" rtlCol="0"/>
          <a:lstStyle/>
          <a:p/>
        </p:txBody>
      </p:sp>
      <p:sp>
        <p:nvSpPr>
          <p:cNvPr id="974" name="object 974"/>
          <p:cNvSpPr/>
          <p:nvPr/>
        </p:nvSpPr>
        <p:spPr>
          <a:xfrm>
            <a:off x="3395621" y="3589478"/>
            <a:ext cx="50800" cy="232410"/>
          </a:xfrm>
          <a:custGeom>
            <a:avLst/>
            <a:gdLst/>
            <a:ahLst/>
            <a:cxnLst/>
            <a:rect l="l" t="t" r="r" b="b"/>
            <a:pathLst>
              <a:path w="50800" h="232410">
                <a:moveTo>
                  <a:pt x="50241" y="0"/>
                </a:moveTo>
                <a:lnTo>
                  <a:pt x="419" y="27177"/>
                </a:lnTo>
                <a:lnTo>
                  <a:pt x="0" y="231978"/>
                </a:lnTo>
                <a:lnTo>
                  <a:pt x="49923" y="201460"/>
                </a:lnTo>
                <a:lnTo>
                  <a:pt x="50241" y="0"/>
                </a:lnTo>
                <a:close/>
              </a:path>
            </a:pathLst>
          </a:custGeom>
          <a:solidFill>
            <a:srgbClr val="2C4A57"/>
          </a:solidFill>
        </p:spPr>
        <p:txBody>
          <a:bodyPr wrap="square" lIns="0" tIns="0" rIns="0" bIns="0" rtlCol="0"/>
          <a:lstStyle/>
          <a:p/>
        </p:txBody>
      </p:sp>
      <p:sp>
        <p:nvSpPr>
          <p:cNvPr id="975" name="object 975"/>
          <p:cNvSpPr/>
          <p:nvPr/>
        </p:nvSpPr>
        <p:spPr>
          <a:xfrm>
            <a:off x="3336035" y="3553854"/>
            <a:ext cx="109829" cy="62801"/>
          </a:xfrm>
          <a:prstGeom prst="rect">
            <a:avLst/>
          </a:prstGeom>
          <a:blipFill>
            <a:blip r:embed="rId303" cstate="print"/>
            <a:stretch>
              <a:fillRect/>
            </a:stretch>
          </a:blipFill>
        </p:spPr>
        <p:txBody>
          <a:bodyPr wrap="square" lIns="0" tIns="0" rIns="0" bIns="0" rtlCol="0"/>
          <a:lstStyle/>
          <a:p/>
        </p:txBody>
      </p:sp>
      <p:sp>
        <p:nvSpPr>
          <p:cNvPr id="976" name="object 976"/>
          <p:cNvSpPr/>
          <p:nvPr/>
        </p:nvSpPr>
        <p:spPr>
          <a:xfrm>
            <a:off x="3340228" y="3556506"/>
            <a:ext cx="101600" cy="37465"/>
          </a:xfrm>
          <a:custGeom>
            <a:avLst/>
            <a:gdLst/>
            <a:ahLst/>
            <a:cxnLst/>
            <a:rect l="l" t="t" r="r" b="b"/>
            <a:pathLst>
              <a:path w="101600" h="37464">
                <a:moveTo>
                  <a:pt x="63623" y="9867"/>
                </a:moveTo>
                <a:lnTo>
                  <a:pt x="48221" y="9867"/>
                </a:lnTo>
                <a:lnTo>
                  <a:pt x="92938" y="37096"/>
                </a:lnTo>
                <a:lnTo>
                  <a:pt x="101079" y="32753"/>
                </a:lnTo>
                <a:lnTo>
                  <a:pt x="63623" y="9867"/>
                </a:lnTo>
                <a:close/>
              </a:path>
              <a:path w="101600" h="37464">
                <a:moveTo>
                  <a:pt x="47472" y="0"/>
                </a:moveTo>
                <a:lnTo>
                  <a:pt x="0" y="23736"/>
                </a:lnTo>
                <a:lnTo>
                  <a:pt x="9245" y="29387"/>
                </a:lnTo>
                <a:lnTo>
                  <a:pt x="48221" y="9867"/>
                </a:lnTo>
                <a:lnTo>
                  <a:pt x="63623" y="9867"/>
                </a:lnTo>
                <a:lnTo>
                  <a:pt x="47472" y="0"/>
                </a:lnTo>
                <a:close/>
              </a:path>
            </a:pathLst>
          </a:custGeom>
          <a:solidFill>
            <a:srgbClr val="476979"/>
          </a:solidFill>
        </p:spPr>
        <p:txBody>
          <a:bodyPr wrap="square" lIns="0" tIns="0" rIns="0" bIns="0" rtlCol="0"/>
          <a:lstStyle/>
          <a:p/>
        </p:txBody>
      </p:sp>
      <p:sp>
        <p:nvSpPr>
          <p:cNvPr id="977" name="object 977"/>
          <p:cNvSpPr/>
          <p:nvPr/>
        </p:nvSpPr>
        <p:spPr>
          <a:xfrm>
            <a:off x="3349472" y="3566376"/>
            <a:ext cx="83692" cy="47574"/>
          </a:xfrm>
          <a:prstGeom prst="rect">
            <a:avLst/>
          </a:prstGeom>
          <a:blipFill>
            <a:blip r:embed="rId304" cstate="print"/>
            <a:stretch>
              <a:fillRect/>
            </a:stretch>
          </a:blipFill>
        </p:spPr>
        <p:txBody>
          <a:bodyPr wrap="square" lIns="0" tIns="0" rIns="0" bIns="0" rtlCol="0"/>
          <a:lstStyle/>
          <a:p/>
        </p:txBody>
      </p:sp>
      <p:sp>
        <p:nvSpPr>
          <p:cNvPr id="978" name="object 978"/>
          <p:cNvSpPr/>
          <p:nvPr/>
        </p:nvSpPr>
        <p:spPr>
          <a:xfrm>
            <a:off x="3406207" y="3640961"/>
            <a:ext cx="4445" cy="4445"/>
          </a:xfrm>
          <a:custGeom>
            <a:avLst/>
            <a:gdLst/>
            <a:ahLst/>
            <a:cxnLst/>
            <a:rect l="l" t="t" r="r" b="b"/>
            <a:pathLst>
              <a:path w="4445" h="4445">
                <a:moveTo>
                  <a:pt x="1231" y="0"/>
                </a:moveTo>
                <a:lnTo>
                  <a:pt x="0" y="673"/>
                </a:lnTo>
                <a:lnTo>
                  <a:pt x="4305" y="4381"/>
                </a:lnTo>
                <a:lnTo>
                  <a:pt x="4305" y="2260"/>
                </a:lnTo>
                <a:lnTo>
                  <a:pt x="1231" y="0"/>
                </a:lnTo>
                <a:close/>
              </a:path>
            </a:pathLst>
          </a:custGeom>
          <a:solidFill>
            <a:srgbClr val="365563"/>
          </a:solidFill>
        </p:spPr>
        <p:txBody>
          <a:bodyPr wrap="square" lIns="0" tIns="0" rIns="0" bIns="0" rtlCol="0"/>
          <a:lstStyle/>
          <a:p/>
        </p:txBody>
      </p:sp>
      <p:sp>
        <p:nvSpPr>
          <p:cNvPr id="979" name="object 979"/>
          <p:cNvSpPr/>
          <p:nvPr/>
        </p:nvSpPr>
        <p:spPr>
          <a:xfrm>
            <a:off x="3409257" y="3616645"/>
            <a:ext cx="31750" cy="41275"/>
          </a:xfrm>
          <a:custGeom>
            <a:avLst/>
            <a:gdLst/>
            <a:ahLst/>
            <a:cxnLst/>
            <a:rect l="l" t="t" r="r" b="b"/>
            <a:pathLst>
              <a:path w="31750" h="41275">
                <a:moveTo>
                  <a:pt x="30022" y="0"/>
                </a:moveTo>
                <a:lnTo>
                  <a:pt x="14147" y="6451"/>
                </a:lnTo>
                <a:lnTo>
                  <a:pt x="14135" y="16573"/>
                </a:lnTo>
                <a:lnTo>
                  <a:pt x="25" y="22974"/>
                </a:lnTo>
                <a:lnTo>
                  <a:pt x="0" y="39344"/>
                </a:lnTo>
                <a:lnTo>
                  <a:pt x="1219" y="40792"/>
                </a:lnTo>
                <a:lnTo>
                  <a:pt x="15963" y="21323"/>
                </a:lnTo>
                <a:lnTo>
                  <a:pt x="31229" y="1473"/>
                </a:lnTo>
                <a:lnTo>
                  <a:pt x="30022" y="0"/>
                </a:lnTo>
                <a:close/>
              </a:path>
            </a:pathLst>
          </a:custGeom>
          <a:solidFill>
            <a:srgbClr val="47626F"/>
          </a:solidFill>
        </p:spPr>
        <p:txBody>
          <a:bodyPr wrap="square" lIns="0" tIns="0" rIns="0" bIns="0" rtlCol="0"/>
          <a:lstStyle/>
          <a:p/>
        </p:txBody>
      </p:sp>
      <p:sp>
        <p:nvSpPr>
          <p:cNvPr id="980" name="object 980"/>
          <p:cNvSpPr/>
          <p:nvPr/>
        </p:nvSpPr>
        <p:spPr>
          <a:xfrm>
            <a:off x="3410474" y="3618119"/>
            <a:ext cx="30480" cy="39370"/>
          </a:xfrm>
          <a:custGeom>
            <a:avLst/>
            <a:gdLst/>
            <a:ahLst/>
            <a:cxnLst/>
            <a:rect l="l" t="t" r="r" b="b"/>
            <a:pathLst>
              <a:path w="30479" h="39370">
                <a:moveTo>
                  <a:pt x="30010" y="0"/>
                </a:moveTo>
                <a:lnTo>
                  <a:pt x="14147" y="6426"/>
                </a:lnTo>
                <a:lnTo>
                  <a:pt x="14135" y="16573"/>
                </a:lnTo>
                <a:lnTo>
                  <a:pt x="38" y="22961"/>
                </a:lnTo>
                <a:lnTo>
                  <a:pt x="0" y="39319"/>
                </a:lnTo>
                <a:lnTo>
                  <a:pt x="15938" y="31368"/>
                </a:lnTo>
                <a:lnTo>
                  <a:pt x="15963" y="21323"/>
                </a:lnTo>
                <a:lnTo>
                  <a:pt x="29997" y="15570"/>
                </a:lnTo>
                <a:lnTo>
                  <a:pt x="30010" y="0"/>
                </a:lnTo>
                <a:close/>
              </a:path>
            </a:pathLst>
          </a:custGeom>
          <a:solidFill>
            <a:srgbClr val="7E9BAA"/>
          </a:solidFill>
        </p:spPr>
        <p:txBody>
          <a:bodyPr wrap="square" lIns="0" tIns="0" rIns="0" bIns="0" rtlCol="0"/>
          <a:lstStyle/>
          <a:p/>
        </p:txBody>
      </p:sp>
      <p:sp>
        <p:nvSpPr>
          <p:cNvPr id="981" name="object 981"/>
          <p:cNvSpPr/>
          <p:nvPr/>
        </p:nvSpPr>
        <p:spPr>
          <a:xfrm>
            <a:off x="3406194" y="3641633"/>
            <a:ext cx="4445" cy="15875"/>
          </a:xfrm>
          <a:custGeom>
            <a:avLst/>
            <a:gdLst/>
            <a:ahLst/>
            <a:cxnLst/>
            <a:rect l="l" t="t" r="r" b="b"/>
            <a:pathLst>
              <a:path w="4445" h="15875">
                <a:moveTo>
                  <a:pt x="12" y="0"/>
                </a:moveTo>
                <a:lnTo>
                  <a:pt x="0" y="12103"/>
                </a:lnTo>
                <a:lnTo>
                  <a:pt x="4279" y="15798"/>
                </a:lnTo>
                <a:lnTo>
                  <a:pt x="4317" y="3708"/>
                </a:lnTo>
                <a:lnTo>
                  <a:pt x="12" y="0"/>
                </a:lnTo>
                <a:close/>
              </a:path>
            </a:pathLst>
          </a:custGeom>
          <a:solidFill>
            <a:srgbClr val="47626F"/>
          </a:solidFill>
        </p:spPr>
        <p:txBody>
          <a:bodyPr wrap="square" lIns="0" tIns="0" rIns="0" bIns="0" rtlCol="0"/>
          <a:lstStyle/>
          <a:p/>
        </p:txBody>
      </p:sp>
      <p:sp>
        <p:nvSpPr>
          <p:cNvPr id="982" name="object 982"/>
          <p:cNvSpPr/>
          <p:nvPr/>
        </p:nvSpPr>
        <p:spPr>
          <a:xfrm>
            <a:off x="3406140" y="3676419"/>
            <a:ext cx="4445" cy="4445"/>
          </a:xfrm>
          <a:custGeom>
            <a:avLst/>
            <a:gdLst/>
            <a:ahLst/>
            <a:cxnLst/>
            <a:rect l="l" t="t" r="r" b="b"/>
            <a:pathLst>
              <a:path w="4445" h="4445">
                <a:moveTo>
                  <a:pt x="1219" y="0"/>
                </a:moveTo>
                <a:lnTo>
                  <a:pt x="0" y="673"/>
                </a:lnTo>
                <a:lnTo>
                  <a:pt x="4292" y="4368"/>
                </a:lnTo>
                <a:lnTo>
                  <a:pt x="4292" y="2222"/>
                </a:lnTo>
                <a:lnTo>
                  <a:pt x="1219" y="0"/>
                </a:lnTo>
                <a:close/>
              </a:path>
            </a:pathLst>
          </a:custGeom>
          <a:solidFill>
            <a:srgbClr val="365563"/>
          </a:solidFill>
        </p:spPr>
        <p:txBody>
          <a:bodyPr wrap="square" lIns="0" tIns="0" rIns="0" bIns="0" rtlCol="0"/>
          <a:lstStyle/>
          <a:p/>
        </p:txBody>
      </p:sp>
      <p:sp>
        <p:nvSpPr>
          <p:cNvPr id="983" name="object 983"/>
          <p:cNvSpPr/>
          <p:nvPr/>
        </p:nvSpPr>
        <p:spPr>
          <a:xfrm>
            <a:off x="3409180" y="3651903"/>
            <a:ext cx="31750" cy="41275"/>
          </a:xfrm>
          <a:custGeom>
            <a:avLst/>
            <a:gdLst/>
            <a:ahLst/>
            <a:cxnLst/>
            <a:rect l="l" t="t" r="r" b="b"/>
            <a:pathLst>
              <a:path w="31750" h="41275">
                <a:moveTo>
                  <a:pt x="30035" y="0"/>
                </a:moveTo>
                <a:lnTo>
                  <a:pt x="14160" y="6527"/>
                </a:lnTo>
                <a:lnTo>
                  <a:pt x="14160" y="16675"/>
                </a:lnTo>
                <a:lnTo>
                  <a:pt x="50" y="23126"/>
                </a:lnTo>
                <a:lnTo>
                  <a:pt x="0" y="39509"/>
                </a:lnTo>
                <a:lnTo>
                  <a:pt x="1231" y="40982"/>
                </a:lnTo>
                <a:lnTo>
                  <a:pt x="15963" y="21424"/>
                </a:lnTo>
                <a:lnTo>
                  <a:pt x="31254" y="1473"/>
                </a:lnTo>
                <a:lnTo>
                  <a:pt x="30035" y="0"/>
                </a:lnTo>
                <a:close/>
              </a:path>
            </a:pathLst>
          </a:custGeom>
          <a:solidFill>
            <a:srgbClr val="47626F"/>
          </a:solidFill>
        </p:spPr>
        <p:txBody>
          <a:bodyPr wrap="square" lIns="0" tIns="0" rIns="0" bIns="0" rtlCol="0"/>
          <a:lstStyle/>
          <a:p/>
        </p:txBody>
      </p:sp>
      <p:sp>
        <p:nvSpPr>
          <p:cNvPr id="984" name="object 984"/>
          <p:cNvSpPr/>
          <p:nvPr/>
        </p:nvSpPr>
        <p:spPr>
          <a:xfrm>
            <a:off x="3410421" y="3653368"/>
            <a:ext cx="30480" cy="40005"/>
          </a:xfrm>
          <a:custGeom>
            <a:avLst/>
            <a:gdLst/>
            <a:ahLst/>
            <a:cxnLst/>
            <a:rect l="l" t="t" r="r" b="b"/>
            <a:pathLst>
              <a:path w="30479" h="40004">
                <a:moveTo>
                  <a:pt x="30010" y="0"/>
                </a:moveTo>
                <a:lnTo>
                  <a:pt x="14135" y="6527"/>
                </a:lnTo>
                <a:lnTo>
                  <a:pt x="14122" y="16662"/>
                </a:lnTo>
                <a:lnTo>
                  <a:pt x="12" y="23139"/>
                </a:lnTo>
                <a:lnTo>
                  <a:pt x="0" y="39522"/>
                </a:lnTo>
                <a:lnTo>
                  <a:pt x="15938" y="31457"/>
                </a:lnTo>
                <a:lnTo>
                  <a:pt x="15938" y="21412"/>
                </a:lnTo>
                <a:lnTo>
                  <a:pt x="29984" y="15595"/>
                </a:lnTo>
                <a:lnTo>
                  <a:pt x="30010" y="0"/>
                </a:lnTo>
                <a:close/>
              </a:path>
            </a:pathLst>
          </a:custGeom>
          <a:solidFill>
            <a:srgbClr val="7E9BAA"/>
          </a:solidFill>
        </p:spPr>
        <p:txBody>
          <a:bodyPr wrap="square" lIns="0" tIns="0" rIns="0" bIns="0" rtlCol="0"/>
          <a:lstStyle/>
          <a:p/>
        </p:txBody>
      </p:sp>
      <p:sp>
        <p:nvSpPr>
          <p:cNvPr id="985" name="object 985"/>
          <p:cNvSpPr/>
          <p:nvPr/>
        </p:nvSpPr>
        <p:spPr>
          <a:xfrm>
            <a:off x="3406114" y="3677087"/>
            <a:ext cx="4445" cy="15875"/>
          </a:xfrm>
          <a:custGeom>
            <a:avLst/>
            <a:gdLst/>
            <a:ahLst/>
            <a:cxnLst/>
            <a:rect l="l" t="t" r="r" b="b"/>
            <a:pathLst>
              <a:path w="4445" h="15875">
                <a:moveTo>
                  <a:pt x="25" y="0"/>
                </a:moveTo>
                <a:lnTo>
                  <a:pt x="0" y="12090"/>
                </a:lnTo>
                <a:lnTo>
                  <a:pt x="4305" y="15798"/>
                </a:lnTo>
                <a:lnTo>
                  <a:pt x="4317" y="3695"/>
                </a:lnTo>
                <a:lnTo>
                  <a:pt x="25" y="0"/>
                </a:lnTo>
                <a:close/>
              </a:path>
            </a:pathLst>
          </a:custGeom>
          <a:solidFill>
            <a:srgbClr val="47626F"/>
          </a:solidFill>
        </p:spPr>
        <p:txBody>
          <a:bodyPr wrap="square" lIns="0" tIns="0" rIns="0" bIns="0" rtlCol="0"/>
          <a:lstStyle/>
          <a:p/>
        </p:txBody>
      </p:sp>
      <p:sp>
        <p:nvSpPr>
          <p:cNvPr id="986" name="object 986"/>
          <p:cNvSpPr/>
          <p:nvPr/>
        </p:nvSpPr>
        <p:spPr>
          <a:xfrm>
            <a:off x="3406061" y="3714098"/>
            <a:ext cx="4445" cy="4445"/>
          </a:xfrm>
          <a:custGeom>
            <a:avLst/>
            <a:gdLst/>
            <a:ahLst/>
            <a:cxnLst/>
            <a:rect l="l" t="t" r="r" b="b"/>
            <a:pathLst>
              <a:path w="4445" h="4445">
                <a:moveTo>
                  <a:pt x="1219" y="0"/>
                </a:moveTo>
                <a:lnTo>
                  <a:pt x="0" y="685"/>
                </a:lnTo>
                <a:lnTo>
                  <a:pt x="4305" y="4368"/>
                </a:lnTo>
                <a:lnTo>
                  <a:pt x="4305" y="2235"/>
                </a:lnTo>
                <a:lnTo>
                  <a:pt x="1219" y="0"/>
                </a:lnTo>
                <a:close/>
              </a:path>
            </a:pathLst>
          </a:custGeom>
          <a:solidFill>
            <a:srgbClr val="365563"/>
          </a:solidFill>
        </p:spPr>
        <p:txBody>
          <a:bodyPr wrap="square" lIns="0" tIns="0" rIns="0" bIns="0" rtlCol="0"/>
          <a:lstStyle/>
          <a:p/>
        </p:txBody>
      </p:sp>
      <p:sp>
        <p:nvSpPr>
          <p:cNvPr id="987" name="object 987"/>
          <p:cNvSpPr/>
          <p:nvPr/>
        </p:nvSpPr>
        <p:spPr>
          <a:xfrm>
            <a:off x="3409118" y="3689429"/>
            <a:ext cx="31750" cy="41275"/>
          </a:xfrm>
          <a:custGeom>
            <a:avLst/>
            <a:gdLst/>
            <a:ahLst/>
            <a:cxnLst/>
            <a:rect l="l" t="t" r="r" b="b"/>
            <a:pathLst>
              <a:path w="31750" h="41275">
                <a:moveTo>
                  <a:pt x="30035" y="0"/>
                </a:moveTo>
                <a:lnTo>
                  <a:pt x="14160" y="6629"/>
                </a:lnTo>
                <a:lnTo>
                  <a:pt x="14135" y="16776"/>
                </a:lnTo>
                <a:lnTo>
                  <a:pt x="25" y="23317"/>
                </a:lnTo>
                <a:lnTo>
                  <a:pt x="0" y="39687"/>
                </a:lnTo>
                <a:lnTo>
                  <a:pt x="1206" y="41160"/>
                </a:lnTo>
                <a:lnTo>
                  <a:pt x="15951" y="21501"/>
                </a:lnTo>
                <a:lnTo>
                  <a:pt x="31254" y="1435"/>
                </a:lnTo>
                <a:lnTo>
                  <a:pt x="30035" y="0"/>
                </a:lnTo>
                <a:close/>
              </a:path>
            </a:pathLst>
          </a:custGeom>
          <a:solidFill>
            <a:srgbClr val="47626F"/>
          </a:solidFill>
        </p:spPr>
        <p:txBody>
          <a:bodyPr wrap="square" lIns="0" tIns="0" rIns="0" bIns="0" rtlCol="0"/>
          <a:lstStyle/>
          <a:p/>
        </p:txBody>
      </p:sp>
      <p:sp>
        <p:nvSpPr>
          <p:cNvPr id="988" name="object 988"/>
          <p:cNvSpPr/>
          <p:nvPr/>
        </p:nvSpPr>
        <p:spPr>
          <a:xfrm>
            <a:off x="3410328" y="3690874"/>
            <a:ext cx="30480" cy="40005"/>
          </a:xfrm>
          <a:custGeom>
            <a:avLst/>
            <a:gdLst/>
            <a:ahLst/>
            <a:cxnLst/>
            <a:rect l="l" t="t" r="r" b="b"/>
            <a:pathLst>
              <a:path w="30479" h="40004">
                <a:moveTo>
                  <a:pt x="30048" y="0"/>
                </a:moveTo>
                <a:lnTo>
                  <a:pt x="14160" y="6642"/>
                </a:lnTo>
                <a:lnTo>
                  <a:pt x="14135" y="16776"/>
                </a:lnTo>
                <a:lnTo>
                  <a:pt x="38" y="23317"/>
                </a:lnTo>
                <a:lnTo>
                  <a:pt x="0" y="39712"/>
                </a:lnTo>
                <a:lnTo>
                  <a:pt x="15951" y="31584"/>
                </a:lnTo>
                <a:lnTo>
                  <a:pt x="15976" y="21501"/>
                </a:lnTo>
                <a:lnTo>
                  <a:pt x="30022" y="15621"/>
                </a:lnTo>
                <a:lnTo>
                  <a:pt x="30048" y="0"/>
                </a:lnTo>
                <a:close/>
              </a:path>
            </a:pathLst>
          </a:custGeom>
          <a:solidFill>
            <a:srgbClr val="7E9BAA"/>
          </a:solidFill>
        </p:spPr>
        <p:txBody>
          <a:bodyPr wrap="square" lIns="0" tIns="0" rIns="0" bIns="0" rtlCol="0"/>
          <a:lstStyle/>
          <a:p/>
        </p:txBody>
      </p:sp>
      <p:sp>
        <p:nvSpPr>
          <p:cNvPr id="989" name="object 989"/>
          <p:cNvSpPr/>
          <p:nvPr/>
        </p:nvSpPr>
        <p:spPr>
          <a:xfrm>
            <a:off x="3406048" y="3714786"/>
            <a:ext cx="4445" cy="15875"/>
          </a:xfrm>
          <a:custGeom>
            <a:avLst/>
            <a:gdLst/>
            <a:ahLst/>
            <a:cxnLst/>
            <a:rect l="l" t="t" r="r" b="b"/>
            <a:pathLst>
              <a:path w="4445" h="15875">
                <a:moveTo>
                  <a:pt x="12" y="0"/>
                </a:moveTo>
                <a:lnTo>
                  <a:pt x="0" y="12128"/>
                </a:lnTo>
                <a:lnTo>
                  <a:pt x="4279" y="15811"/>
                </a:lnTo>
                <a:lnTo>
                  <a:pt x="4317" y="3682"/>
                </a:lnTo>
                <a:lnTo>
                  <a:pt x="12" y="0"/>
                </a:lnTo>
                <a:close/>
              </a:path>
            </a:pathLst>
          </a:custGeom>
          <a:solidFill>
            <a:srgbClr val="47626F"/>
          </a:solidFill>
        </p:spPr>
        <p:txBody>
          <a:bodyPr wrap="square" lIns="0" tIns="0" rIns="0" bIns="0" rtlCol="0"/>
          <a:lstStyle/>
          <a:p/>
        </p:txBody>
      </p:sp>
      <p:sp>
        <p:nvSpPr>
          <p:cNvPr id="990" name="object 990"/>
          <p:cNvSpPr/>
          <p:nvPr/>
        </p:nvSpPr>
        <p:spPr>
          <a:xfrm>
            <a:off x="3378072" y="3668738"/>
            <a:ext cx="7937" cy="25374"/>
          </a:xfrm>
          <a:prstGeom prst="rect">
            <a:avLst/>
          </a:prstGeom>
          <a:blipFill>
            <a:blip r:embed="rId305" cstate="print"/>
            <a:stretch>
              <a:fillRect/>
            </a:stretch>
          </a:blipFill>
        </p:spPr>
        <p:txBody>
          <a:bodyPr wrap="square" lIns="0" tIns="0" rIns="0" bIns="0" rtlCol="0"/>
          <a:lstStyle/>
          <a:p/>
        </p:txBody>
      </p:sp>
      <p:sp>
        <p:nvSpPr>
          <p:cNvPr id="991" name="object 991"/>
          <p:cNvSpPr/>
          <p:nvPr/>
        </p:nvSpPr>
        <p:spPr>
          <a:xfrm>
            <a:off x="3370173" y="3664166"/>
            <a:ext cx="6997" cy="24561"/>
          </a:xfrm>
          <a:prstGeom prst="rect">
            <a:avLst/>
          </a:prstGeom>
          <a:blipFill>
            <a:blip r:embed="rId306" cstate="print"/>
            <a:stretch>
              <a:fillRect/>
            </a:stretch>
          </a:blipFill>
        </p:spPr>
        <p:txBody>
          <a:bodyPr wrap="square" lIns="0" tIns="0" rIns="0" bIns="0" rtlCol="0"/>
          <a:lstStyle/>
          <a:p/>
        </p:txBody>
      </p:sp>
      <p:sp>
        <p:nvSpPr>
          <p:cNvPr id="992" name="object 992"/>
          <p:cNvSpPr/>
          <p:nvPr/>
        </p:nvSpPr>
        <p:spPr>
          <a:xfrm>
            <a:off x="3369566" y="3663066"/>
            <a:ext cx="17145" cy="32384"/>
          </a:xfrm>
          <a:custGeom>
            <a:avLst/>
            <a:gdLst/>
            <a:ahLst/>
            <a:cxnLst/>
            <a:rect l="l" t="t" r="r" b="b"/>
            <a:pathLst>
              <a:path w="17145" h="32385">
                <a:moveTo>
                  <a:pt x="63" y="0"/>
                </a:moveTo>
                <a:lnTo>
                  <a:pt x="0" y="21805"/>
                </a:lnTo>
                <a:lnTo>
                  <a:pt x="16941" y="32130"/>
                </a:lnTo>
                <a:lnTo>
                  <a:pt x="16945" y="31038"/>
                </a:lnTo>
                <a:lnTo>
                  <a:pt x="16382" y="31038"/>
                </a:lnTo>
                <a:lnTo>
                  <a:pt x="8496" y="26212"/>
                </a:lnTo>
                <a:lnTo>
                  <a:pt x="7543" y="25653"/>
                </a:lnTo>
                <a:lnTo>
                  <a:pt x="596" y="21412"/>
                </a:lnTo>
                <a:lnTo>
                  <a:pt x="647" y="1104"/>
                </a:lnTo>
                <a:lnTo>
                  <a:pt x="1971" y="1104"/>
                </a:lnTo>
                <a:lnTo>
                  <a:pt x="63" y="0"/>
                </a:lnTo>
                <a:close/>
              </a:path>
              <a:path w="17145" h="32385">
                <a:moveTo>
                  <a:pt x="1971" y="1104"/>
                </a:moveTo>
                <a:lnTo>
                  <a:pt x="647" y="1104"/>
                </a:lnTo>
                <a:lnTo>
                  <a:pt x="16446" y="10261"/>
                </a:lnTo>
                <a:lnTo>
                  <a:pt x="16382" y="31038"/>
                </a:lnTo>
                <a:lnTo>
                  <a:pt x="16945" y="31038"/>
                </a:lnTo>
                <a:lnTo>
                  <a:pt x="17017" y="9817"/>
                </a:lnTo>
                <a:lnTo>
                  <a:pt x="1971" y="1104"/>
                </a:lnTo>
                <a:close/>
              </a:path>
              <a:path w="17145" h="32385">
                <a:moveTo>
                  <a:pt x="7543" y="25633"/>
                </a:moveTo>
                <a:lnTo>
                  <a:pt x="8496" y="26212"/>
                </a:lnTo>
                <a:lnTo>
                  <a:pt x="7543" y="25633"/>
                </a:lnTo>
                <a:close/>
              </a:path>
              <a:path w="17145" h="32385">
                <a:moveTo>
                  <a:pt x="7607" y="5156"/>
                </a:moveTo>
                <a:lnTo>
                  <a:pt x="7576" y="25653"/>
                </a:lnTo>
                <a:lnTo>
                  <a:pt x="8496" y="26212"/>
                </a:lnTo>
                <a:lnTo>
                  <a:pt x="8536" y="5676"/>
                </a:lnTo>
                <a:lnTo>
                  <a:pt x="7607" y="5156"/>
                </a:lnTo>
                <a:close/>
              </a:path>
            </a:pathLst>
          </a:custGeom>
          <a:solidFill>
            <a:srgbClr val="567483"/>
          </a:solidFill>
        </p:spPr>
        <p:txBody>
          <a:bodyPr wrap="square" lIns="0" tIns="0" rIns="0" bIns="0" rtlCol="0"/>
          <a:lstStyle/>
          <a:p/>
        </p:txBody>
      </p:sp>
      <p:sp>
        <p:nvSpPr>
          <p:cNvPr id="993" name="object 993"/>
          <p:cNvSpPr/>
          <p:nvPr/>
        </p:nvSpPr>
        <p:spPr>
          <a:xfrm>
            <a:off x="3350958" y="3651682"/>
            <a:ext cx="7988" cy="25412"/>
          </a:xfrm>
          <a:prstGeom prst="rect">
            <a:avLst/>
          </a:prstGeom>
          <a:blipFill>
            <a:blip r:embed="rId307" cstate="print"/>
            <a:stretch>
              <a:fillRect/>
            </a:stretch>
          </a:blipFill>
        </p:spPr>
        <p:txBody>
          <a:bodyPr wrap="square" lIns="0" tIns="0" rIns="0" bIns="0" rtlCol="0"/>
          <a:lstStyle/>
          <a:p/>
        </p:txBody>
      </p:sp>
      <p:sp>
        <p:nvSpPr>
          <p:cNvPr id="994" name="object 994"/>
          <p:cNvSpPr/>
          <p:nvPr/>
        </p:nvSpPr>
        <p:spPr>
          <a:xfrm>
            <a:off x="3342995" y="3647046"/>
            <a:ext cx="7061" cy="24650"/>
          </a:xfrm>
          <a:prstGeom prst="rect">
            <a:avLst/>
          </a:prstGeom>
          <a:blipFill>
            <a:blip r:embed="rId308" cstate="print"/>
            <a:stretch>
              <a:fillRect/>
            </a:stretch>
          </a:blipFill>
        </p:spPr>
        <p:txBody>
          <a:bodyPr wrap="square" lIns="0" tIns="0" rIns="0" bIns="0" rtlCol="0"/>
          <a:lstStyle/>
          <a:p/>
        </p:txBody>
      </p:sp>
      <p:sp>
        <p:nvSpPr>
          <p:cNvPr id="995" name="object 995"/>
          <p:cNvSpPr/>
          <p:nvPr/>
        </p:nvSpPr>
        <p:spPr>
          <a:xfrm>
            <a:off x="3342412" y="3645947"/>
            <a:ext cx="17145" cy="32384"/>
          </a:xfrm>
          <a:custGeom>
            <a:avLst/>
            <a:gdLst/>
            <a:ahLst/>
            <a:cxnLst/>
            <a:rect l="l" t="t" r="r" b="b"/>
            <a:pathLst>
              <a:path w="17145" h="32385">
                <a:moveTo>
                  <a:pt x="50" y="0"/>
                </a:moveTo>
                <a:lnTo>
                  <a:pt x="0" y="21882"/>
                </a:lnTo>
                <a:lnTo>
                  <a:pt x="17068" y="32296"/>
                </a:lnTo>
                <a:lnTo>
                  <a:pt x="17072" y="31153"/>
                </a:lnTo>
                <a:lnTo>
                  <a:pt x="16484" y="31153"/>
                </a:lnTo>
                <a:lnTo>
                  <a:pt x="7581" y="25755"/>
                </a:lnTo>
                <a:lnTo>
                  <a:pt x="584" y="21475"/>
                </a:lnTo>
                <a:lnTo>
                  <a:pt x="647" y="1092"/>
                </a:lnTo>
                <a:lnTo>
                  <a:pt x="1938" y="1092"/>
                </a:lnTo>
                <a:lnTo>
                  <a:pt x="50" y="0"/>
                </a:lnTo>
                <a:close/>
              </a:path>
              <a:path w="17145" h="32385">
                <a:moveTo>
                  <a:pt x="1938" y="1092"/>
                </a:moveTo>
                <a:lnTo>
                  <a:pt x="647" y="1092"/>
                </a:lnTo>
                <a:lnTo>
                  <a:pt x="16535" y="10325"/>
                </a:lnTo>
                <a:lnTo>
                  <a:pt x="16484" y="31153"/>
                </a:lnTo>
                <a:lnTo>
                  <a:pt x="17072" y="31153"/>
                </a:lnTo>
                <a:lnTo>
                  <a:pt x="17132" y="9880"/>
                </a:lnTo>
                <a:lnTo>
                  <a:pt x="1938" y="1092"/>
                </a:lnTo>
                <a:close/>
              </a:path>
              <a:path w="17145" h="32385">
                <a:moveTo>
                  <a:pt x="7581" y="25734"/>
                </a:moveTo>
                <a:lnTo>
                  <a:pt x="8547" y="26327"/>
                </a:lnTo>
                <a:lnTo>
                  <a:pt x="7581" y="25734"/>
                </a:lnTo>
                <a:close/>
              </a:path>
              <a:path w="17145" h="32385">
                <a:moveTo>
                  <a:pt x="7645" y="5168"/>
                </a:moveTo>
                <a:lnTo>
                  <a:pt x="7616" y="25755"/>
                </a:lnTo>
                <a:lnTo>
                  <a:pt x="8547" y="26322"/>
                </a:lnTo>
                <a:lnTo>
                  <a:pt x="8610" y="5727"/>
                </a:lnTo>
                <a:lnTo>
                  <a:pt x="7645" y="5168"/>
                </a:lnTo>
                <a:close/>
              </a:path>
            </a:pathLst>
          </a:custGeom>
          <a:solidFill>
            <a:srgbClr val="567483"/>
          </a:solidFill>
        </p:spPr>
        <p:txBody>
          <a:bodyPr wrap="square" lIns="0" tIns="0" rIns="0" bIns="0" rtlCol="0"/>
          <a:lstStyle/>
          <a:p/>
        </p:txBody>
      </p:sp>
      <p:sp>
        <p:nvSpPr>
          <p:cNvPr id="996" name="object 996"/>
          <p:cNvSpPr/>
          <p:nvPr/>
        </p:nvSpPr>
        <p:spPr>
          <a:xfrm>
            <a:off x="3377984" y="3701643"/>
            <a:ext cx="7924" cy="25349"/>
          </a:xfrm>
          <a:prstGeom prst="rect">
            <a:avLst/>
          </a:prstGeom>
          <a:blipFill>
            <a:blip r:embed="rId309" cstate="print"/>
            <a:stretch>
              <a:fillRect/>
            </a:stretch>
          </a:blipFill>
        </p:spPr>
        <p:txBody>
          <a:bodyPr wrap="square" lIns="0" tIns="0" rIns="0" bIns="0" rtlCol="0"/>
          <a:lstStyle/>
          <a:p/>
        </p:txBody>
      </p:sp>
      <p:sp>
        <p:nvSpPr>
          <p:cNvPr id="997" name="object 997"/>
          <p:cNvSpPr/>
          <p:nvPr/>
        </p:nvSpPr>
        <p:spPr>
          <a:xfrm>
            <a:off x="3370084" y="3697109"/>
            <a:ext cx="7023" cy="24523"/>
          </a:xfrm>
          <a:prstGeom prst="rect">
            <a:avLst/>
          </a:prstGeom>
          <a:blipFill>
            <a:blip r:embed="rId310" cstate="print"/>
            <a:stretch>
              <a:fillRect/>
            </a:stretch>
          </a:blipFill>
        </p:spPr>
        <p:txBody>
          <a:bodyPr wrap="square" lIns="0" tIns="0" rIns="0" bIns="0" rtlCol="0"/>
          <a:lstStyle/>
          <a:p/>
        </p:txBody>
      </p:sp>
      <p:sp>
        <p:nvSpPr>
          <p:cNvPr id="998" name="object 998"/>
          <p:cNvSpPr/>
          <p:nvPr/>
        </p:nvSpPr>
        <p:spPr>
          <a:xfrm>
            <a:off x="3369494" y="3696001"/>
            <a:ext cx="17145" cy="32384"/>
          </a:xfrm>
          <a:custGeom>
            <a:avLst/>
            <a:gdLst/>
            <a:ahLst/>
            <a:cxnLst/>
            <a:rect l="l" t="t" r="r" b="b"/>
            <a:pathLst>
              <a:path w="17145" h="32385">
                <a:moveTo>
                  <a:pt x="38" y="0"/>
                </a:moveTo>
                <a:lnTo>
                  <a:pt x="0" y="21805"/>
                </a:lnTo>
                <a:lnTo>
                  <a:pt x="16967" y="32080"/>
                </a:lnTo>
                <a:lnTo>
                  <a:pt x="16969" y="30988"/>
                </a:lnTo>
                <a:lnTo>
                  <a:pt x="16382" y="30988"/>
                </a:lnTo>
                <a:lnTo>
                  <a:pt x="584" y="21399"/>
                </a:lnTo>
                <a:lnTo>
                  <a:pt x="634" y="1104"/>
                </a:lnTo>
                <a:lnTo>
                  <a:pt x="1960" y="1104"/>
                </a:lnTo>
                <a:lnTo>
                  <a:pt x="38" y="0"/>
                </a:lnTo>
                <a:close/>
              </a:path>
              <a:path w="17145" h="32385">
                <a:moveTo>
                  <a:pt x="8919" y="5105"/>
                </a:moveTo>
                <a:lnTo>
                  <a:pt x="7607" y="5105"/>
                </a:lnTo>
                <a:lnTo>
                  <a:pt x="16408" y="10185"/>
                </a:lnTo>
                <a:lnTo>
                  <a:pt x="16382" y="30988"/>
                </a:lnTo>
                <a:lnTo>
                  <a:pt x="16969" y="30988"/>
                </a:lnTo>
                <a:lnTo>
                  <a:pt x="17005" y="9753"/>
                </a:lnTo>
                <a:lnTo>
                  <a:pt x="8919" y="5105"/>
                </a:lnTo>
                <a:close/>
              </a:path>
              <a:path w="17145" h="32385">
                <a:moveTo>
                  <a:pt x="7607" y="5118"/>
                </a:moveTo>
                <a:lnTo>
                  <a:pt x="7543" y="25628"/>
                </a:lnTo>
                <a:lnTo>
                  <a:pt x="8483" y="26212"/>
                </a:lnTo>
                <a:lnTo>
                  <a:pt x="8521" y="5651"/>
                </a:lnTo>
                <a:lnTo>
                  <a:pt x="7607" y="5118"/>
                </a:lnTo>
                <a:close/>
              </a:path>
              <a:path w="17145" h="32385">
                <a:moveTo>
                  <a:pt x="1960" y="1104"/>
                </a:moveTo>
                <a:lnTo>
                  <a:pt x="634" y="1104"/>
                </a:lnTo>
                <a:lnTo>
                  <a:pt x="7607" y="5118"/>
                </a:lnTo>
                <a:lnTo>
                  <a:pt x="8919" y="5105"/>
                </a:lnTo>
                <a:lnTo>
                  <a:pt x="1960" y="1104"/>
                </a:lnTo>
                <a:close/>
              </a:path>
            </a:pathLst>
          </a:custGeom>
          <a:solidFill>
            <a:srgbClr val="567483"/>
          </a:solidFill>
        </p:spPr>
        <p:txBody>
          <a:bodyPr wrap="square" lIns="0" tIns="0" rIns="0" bIns="0" rtlCol="0"/>
          <a:lstStyle/>
          <a:p/>
        </p:txBody>
      </p:sp>
      <p:sp>
        <p:nvSpPr>
          <p:cNvPr id="999" name="object 999"/>
          <p:cNvSpPr/>
          <p:nvPr/>
        </p:nvSpPr>
        <p:spPr>
          <a:xfrm>
            <a:off x="3350869" y="3684663"/>
            <a:ext cx="7975" cy="25450"/>
          </a:xfrm>
          <a:prstGeom prst="rect">
            <a:avLst/>
          </a:prstGeom>
          <a:blipFill>
            <a:blip r:embed="rId311" cstate="print"/>
            <a:stretch>
              <a:fillRect/>
            </a:stretch>
          </a:blipFill>
        </p:spPr>
        <p:txBody>
          <a:bodyPr wrap="square" lIns="0" tIns="0" rIns="0" bIns="0" rtlCol="0"/>
          <a:lstStyle/>
          <a:p/>
        </p:txBody>
      </p:sp>
      <p:sp>
        <p:nvSpPr>
          <p:cNvPr id="1000" name="object 1000"/>
          <p:cNvSpPr/>
          <p:nvPr/>
        </p:nvSpPr>
        <p:spPr>
          <a:xfrm>
            <a:off x="3342919" y="3680104"/>
            <a:ext cx="7061" cy="24612"/>
          </a:xfrm>
          <a:prstGeom prst="rect">
            <a:avLst/>
          </a:prstGeom>
          <a:blipFill>
            <a:blip r:embed="rId312" cstate="print"/>
            <a:stretch>
              <a:fillRect/>
            </a:stretch>
          </a:blipFill>
        </p:spPr>
        <p:txBody>
          <a:bodyPr wrap="square" lIns="0" tIns="0" rIns="0" bIns="0" rtlCol="0"/>
          <a:lstStyle/>
          <a:p/>
        </p:txBody>
      </p:sp>
      <p:sp>
        <p:nvSpPr>
          <p:cNvPr id="1001" name="object 1001"/>
          <p:cNvSpPr/>
          <p:nvPr/>
        </p:nvSpPr>
        <p:spPr>
          <a:xfrm>
            <a:off x="3342304" y="3678973"/>
            <a:ext cx="17145" cy="32384"/>
          </a:xfrm>
          <a:custGeom>
            <a:avLst/>
            <a:gdLst/>
            <a:ahLst/>
            <a:cxnLst/>
            <a:rect l="l" t="t" r="r" b="b"/>
            <a:pathLst>
              <a:path w="17145" h="32385">
                <a:moveTo>
                  <a:pt x="63" y="0"/>
                </a:moveTo>
                <a:lnTo>
                  <a:pt x="0" y="21894"/>
                </a:lnTo>
                <a:lnTo>
                  <a:pt x="17081" y="32245"/>
                </a:lnTo>
                <a:lnTo>
                  <a:pt x="17085" y="31140"/>
                </a:lnTo>
                <a:lnTo>
                  <a:pt x="16497" y="31140"/>
                </a:lnTo>
                <a:lnTo>
                  <a:pt x="609" y="21501"/>
                </a:lnTo>
                <a:lnTo>
                  <a:pt x="660" y="1130"/>
                </a:lnTo>
                <a:lnTo>
                  <a:pt x="2024" y="1130"/>
                </a:lnTo>
                <a:lnTo>
                  <a:pt x="63" y="0"/>
                </a:lnTo>
                <a:close/>
              </a:path>
              <a:path w="17145" h="32385">
                <a:moveTo>
                  <a:pt x="8985" y="5143"/>
                </a:moveTo>
                <a:lnTo>
                  <a:pt x="7670" y="5143"/>
                </a:lnTo>
                <a:lnTo>
                  <a:pt x="16548" y="10287"/>
                </a:lnTo>
                <a:lnTo>
                  <a:pt x="16497" y="31140"/>
                </a:lnTo>
                <a:lnTo>
                  <a:pt x="17085" y="31140"/>
                </a:lnTo>
                <a:lnTo>
                  <a:pt x="17157" y="9855"/>
                </a:lnTo>
                <a:lnTo>
                  <a:pt x="8985" y="5143"/>
                </a:lnTo>
                <a:close/>
              </a:path>
              <a:path w="17145" h="32385">
                <a:moveTo>
                  <a:pt x="7670" y="5150"/>
                </a:moveTo>
                <a:lnTo>
                  <a:pt x="7601" y="25742"/>
                </a:lnTo>
                <a:lnTo>
                  <a:pt x="8559" y="26324"/>
                </a:lnTo>
                <a:lnTo>
                  <a:pt x="8610" y="5689"/>
                </a:lnTo>
                <a:lnTo>
                  <a:pt x="7670" y="5150"/>
                </a:lnTo>
                <a:close/>
              </a:path>
              <a:path w="17145" h="32385">
                <a:moveTo>
                  <a:pt x="2024" y="1130"/>
                </a:moveTo>
                <a:lnTo>
                  <a:pt x="660" y="1130"/>
                </a:lnTo>
                <a:lnTo>
                  <a:pt x="7670" y="5150"/>
                </a:lnTo>
                <a:lnTo>
                  <a:pt x="8985" y="5143"/>
                </a:lnTo>
                <a:lnTo>
                  <a:pt x="2024" y="1130"/>
                </a:lnTo>
                <a:close/>
              </a:path>
            </a:pathLst>
          </a:custGeom>
          <a:solidFill>
            <a:srgbClr val="567483"/>
          </a:solidFill>
        </p:spPr>
        <p:txBody>
          <a:bodyPr wrap="square" lIns="0" tIns="0" rIns="0" bIns="0" rtlCol="0"/>
          <a:lstStyle/>
          <a:p/>
        </p:txBody>
      </p:sp>
      <p:sp>
        <p:nvSpPr>
          <p:cNvPr id="1002" name="object 1002"/>
          <p:cNvSpPr/>
          <p:nvPr/>
        </p:nvSpPr>
        <p:spPr>
          <a:xfrm>
            <a:off x="3327822" y="3774937"/>
            <a:ext cx="2540" cy="0"/>
          </a:xfrm>
          <a:custGeom>
            <a:avLst/>
            <a:gdLst/>
            <a:ahLst/>
            <a:cxnLst/>
            <a:rect l="l" t="t" r="r" b="b"/>
            <a:pathLst>
              <a:path w="2539" h="0">
                <a:moveTo>
                  <a:pt x="0" y="0"/>
                </a:moveTo>
                <a:lnTo>
                  <a:pt x="2476" y="0"/>
                </a:lnTo>
              </a:path>
            </a:pathLst>
          </a:custGeom>
          <a:ln w="42494">
            <a:solidFill>
              <a:srgbClr val="85A0AF"/>
            </a:solidFill>
          </a:ln>
        </p:spPr>
        <p:txBody>
          <a:bodyPr wrap="square" lIns="0" tIns="0" rIns="0" bIns="0" rtlCol="0"/>
          <a:lstStyle/>
          <a:p/>
        </p:txBody>
      </p:sp>
      <p:sp>
        <p:nvSpPr>
          <p:cNvPr id="1003" name="object 1003"/>
          <p:cNvSpPr/>
          <p:nvPr/>
        </p:nvSpPr>
        <p:spPr>
          <a:xfrm>
            <a:off x="3330188" y="3749471"/>
            <a:ext cx="12065" cy="46990"/>
          </a:xfrm>
          <a:custGeom>
            <a:avLst/>
            <a:gdLst/>
            <a:ahLst/>
            <a:cxnLst/>
            <a:rect l="l" t="t" r="r" b="b"/>
            <a:pathLst>
              <a:path w="12064" h="46989">
                <a:moveTo>
                  <a:pt x="11899" y="0"/>
                </a:moveTo>
                <a:lnTo>
                  <a:pt x="114" y="2438"/>
                </a:lnTo>
                <a:lnTo>
                  <a:pt x="0" y="46710"/>
                </a:lnTo>
                <a:lnTo>
                  <a:pt x="11785" y="39446"/>
                </a:lnTo>
                <a:lnTo>
                  <a:pt x="11899" y="0"/>
                </a:lnTo>
                <a:close/>
              </a:path>
            </a:pathLst>
          </a:custGeom>
          <a:solidFill>
            <a:srgbClr val="2C4A57"/>
          </a:solidFill>
        </p:spPr>
        <p:txBody>
          <a:bodyPr wrap="square" lIns="0" tIns="0" rIns="0" bIns="0" rtlCol="0"/>
          <a:lstStyle/>
          <a:p/>
        </p:txBody>
      </p:sp>
      <p:sp>
        <p:nvSpPr>
          <p:cNvPr id="1004" name="object 1004"/>
          <p:cNvSpPr/>
          <p:nvPr/>
        </p:nvSpPr>
        <p:spPr>
          <a:xfrm>
            <a:off x="3377907" y="3734803"/>
            <a:ext cx="7937" cy="25323"/>
          </a:xfrm>
          <a:prstGeom prst="rect">
            <a:avLst/>
          </a:prstGeom>
          <a:blipFill>
            <a:blip r:embed="rId313" cstate="print"/>
            <a:stretch>
              <a:fillRect/>
            </a:stretch>
          </a:blipFill>
        </p:spPr>
        <p:txBody>
          <a:bodyPr wrap="square" lIns="0" tIns="0" rIns="0" bIns="0" rtlCol="0"/>
          <a:lstStyle/>
          <a:p/>
        </p:txBody>
      </p:sp>
      <p:sp>
        <p:nvSpPr>
          <p:cNvPr id="1005" name="object 1005"/>
          <p:cNvSpPr/>
          <p:nvPr/>
        </p:nvSpPr>
        <p:spPr>
          <a:xfrm>
            <a:off x="3369983" y="3730320"/>
            <a:ext cx="7035" cy="24498"/>
          </a:xfrm>
          <a:prstGeom prst="rect">
            <a:avLst/>
          </a:prstGeom>
          <a:blipFill>
            <a:blip r:embed="rId314" cstate="print"/>
            <a:stretch>
              <a:fillRect/>
            </a:stretch>
          </a:blipFill>
        </p:spPr>
        <p:txBody>
          <a:bodyPr wrap="square" lIns="0" tIns="0" rIns="0" bIns="0" rtlCol="0"/>
          <a:lstStyle/>
          <a:p/>
        </p:txBody>
      </p:sp>
      <p:sp>
        <p:nvSpPr>
          <p:cNvPr id="1006" name="object 1006"/>
          <p:cNvSpPr/>
          <p:nvPr/>
        </p:nvSpPr>
        <p:spPr>
          <a:xfrm>
            <a:off x="3369407" y="3729210"/>
            <a:ext cx="17145" cy="32384"/>
          </a:xfrm>
          <a:custGeom>
            <a:avLst/>
            <a:gdLst/>
            <a:ahLst/>
            <a:cxnLst/>
            <a:rect l="l" t="t" r="r" b="b"/>
            <a:pathLst>
              <a:path w="17145" h="32385">
                <a:moveTo>
                  <a:pt x="63" y="0"/>
                </a:moveTo>
                <a:lnTo>
                  <a:pt x="0" y="21831"/>
                </a:lnTo>
                <a:lnTo>
                  <a:pt x="16979" y="32016"/>
                </a:lnTo>
                <a:lnTo>
                  <a:pt x="16982" y="30911"/>
                </a:lnTo>
                <a:lnTo>
                  <a:pt x="16395" y="30911"/>
                </a:lnTo>
                <a:lnTo>
                  <a:pt x="584" y="21424"/>
                </a:lnTo>
                <a:lnTo>
                  <a:pt x="622" y="1104"/>
                </a:lnTo>
                <a:lnTo>
                  <a:pt x="1998" y="1104"/>
                </a:lnTo>
                <a:lnTo>
                  <a:pt x="63" y="0"/>
                </a:lnTo>
                <a:close/>
              </a:path>
              <a:path w="17145" h="32385">
                <a:moveTo>
                  <a:pt x="1998" y="1104"/>
                </a:moveTo>
                <a:lnTo>
                  <a:pt x="622" y="1104"/>
                </a:lnTo>
                <a:lnTo>
                  <a:pt x="16433" y="10121"/>
                </a:lnTo>
                <a:lnTo>
                  <a:pt x="16395" y="30911"/>
                </a:lnTo>
                <a:lnTo>
                  <a:pt x="16982" y="30911"/>
                </a:lnTo>
                <a:lnTo>
                  <a:pt x="17030" y="9690"/>
                </a:lnTo>
                <a:lnTo>
                  <a:pt x="1998" y="1104"/>
                </a:lnTo>
                <a:close/>
              </a:path>
              <a:path w="17145" h="32385">
                <a:moveTo>
                  <a:pt x="7607" y="5067"/>
                </a:moveTo>
                <a:lnTo>
                  <a:pt x="7556" y="25615"/>
                </a:lnTo>
                <a:lnTo>
                  <a:pt x="8496" y="26187"/>
                </a:lnTo>
                <a:lnTo>
                  <a:pt x="8534" y="5588"/>
                </a:lnTo>
                <a:lnTo>
                  <a:pt x="7607" y="5067"/>
                </a:lnTo>
                <a:close/>
              </a:path>
            </a:pathLst>
          </a:custGeom>
          <a:solidFill>
            <a:srgbClr val="567483"/>
          </a:solidFill>
        </p:spPr>
        <p:txBody>
          <a:bodyPr wrap="square" lIns="0" tIns="0" rIns="0" bIns="0" rtlCol="0"/>
          <a:lstStyle/>
          <a:p/>
        </p:txBody>
      </p:sp>
      <p:sp>
        <p:nvSpPr>
          <p:cNvPr id="1007" name="object 1007"/>
          <p:cNvSpPr/>
          <p:nvPr/>
        </p:nvSpPr>
        <p:spPr>
          <a:xfrm>
            <a:off x="3370024" y="3800020"/>
            <a:ext cx="2540" cy="0"/>
          </a:xfrm>
          <a:custGeom>
            <a:avLst/>
            <a:gdLst/>
            <a:ahLst/>
            <a:cxnLst/>
            <a:rect l="l" t="t" r="r" b="b"/>
            <a:pathLst>
              <a:path w="2539" h="0">
                <a:moveTo>
                  <a:pt x="0" y="0"/>
                </a:moveTo>
                <a:lnTo>
                  <a:pt x="2425" y="0"/>
                </a:lnTo>
              </a:path>
            </a:pathLst>
          </a:custGeom>
          <a:ln w="42303">
            <a:solidFill>
              <a:srgbClr val="85A0AF"/>
            </a:solidFill>
          </a:ln>
        </p:spPr>
        <p:txBody>
          <a:bodyPr wrap="square" lIns="0" tIns="0" rIns="0" bIns="0" rtlCol="0"/>
          <a:lstStyle/>
          <a:p/>
        </p:txBody>
      </p:sp>
      <p:sp>
        <p:nvSpPr>
          <p:cNvPr id="1008" name="object 1008"/>
          <p:cNvSpPr/>
          <p:nvPr/>
        </p:nvSpPr>
        <p:spPr>
          <a:xfrm>
            <a:off x="3327923" y="3750070"/>
            <a:ext cx="56515" cy="31750"/>
          </a:xfrm>
          <a:custGeom>
            <a:avLst/>
            <a:gdLst/>
            <a:ahLst/>
            <a:cxnLst/>
            <a:rect l="l" t="t" r="r" b="b"/>
            <a:pathLst>
              <a:path w="56514" h="31750">
                <a:moveTo>
                  <a:pt x="38" y="0"/>
                </a:moveTo>
                <a:lnTo>
                  <a:pt x="0" y="4533"/>
                </a:lnTo>
                <a:lnTo>
                  <a:pt x="44526" y="31521"/>
                </a:lnTo>
                <a:lnTo>
                  <a:pt x="56184" y="24574"/>
                </a:lnTo>
                <a:lnTo>
                  <a:pt x="56197" y="20066"/>
                </a:lnTo>
                <a:lnTo>
                  <a:pt x="38" y="0"/>
                </a:lnTo>
                <a:close/>
              </a:path>
            </a:pathLst>
          </a:custGeom>
          <a:solidFill>
            <a:srgbClr val="2C4A57"/>
          </a:solidFill>
        </p:spPr>
        <p:txBody>
          <a:bodyPr wrap="square" lIns="0" tIns="0" rIns="0" bIns="0" rtlCol="0"/>
          <a:lstStyle/>
          <a:p/>
        </p:txBody>
      </p:sp>
      <p:sp>
        <p:nvSpPr>
          <p:cNvPr id="1009" name="object 1009"/>
          <p:cNvSpPr/>
          <p:nvPr/>
        </p:nvSpPr>
        <p:spPr>
          <a:xfrm>
            <a:off x="3350755" y="3717963"/>
            <a:ext cx="8013" cy="25400"/>
          </a:xfrm>
          <a:prstGeom prst="rect">
            <a:avLst/>
          </a:prstGeom>
          <a:blipFill>
            <a:blip r:embed="rId315" cstate="print"/>
            <a:stretch>
              <a:fillRect/>
            </a:stretch>
          </a:blipFill>
        </p:spPr>
        <p:txBody>
          <a:bodyPr wrap="square" lIns="0" tIns="0" rIns="0" bIns="0" rtlCol="0"/>
          <a:lstStyle/>
          <a:p/>
        </p:txBody>
      </p:sp>
      <p:sp>
        <p:nvSpPr>
          <p:cNvPr id="1010" name="object 1010"/>
          <p:cNvSpPr/>
          <p:nvPr/>
        </p:nvSpPr>
        <p:spPr>
          <a:xfrm>
            <a:off x="3342817" y="3713416"/>
            <a:ext cx="7048" cy="24587"/>
          </a:xfrm>
          <a:prstGeom prst="rect">
            <a:avLst/>
          </a:prstGeom>
          <a:blipFill>
            <a:blip r:embed="rId316" cstate="print"/>
            <a:stretch>
              <a:fillRect/>
            </a:stretch>
          </a:blipFill>
        </p:spPr>
        <p:txBody>
          <a:bodyPr wrap="square" lIns="0" tIns="0" rIns="0" bIns="0" rtlCol="0"/>
          <a:lstStyle/>
          <a:p/>
        </p:txBody>
      </p:sp>
      <p:sp>
        <p:nvSpPr>
          <p:cNvPr id="1011" name="object 1011"/>
          <p:cNvSpPr/>
          <p:nvPr/>
        </p:nvSpPr>
        <p:spPr>
          <a:xfrm>
            <a:off x="3342218" y="3712290"/>
            <a:ext cx="17145" cy="32384"/>
          </a:xfrm>
          <a:custGeom>
            <a:avLst/>
            <a:gdLst/>
            <a:ahLst/>
            <a:cxnLst/>
            <a:rect l="l" t="t" r="r" b="b"/>
            <a:pathLst>
              <a:path w="17145" h="32385">
                <a:moveTo>
                  <a:pt x="50" y="0"/>
                </a:moveTo>
                <a:lnTo>
                  <a:pt x="0" y="21920"/>
                </a:lnTo>
                <a:lnTo>
                  <a:pt x="17094" y="32169"/>
                </a:lnTo>
                <a:lnTo>
                  <a:pt x="17096" y="31076"/>
                </a:lnTo>
                <a:lnTo>
                  <a:pt x="16497" y="31076"/>
                </a:lnTo>
                <a:lnTo>
                  <a:pt x="596" y="21513"/>
                </a:lnTo>
                <a:lnTo>
                  <a:pt x="660" y="1130"/>
                </a:lnTo>
                <a:lnTo>
                  <a:pt x="2029" y="1130"/>
                </a:lnTo>
                <a:lnTo>
                  <a:pt x="50" y="0"/>
                </a:lnTo>
                <a:close/>
              </a:path>
              <a:path w="17145" h="32385">
                <a:moveTo>
                  <a:pt x="9009" y="5118"/>
                </a:moveTo>
                <a:lnTo>
                  <a:pt x="7645" y="5118"/>
                </a:lnTo>
                <a:lnTo>
                  <a:pt x="16560" y="10210"/>
                </a:lnTo>
                <a:lnTo>
                  <a:pt x="16497" y="31076"/>
                </a:lnTo>
                <a:lnTo>
                  <a:pt x="17096" y="31076"/>
                </a:lnTo>
                <a:lnTo>
                  <a:pt x="17144" y="9766"/>
                </a:lnTo>
                <a:lnTo>
                  <a:pt x="9009" y="5118"/>
                </a:lnTo>
                <a:close/>
              </a:path>
              <a:path w="17145" h="32385">
                <a:moveTo>
                  <a:pt x="7645" y="5119"/>
                </a:moveTo>
                <a:lnTo>
                  <a:pt x="7607" y="25717"/>
                </a:lnTo>
                <a:lnTo>
                  <a:pt x="8547" y="26288"/>
                </a:lnTo>
                <a:lnTo>
                  <a:pt x="8597" y="5664"/>
                </a:lnTo>
                <a:lnTo>
                  <a:pt x="7645" y="5119"/>
                </a:lnTo>
                <a:close/>
              </a:path>
              <a:path w="17145" h="32385">
                <a:moveTo>
                  <a:pt x="2029" y="1130"/>
                </a:moveTo>
                <a:lnTo>
                  <a:pt x="660" y="1130"/>
                </a:lnTo>
                <a:lnTo>
                  <a:pt x="7645" y="5119"/>
                </a:lnTo>
                <a:lnTo>
                  <a:pt x="9009" y="5118"/>
                </a:lnTo>
                <a:lnTo>
                  <a:pt x="2029" y="1130"/>
                </a:lnTo>
                <a:close/>
              </a:path>
            </a:pathLst>
          </a:custGeom>
          <a:solidFill>
            <a:srgbClr val="567483"/>
          </a:solidFill>
        </p:spPr>
        <p:txBody>
          <a:bodyPr wrap="square" lIns="0" tIns="0" rIns="0" bIns="0" rtlCol="0"/>
          <a:lstStyle/>
          <a:p/>
        </p:txBody>
      </p:sp>
      <p:sp>
        <p:nvSpPr>
          <p:cNvPr id="1012" name="object 1012"/>
          <p:cNvSpPr/>
          <p:nvPr/>
        </p:nvSpPr>
        <p:spPr>
          <a:xfrm>
            <a:off x="3327958" y="3743109"/>
            <a:ext cx="56172" cy="33985"/>
          </a:xfrm>
          <a:prstGeom prst="rect">
            <a:avLst/>
          </a:prstGeom>
          <a:blipFill>
            <a:blip r:embed="rId317" cstate="print"/>
            <a:stretch>
              <a:fillRect/>
            </a:stretch>
          </a:blipFill>
        </p:spPr>
        <p:txBody>
          <a:bodyPr wrap="square" lIns="0" tIns="0" rIns="0" bIns="0" rtlCol="0"/>
          <a:lstStyle/>
          <a:p/>
        </p:txBody>
      </p:sp>
      <p:sp>
        <p:nvSpPr>
          <p:cNvPr id="1013" name="object 1013"/>
          <p:cNvSpPr/>
          <p:nvPr/>
        </p:nvSpPr>
        <p:spPr>
          <a:xfrm>
            <a:off x="3372348" y="3774644"/>
            <a:ext cx="12065" cy="46990"/>
          </a:xfrm>
          <a:custGeom>
            <a:avLst/>
            <a:gdLst/>
            <a:ahLst/>
            <a:cxnLst/>
            <a:rect l="l" t="t" r="r" b="b"/>
            <a:pathLst>
              <a:path w="12064" h="46989">
                <a:moveTo>
                  <a:pt x="11760" y="0"/>
                </a:moveTo>
                <a:lnTo>
                  <a:pt x="101" y="6946"/>
                </a:lnTo>
                <a:lnTo>
                  <a:pt x="0" y="46520"/>
                </a:lnTo>
                <a:lnTo>
                  <a:pt x="11683" y="39230"/>
                </a:lnTo>
                <a:lnTo>
                  <a:pt x="11760" y="0"/>
                </a:lnTo>
                <a:close/>
              </a:path>
            </a:pathLst>
          </a:custGeom>
          <a:solidFill>
            <a:srgbClr val="2C4A57"/>
          </a:solidFill>
        </p:spPr>
        <p:txBody>
          <a:bodyPr wrap="square" lIns="0" tIns="0" rIns="0" bIns="0" rtlCol="0"/>
          <a:lstStyle/>
          <a:p/>
        </p:txBody>
      </p:sp>
      <p:sp>
        <p:nvSpPr>
          <p:cNvPr id="1014" name="object 1014"/>
          <p:cNvSpPr/>
          <p:nvPr/>
        </p:nvSpPr>
        <p:spPr>
          <a:xfrm>
            <a:off x="3395167" y="3742106"/>
            <a:ext cx="115925" cy="145656"/>
          </a:xfrm>
          <a:prstGeom prst="rect">
            <a:avLst/>
          </a:prstGeom>
          <a:blipFill>
            <a:blip r:embed="rId318" cstate="print"/>
            <a:stretch>
              <a:fillRect/>
            </a:stretch>
          </a:blipFill>
        </p:spPr>
        <p:txBody>
          <a:bodyPr wrap="square" lIns="0" tIns="0" rIns="0" bIns="0" rtlCol="0"/>
          <a:lstStyle/>
          <a:p/>
        </p:txBody>
      </p:sp>
      <p:sp>
        <p:nvSpPr>
          <p:cNvPr id="1015" name="object 1015"/>
          <p:cNvSpPr/>
          <p:nvPr/>
        </p:nvSpPr>
        <p:spPr>
          <a:xfrm>
            <a:off x="3395345" y="3719068"/>
            <a:ext cx="164337" cy="91109"/>
          </a:xfrm>
          <a:prstGeom prst="rect">
            <a:avLst/>
          </a:prstGeom>
          <a:blipFill>
            <a:blip r:embed="rId319" cstate="print"/>
            <a:stretch>
              <a:fillRect/>
            </a:stretch>
          </a:blipFill>
        </p:spPr>
        <p:txBody>
          <a:bodyPr wrap="square" lIns="0" tIns="0" rIns="0" bIns="0" rtlCol="0"/>
          <a:lstStyle/>
          <a:p/>
        </p:txBody>
      </p:sp>
      <p:sp>
        <p:nvSpPr>
          <p:cNvPr id="1016" name="object 1016"/>
          <p:cNvSpPr/>
          <p:nvPr/>
        </p:nvSpPr>
        <p:spPr>
          <a:xfrm>
            <a:off x="3401943" y="3723809"/>
            <a:ext cx="149860" cy="65405"/>
          </a:xfrm>
          <a:custGeom>
            <a:avLst/>
            <a:gdLst/>
            <a:ahLst/>
            <a:cxnLst/>
            <a:rect l="l" t="t" r="r" b="b"/>
            <a:pathLst>
              <a:path w="149860" h="65404">
                <a:moveTo>
                  <a:pt x="57264" y="8064"/>
                </a:moveTo>
                <a:lnTo>
                  <a:pt x="43256" y="8064"/>
                </a:lnTo>
                <a:lnTo>
                  <a:pt x="142151" y="64935"/>
                </a:lnTo>
                <a:lnTo>
                  <a:pt x="149479" y="61201"/>
                </a:lnTo>
                <a:lnTo>
                  <a:pt x="57264" y="8064"/>
                </a:lnTo>
                <a:close/>
              </a:path>
              <a:path w="149860" h="65404">
                <a:moveTo>
                  <a:pt x="43268" y="0"/>
                </a:moveTo>
                <a:lnTo>
                  <a:pt x="0" y="19189"/>
                </a:lnTo>
                <a:lnTo>
                  <a:pt x="7835" y="23799"/>
                </a:lnTo>
                <a:lnTo>
                  <a:pt x="43256" y="8064"/>
                </a:lnTo>
                <a:lnTo>
                  <a:pt x="57264" y="8064"/>
                </a:lnTo>
                <a:lnTo>
                  <a:pt x="43268" y="0"/>
                </a:lnTo>
                <a:close/>
              </a:path>
            </a:pathLst>
          </a:custGeom>
          <a:solidFill>
            <a:srgbClr val="476979"/>
          </a:solidFill>
        </p:spPr>
        <p:txBody>
          <a:bodyPr wrap="square" lIns="0" tIns="0" rIns="0" bIns="0" rtlCol="0"/>
          <a:lstStyle/>
          <a:p/>
        </p:txBody>
      </p:sp>
      <p:sp>
        <p:nvSpPr>
          <p:cNvPr id="1017" name="object 1017"/>
          <p:cNvSpPr/>
          <p:nvPr/>
        </p:nvSpPr>
        <p:spPr>
          <a:xfrm>
            <a:off x="3409772" y="3731869"/>
            <a:ext cx="134327" cy="74460"/>
          </a:xfrm>
          <a:prstGeom prst="rect">
            <a:avLst/>
          </a:prstGeom>
          <a:blipFill>
            <a:blip r:embed="rId320" cstate="print"/>
            <a:stretch>
              <a:fillRect/>
            </a:stretch>
          </a:blipFill>
        </p:spPr>
        <p:txBody>
          <a:bodyPr wrap="square" lIns="0" tIns="0" rIns="0" bIns="0" rtlCol="0"/>
          <a:lstStyle/>
          <a:p/>
        </p:txBody>
      </p:sp>
      <p:sp>
        <p:nvSpPr>
          <p:cNvPr id="1018" name="object 1018"/>
          <p:cNvSpPr/>
          <p:nvPr/>
        </p:nvSpPr>
        <p:spPr>
          <a:xfrm>
            <a:off x="3409772" y="3731869"/>
            <a:ext cx="134327" cy="74460"/>
          </a:xfrm>
          <a:prstGeom prst="rect">
            <a:avLst/>
          </a:prstGeom>
          <a:blipFill>
            <a:blip r:embed="rId321" cstate="print"/>
            <a:stretch>
              <a:fillRect/>
            </a:stretch>
          </a:blipFill>
        </p:spPr>
        <p:txBody>
          <a:bodyPr wrap="square" lIns="0" tIns="0" rIns="0" bIns="0" rtlCol="0"/>
          <a:lstStyle/>
          <a:p/>
        </p:txBody>
      </p:sp>
      <p:sp>
        <p:nvSpPr>
          <p:cNvPr id="1019" name="object 1019"/>
          <p:cNvSpPr/>
          <p:nvPr/>
        </p:nvSpPr>
        <p:spPr>
          <a:xfrm>
            <a:off x="3350876" y="3608272"/>
            <a:ext cx="29209" cy="35560"/>
          </a:xfrm>
          <a:custGeom>
            <a:avLst/>
            <a:gdLst/>
            <a:ahLst/>
            <a:cxnLst/>
            <a:rect l="l" t="t" r="r" b="b"/>
            <a:pathLst>
              <a:path w="29210" h="35560">
                <a:moveTo>
                  <a:pt x="11480" y="0"/>
                </a:moveTo>
                <a:lnTo>
                  <a:pt x="685" y="8572"/>
                </a:lnTo>
                <a:lnTo>
                  <a:pt x="0" y="18122"/>
                </a:lnTo>
                <a:lnTo>
                  <a:pt x="4597" y="25539"/>
                </a:lnTo>
                <a:lnTo>
                  <a:pt x="9169" y="32981"/>
                </a:lnTo>
                <a:lnTo>
                  <a:pt x="17233" y="35496"/>
                </a:lnTo>
                <a:lnTo>
                  <a:pt x="27978" y="26885"/>
                </a:lnTo>
                <a:lnTo>
                  <a:pt x="28638" y="17411"/>
                </a:lnTo>
                <a:lnTo>
                  <a:pt x="19532" y="2527"/>
                </a:lnTo>
                <a:lnTo>
                  <a:pt x="11480" y="0"/>
                </a:lnTo>
                <a:close/>
              </a:path>
            </a:pathLst>
          </a:custGeom>
          <a:solidFill>
            <a:srgbClr val="FFFFFF"/>
          </a:solidFill>
        </p:spPr>
        <p:txBody>
          <a:bodyPr wrap="square" lIns="0" tIns="0" rIns="0" bIns="0" rtlCol="0"/>
          <a:lstStyle/>
          <a:p/>
        </p:txBody>
      </p:sp>
      <p:sp>
        <p:nvSpPr>
          <p:cNvPr id="1020" name="object 1020"/>
          <p:cNvSpPr/>
          <p:nvPr/>
        </p:nvSpPr>
        <p:spPr>
          <a:xfrm>
            <a:off x="3511029" y="3784793"/>
            <a:ext cx="48260" cy="103505"/>
          </a:xfrm>
          <a:custGeom>
            <a:avLst/>
            <a:gdLst/>
            <a:ahLst/>
            <a:cxnLst/>
            <a:rect l="l" t="t" r="r" b="b"/>
            <a:pathLst>
              <a:path w="48260" h="103504">
                <a:moveTo>
                  <a:pt x="47993" y="0"/>
                </a:moveTo>
                <a:lnTo>
                  <a:pt x="63" y="25387"/>
                </a:lnTo>
                <a:lnTo>
                  <a:pt x="0" y="102971"/>
                </a:lnTo>
                <a:lnTo>
                  <a:pt x="47917" y="77101"/>
                </a:lnTo>
                <a:lnTo>
                  <a:pt x="47993" y="0"/>
                </a:lnTo>
                <a:close/>
              </a:path>
            </a:pathLst>
          </a:custGeom>
          <a:solidFill>
            <a:srgbClr val="234A5A"/>
          </a:solidFill>
        </p:spPr>
        <p:txBody>
          <a:bodyPr wrap="square" lIns="0" tIns="0" rIns="0" bIns="0" rtlCol="0"/>
          <a:lstStyle/>
          <a:p/>
        </p:txBody>
      </p:sp>
      <p:sp>
        <p:nvSpPr>
          <p:cNvPr id="1021" name="object 1021"/>
          <p:cNvSpPr/>
          <p:nvPr/>
        </p:nvSpPr>
        <p:spPr>
          <a:xfrm>
            <a:off x="3394900" y="3762337"/>
            <a:ext cx="406" cy="6172"/>
          </a:xfrm>
          <a:prstGeom prst="rect">
            <a:avLst/>
          </a:prstGeom>
          <a:blipFill>
            <a:blip r:embed="rId322" cstate="print"/>
            <a:stretch>
              <a:fillRect/>
            </a:stretch>
          </a:blipFill>
        </p:spPr>
        <p:txBody>
          <a:bodyPr wrap="square" lIns="0" tIns="0" rIns="0" bIns="0" rtlCol="0"/>
          <a:lstStyle/>
          <a:p/>
        </p:txBody>
      </p:sp>
      <p:sp>
        <p:nvSpPr>
          <p:cNvPr id="1022" name="object 1022"/>
          <p:cNvSpPr/>
          <p:nvPr/>
        </p:nvSpPr>
        <p:spPr>
          <a:xfrm>
            <a:off x="3395281" y="3762578"/>
            <a:ext cx="112852" cy="72047"/>
          </a:xfrm>
          <a:prstGeom prst="rect">
            <a:avLst/>
          </a:prstGeom>
          <a:blipFill>
            <a:blip r:embed="rId323" cstate="print"/>
            <a:stretch>
              <a:fillRect/>
            </a:stretch>
          </a:blipFill>
        </p:spPr>
        <p:txBody>
          <a:bodyPr wrap="square" lIns="0" tIns="0" rIns="0" bIns="0" rtlCol="0"/>
          <a:lstStyle/>
          <a:p/>
        </p:txBody>
      </p:sp>
      <p:sp>
        <p:nvSpPr>
          <p:cNvPr id="1023" name="object 1023"/>
          <p:cNvSpPr/>
          <p:nvPr/>
        </p:nvSpPr>
        <p:spPr>
          <a:xfrm>
            <a:off x="3394836" y="3790886"/>
            <a:ext cx="393" cy="6134"/>
          </a:xfrm>
          <a:prstGeom prst="rect">
            <a:avLst/>
          </a:prstGeom>
          <a:blipFill>
            <a:blip r:embed="rId324" cstate="print"/>
            <a:stretch>
              <a:fillRect/>
            </a:stretch>
          </a:blipFill>
        </p:spPr>
        <p:txBody>
          <a:bodyPr wrap="square" lIns="0" tIns="0" rIns="0" bIns="0" rtlCol="0"/>
          <a:lstStyle/>
          <a:p/>
        </p:txBody>
      </p:sp>
      <p:sp>
        <p:nvSpPr>
          <p:cNvPr id="1024" name="object 1024"/>
          <p:cNvSpPr/>
          <p:nvPr/>
        </p:nvSpPr>
        <p:spPr>
          <a:xfrm>
            <a:off x="3395217" y="3791102"/>
            <a:ext cx="112903" cy="71666"/>
          </a:xfrm>
          <a:prstGeom prst="rect">
            <a:avLst/>
          </a:prstGeom>
          <a:blipFill>
            <a:blip r:embed="rId325" cstate="print"/>
            <a:stretch>
              <a:fillRect/>
            </a:stretch>
          </a:blipFill>
        </p:spPr>
        <p:txBody>
          <a:bodyPr wrap="square" lIns="0" tIns="0" rIns="0" bIns="0" rtlCol="0"/>
          <a:lstStyle/>
          <a:p/>
        </p:txBody>
      </p:sp>
      <p:sp>
        <p:nvSpPr>
          <p:cNvPr id="1025" name="object 1025"/>
          <p:cNvSpPr/>
          <p:nvPr/>
        </p:nvSpPr>
        <p:spPr>
          <a:xfrm>
            <a:off x="3445649" y="3778123"/>
            <a:ext cx="11950" cy="15646"/>
          </a:xfrm>
          <a:prstGeom prst="rect">
            <a:avLst/>
          </a:prstGeom>
          <a:blipFill>
            <a:blip r:embed="rId326" cstate="print"/>
            <a:stretch>
              <a:fillRect/>
            </a:stretch>
          </a:blipFill>
        </p:spPr>
        <p:txBody>
          <a:bodyPr wrap="square" lIns="0" tIns="0" rIns="0" bIns="0" rtlCol="0"/>
          <a:lstStyle/>
          <a:p/>
        </p:txBody>
      </p:sp>
      <p:sp>
        <p:nvSpPr>
          <p:cNvPr id="1026" name="object 1026"/>
          <p:cNvSpPr/>
          <p:nvPr/>
        </p:nvSpPr>
        <p:spPr>
          <a:xfrm>
            <a:off x="3430511" y="3769004"/>
            <a:ext cx="11976" cy="15671"/>
          </a:xfrm>
          <a:prstGeom prst="rect">
            <a:avLst/>
          </a:prstGeom>
          <a:blipFill>
            <a:blip r:embed="rId327" cstate="print"/>
            <a:stretch>
              <a:fillRect/>
            </a:stretch>
          </a:blipFill>
        </p:spPr>
        <p:txBody>
          <a:bodyPr wrap="square" lIns="0" tIns="0" rIns="0" bIns="0" rtlCol="0"/>
          <a:lstStyle/>
          <a:p/>
        </p:txBody>
      </p:sp>
      <p:sp>
        <p:nvSpPr>
          <p:cNvPr id="1027" name="object 1027"/>
          <p:cNvSpPr/>
          <p:nvPr/>
        </p:nvSpPr>
        <p:spPr>
          <a:xfrm>
            <a:off x="3415284" y="3759810"/>
            <a:ext cx="12039" cy="15722"/>
          </a:xfrm>
          <a:prstGeom prst="rect">
            <a:avLst/>
          </a:prstGeom>
          <a:blipFill>
            <a:blip r:embed="rId328" cstate="print"/>
            <a:stretch>
              <a:fillRect/>
            </a:stretch>
          </a:blipFill>
        </p:spPr>
        <p:txBody>
          <a:bodyPr wrap="square" lIns="0" tIns="0" rIns="0" bIns="0" rtlCol="0"/>
          <a:lstStyle/>
          <a:p/>
        </p:txBody>
      </p:sp>
      <p:sp>
        <p:nvSpPr>
          <p:cNvPr id="1028" name="object 1028"/>
          <p:cNvSpPr/>
          <p:nvPr/>
        </p:nvSpPr>
        <p:spPr>
          <a:xfrm>
            <a:off x="3400031" y="3750602"/>
            <a:ext cx="12064" cy="15773"/>
          </a:xfrm>
          <a:prstGeom prst="rect">
            <a:avLst/>
          </a:prstGeom>
          <a:blipFill>
            <a:blip r:embed="rId329" cstate="print"/>
            <a:stretch>
              <a:fillRect/>
            </a:stretch>
          </a:blipFill>
        </p:spPr>
        <p:txBody>
          <a:bodyPr wrap="square" lIns="0" tIns="0" rIns="0" bIns="0" rtlCol="0"/>
          <a:lstStyle/>
          <a:p/>
        </p:txBody>
      </p:sp>
      <p:sp>
        <p:nvSpPr>
          <p:cNvPr id="1029" name="object 1029"/>
          <p:cNvSpPr/>
          <p:nvPr/>
        </p:nvSpPr>
        <p:spPr>
          <a:xfrm>
            <a:off x="3491610" y="3805618"/>
            <a:ext cx="11785" cy="15481"/>
          </a:xfrm>
          <a:prstGeom prst="rect">
            <a:avLst/>
          </a:prstGeom>
          <a:blipFill>
            <a:blip r:embed="rId330" cstate="print"/>
            <a:stretch>
              <a:fillRect/>
            </a:stretch>
          </a:blipFill>
        </p:spPr>
        <p:txBody>
          <a:bodyPr wrap="square" lIns="0" tIns="0" rIns="0" bIns="0" rtlCol="0"/>
          <a:lstStyle/>
          <a:p/>
        </p:txBody>
      </p:sp>
      <p:sp>
        <p:nvSpPr>
          <p:cNvPr id="1030" name="object 1030"/>
          <p:cNvSpPr/>
          <p:nvPr/>
        </p:nvSpPr>
        <p:spPr>
          <a:xfrm>
            <a:off x="3476637" y="3796563"/>
            <a:ext cx="11849" cy="15557"/>
          </a:xfrm>
          <a:prstGeom prst="rect">
            <a:avLst/>
          </a:prstGeom>
          <a:blipFill>
            <a:blip r:embed="rId331" cstate="print"/>
            <a:stretch>
              <a:fillRect/>
            </a:stretch>
          </a:blipFill>
        </p:spPr>
        <p:txBody>
          <a:bodyPr wrap="square" lIns="0" tIns="0" rIns="0" bIns="0" rtlCol="0"/>
          <a:lstStyle/>
          <a:p/>
        </p:txBody>
      </p:sp>
      <p:sp>
        <p:nvSpPr>
          <p:cNvPr id="1031" name="object 1031"/>
          <p:cNvSpPr/>
          <p:nvPr/>
        </p:nvSpPr>
        <p:spPr>
          <a:xfrm>
            <a:off x="3461626" y="3787483"/>
            <a:ext cx="11874" cy="15595"/>
          </a:xfrm>
          <a:prstGeom prst="rect">
            <a:avLst/>
          </a:prstGeom>
          <a:blipFill>
            <a:blip r:embed="rId332" cstate="print"/>
            <a:stretch>
              <a:fillRect/>
            </a:stretch>
          </a:blipFill>
        </p:spPr>
        <p:txBody>
          <a:bodyPr wrap="square" lIns="0" tIns="0" rIns="0" bIns="0" rtlCol="0"/>
          <a:lstStyle/>
          <a:p/>
        </p:txBody>
      </p:sp>
      <p:sp>
        <p:nvSpPr>
          <p:cNvPr id="1032" name="object 1032"/>
          <p:cNvSpPr/>
          <p:nvPr/>
        </p:nvSpPr>
        <p:spPr>
          <a:xfrm>
            <a:off x="3445611" y="3806482"/>
            <a:ext cx="11937" cy="15595"/>
          </a:xfrm>
          <a:prstGeom prst="rect">
            <a:avLst/>
          </a:prstGeom>
          <a:blipFill>
            <a:blip r:embed="rId333" cstate="print"/>
            <a:stretch>
              <a:fillRect/>
            </a:stretch>
          </a:blipFill>
        </p:spPr>
        <p:txBody>
          <a:bodyPr wrap="square" lIns="0" tIns="0" rIns="0" bIns="0" rtlCol="0"/>
          <a:lstStyle/>
          <a:p/>
        </p:txBody>
      </p:sp>
      <p:sp>
        <p:nvSpPr>
          <p:cNvPr id="1033" name="object 1033"/>
          <p:cNvSpPr/>
          <p:nvPr/>
        </p:nvSpPr>
        <p:spPr>
          <a:xfrm>
            <a:off x="3430447" y="3797389"/>
            <a:ext cx="12001" cy="15621"/>
          </a:xfrm>
          <a:prstGeom prst="rect">
            <a:avLst/>
          </a:prstGeom>
          <a:blipFill>
            <a:blip r:embed="rId334" cstate="print"/>
            <a:stretch>
              <a:fillRect/>
            </a:stretch>
          </a:blipFill>
        </p:spPr>
        <p:txBody>
          <a:bodyPr wrap="square" lIns="0" tIns="0" rIns="0" bIns="0" rtlCol="0"/>
          <a:lstStyle/>
          <a:p/>
        </p:txBody>
      </p:sp>
      <p:sp>
        <p:nvSpPr>
          <p:cNvPr id="1034" name="object 1034"/>
          <p:cNvSpPr/>
          <p:nvPr/>
        </p:nvSpPr>
        <p:spPr>
          <a:xfrm>
            <a:off x="3415233" y="3788270"/>
            <a:ext cx="12039" cy="15659"/>
          </a:xfrm>
          <a:prstGeom prst="rect">
            <a:avLst/>
          </a:prstGeom>
          <a:blipFill>
            <a:blip r:embed="rId335" cstate="print"/>
            <a:stretch>
              <a:fillRect/>
            </a:stretch>
          </a:blipFill>
        </p:spPr>
        <p:txBody>
          <a:bodyPr wrap="square" lIns="0" tIns="0" rIns="0" bIns="0" rtlCol="0"/>
          <a:lstStyle/>
          <a:p/>
        </p:txBody>
      </p:sp>
      <p:sp>
        <p:nvSpPr>
          <p:cNvPr id="1035" name="object 1035"/>
          <p:cNvSpPr/>
          <p:nvPr/>
        </p:nvSpPr>
        <p:spPr>
          <a:xfrm>
            <a:off x="3399955" y="3779101"/>
            <a:ext cx="12090" cy="15748"/>
          </a:xfrm>
          <a:prstGeom prst="rect">
            <a:avLst/>
          </a:prstGeom>
          <a:blipFill>
            <a:blip r:embed="rId336" cstate="print"/>
            <a:stretch>
              <a:fillRect/>
            </a:stretch>
          </a:blipFill>
        </p:spPr>
        <p:txBody>
          <a:bodyPr wrap="square" lIns="0" tIns="0" rIns="0" bIns="0" rtlCol="0"/>
          <a:lstStyle/>
          <a:p/>
        </p:txBody>
      </p:sp>
      <p:sp>
        <p:nvSpPr>
          <p:cNvPr id="1036" name="object 1036"/>
          <p:cNvSpPr/>
          <p:nvPr/>
        </p:nvSpPr>
        <p:spPr>
          <a:xfrm>
            <a:off x="3491572" y="3833762"/>
            <a:ext cx="11811" cy="15468"/>
          </a:xfrm>
          <a:prstGeom prst="rect">
            <a:avLst/>
          </a:prstGeom>
          <a:blipFill>
            <a:blip r:embed="rId337" cstate="print"/>
            <a:stretch>
              <a:fillRect/>
            </a:stretch>
          </a:blipFill>
        </p:spPr>
        <p:txBody>
          <a:bodyPr wrap="square" lIns="0" tIns="0" rIns="0" bIns="0" rtlCol="0"/>
          <a:lstStyle/>
          <a:p/>
        </p:txBody>
      </p:sp>
      <p:sp>
        <p:nvSpPr>
          <p:cNvPr id="1037" name="object 1037"/>
          <p:cNvSpPr/>
          <p:nvPr/>
        </p:nvSpPr>
        <p:spPr>
          <a:xfrm>
            <a:off x="3476612" y="3824783"/>
            <a:ext cx="11849" cy="15506"/>
          </a:xfrm>
          <a:prstGeom prst="rect">
            <a:avLst/>
          </a:prstGeom>
          <a:blipFill>
            <a:blip r:embed="rId338" cstate="print"/>
            <a:stretch>
              <a:fillRect/>
            </a:stretch>
          </a:blipFill>
        </p:spPr>
        <p:txBody>
          <a:bodyPr wrap="square" lIns="0" tIns="0" rIns="0" bIns="0" rtlCol="0"/>
          <a:lstStyle/>
          <a:p/>
        </p:txBody>
      </p:sp>
      <p:sp>
        <p:nvSpPr>
          <p:cNvPr id="1038" name="object 1038"/>
          <p:cNvSpPr/>
          <p:nvPr/>
        </p:nvSpPr>
        <p:spPr>
          <a:xfrm>
            <a:off x="3461575" y="3815765"/>
            <a:ext cx="11912" cy="15595"/>
          </a:xfrm>
          <a:prstGeom prst="rect">
            <a:avLst/>
          </a:prstGeom>
          <a:blipFill>
            <a:blip r:embed="rId339" cstate="print"/>
            <a:stretch>
              <a:fillRect/>
            </a:stretch>
          </a:blipFill>
        </p:spPr>
        <p:txBody>
          <a:bodyPr wrap="square" lIns="0" tIns="0" rIns="0" bIns="0" rtlCol="0"/>
          <a:lstStyle/>
          <a:p/>
        </p:txBody>
      </p:sp>
      <p:sp>
        <p:nvSpPr>
          <p:cNvPr id="1039" name="object 1039"/>
          <p:cNvSpPr/>
          <p:nvPr/>
        </p:nvSpPr>
        <p:spPr>
          <a:xfrm>
            <a:off x="3445560" y="3834028"/>
            <a:ext cx="11950" cy="15582"/>
          </a:xfrm>
          <a:prstGeom prst="rect">
            <a:avLst/>
          </a:prstGeom>
          <a:blipFill>
            <a:blip r:embed="rId340" cstate="print"/>
            <a:stretch>
              <a:fillRect/>
            </a:stretch>
          </a:blipFill>
        </p:spPr>
        <p:txBody>
          <a:bodyPr wrap="square" lIns="0" tIns="0" rIns="0" bIns="0" rtlCol="0"/>
          <a:lstStyle/>
          <a:p/>
        </p:txBody>
      </p:sp>
      <p:sp>
        <p:nvSpPr>
          <p:cNvPr id="1040" name="object 1040"/>
          <p:cNvSpPr/>
          <p:nvPr/>
        </p:nvSpPr>
        <p:spPr>
          <a:xfrm>
            <a:off x="3430409" y="3824973"/>
            <a:ext cx="12001" cy="15646"/>
          </a:xfrm>
          <a:prstGeom prst="rect">
            <a:avLst/>
          </a:prstGeom>
          <a:blipFill>
            <a:blip r:embed="rId341" cstate="print"/>
            <a:stretch>
              <a:fillRect/>
            </a:stretch>
          </a:blipFill>
        </p:spPr>
        <p:txBody>
          <a:bodyPr wrap="square" lIns="0" tIns="0" rIns="0" bIns="0" rtlCol="0"/>
          <a:lstStyle/>
          <a:p/>
        </p:txBody>
      </p:sp>
      <p:sp>
        <p:nvSpPr>
          <p:cNvPr id="1041" name="object 1041"/>
          <p:cNvSpPr/>
          <p:nvPr/>
        </p:nvSpPr>
        <p:spPr>
          <a:xfrm>
            <a:off x="3415182" y="3815943"/>
            <a:ext cx="12039" cy="15646"/>
          </a:xfrm>
          <a:prstGeom prst="rect">
            <a:avLst/>
          </a:prstGeom>
          <a:blipFill>
            <a:blip r:embed="rId342" cstate="print"/>
            <a:stretch>
              <a:fillRect/>
            </a:stretch>
          </a:blipFill>
        </p:spPr>
        <p:txBody>
          <a:bodyPr wrap="square" lIns="0" tIns="0" rIns="0" bIns="0" rtlCol="0"/>
          <a:lstStyle/>
          <a:p/>
        </p:txBody>
      </p:sp>
      <p:sp>
        <p:nvSpPr>
          <p:cNvPr id="1042" name="object 1042"/>
          <p:cNvSpPr/>
          <p:nvPr/>
        </p:nvSpPr>
        <p:spPr>
          <a:xfrm>
            <a:off x="3399916" y="3806825"/>
            <a:ext cx="12090" cy="15697"/>
          </a:xfrm>
          <a:prstGeom prst="rect">
            <a:avLst/>
          </a:prstGeom>
          <a:blipFill>
            <a:blip r:embed="rId343" cstate="print"/>
            <a:stretch>
              <a:fillRect/>
            </a:stretch>
          </a:blipFill>
        </p:spPr>
        <p:txBody>
          <a:bodyPr wrap="square" lIns="0" tIns="0" rIns="0" bIns="0" rtlCol="0"/>
          <a:lstStyle/>
          <a:p/>
        </p:txBody>
      </p:sp>
      <p:sp>
        <p:nvSpPr>
          <p:cNvPr id="1043" name="object 1043"/>
          <p:cNvSpPr/>
          <p:nvPr/>
        </p:nvSpPr>
        <p:spPr>
          <a:xfrm>
            <a:off x="3491572" y="3861181"/>
            <a:ext cx="11785" cy="15430"/>
          </a:xfrm>
          <a:prstGeom prst="rect">
            <a:avLst/>
          </a:prstGeom>
          <a:blipFill>
            <a:blip r:embed="rId344" cstate="print"/>
            <a:stretch>
              <a:fillRect/>
            </a:stretch>
          </a:blipFill>
        </p:spPr>
        <p:txBody>
          <a:bodyPr wrap="square" lIns="0" tIns="0" rIns="0" bIns="0" rtlCol="0"/>
          <a:lstStyle/>
          <a:p/>
        </p:txBody>
      </p:sp>
      <p:sp>
        <p:nvSpPr>
          <p:cNvPr id="1044" name="object 1044"/>
          <p:cNvSpPr/>
          <p:nvPr/>
        </p:nvSpPr>
        <p:spPr>
          <a:xfrm>
            <a:off x="3476587" y="3852266"/>
            <a:ext cx="11836" cy="15468"/>
          </a:xfrm>
          <a:prstGeom prst="rect">
            <a:avLst/>
          </a:prstGeom>
          <a:blipFill>
            <a:blip r:embed="rId345" cstate="print"/>
            <a:stretch>
              <a:fillRect/>
            </a:stretch>
          </a:blipFill>
        </p:spPr>
        <p:txBody>
          <a:bodyPr wrap="square" lIns="0" tIns="0" rIns="0" bIns="0" rtlCol="0"/>
          <a:lstStyle/>
          <a:p/>
        </p:txBody>
      </p:sp>
      <p:sp>
        <p:nvSpPr>
          <p:cNvPr id="1045" name="object 1045"/>
          <p:cNvSpPr/>
          <p:nvPr/>
        </p:nvSpPr>
        <p:spPr>
          <a:xfrm>
            <a:off x="3461549" y="3843274"/>
            <a:ext cx="11887" cy="15544"/>
          </a:xfrm>
          <a:prstGeom prst="rect">
            <a:avLst/>
          </a:prstGeom>
          <a:blipFill>
            <a:blip r:embed="rId346" cstate="print"/>
            <a:stretch>
              <a:fillRect/>
            </a:stretch>
          </a:blipFill>
        </p:spPr>
        <p:txBody>
          <a:bodyPr wrap="square" lIns="0" tIns="0" rIns="0" bIns="0" rtlCol="0"/>
          <a:lstStyle/>
          <a:p/>
        </p:txBody>
      </p:sp>
      <p:sp>
        <p:nvSpPr>
          <p:cNvPr id="1046" name="object 1046"/>
          <p:cNvSpPr/>
          <p:nvPr/>
        </p:nvSpPr>
        <p:spPr>
          <a:xfrm>
            <a:off x="3519606" y="3824852"/>
            <a:ext cx="4445" cy="4445"/>
          </a:xfrm>
          <a:custGeom>
            <a:avLst/>
            <a:gdLst/>
            <a:ahLst/>
            <a:cxnLst/>
            <a:rect l="l" t="t" r="r" b="b"/>
            <a:pathLst>
              <a:path w="4445" h="4445">
                <a:moveTo>
                  <a:pt x="1168" y="0"/>
                </a:moveTo>
                <a:lnTo>
                  <a:pt x="0" y="685"/>
                </a:lnTo>
                <a:lnTo>
                  <a:pt x="4152" y="4267"/>
                </a:lnTo>
                <a:lnTo>
                  <a:pt x="4152" y="2146"/>
                </a:lnTo>
                <a:lnTo>
                  <a:pt x="1168" y="0"/>
                </a:lnTo>
                <a:close/>
              </a:path>
            </a:pathLst>
          </a:custGeom>
          <a:solidFill>
            <a:srgbClr val="365563"/>
          </a:solidFill>
        </p:spPr>
        <p:txBody>
          <a:bodyPr wrap="square" lIns="0" tIns="0" rIns="0" bIns="0" rtlCol="0"/>
          <a:lstStyle/>
          <a:p/>
        </p:txBody>
      </p:sp>
      <p:sp>
        <p:nvSpPr>
          <p:cNvPr id="1047" name="object 1047"/>
          <p:cNvSpPr/>
          <p:nvPr/>
        </p:nvSpPr>
        <p:spPr>
          <a:xfrm>
            <a:off x="3522557" y="3799992"/>
            <a:ext cx="30480" cy="41275"/>
          </a:xfrm>
          <a:custGeom>
            <a:avLst/>
            <a:gdLst/>
            <a:ahLst/>
            <a:cxnLst/>
            <a:rect l="l" t="t" r="r" b="b"/>
            <a:pathLst>
              <a:path w="30479" h="41275">
                <a:moveTo>
                  <a:pt x="29133" y="0"/>
                </a:moveTo>
                <a:lnTo>
                  <a:pt x="13715" y="6781"/>
                </a:lnTo>
                <a:lnTo>
                  <a:pt x="13715" y="16789"/>
                </a:lnTo>
                <a:lnTo>
                  <a:pt x="0" y="23469"/>
                </a:lnTo>
                <a:lnTo>
                  <a:pt x="0" y="39674"/>
                </a:lnTo>
                <a:lnTo>
                  <a:pt x="1206" y="41084"/>
                </a:lnTo>
                <a:lnTo>
                  <a:pt x="15493" y="21463"/>
                </a:lnTo>
                <a:lnTo>
                  <a:pt x="30302" y="1409"/>
                </a:lnTo>
                <a:lnTo>
                  <a:pt x="29133" y="0"/>
                </a:lnTo>
                <a:close/>
              </a:path>
            </a:pathLst>
          </a:custGeom>
          <a:solidFill>
            <a:srgbClr val="47626F"/>
          </a:solidFill>
        </p:spPr>
        <p:txBody>
          <a:bodyPr wrap="square" lIns="0" tIns="0" rIns="0" bIns="0" rtlCol="0"/>
          <a:lstStyle/>
          <a:p/>
        </p:txBody>
      </p:sp>
      <p:sp>
        <p:nvSpPr>
          <p:cNvPr id="1048" name="object 1048"/>
          <p:cNvSpPr/>
          <p:nvPr/>
        </p:nvSpPr>
        <p:spPr>
          <a:xfrm>
            <a:off x="3523762" y="3801409"/>
            <a:ext cx="29209" cy="40005"/>
          </a:xfrm>
          <a:custGeom>
            <a:avLst/>
            <a:gdLst/>
            <a:ahLst/>
            <a:cxnLst/>
            <a:rect l="l" t="t" r="r" b="b"/>
            <a:pathLst>
              <a:path w="29210" h="40004">
                <a:moveTo>
                  <a:pt x="29095" y="0"/>
                </a:moveTo>
                <a:lnTo>
                  <a:pt x="13703" y="6807"/>
                </a:lnTo>
                <a:lnTo>
                  <a:pt x="13690" y="16802"/>
                </a:lnTo>
                <a:lnTo>
                  <a:pt x="0" y="23456"/>
                </a:lnTo>
                <a:lnTo>
                  <a:pt x="0" y="39662"/>
                </a:lnTo>
                <a:lnTo>
                  <a:pt x="15455" y="31394"/>
                </a:lnTo>
                <a:lnTo>
                  <a:pt x="15455" y="21462"/>
                </a:lnTo>
                <a:lnTo>
                  <a:pt x="29082" y="15455"/>
                </a:lnTo>
                <a:lnTo>
                  <a:pt x="29095" y="0"/>
                </a:lnTo>
                <a:close/>
              </a:path>
            </a:pathLst>
          </a:custGeom>
          <a:solidFill>
            <a:srgbClr val="7E9BAA"/>
          </a:solidFill>
        </p:spPr>
        <p:txBody>
          <a:bodyPr wrap="square" lIns="0" tIns="0" rIns="0" bIns="0" rtlCol="0"/>
          <a:lstStyle/>
          <a:p/>
        </p:txBody>
      </p:sp>
      <p:sp>
        <p:nvSpPr>
          <p:cNvPr id="1049" name="object 1049"/>
          <p:cNvSpPr/>
          <p:nvPr/>
        </p:nvSpPr>
        <p:spPr>
          <a:xfrm>
            <a:off x="3519568" y="3825545"/>
            <a:ext cx="4445" cy="15875"/>
          </a:xfrm>
          <a:custGeom>
            <a:avLst/>
            <a:gdLst/>
            <a:ahLst/>
            <a:cxnLst/>
            <a:rect l="l" t="t" r="r" b="b"/>
            <a:pathLst>
              <a:path w="4445" h="15875">
                <a:moveTo>
                  <a:pt x="38" y="0"/>
                </a:moveTo>
                <a:lnTo>
                  <a:pt x="0" y="11963"/>
                </a:lnTo>
                <a:lnTo>
                  <a:pt x="4190" y="15532"/>
                </a:lnTo>
                <a:lnTo>
                  <a:pt x="4190" y="3581"/>
                </a:lnTo>
                <a:lnTo>
                  <a:pt x="38" y="0"/>
                </a:lnTo>
                <a:close/>
              </a:path>
            </a:pathLst>
          </a:custGeom>
          <a:solidFill>
            <a:srgbClr val="47626F"/>
          </a:solidFill>
        </p:spPr>
        <p:txBody>
          <a:bodyPr wrap="square" lIns="0" tIns="0" rIns="0" bIns="0" rtlCol="0"/>
          <a:lstStyle/>
          <a:p/>
        </p:txBody>
      </p:sp>
      <p:sp>
        <p:nvSpPr>
          <p:cNvPr id="1050" name="object 1050"/>
          <p:cNvSpPr/>
          <p:nvPr/>
        </p:nvSpPr>
        <p:spPr>
          <a:xfrm>
            <a:off x="3519553" y="3859891"/>
            <a:ext cx="4445" cy="4445"/>
          </a:xfrm>
          <a:custGeom>
            <a:avLst/>
            <a:gdLst/>
            <a:ahLst/>
            <a:cxnLst/>
            <a:rect l="l" t="t" r="r" b="b"/>
            <a:pathLst>
              <a:path w="4445" h="4445">
                <a:moveTo>
                  <a:pt x="1206" y="0"/>
                </a:moveTo>
                <a:lnTo>
                  <a:pt x="0" y="698"/>
                </a:lnTo>
                <a:lnTo>
                  <a:pt x="4178" y="4254"/>
                </a:lnTo>
                <a:lnTo>
                  <a:pt x="4190" y="2146"/>
                </a:lnTo>
                <a:lnTo>
                  <a:pt x="1206" y="0"/>
                </a:lnTo>
                <a:close/>
              </a:path>
            </a:pathLst>
          </a:custGeom>
          <a:solidFill>
            <a:srgbClr val="365563"/>
          </a:solidFill>
        </p:spPr>
        <p:txBody>
          <a:bodyPr wrap="square" lIns="0" tIns="0" rIns="0" bIns="0" rtlCol="0"/>
          <a:lstStyle/>
          <a:p/>
        </p:txBody>
      </p:sp>
      <p:sp>
        <p:nvSpPr>
          <p:cNvPr id="1051" name="object 1051"/>
          <p:cNvSpPr/>
          <p:nvPr/>
        </p:nvSpPr>
        <p:spPr>
          <a:xfrm>
            <a:off x="3522533" y="3834864"/>
            <a:ext cx="30480" cy="41275"/>
          </a:xfrm>
          <a:custGeom>
            <a:avLst/>
            <a:gdLst/>
            <a:ahLst/>
            <a:cxnLst/>
            <a:rect l="l" t="t" r="r" b="b"/>
            <a:pathLst>
              <a:path w="30479" h="41275">
                <a:moveTo>
                  <a:pt x="29146" y="0"/>
                </a:moveTo>
                <a:lnTo>
                  <a:pt x="13716" y="6870"/>
                </a:lnTo>
                <a:lnTo>
                  <a:pt x="13703" y="16903"/>
                </a:lnTo>
                <a:lnTo>
                  <a:pt x="0" y="23634"/>
                </a:lnTo>
                <a:lnTo>
                  <a:pt x="0" y="39852"/>
                </a:lnTo>
                <a:lnTo>
                  <a:pt x="1193" y="41262"/>
                </a:lnTo>
                <a:lnTo>
                  <a:pt x="15506" y="21539"/>
                </a:lnTo>
                <a:lnTo>
                  <a:pt x="30314" y="1460"/>
                </a:lnTo>
                <a:lnTo>
                  <a:pt x="29146" y="0"/>
                </a:lnTo>
                <a:close/>
              </a:path>
            </a:pathLst>
          </a:custGeom>
          <a:solidFill>
            <a:srgbClr val="47626F"/>
          </a:solidFill>
        </p:spPr>
        <p:txBody>
          <a:bodyPr wrap="square" lIns="0" tIns="0" rIns="0" bIns="0" rtlCol="0"/>
          <a:lstStyle/>
          <a:p/>
        </p:txBody>
      </p:sp>
      <p:sp>
        <p:nvSpPr>
          <p:cNvPr id="1052" name="object 1052"/>
          <p:cNvSpPr/>
          <p:nvPr/>
        </p:nvSpPr>
        <p:spPr>
          <a:xfrm>
            <a:off x="3523735" y="3836315"/>
            <a:ext cx="29209" cy="40005"/>
          </a:xfrm>
          <a:custGeom>
            <a:avLst/>
            <a:gdLst/>
            <a:ahLst/>
            <a:cxnLst/>
            <a:rect l="l" t="t" r="r" b="b"/>
            <a:pathLst>
              <a:path w="29210" h="40004">
                <a:moveTo>
                  <a:pt x="29108" y="0"/>
                </a:moveTo>
                <a:lnTo>
                  <a:pt x="13716" y="6857"/>
                </a:lnTo>
                <a:lnTo>
                  <a:pt x="13703" y="16852"/>
                </a:lnTo>
                <a:lnTo>
                  <a:pt x="12" y="23609"/>
                </a:lnTo>
                <a:lnTo>
                  <a:pt x="0" y="39814"/>
                </a:lnTo>
                <a:lnTo>
                  <a:pt x="15481" y="31445"/>
                </a:lnTo>
                <a:lnTo>
                  <a:pt x="15481" y="21513"/>
                </a:lnTo>
                <a:lnTo>
                  <a:pt x="29108" y="15417"/>
                </a:lnTo>
                <a:lnTo>
                  <a:pt x="29108" y="0"/>
                </a:lnTo>
                <a:close/>
              </a:path>
            </a:pathLst>
          </a:custGeom>
          <a:solidFill>
            <a:srgbClr val="7E9BAA"/>
          </a:solidFill>
        </p:spPr>
        <p:txBody>
          <a:bodyPr wrap="square" lIns="0" tIns="0" rIns="0" bIns="0" rtlCol="0"/>
          <a:lstStyle/>
          <a:p/>
        </p:txBody>
      </p:sp>
      <p:sp>
        <p:nvSpPr>
          <p:cNvPr id="1053" name="object 1053"/>
          <p:cNvSpPr/>
          <p:nvPr/>
        </p:nvSpPr>
        <p:spPr>
          <a:xfrm>
            <a:off x="3519559" y="3860585"/>
            <a:ext cx="4445" cy="15875"/>
          </a:xfrm>
          <a:custGeom>
            <a:avLst/>
            <a:gdLst/>
            <a:ahLst/>
            <a:cxnLst/>
            <a:rect l="l" t="t" r="r" b="b"/>
            <a:pathLst>
              <a:path w="4445" h="15875">
                <a:moveTo>
                  <a:pt x="0" y="0"/>
                </a:moveTo>
                <a:lnTo>
                  <a:pt x="0" y="11988"/>
                </a:lnTo>
                <a:lnTo>
                  <a:pt x="4165" y="15544"/>
                </a:lnTo>
                <a:lnTo>
                  <a:pt x="4178" y="3555"/>
                </a:lnTo>
                <a:lnTo>
                  <a:pt x="0" y="0"/>
                </a:lnTo>
                <a:close/>
              </a:path>
            </a:pathLst>
          </a:custGeom>
          <a:solidFill>
            <a:srgbClr val="47626F"/>
          </a:solidFill>
        </p:spPr>
        <p:txBody>
          <a:bodyPr wrap="square" lIns="0" tIns="0" rIns="0" bIns="0" rtlCol="0"/>
          <a:lstStyle/>
          <a:p/>
        </p:txBody>
      </p:sp>
      <p:sp>
        <p:nvSpPr>
          <p:cNvPr id="1054" name="object 1054"/>
          <p:cNvSpPr/>
          <p:nvPr/>
        </p:nvSpPr>
        <p:spPr>
          <a:xfrm>
            <a:off x="3298945" y="3769844"/>
            <a:ext cx="12065" cy="20955"/>
          </a:xfrm>
          <a:custGeom>
            <a:avLst/>
            <a:gdLst/>
            <a:ahLst/>
            <a:cxnLst/>
            <a:rect l="l" t="t" r="r" b="b"/>
            <a:pathLst>
              <a:path w="12064" h="20954">
                <a:moveTo>
                  <a:pt x="38" y="0"/>
                </a:moveTo>
                <a:lnTo>
                  <a:pt x="0" y="12839"/>
                </a:lnTo>
                <a:lnTo>
                  <a:pt x="11849" y="20548"/>
                </a:lnTo>
                <a:lnTo>
                  <a:pt x="11887" y="7721"/>
                </a:lnTo>
                <a:lnTo>
                  <a:pt x="38" y="0"/>
                </a:lnTo>
                <a:close/>
              </a:path>
            </a:pathLst>
          </a:custGeom>
          <a:solidFill>
            <a:srgbClr val="B3C8D3"/>
          </a:solidFill>
        </p:spPr>
        <p:txBody>
          <a:bodyPr wrap="square" lIns="0" tIns="0" rIns="0" bIns="0" rtlCol="0"/>
          <a:lstStyle/>
          <a:p/>
        </p:txBody>
      </p:sp>
      <p:sp>
        <p:nvSpPr>
          <p:cNvPr id="1055" name="object 1055"/>
          <p:cNvSpPr/>
          <p:nvPr/>
        </p:nvSpPr>
        <p:spPr>
          <a:xfrm>
            <a:off x="3311135" y="3776173"/>
            <a:ext cx="0" cy="79375"/>
          </a:xfrm>
          <a:custGeom>
            <a:avLst/>
            <a:gdLst/>
            <a:ahLst/>
            <a:cxnLst/>
            <a:rect l="l" t="t" r="r" b="b"/>
            <a:pathLst>
              <a:path w="0" h="79375">
                <a:moveTo>
                  <a:pt x="0" y="0"/>
                </a:moveTo>
                <a:lnTo>
                  <a:pt x="0" y="79375"/>
                </a:lnTo>
              </a:path>
            </a:pathLst>
          </a:custGeom>
          <a:ln w="3175">
            <a:solidFill>
              <a:srgbClr val="87A3B2"/>
            </a:solidFill>
          </a:ln>
        </p:spPr>
        <p:txBody>
          <a:bodyPr wrap="square" lIns="0" tIns="0" rIns="0" bIns="0" rtlCol="0"/>
          <a:lstStyle/>
          <a:p/>
        </p:txBody>
      </p:sp>
      <p:sp>
        <p:nvSpPr>
          <p:cNvPr id="1056" name="object 1056"/>
          <p:cNvSpPr/>
          <p:nvPr/>
        </p:nvSpPr>
        <p:spPr>
          <a:xfrm>
            <a:off x="4916228" y="3649314"/>
            <a:ext cx="574040" cy="321945"/>
          </a:xfrm>
          <a:custGeom>
            <a:avLst/>
            <a:gdLst/>
            <a:ahLst/>
            <a:cxnLst/>
            <a:rect l="l" t="t" r="r" b="b"/>
            <a:pathLst>
              <a:path w="574039" h="321945">
                <a:moveTo>
                  <a:pt x="231203" y="0"/>
                </a:moveTo>
                <a:lnTo>
                  <a:pt x="0" y="122135"/>
                </a:lnTo>
                <a:lnTo>
                  <a:pt x="342620" y="321602"/>
                </a:lnTo>
                <a:lnTo>
                  <a:pt x="573798" y="199453"/>
                </a:lnTo>
                <a:lnTo>
                  <a:pt x="231203" y="0"/>
                </a:lnTo>
                <a:close/>
              </a:path>
            </a:pathLst>
          </a:custGeom>
          <a:solidFill>
            <a:srgbClr val="838F97"/>
          </a:solidFill>
        </p:spPr>
        <p:txBody>
          <a:bodyPr wrap="square" lIns="0" tIns="0" rIns="0" bIns="0" rtlCol="0"/>
          <a:lstStyle/>
          <a:p/>
        </p:txBody>
      </p:sp>
      <p:sp>
        <p:nvSpPr>
          <p:cNvPr id="1057" name="object 1057"/>
          <p:cNvSpPr/>
          <p:nvPr/>
        </p:nvSpPr>
        <p:spPr>
          <a:xfrm>
            <a:off x="4916228" y="3645158"/>
            <a:ext cx="574040" cy="321945"/>
          </a:xfrm>
          <a:custGeom>
            <a:avLst/>
            <a:gdLst/>
            <a:ahLst/>
            <a:cxnLst/>
            <a:rect l="l" t="t" r="r" b="b"/>
            <a:pathLst>
              <a:path w="574039" h="321945">
                <a:moveTo>
                  <a:pt x="231203" y="0"/>
                </a:moveTo>
                <a:lnTo>
                  <a:pt x="0" y="122148"/>
                </a:lnTo>
                <a:lnTo>
                  <a:pt x="342620" y="321589"/>
                </a:lnTo>
                <a:lnTo>
                  <a:pt x="573798" y="199466"/>
                </a:lnTo>
                <a:lnTo>
                  <a:pt x="231203" y="0"/>
                </a:lnTo>
                <a:close/>
              </a:path>
            </a:pathLst>
          </a:custGeom>
          <a:solidFill>
            <a:srgbClr val="567483"/>
          </a:solidFill>
        </p:spPr>
        <p:txBody>
          <a:bodyPr wrap="square" lIns="0" tIns="0" rIns="0" bIns="0" rtlCol="0"/>
          <a:lstStyle/>
          <a:p/>
        </p:txBody>
      </p:sp>
      <p:sp>
        <p:nvSpPr>
          <p:cNvPr id="1058" name="object 1058"/>
          <p:cNvSpPr/>
          <p:nvPr/>
        </p:nvSpPr>
        <p:spPr>
          <a:xfrm>
            <a:off x="4916227" y="3767305"/>
            <a:ext cx="342900" cy="203835"/>
          </a:xfrm>
          <a:custGeom>
            <a:avLst/>
            <a:gdLst/>
            <a:ahLst/>
            <a:cxnLst/>
            <a:rect l="l" t="t" r="r" b="b"/>
            <a:pathLst>
              <a:path w="342900" h="203835">
                <a:moveTo>
                  <a:pt x="0" y="0"/>
                </a:moveTo>
                <a:lnTo>
                  <a:pt x="0" y="4140"/>
                </a:lnTo>
                <a:lnTo>
                  <a:pt x="342620" y="203606"/>
                </a:lnTo>
                <a:lnTo>
                  <a:pt x="342620" y="199440"/>
                </a:lnTo>
                <a:lnTo>
                  <a:pt x="0" y="0"/>
                </a:lnTo>
                <a:close/>
              </a:path>
            </a:pathLst>
          </a:custGeom>
          <a:solidFill>
            <a:srgbClr val="648595"/>
          </a:solidFill>
        </p:spPr>
        <p:txBody>
          <a:bodyPr wrap="square" lIns="0" tIns="0" rIns="0" bIns="0" rtlCol="0"/>
          <a:lstStyle/>
          <a:p/>
        </p:txBody>
      </p:sp>
      <p:sp>
        <p:nvSpPr>
          <p:cNvPr id="1059" name="object 1059"/>
          <p:cNvSpPr/>
          <p:nvPr/>
        </p:nvSpPr>
        <p:spPr>
          <a:xfrm>
            <a:off x="5258849" y="3844624"/>
            <a:ext cx="231775" cy="126364"/>
          </a:xfrm>
          <a:custGeom>
            <a:avLst/>
            <a:gdLst/>
            <a:ahLst/>
            <a:cxnLst/>
            <a:rect l="l" t="t" r="r" b="b"/>
            <a:pathLst>
              <a:path w="231775" h="126364">
                <a:moveTo>
                  <a:pt x="231178" y="0"/>
                </a:moveTo>
                <a:lnTo>
                  <a:pt x="0" y="122123"/>
                </a:lnTo>
                <a:lnTo>
                  <a:pt x="0" y="126276"/>
                </a:lnTo>
                <a:lnTo>
                  <a:pt x="231178" y="4140"/>
                </a:lnTo>
                <a:lnTo>
                  <a:pt x="231178" y="0"/>
                </a:lnTo>
                <a:close/>
              </a:path>
            </a:pathLst>
          </a:custGeom>
          <a:solidFill>
            <a:srgbClr val="47626F"/>
          </a:solidFill>
        </p:spPr>
        <p:txBody>
          <a:bodyPr wrap="square" lIns="0" tIns="0" rIns="0" bIns="0" rtlCol="0"/>
          <a:lstStyle/>
          <a:p/>
        </p:txBody>
      </p:sp>
      <p:sp>
        <p:nvSpPr>
          <p:cNvPr id="1060" name="object 1060"/>
          <p:cNvSpPr/>
          <p:nvPr/>
        </p:nvSpPr>
        <p:spPr>
          <a:xfrm>
            <a:off x="5056979" y="3786809"/>
            <a:ext cx="167217" cy="91476"/>
          </a:xfrm>
          <a:prstGeom prst="rect">
            <a:avLst/>
          </a:prstGeom>
          <a:blipFill>
            <a:blip r:embed="rId347" cstate="print"/>
            <a:stretch>
              <a:fillRect/>
            </a:stretch>
          </a:blipFill>
        </p:spPr>
        <p:txBody>
          <a:bodyPr wrap="square" lIns="0" tIns="0" rIns="0" bIns="0" rtlCol="0"/>
          <a:lstStyle/>
          <a:p/>
        </p:txBody>
      </p:sp>
      <p:sp>
        <p:nvSpPr>
          <p:cNvPr id="1061" name="object 1061"/>
          <p:cNvSpPr/>
          <p:nvPr/>
        </p:nvSpPr>
        <p:spPr>
          <a:xfrm>
            <a:off x="5068042" y="3793182"/>
            <a:ext cx="145415" cy="79375"/>
          </a:xfrm>
          <a:custGeom>
            <a:avLst/>
            <a:gdLst/>
            <a:ahLst/>
            <a:cxnLst/>
            <a:rect l="l" t="t" r="r" b="b"/>
            <a:pathLst>
              <a:path w="145414" h="79375">
                <a:moveTo>
                  <a:pt x="51955" y="0"/>
                </a:moveTo>
                <a:lnTo>
                  <a:pt x="0" y="27241"/>
                </a:lnTo>
                <a:lnTo>
                  <a:pt x="93129" y="78879"/>
                </a:lnTo>
                <a:lnTo>
                  <a:pt x="145097" y="51625"/>
                </a:lnTo>
                <a:lnTo>
                  <a:pt x="51955" y="0"/>
                </a:lnTo>
                <a:close/>
              </a:path>
            </a:pathLst>
          </a:custGeom>
          <a:solidFill>
            <a:srgbClr val="567483"/>
          </a:solidFill>
        </p:spPr>
        <p:txBody>
          <a:bodyPr wrap="square" lIns="0" tIns="0" rIns="0" bIns="0" rtlCol="0"/>
          <a:lstStyle/>
          <a:p/>
        </p:txBody>
      </p:sp>
      <p:sp>
        <p:nvSpPr>
          <p:cNvPr id="1062" name="object 1062"/>
          <p:cNvSpPr/>
          <p:nvPr/>
        </p:nvSpPr>
        <p:spPr>
          <a:xfrm>
            <a:off x="5162866" y="3853745"/>
            <a:ext cx="7620" cy="3810"/>
          </a:xfrm>
          <a:custGeom>
            <a:avLst/>
            <a:gdLst/>
            <a:ahLst/>
            <a:cxnLst/>
            <a:rect l="l" t="t" r="r" b="b"/>
            <a:pathLst>
              <a:path w="7620" h="3810">
                <a:moveTo>
                  <a:pt x="1676" y="0"/>
                </a:moveTo>
                <a:lnTo>
                  <a:pt x="0" y="711"/>
                </a:lnTo>
                <a:lnTo>
                  <a:pt x="116" y="2603"/>
                </a:lnTo>
                <a:lnTo>
                  <a:pt x="1663" y="3276"/>
                </a:lnTo>
                <a:lnTo>
                  <a:pt x="5715" y="3314"/>
                </a:lnTo>
                <a:lnTo>
                  <a:pt x="7378" y="2603"/>
                </a:lnTo>
                <a:lnTo>
                  <a:pt x="7267" y="711"/>
                </a:lnTo>
                <a:lnTo>
                  <a:pt x="5740" y="12"/>
                </a:lnTo>
                <a:lnTo>
                  <a:pt x="1676" y="0"/>
                </a:lnTo>
                <a:close/>
              </a:path>
            </a:pathLst>
          </a:custGeom>
          <a:solidFill>
            <a:srgbClr val="2C4A57"/>
          </a:solidFill>
        </p:spPr>
        <p:txBody>
          <a:bodyPr wrap="square" lIns="0" tIns="0" rIns="0" bIns="0" rtlCol="0"/>
          <a:lstStyle/>
          <a:p/>
        </p:txBody>
      </p:sp>
      <p:sp>
        <p:nvSpPr>
          <p:cNvPr id="1063" name="object 1063"/>
          <p:cNvSpPr/>
          <p:nvPr/>
        </p:nvSpPr>
        <p:spPr>
          <a:xfrm>
            <a:off x="5212889" y="3757245"/>
            <a:ext cx="635" cy="635"/>
          </a:xfrm>
          <a:custGeom>
            <a:avLst/>
            <a:gdLst/>
            <a:ahLst/>
            <a:cxnLst/>
            <a:rect l="l" t="t" r="r" b="b"/>
            <a:pathLst>
              <a:path w="635" h="635">
                <a:moveTo>
                  <a:pt x="139" y="0"/>
                </a:moveTo>
                <a:lnTo>
                  <a:pt x="0" y="88"/>
                </a:lnTo>
                <a:lnTo>
                  <a:pt x="139" y="88"/>
                </a:lnTo>
                <a:close/>
              </a:path>
            </a:pathLst>
          </a:custGeom>
          <a:solidFill>
            <a:srgbClr val="BACAD3"/>
          </a:solidFill>
        </p:spPr>
        <p:txBody>
          <a:bodyPr wrap="square" lIns="0" tIns="0" rIns="0" bIns="0" rtlCol="0"/>
          <a:lstStyle/>
          <a:p/>
        </p:txBody>
      </p:sp>
      <p:sp>
        <p:nvSpPr>
          <p:cNvPr id="1064" name="object 1064"/>
          <p:cNvSpPr/>
          <p:nvPr/>
        </p:nvSpPr>
        <p:spPr>
          <a:xfrm>
            <a:off x="5201077" y="3751035"/>
            <a:ext cx="15875" cy="10160"/>
          </a:xfrm>
          <a:custGeom>
            <a:avLst/>
            <a:gdLst/>
            <a:ahLst/>
            <a:cxnLst/>
            <a:rect l="l" t="t" r="r" b="b"/>
            <a:pathLst>
              <a:path w="15875" h="10160">
                <a:moveTo>
                  <a:pt x="15366" y="0"/>
                </a:moveTo>
                <a:lnTo>
                  <a:pt x="0" y="9715"/>
                </a:lnTo>
                <a:lnTo>
                  <a:pt x="15366" y="9715"/>
                </a:lnTo>
                <a:lnTo>
                  <a:pt x="15366" y="9194"/>
                </a:lnTo>
                <a:lnTo>
                  <a:pt x="13639" y="9194"/>
                </a:lnTo>
                <a:lnTo>
                  <a:pt x="11810" y="6299"/>
                </a:lnTo>
                <a:lnTo>
                  <a:pt x="8534" y="6299"/>
                </a:lnTo>
                <a:lnTo>
                  <a:pt x="11810" y="6213"/>
                </a:lnTo>
                <a:lnTo>
                  <a:pt x="11810" y="2882"/>
                </a:lnTo>
                <a:lnTo>
                  <a:pt x="15366" y="2882"/>
                </a:lnTo>
                <a:lnTo>
                  <a:pt x="15366" y="0"/>
                </a:lnTo>
                <a:close/>
              </a:path>
              <a:path w="15875" h="10160">
                <a:moveTo>
                  <a:pt x="11950" y="6210"/>
                </a:moveTo>
                <a:lnTo>
                  <a:pt x="11810" y="6213"/>
                </a:lnTo>
                <a:lnTo>
                  <a:pt x="13639" y="9194"/>
                </a:lnTo>
                <a:lnTo>
                  <a:pt x="13779" y="9105"/>
                </a:lnTo>
                <a:lnTo>
                  <a:pt x="12006" y="6299"/>
                </a:lnTo>
                <a:close/>
              </a:path>
              <a:path w="15875" h="10160">
                <a:moveTo>
                  <a:pt x="15366" y="6299"/>
                </a:moveTo>
                <a:lnTo>
                  <a:pt x="12006" y="6299"/>
                </a:lnTo>
                <a:lnTo>
                  <a:pt x="13779" y="9105"/>
                </a:lnTo>
                <a:lnTo>
                  <a:pt x="13639" y="9194"/>
                </a:lnTo>
                <a:lnTo>
                  <a:pt x="15366" y="9194"/>
                </a:lnTo>
                <a:lnTo>
                  <a:pt x="15366" y="6299"/>
                </a:lnTo>
                <a:close/>
              </a:path>
              <a:path w="15875" h="10160">
                <a:moveTo>
                  <a:pt x="11810" y="6213"/>
                </a:moveTo>
                <a:lnTo>
                  <a:pt x="8534" y="6299"/>
                </a:lnTo>
                <a:lnTo>
                  <a:pt x="11810" y="6299"/>
                </a:lnTo>
                <a:close/>
              </a:path>
              <a:path w="15875" h="10160">
                <a:moveTo>
                  <a:pt x="12005" y="6297"/>
                </a:moveTo>
                <a:close/>
              </a:path>
              <a:path w="15875" h="10160">
                <a:moveTo>
                  <a:pt x="15366" y="2882"/>
                </a:moveTo>
                <a:lnTo>
                  <a:pt x="11950" y="2882"/>
                </a:lnTo>
                <a:lnTo>
                  <a:pt x="12005" y="6297"/>
                </a:lnTo>
                <a:lnTo>
                  <a:pt x="15366" y="6210"/>
                </a:lnTo>
                <a:lnTo>
                  <a:pt x="15366" y="2882"/>
                </a:lnTo>
                <a:close/>
              </a:path>
              <a:path w="15875" h="10160">
                <a:moveTo>
                  <a:pt x="11950" y="2882"/>
                </a:moveTo>
                <a:lnTo>
                  <a:pt x="11810" y="2882"/>
                </a:lnTo>
                <a:lnTo>
                  <a:pt x="11810" y="6213"/>
                </a:lnTo>
                <a:lnTo>
                  <a:pt x="11950" y="6210"/>
                </a:lnTo>
                <a:lnTo>
                  <a:pt x="11950" y="2882"/>
                </a:lnTo>
                <a:close/>
              </a:path>
            </a:pathLst>
          </a:custGeom>
          <a:solidFill>
            <a:srgbClr val="000000"/>
          </a:solidFill>
        </p:spPr>
        <p:txBody>
          <a:bodyPr wrap="square" lIns="0" tIns="0" rIns="0" bIns="0" rtlCol="0"/>
          <a:lstStyle/>
          <a:p/>
        </p:txBody>
      </p:sp>
      <p:sp>
        <p:nvSpPr>
          <p:cNvPr id="1065" name="object 1065"/>
          <p:cNvSpPr/>
          <p:nvPr/>
        </p:nvSpPr>
        <p:spPr>
          <a:xfrm>
            <a:off x="5073472" y="3640340"/>
            <a:ext cx="122453" cy="147485"/>
          </a:xfrm>
          <a:prstGeom prst="rect">
            <a:avLst/>
          </a:prstGeom>
          <a:blipFill>
            <a:blip r:embed="rId348" cstate="print"/>
            <a:stretch>
              <a:fillRect/>
            </a:stretch>
          </a:blipFill>
        </p:spPr>
        <p:txBody>
          <a:bodyPr wrap="square" lIns="0" tIns="0" rIns="0" bIns="0" rtlCol="0"/>
          <a:lstStyle/>
          <a:p/>
        </p:txBody>
      </p:sp>
      <p:sp>
        <p:nvSpPr>
          <p:cNvPr id="1066" name="object 1066"/>
          <p:cNvSpPr/>
          <p:nvPr/>
        </p:nvSpPr>
        <p:spPr>
          <a:xfrm>
            <a:off x="5073802" y="3614496"/>
            <a:ext cx="117576" cy="92049"/>
          </a:xfrm>
          <a:prstGeom prst="rect">
            <a:avLst/>
          </a:prstGeom>
          <a:blipFill>
            <a:blip r:embed="rId349" cstate="print"/>
            <a:stretch>
              <a:fillRect/>
            </a:stretch>
          </a:blipFill>
        </p:spPr>
        <p:txBody>
          <a:bodyPr wrap="square" lIns="0" tIns="0" rIns="0" bIns="0" rtlCol="0"/>
          <a:lstStyle/>
          <a:p/>
        </p:txBody>
      </p:sp>
      <p:sp>
        <p:nvSpPr>
          <p:cNvPr id="1067" name="object 1067"/>
          <p:cNvSpPr/>
          <p:nvPr/>
        </p:nvSpPr>
        <p:spPr>
          <a:xfrm>
            <a:off x="5080899" y="3619346"/>
            <a:ext cx="156210" cy="69215"/>
          </a:xfrm>
          <a:custGeom>
            <a:avLst/>
            <a:gdLst/>
            <a:ahLst/>
            <a:cxnLst/>
            <a:rect l="l" t="t" r="r" b="b"/>
            <a:pathLst>
              <a:path w="156210" h="69214">
                <a:moveTo>
                  <a:pt x="56163" y="8204"/>
                </a:moveTo>
                <a:lnTo>
                  <a:pt x="41909" y="8204"/>
                </a:lnTo>
                <a:lnTo>
                  <a:pt x="148501" y="69202"/>
                </a:lnTo>
                <a:lnTo>
                  <a:pt x="155917" y="65722"/>
                </a:lnTo>
                <a:lnTo>
                  <a:pt x="56163" y="8204"/>
                </a:lnTo>
                <a:close/>
              </a:path>
              <a:path w="156210" h="69214">
                <a:moveTo>
                  <a:pt x="41935" y="0"/>
                </a:moveTo>
                <a:lnTo>
                  <a:pt x="0" y="22250"/>
                </a:lnTo>
                <a:lnTo>
                  <a:pt x="8407" y="27330"/>
                </a:lnTo>
                <a:lnTo>
                  <a:pt x="41909" y="8204"/>
                </a:lnTo>
                <a:lnTo>
                  <a:pt x="56163" y="8204"/>
                </a:lnTo>
                <a:lnTo>
                  <a:pt x="41935" y="0"/>
                </a:lnTo>
                <a:close/>
              </a:path>
            </a:pathLst>
          </a:custGeom>
          <a:solidFill>
            <a:srgbClr val="476979"/>
          </a:solidFill>
        </p:spPr>
        <p:txBody>
          <a:bodyPr wrap="square" lIns="0" tIns="0" rIns="0" bIns="0" rtlCol="0"/>
          <a:lstStyle/>
          <a:p/>
        </p:txBody>
      </p:sp>
      <p:sp>
        <p:nvSpPr>
          <p:cNvPr id="1068" name="object 1068"/>
          <p:cNvSpPr/>
          <p:nvPr/>
        </p:nvSpPr>
        <p:spPr>
          <a:xfrm>
            <a:off x="5089309" y="3627552"/>
            <a:ext cx="102019" cy="75996"/>
          </a:xfrm>
          <a:prstGeom prst="rect">
            <a:avLst/>
          </a:prstGeom>
          <a:blipFill>
            <a:blip r:embed="rId350" cstate="print"/>
            <a:stretch>
              <a:fillRect/>
            </a:stretch>
          </a:blipFill>
        </p:spPr>
        <p:txBody>
          <a:bodyPr wrap="square" lIns="0" tIns="0" rIns="0" bIns="0" rtlCol="0"/>
          <a:lstStyle/>
          <a:p/>
        </p:txBody>
      </p:sp>
      <p:sp>
        <p:nvSpPr>
          <p:cNvPr id="1069" name="object 1069"/>
          <p:cNvSpPr/>
          <p:nvPr/>
        </p:nvSpPr>
        <p:spPr>
          <a:xfrm>
            <a:off x="5195925" y="3787089"/>
            <a:ext cx="609" cy="736"/>
          </a:xfrm>
          <a:prstGeom prst="rect">
            <a:avLst/>
          </a:prstGeom>
          <a:blipFill>
            <a:blip r:embed="rId351" cstate="print"/>
            <a:stretch>
              <a:fillRect/>
            </a:stretch>
          </a:blipFill>
        </p:spPr>
        <p:txBody>
          <a:bodyPr wrap="square" lIns="0" tIns="0" rIns="0" bIns="0" rtlCol="0"/>
          <a:lstStyle/>
          <a:p/>
        </p:txBody>
      </p:sp>
      <p:sp>
        <p:nvSpPr>
          <p:cNvPr id="1070" name="object 1070"/>
          <p:cNvSpPr/>
          <p:nvPr/>
        </p:nvSpPr>
        <p:spPr>
          <a:xfrm>
            <a:off x="5127371" y="3677221"/>
            <a:ext cx="12611" cy="15798"/>
          </a:xfrm>
          <a:prstGeom prst="rect">
            <a:avLst/>
          </a:prstGeom>
          <a:blipFill>
            <a:blip r:embed="rId352" cstate="print"/>
            <a:stretch>
              <a:fillRect/>
            </a:stretch>
          </a:blipFill>
        </p:spPr>
        <p:txBody>
          <a:bodyPr wrap="square" lIns="0" tIns="0" rIns="0" bIns="0" rtlCol="0"/>
          <a:lstStyle/>
          <a:p/>
        </p:txBody>
      </p:sp>
      <p:sp>
        <p:nvSpPr>
          <p:cNvPr id="1071" name="object 1071"/>
          <p:cNvSpPr/>
          <p:nvPr/>
        </p:nvSpPr>
        <p:spPr>
          <a:xfrm>
            <a:off x="5111280" y="3668065"/>
            <a:ext cx="12712" cy="15887"/>
          </a:xfrm>
          <a:prstGeom prst="rect">
            <a:avLst/>
          </a:prstGeom>
          <a:blipFill>
            <a:blip r:embed="rId353" cstate="print"/>
            <a:stretch>
              <a:fillRect/>
            </a:stretch>
          </a:blipFill>
        </p:spPr>
        <p:txBody>
          <a:bodyPr wrap="square" lIns="0" tIns="0" rIns="0" bIns="0" rtlCol="0"/>
          <a:lstStyle/>
          <a:p/>
        </p:txBody>
      </p:sp>
      <p:sp>
        <p:nvSpPr>
          <p:cNvPr id="1072" name="object 1072"/>
          <p:cNvSpPr/>
          <p:nvPr/>
        </p:nvSpPr>
        <p:spPr>
          <a:xfrm>
            <a:off x="5095036" y="3658794"/>
            <a:ext cx="12865" cy="16027"/>
          </a:xfrm>
          <a:prstGeom prst="rect">
            <a:avLst/>
          </a:prstGeom>
          <a:blipFill>
            <a:blip r:embed="rId354" cstate="print"/>
            <a:stretch>
              <a:fillRect/>
            </a:stretch>
          </a:blipFill>
        </p:spPr>
        <p:txBody>
          <a:bodyPr wrap="square" lIns="0" tIns="0" rIns="0" bIns="0" rtlCol="0"/>
          <a:lstStyle/>
          <a:p/>
        </p:txBody>
      </p:sp>
      <p:sp>
        <p:nvSpPr>
          <p:cNvPr id="1073" name="object 1073"/>
          <p:cNvSpPr/>
          <p:nvPr/>
        </p:nvSpPr>
        <p:spPr>
          <a:xfrm>
            <a:off x="5078628" y="3649484"/>
            <a:ext cx="12992" cy="16116"/>
          </a:xfrm>
          <a:prstGeom prst="rect">
            <a:avLst/>
          </a:prstGeom>
          <a:blipFill>
            <a:blip r:embed="rId355" cstate="print"/>
            <a:stretch>
              <a:fillRect/>
            </a:stretch>
          </a:blipFill>
        </p:spPr>
        <p:txBody>
          <a:bodyPr wrap="square" lIns="0" tIns="0" rIns="0" bIns="0" rtlCol="0"/>
          <a:lstStyle/>
          <a:p/>
        </p:txBody>
      </p:sp>
      <p:sp>
        <p:nvSpPr>
          <p:cNvPr id="1074" name="object 1074"/>
          <p:cNvSpPr/>
          <p:nvPr/>
        </p:nvSpPr>
        <p:spPr>
          <a:xfrm>
            <a:off x="5175605" y="3704437"/>
            <a:ext cx="12255" cy="15481"/>
          </a:xfrm>
          <a:prstGeom prst="rect">
            <a:avLst/>
          </a:prstGeom>
          <a:blipFill>
            <a:blip r:embed="rId356" cstate="print"/>
            <a:stretch>
              <a:fillRect/>
            </a:stretch>
          </a:blipFill>
        </p:spPr>
        <p:txBody>
          <a:bodyPr wrap="square" lIns="0" tIns="0" rIns="0" bIns="0" rtlCol="0"/>
          <a:lstStyle/>
          <a:p/>
        </p:txBody>
      </p:sp>
      <p:sp>
        <p:nvSpPr>
          <p:cNvPr id="1075" name="object 1075"/>
          <p:cNvSpPr/>
          <p:nvPr/>
        </p:nvSpPr>
        <p:spPr>
          <a:xfrm>
            <a:off x="5159984" y="3695548"/>
            <a:ext cx="12369" cy="15582"/>
          </a:xfrm>
          <a:prstGeom prst="rect">
            <a:avLst/>
          </a:prstGeom>
          <a:blipFill>
            <a:blip r:embed="rId357" cstate="print"/>
            <a:stretch>
              <a:fillRect/>
            </a:stretch>
          </a:blipFill>
        </p:spPr>
        <p:txBody>
          <a:bodyPr wrap="square" lIns="0" tIns="0" rIns="0" bIns="0" rtlCol="0"/>
          <a:lstStyle/>
          <a:p/>
        </p:txBody>
      </p:sp>
      <p:sp>
        <p:nvSpPr>
          <p:cNvPr id="1076" name="object 1076"/>
          <p:cNvSpPr/>
          <p:nvPr/>
        </p:nvSpPr>
        <p:spPr>
          <a:xfrm>
            <a:off x="5144223" y="3686556"/>
            <a:ext cx="12458" cy="15697"/>
          </a:xfrm>
          <a:prstGeom prst="rect">
            <a:avLst/>
          </a:prstGeom>
          <a:blipFill>
            <a:blip r:embed="rId358" cstate="print"/>
            <a:stretch>
              <a:fillRect/>
            </a:stretch>
          </a:blipFill>
        </p:spPr>
        <p:txBody>
          <a:bodyPr wrap="square" lIns="0" tIns="0" rIns="0" bIns="0" rtlCol="0"/>
          <a:lstStyle/>
          <a:p/>
        </p:txBody>
      </p:sp>
      <p:sp>
        <p:nvSpPr>
          <p:cNvPr id="1077" name="object 1077"/>
          <p:cNvSpPr/>
          <p:nvPr/>
        </p:nvSpPr>
        <p:spPr>
          <a:xfrm>
            <a:off x="5073260" y="3662927"/>
            <a:ext cx="635" cy="0"/>
          </a:xfrm>
          <a:custGeom>
            <a:avLst/>
            <a:gdLst/>
            <a:ahLst/>
            <a:cxnLst/>
            <a:rect l="l" t="t" r="r" b="b"/>
            <a:pathLst>
              <a:path w="635" h="0">
                <a:moveTo>
                  <a:pt x="0" y="0"/>
                </a:moveTo>
                <a:lnTo>
                  <a:pt x="457" y="0"/>
                </a:lnTo>
              </a:path>
            </a:pathLst>
          </a:custGeom>
          <a:ln w="6400">
            <a:solidFill>
              <a:srgbClr val="728B99"/>
            </a:solidFill>
          </a:ln>
        </p:spPr>
        <p:txBody>
          <a:bodyPr wrap="square" lIns="0" tIns="0" rIns="0" bIns="0" rtlCol="0"/>
          <a:lstStyle/>
          <a:p/>
        </p:txBody>
      </p:sp>
      <p:sp>
        <p:nvSpPr>
          <p:cNvPr id="1078" name="object 1078"/>
          <p:cNvSpPr/>
          <p:nvPr/>
        </p:nvSpPr>
        <p:spPr>
          <a:xfrm>
            <a:off x="5073700" y="3659987"/>
            <a:ext cx="117475" cy="72859"/>
          </a:xfrm>
          <a:prstGeom prst="rect">
            <a:avLst/>
          </a:prstGeom>
          <a:blipFill>
            <a:blip r:embed="rId359" cstate="print"/>
            <a:stretch>
              <a:fillRect/>
            </a:stretch>
          </a:blipFill>
        </p:spPr>
        <p:txBody>
          <a:bodyPr wrap="square" lIns="0" tIns="0" rIns="0" bIns="0" rtlCol="0"/>
          <a:lstStyle/>
          <a:p/>
        </p:txBody>
      </p:sp>
      <p:sp>
        <p:nvSpPr>
          <p:cNvPr id="1079" name="object 1079"/>
          <p:cNvSpPr/>
          <p:nvPr/>
        </p:nvSpPr>
        <p:spPr>
          <a:xfrm>
            <a:off x="5127218" y="3704717"/>
            <a:ext cx="12636" cy="15963"/>
          </a:xfrm>
          <a:prstGeom prst="rect">
            <a:avLst/>
          </a:prstGeom>
          <a:blipFill>
            <a:blip r:embed="rId360" cstate="print"/>
            <a:stretch>
              <a:fillRect/>
            </a:stretch>
          </a:blipFill>
        </p:spPr>
        <p:txBody>
          <a:bodyPr wrap="square" lIns="0" tIns="0" rIns="0" bIns="0" rtlCol="0"/>
          <a:lstStyle/>
          <a:p/>
        </p:txBody>
      </p:sp>
      <p:sp>
        <p:nvSpPr>
          <p:cNvPr id="1080" name="object 1080"/>
          <p:cNvSpPr/>
          <p:nvPr/>
        </p:nvSpPr>
        <p:spPr>
          <a:xfrm>
            <a:off x="5111064" y="3695420"/>
            <a:ext cx="12776" cy="16065"/>
          </a:xfrm>
          <a:prstGeom prst="rect">
            <a:avLst/>
          </a:prstGeom>
          <a:blipFill>
            <a:blip r:embed="rId361" cstate="print"/>
            <a:stretch>
              <a:fillRect/>
            </a:stretch>
          </a:blipFill>
        </p:spPr>
        <p:txBody>
          <a:bodyPr wrap="square" lIns="0" tIns="0" rIns="0" bIns="0" rtlCol="0"/>
          <a:lstStyle/>
          <a:p/>
        </p:txBody>
      </p:sp>
      <p:sp>
        <p:nvSpPr>
          <p:cNvPr id="1081" name="object 1081"/>
          <p:cNvSpPr/>
          <p:nvPr/>
        </p:nvSpPr>
        <p:spPr>
          <a:xfrm>
            <a:off x="5094795" y="3686023"/>
            <a:ext cx="12890" cy="16179"/>
          </a:xfrm>
          <a:prstGeom prst="rect">
            <a:avLst/>
          </a:prstGeom>
          <a:blipFill>
            <a:blip r:embed="rId362" cstate="print"/>
            <a:stretch>
              <a:fillRect/>
            </a:stretch>
          </a:blipFill>
        </p:spPr>
        <p:txBody>
          <a:bodyPr wrap="square" lIns="0" tIns="0" rIns="0" bIns="0" rtlCol="0"/>
          <a:lstStyle/>
          <a:p/>
        </p:txBody>
      </p:sp>
      <p:sp>
        <p:nvSpPr>
          <p:cNvPr id="1082" name="object 1082"/>
          <p:cNvSpPr/>
          <p:nvPr/>
        </p:nvSpPr>
        <p:spPr>
          <a:xfrm>
            <a:off x="5078323" y="3676574"/>
            <a:ext cx="13042" cy="16281"/>
          </a:xfrm>
          <a:prstGeom prst="rect">
            <a:avLst/>
          </a:prstGeom>
          <a:blipFill>
            <a:blip r:embed="rId363" cstate="print"/>
            <a:stretch>
              <a:fillRect/>
            </a:stretch>
          </a:blipFill>
        </p:spPr>
        <p:txBody>
          <a:bodyPr wrap="square" lIns="0" tIns="0" rIns="0" bIns="0" rtlCol="0"/>
          <a:lstStyle/>
          <a:p/>
        </p:txBody>
      </p:sp>
      <p:sp>
        <p:nvSpPr>
          <p:cNvPr id="1083" name="object 1083"/>
          <p:cNvSpPr/>
          <p:nvPr/>
        </p:nvSpPr>
        <p:spPr>
          <a:xfrm>
            <a:off x="5175605" y="3732314"/>
            <a:ext cx="12293" cy="15659"/>
          </a:xfrm>
          <a:prstGeom prst="rect">
            <a:avLst/>
          </a:prstGeom>
          <a:blipFill>
            <a:blip r:embed="rId364" cstate="print"/>
            <a:stretch>
              <a:fillRect/>
            </a:stretch>
          </a:blipFill>
        </p:spPr>
        <p:txBody>
          <a:bodyPr wrap="square" lIns="0" tIns="0" rIns="0" bIns="0" rtlCol="0"/>
          <a:lstStyle/>
          <a:p/>
        </p:txBody>
      </p:sp>
      <p:sp>
        <p:nvSpPr>
          <p:cNvPr id="1084" name="object 1084"/>
          <p:cNvSpPr/>
          <p:nvPr/>
        </p:nvSpPr>
        <p:spPr>
          <a:xfrm>
            <a:off x="5159959" y="3723322"/>
            <a:ext cx="12395" cy="15722"/>
          </a:xfrm>
          <a:prstGeom prst="rect">
            <a:avLst/>
          </a:prstGeom>
          <a:blipFill>
            <a:blip r:embed="rId365" cstate="print"/>
            <a:stretch>
              <a:fillRect/>
            </a:stretch>
          </a:blipFill>
        </p:spPr>
        <p:txBody>
          <a:bodyPr wrap="square" lIns="0" tIns="0" rIns="0" bIns="0" rtlCol="0"/>
          <a:lstStyle/>
          <a:p/>
        </p:txBody>
      </p:sp>
      <p:sp>
        <p:nvSpPr>
          <p:cNvPr id="1085" name="object 1085"/>
          <p:cNvSpPr/>
          <p:nvPr/>
        </p:nvSpPr>
        <p:spPr>
          <a:xfrm>
            <a:off x="5144122" y="3714191"/>
            <a:ext cx="12522" cy="15836"/>
          </a:xfrm>
          <a:prstGeom prst="rect">
            <a:avLst/>
          </a:prstGeom>
          <a:blipFill>
            <a:blip r:embed="rId366" cstate="print"/>
            <a:stretch>
              <a:fillRect/>
            </a:stretch>
          </a:blipFill>
        </p:spPr>
        <p:txBody>
          <a:bodyPr wrap="square" lIns="0" tIns="0" rIns="0" bIns="0" rtlCol="0"/>
          <a:lstStyle/>
          <a:p/>
        </p:txBody>
      </p:sp>
      <p:sp>
        <p:nvSpPr>
          <p:cNvPr id="1086" name="object 1086"/>
          <p:cNvSpPr/>
          <p:nvPr/>
        </p:nvSpPr>
        <p:spPr>
          <a:xfrm>
            <a:off x="5073135" y="3692441"/>
            <a:ext cx="635" cy="0"/>
          </a:xfrm>
          <a:custGeom>
            <a:avLst/>
            <a:gdLst/>
            <a:ahLst/>
            <a:cxnLst/>
            <a:rect l="l" t="t" r="r" b="b"/>
            <a:pathLst>
              <a:path w="635" h="0">
                <a:moveTo>
                  <a:pt x="0" y="0"/>
                </a:moveTo>
                <a:lnTo>
                  <a:pt x="457" y="0"/>
                </a:lnTo>
              </a:path>
            </a:pathLst>
          </a:custGeom>
          <a:ln w="6375">
            <a:solidFill>
              <a:srgbClr val="3D5C6A"/>
            </a:solidFill>
          </a:ln>
        </p:spPr>
        <p:txBody>
          <a:bodyPr wrap="square" lIns="0" tIns="0" rIns="0" bIns="0" rtlCol="0"/>
          <a:lstStyle/>
          <a:p/>
        </p:txBody>
      </p:sp>
      <p:sp>
        <p:nvSpPr>
          <p:cNvPr id="1087" name="object 1087"/>
          <p:cNvSpPr/>
          <p:nvPr/>
        </p:nvSpPr>
        <p:spPr>
          <a:xfrm>
            <a:off x="5073573" y="3689489"/>
            <a:ext cx="117525" cy="71831"/>
          </a:xfrm>
          <a:prstGeom prst="rect">
            <a:avLst/>
          </a:prstGeom>
          <a:blipFill>
            <a:blip r:embed="rId367" cstate="print"/>
            <a:stretch>
              <a:fillRect/>
            </a:stretch>
          </a:blipFill>
        </p:spPr>
        <p:txBody>
          <a:bodyPr wrap="square" lIns="0" tIns="0" rIns="0" bIns="0" rtlCol="0"/>
          <a:lstStyle/>
          <a:p/>
        </p:txBody>
      </p:sp>
      <p:sp>
        <p:nvSpPr>
          <p:cNvPr id="1088" name="object 1088"/>
          <p:cNvSpPr/>
          <p:nvPr/>
        </p:nvSpPr>
        <p:spPr>
          <a:xfrm>
            <a:off x="5127396" y="3732149"/>
            <a:ext cx="12611" cy="16154"/>
          </a:xfrm>
          <a:prstGeom prst="rect">
            <a:avLst/>
          </a:prstGeom>
          <a:blipFill>
            <a:blip r:embed="rId368" cstate="print"/>
            <a:stretch>
              <a:fillRect/>
            </a:stretch>
          </a:blipFill>
        </p:spPr>
        <p:txBody>
          <a:bodyPr wrap="square" lIns="0" tIns="0" rIns="0" bIns="0" rtlCol="0"/>
          <a:lstStyle/>
          <a:p/>
        </p:txBody>
      </p:sp>
      <p:sp>
        <p:nvSpPr>
          <p:cNvPr id="1089" name="object 1089"/>
          <p:cNvSpPr/>
          <p:nvPr/>
        </p:nvSpPr>
        <p:spPr>
          <a:xfrm>
            <a:off x="5111280" y="3722598"/>
            <a:ext cx="12725" cy="16268"/>
          </a:xfrm>
          <a:prstGeom prst="rect">
            <a:avLst/>
          </a:prstGeom>
          <a:blipFill>
            <a:blip r:embed="rId369" cstate="print"/>
            <a:stretch>
              <a:fillRect/>
            </a:stretch>
          </a:blipFill>
        </p:spPr>
        <p:txBody>
          <a:bodyPr wrap="square" lIns="0" tIns="0" rIns="0" bIns="0" rtlCol="0"/>
          <a:lstStyle/>
          <a:p/>
        </p:txBody>
      </p:sp>
      <p:sp>
        <p:nvSpPr>
          <p:cNvPr id="1090" name="object 1090"/>
          <p:cNvSpPr/>
          <p:nvPr/>
        </p:nvSpPr>
        <p:spPr>
          <a:xfrm>
            <a:off x="5095024" y="3712959"/>
            <a:ext cx="12877" cy="16344"/>
          </a:xfrm>
          <a:prstGeom prst="rect">
            <a:avLst/>
          </a:prstGeom>
          <a:blipFill>
            <a:blip r:embed="rId370" cstate="print"/>
            <a:stretch>
              <a:fillRect/>
            </a:stretch>
          </a:blipFill>
        </p:spPr>
        <p:txBody>
          <a:bodyPr wrap="square" lIns="0" tIns="0" rIns="0" bIns="0" rtlCol="0"/>
          <a:lstStyle/>
          <a:p/>
        </p:txBody>
      </p:sp>
      <p:sp>
        <p:nvSpPr>
          <p:cNvPr id="1091" name="object 1091"/>
          <p:cNvSpPr/>
          <p:nvPr/>
        </p:nvSpPr>
        <p:spPr>
          <a:xfrm>
            <a:off x="5078603" y="3703231"/>
            <a:ext cx="13004" cy="16484"/>
          </a:xfrm>
          <a:prstGeom prst="rect">
            <a:avLst/>
          </a:prstGeom>
          <a:blipFill>
            <a:blip r:embed="rId371" cstate="print"/>
            <a:stretch>
              <a:fillRect/>
            </a:stretch>
          </a:blipFill>
        </p:spPr>
        <p:txBody>
          <a:bodyPr wrap="square" lIns="0" tIns="0" rIns="0" bIns="0" rtlCol="0"/>
          <a:lstStyle/>
          <a:p/>
        </p:txBody>
      </p:sp>
      <p:sp>
        <p:nvSpPr>
          <p:cNvPr id="1092" name="object 1092"/>
          <p:cNvSpPr/>
          <p:nvPr/>
        </p:nvSpPr>
        <p:spPr>
          <a:xfrm>
            <a:off x="5175707" y="3760508"/>
            <a:ext cx="12255" cy="15862"/>
          </a:xfrm>
          <a:prstGeom prst="rect">
            <a:avLst/>
          </a:prstGeom>
          <a:blipFill>
            <a:blip r:embed="rId372" cstate="print"/>
            <a:stretch>
              <a:fillRect/>
            </a:stretch>
          </a:blipFill>
        </p:spPr>
        <p:txBody>
          <a:bodyPr wrap="square" lIns="0" tIns="0" rIns="0" bIns="0" rtlCol="0"/>
          <a:lstStyle/>
          <a:p/>
        </p:txBody>
      </p:sp>
      <p:sp>
        <p:nvSpPr>
          <p:cNvPr id="1093" name="object 1093"/>
          <p:cNvSpPr/>
          <p:nvPr/>
        </p:nvSpPr>
        <p:spPr>
          <a:xfrm>
            <a:off x="5160035" y="3751250"/>
            <a:ext cx="12407" cy="15938"/>
          </a:xfrm>
          <a:prstGeom prst="rect">
            <a:avLst/>
          </a:prstGeom>
          <a:blipFill>
            <a:blip r:embed="rId373" cstate="print"/>
            <a:stretch>
              <a:fillRect/>
            </a:stretch>
          </a:blipFill>
        </p:spPr>
        <p:txBody>
          <a:bodyPr wrap="square" lIns="0" tIns="0" rIns="0" bIns="0" rtlCol="0"/>
          <a:lstStyle/>
          <a:p/>
        </p:txBody>
      </p:sp>
      <p:sp>
        <p:nvSpPr>
          <p:cNvPr id="1094" name="object 1094"/>
          <p:cNvSpPr/>
          <p:nvPr/>
        </p:nvSpPr>
        <p:spPr>
          <a:xfrm>
            <a:off x="5144249" y="3741902"/>
            <a:ext cx="12496" cy="16027"/>
          </a:xfrm>
          <a:prstGeom prst="rect">
            <a:avLst/>
          </a:prstGeom>
          <a:blipFill>
            <a:blip r:embed="rId374" cstate="print"/>
            <a:stretch>
              <a:fillRect/>
            </a:stretch>
          </a:blipFill>
        </p:spPr>
        <p:txBody>
          <a:bodyPr wrap="square" lIns="0" tIns="0" rIns="0" bIns="0" rtlCol="0"/>
          <a:lstStyle/>
          <a:p/>
        </p:txBody>
      </p:sp>
      <p:sp>
        <p:nvSpPr>
          <p:cNvPr id="1095" name="object 1095"/>
          <p:cNvSpPr/>
          <p:nvPr/>
        </p:nvSpPr>
        <p:spPr>
          <a:xfrm>
            <a:off x="5204540" y="3724207"/>
            <a:ext cx="4445" cy="4445"/>
          </a:xfrm>
          <a:custGeom>
            <a:avLst/>
            <a:gdLst/>
            <a:ahLst/>
            <a:cxnLst/>
            <a:rect l="l" t="t" r="r" b="b"/>
            <a:pathLst>
              <a:path w="4445" h="4445">
                <a:moveTo>
                  <a:pt x="1244" y="0"/>
                </a:moveTo>
                <a:lnTo>
                  <a:pt x="0" y="698"/>
                </a:lnTo>
                <a:lnTo>
                  <a:pt x="4292" y="4406"/>
                </a:lnTo>
                <a:lnTo>
                  <a:pt x="4292" y="2247"/>
                </a:lnTo>
                <a:lnTo>
                  <a:pt x="1244" y="0"/>
                </a:lnTo>
                <a:close/>
              </a:path>
            </a:pathLst>
          </a:custGeom>
          <a:solidFill>
            <a:srgbClr val="5C6B6E"/>
          </a:solidFill>
        </p:spPr>
        <p:txBody>
          <a:bodyPr wrap="square" lIns="0" tIns="0" rIns="0" bIns="0" rtlCol="0"/>
          <a:lstStyle/>
          <a:p/>
        </p:txBody>
      </p:sp>
      <p:sp>
        <p:nvSpPr>
          <p:cNvPr id="1096" name="object 1096"/>
          <p:cNvSpPr/>
          <p:nvPr/>
        </p:nvSpPr>
        <p:spPr>
          <a:xfrm>
            <a:off x="5207603" y="3700137"/>
            <a:ext cx="31115" cy="40640"/>
          </a:xfrm>
          <a:custGeom>
            <a:avLst/>
            <a:gdLst/>
            <a:ahLst/>
            <a:cxnLst/>
            <a:rect l="l" t="t" r="r" b="b"/>
            <a:pathLst>
              <a:path w="31114" h="40639">
                <a:moveTo>
                  <a:pt x="29565" y="0"/>
                </a:moveTo>
                <a:lnTo>
                  <a:pt x="13944" y="6286"/>
                </a:lnTo>
                <a:lnTo>
                  <a:pt x="13970" y="16395"/>
                </a:lnTo>
                <a:lnTo>
                  <a:pt x="0" y="22720"/>
                </a:lnTo>
                <a:lnTo>
                  <a:pt x="38" y="39090"/>
                </a:lnTo>
                <a:lnTo>
                  <a:pt x="1270" y="40551"/>
                </a:lnTo>
                <a:lnTo>
                  <a:pt x="15786" y="21107"/>
                </a:lnTo>
                <a:lnTo>
                  <a:pt x="30746" y="1447"/>
                </a:lnTo>
                <a:lnTo>
                  <a:pt x="29565" y="0"/>
                </a:lnTo>
                <a:close/>
              </a:path>
            </a:pathLst>
          </a:custGeom>
          <a:solidFill>
            <a:srgbClr val="88979C"/>
          </a:solidFill>
        </p:spPr>
        <p:txBody>
          <a:bodyPr wrap="square" lIns="0" tIns="0" rIns="0" bIns="0" rtlCol="0"/>
          <a:lstStyle/>
          <a:p/>
        </p:txBody>
      </p:sp>
      <p:sp>
        <p:nvSpPr>
          <p:cNvPr id="1097" name="object 1097"/>
          <p:cNvSpPr/>
          <p:nvPr/>
        </p:nvSpPr>
        <p:spPr>
          <a:xfrm>
            <a:off x="5208828" y="3701580"/>
            <a:ext cx="29590" cy="39115"/>
          </a:xfrm>
          <a:prstGeom prst="rect">
            <a:avLst/>
          </a:prstGeom>
          <a:blipFill>
            <a:blip r:embed="rId375" cstate="print"/>
            <a:stretch>
              <a:fillRect/>
            </a:stretch>
          </a:blipFill>
        </p:spPr>
        <p:txBody>
          <a:bodyPr wrap="square" lIns="0" tIns="0" rIns="0" bIns="0" rtlCol="0"/>
          <a:lstStyle/>
          <a:p/>
        </p:txBody>
      </p:sp>
      <p:sp>
        <p:nvSpPr>
          <p:cNvPr id="1098" name="object 1098"/>
          <p:cNvSpPr/>
          <p:nvPr/>
        </p:nvSpPr>
        <p:spPr>
          <a:xfrm>
            <a:off x="5204540" y="3724898"/>
            <a:ext cx="4445" cy="15875"/>
          </a:xfrm>
          <a:custGeom>
            <a:avLst/>
            <a:gdLst/>
            <a:ahLst/>
            <a:cxnLst/>
            <a:rect l="l" t="t" r="r" b="b"/>
            <a:pathLst>
              <a:path w="4445" h="15875">
                <a:moveTo>
                  <a:pt x="0" y="0"/>
                </a:moveTo>
                <a:lnTo>
                  <a:pt x="25" y="12090"/>
                </a:lnTo>
                <a:lnTo>
                  <a:pt x="4330" y="15798"/>
                </a:lnTo>
                <a:lnTo>
                  <a:pt x="4292" y="3721"/>
                </a:lnTo>
                <a:lnTo>
                  <a:pt x="0" y="0"/>
                </a:lnTo>
                <a:close/>
              </a:path>
            </a:pathLst>
          </a:custGeom>
          <a:solidFill>
            <a:srgbClr val="88979C"/>
          </a:solidFill>
        </p:spPr>
        <p:txBody>
          <a:bodyPr wrap="square" lIns="0" tIns="0" rIns="0" bIns="0" rtlCol="0"/>
          <a:lstStyle/>
          <a:p/>
        </p:txBody>
      </p:sp>
      <p:sp>
        <p:nvSpPr>
          <p:cNvPr id="1099" name="object 1099"/>
          <p:cNvSpPr/>
          <p:nvPr/>
        </p:nvSpPr>
        <p:spPr>
          <a:xfrm>
            <a:off x="5204635" y="3759694"/>
            <a:ext cx="4445" cy="4445"/>
          </a:xfrm>
          <a:custGeom>
            <a:avLst/>
            <a:gdLst/>
            <a:ahLst/>
            <a:cxnLst/>
            <a:rect l="l" t="t" r="r" b="b"/>
            <a:pathLst>
              <a:path w="4445" h="4445">
                <a:moveTo>
                  <a:pt x="1231" y="0"/>
                </a:moveTo>
                <a:lnTo>
                  <a:pt x="0" y="673"/>
                </a:lnTo>
                <a:lnTo>
                  <a:pt x="4292" y="4343"/>
                </a:lnTo>
                <a:lnTo>
                  <a:pt x="4292" y="2209"/>
                </a:lnTo>
                <a:lnTo>
                  <a:pt x="1231" y="0"/>
                </a:lnTo>
                <a:close/>
              </a:path>
            </a:pathLst>
          </a:custGeom>
          <a:solidFill>
            <a:srgbClr val="5C6B6E"/>
          </a:solidFill>
        </p:spPr>
        <p:txBody>
          <a:bodyPr wrap="square" lIns="0" tIns="0" rIns="0" bIns="0" rtlCol="0"/>
          <a:lstStyle/>
          <a:p/>
        </p:txBody>
      </p:sp>
      <p:sp>
        <p:nvSpPr>
          <p:cNvPr id="1100" name="object 1100"/>
          <p:cNvSpPr/>
          <p:nvPr/>
        </p:nvSpPr>
        <p:spPr>
          <a:xfrm>
            <a:off x="5207704" y="3735130"/>
            <a:ext cx="31115" cy="41275"/>
          </a:xfrm>
          <a:custGeom>
            <a:avLst/>
            <a:gdLst/>
            <a:ahLst/>
            <a:cxnLst/>
            <a:rect l="l" t="t" r="r" b="b"/>
            <a:pathLst>
              <a:path w="31114" h="41275">
                <a:moveTo>
                  <a:pt x="29591" y="0"/>
                </a:moveTo>
                <a:lnTo>
                  <a:pt x="13957" y="6527"/>
                </a:lnTo>
                <a:lnTo>
                  <a:pt x="13970" y="16675"/>
                </a:lnTo>
                <a:lnTo>
                  <a:pt x="0" y="23177"/>
                </a:lnTo>
                <a:lnTo>
                  <a:pt x="38" y="39598"/>
                </a:lnTo>
                <a:lnTo>
                  <a:pt x="1257" y="41071"/>
                </a:lnTo>
                <a:lnTo>
                  <a:pt x="15811" y="21374"/>
                </a:lnTo>
                <a:lnTo>
                  <a:pt x="30797" y="1473"/>
                </a:lnTo>
                <a:lnTo>
                  <a:pt x="29591" y="0"/>
                </a:lnTo>
                <a:close/>
              </a:path>
            </a:pathLst>
          </a:custGeom>
          <a:solidFill>
            <a:srgbClr val="88979C"/>
          </a:solidFill>
        </p:spPr>
        <p:txBody>
          <a:bodyPr wrap="square" lIns="0" tIns="0" rIns="0" bIns="0" rtlCol="0"/>
          <a:lstStyle/>
          <a:p/>
        </p:txBody>
      </p:sp>
      <p:sp>
        <p:nvSpPr>
          <p:cNvPr id="1101" name="object 1101"/>
          <p:cNvSpPr/>
          <p:nvPr/>
        </p:nvSpPr>
        <p:spPr>
          <a:xfrm>
            <a:off x="5208930" y="3736619"/>
            <a:ext cx="29616" cy="39573"/>
          </a:xfrm>
          <a:prstGeom prst="rect">
            <a:avLst/>
          </a:prstGeom>
          <a:blipFill>
            <a:blip r:embed="rId376" cstate="print"/>
            <a:stretch>
              <a:fillRect/>
            </a:stretch>
          </a:blipFill>
        </p:spPr>
        <p:txBody>
          <a:bodyPr wrap="square" lIns="0" tIns="0" rIns="0" bIns="0" rtlCol="0"/>
          <a:lstStyle/>
          <a:p/>
        </p:txBody>
      </p:sp>
      <p:sp>
        <p:nvSpPr>
          <p:cNvPr id="1102" name="object 1102"/>
          <p:cNvSpPr/>
          <p:nvPr/>
        </p:nvSpPr>
        <p:spPr>
          <a:xfrm>
            <a:off x="5204635" y="3760373"/>
            <a:ext cx="4445" cy="15875"/>
          </a:xfrm>
          <a:custGeom>
            <a:avLst/>
            <a:gdLst/>
            <a:ahLst/>
            <a:cxnLst/>
            <a:rect l="l" t="t" r="r" b="b"/>
            <a:pathLst>
              <a:path w="4445" h="15875">
                <a:moveTo>
                  <a:pt x="0" y="0"/>
                </a:moveTo>
                <a:lnTo>
                  <a:pt x="38" y="12141"/>
                </a:lnTo>
                <a:lnTo>
                  <a:pt x="4330" y="15824"/>
                </a:lnTo>
                <a:lnTo>
                  <a:pt x="4292" y="3657"/>
                </a:lnTo>
                <a:lnTo>
                  <a:pt x="0" y="0"/>
                </a:lnTo>
                <a:close/>
              </a:path>
            </a:pathLst>
          </a:custGeom>
          <a:solidFill>
            <a:srgbClr val="88979C"/>
          </a:solidFill>
        </p:spPr>
        <p:txBody>
          <a:bodyPr wrap="square" lIns="0" tIns="0" rIns="0" bIns="0" rtlCol="0"/>
          <a:lstStyle/>
          <a:p/>
        </p:txBody>
      </p:sp>
      <p:sp>
        <p:nvSpPr>
          <p:cNvPr id="1103" name="object 1103"/>
          <p:cNvSpPr/>
          <p:nvPr/>
        </p:nvSpPr>
        <p:spPr>
          <a:xfrm>
            <a:off x="5383161" y="3857354"/>
            <a:ext cx="635" cy="635"/>
          </a:xfrm>
          <a:custGeom>
            <a:avLst/>
            <a:gdLst/>
            <a:ahLst/>
            <a:cxnLst/>
            <a:rect l="l" t="t" r="r" b="b"/>
            <a:pathLst>
              <a:path w="635" h="635">
                <a:moveTo>
                  <a:pt x="139" y="0"/>
                </a:moveTo>
                <a:lnTo>
                  <a:pt x="0" y="76"/>
                </a:lnTo>
                <a:lnTo>
                  <a:pt x="139" y="76"/>
                </a:lnTo>
                <a:close/>
              </a:path>
            </a:pathLst>
          </a:custGeom>
          <a:solidFill>
            <a:srgbClr val="BACAD3"/>
          </a:solidFill>
        </p:spPr>
        <p:txBody>
          <a:bodyPr wrap="square" lIns="0" tIns="0" rIns="0" bIns="0" rtlCol="0"/>
          <a:lstStyle/>
          <a:p/>
        </p:txBody>
      </p:sp>
      <p:sp>
        <p:nvSpPr>
          <p:cNvPr id="1104" name="object 1104"/>
          <p:cNvSpPr/>
          <p:nvPr/>
        </p:nvSpPr>
        <p:spPr>
          <a:xfrm>
            <a:off x="5379885" y="3851716"/>
            <a:ext cx="6985" cy="9525"/>
          </a:xfrm>
          <a:custGeom>
            <a:avLst/>
            <a:gdLst/>
            <a:ahLst/>
            <a:cxnLst/>
            <a:rect l="l" t="t" r="r" b="b"/>
            <a:pathLst>
              <a:path w="6985" h="9525">
                <a:moveTo>
                  <a:pt x="3276" y="5641"/>
                </a:moveTo>
                <a:lnTo>
                  <a:pt x="2419" y="5661"/>
                </a:lnTo>
                <a:lnTo>
                  <a:pt x="3276" y="9131"/>
                </a:lnTo>
                <a:lnTo>
                  <a:pt x="6819" y="9131"/>
                </a:lnTo>
                <a:lnTo>
                  <a:pt x="6819" y="8724"/>
                </a:lnTo>
                <a:lnTo>
                  <a:pt x="4864" y="8724"/>
                </a:lnTo>
                <a:lnTo>
                  <a:pt x="3276" y="5714"/>
                </a:lnTo>
                <a:close/>
              </a:path>
              <a:path w="6985" h="9525">
                <a:moveTo>
                  <a:pt x="3416" y="5638"/>
                </a:moveTo>
                <a:lnTo>
                  <a:pt x="3276" y="5641"/>
                </a:lnTo>
                <a:lnTo>
                  <a:pt x="4864" y="8724"/>
                </a:lnTo>
                <a:lnTo>
                  <a:pt x="5003" y="8661"/>
                </a:lnTo>
                <a:lnTo>
                  <a:pt x="3456" y="5714"/>
                </a:lnTo>
                <a:close/>
              </a:path>
              <a:path w="6985" h="9525">
                <a:moveTo>
                  <a:pt x="6819" y="5714"/>
                </a:moveTo>
                <a:lnTo>
                  <a:pt x="3456" y="5714"/>
                </a:lnTo>
                <a:lnTo>
                  <a:pt x="5003" y="8661"/>
                </a:lnTo>
                <a:lnTo>
                  <a:pt x="4864" y="8724"/>
                </a:lnTo>
                <a:lnTo>
                  <a:pt x="6819" y="8724"/>
                </a:lnTo>
                <a:lnTo>
                  <a:pt x="6819" y="5714"/>
                </a:lnTo>
                <a:close/>
              </a:path>
              <a:path w="6985" h="9525">
                <a:moveTo>
                  <a:pt x="2419" y="5661"/>
                </a:moveTo>
                <a:lnTo>
                  <a:pt x="0" y="5714"/>
                </a:lnTo>
                <a:lnTo>
                  <a:pt x="2432" y="5714"/>
                </a:lnTo>
                <a:close/>
              </a:path>
              <a:path w="6985" h="9525">
                <a:moveTo>
                  <a:pt x="3455" y="5714"/>
                </a:moveTo>
                <a:close/>
              </a:path>
              <a:path w="6985" h="9525">
                <a:moveTo>
                  <a:pt x="6819" y="2311"/>
                </a:moveTo>
                <a:lnTo>
                  <a:pt x="3416" y="2311"/>
                </a:lnTo>
                <a:lnTo>
                  <a:pt x="3455" y="5714"/>
                </a:lnTo>
                <a:lnTo>
                  <a:pt x="6819" y="5638"/>
                </a:lnTo>
                <a:lnTo>
                  <a:pt x="6819" y="2311"/>
                </a:lnTo>
                <a:close/>
              </a:path>
              <a:path w="6985" h="9525">
                <a:moveTo>
                  <a:pt x="6819" y="0"/>
                </a:moveTo>
                <a:lnTo>
                  <a:pt x="1689" y="2705"/>
                </a:lnTo>
                <a:lnTo>
                  <a:pt x="2419" y="5661"/>
                </a:lnTo>
                <a:lnTo>
                  <a:pt x="3276" y="5641"/>
                </a:lnTo>
                <a:lnTo>
                  <a:pt x="3276" y="2311"/>
                </a:lnTo>
                <a:lnTo>
                  <a:pt x="6819" y="2311"/>
                </a:lnTo>
                <a:lnTo>
                  <a:pt x="6819" y="0"/>
                </a:lnTo>
                <a:close/>
              </a:path>
              <a:path w="6985" h="9525">
                <a:moveTo>
                  <a:pt x="3416" y="2311"/>
                </a:moveTo>
                <a:lnTo>
                  <a:pt x="3276" y="2311"/>
                </a:lnTo>
                <a:lnTo>
                  <a:pt x="3276" y="5641"/>
                </a:lnTo>
                <a:lnTo>
                  <a:pt x="3416" y="5638"/>
                </a:lnTo>
                <a:lnTo>
                  <a:pt x="3416" y="2311"/>
                </a:lnTo>
                <a:close/>
              </a:path>
            </a:pathLst>
          </a:custGeom>
          <a:solidFill>
            <a:srgbClr val="000000"/>
          </a:solidFill>
        </p:spPr>
        <p:txBody>
          <a:bodyPr wrap="square" lIns="0" tIns="0" rIns="0" bIns="0" rtlCol="0"/>
          <a:lstStyle/>
          <a:p/>
        </p:txBody>
      </p:sp>
      <p:sp>
        <p:nvSpPr>
          <p:cNvPr id="1105" name="object 1105"/>
          <p:cNvSpPr/>
          <p:nvPr/>
        </p:nvSpPr>
        <p:spPr>
          <a:xfrm>
            <a:off x="5191010" y="3580041"/>
            <a:ext cx="60591" cy="241414"/>
          </a:xfrm>
          <a:prstGeom prst="rect">
            <a:avLst/>
          </a:prstGeom>
          <a:blipFill>
            <a:blip r:embed="rId377" cstate="print"/>
            <a:stretch>
              <a:fillRect/>
            </a:stretch>
          </a:blipFill>
        </p:spPr>
        <p:txBody>
          <a:bodyPr wrap="square" lIns="0" tIns="0" rIns="0" bIns="0" rtlCol="0"/>
          <a:lstStyle/>
          <a:p/>
        </p:txBody>
      </p:sp>
      <p:sp>
        <p:nvSpPr>
          <p:cNvPr id="1106" name="object 1106"/>
          <p:cNvSpPr/>
          <p:nvPr/>
        </p:nvSpPr>
        <p:spPr>
          <a:xfrm>
            <a:off x="5251168" y="3589478"/>
            <a:ext cx="50800" cy="232410"/>
          </a:xfrm>
          <a:custGeom>
            <a:avLst/>
            <a:gdLst/>
            <a:ahLst/>
            <a:cxnLst/>
            <a:rect l="l" t="t" r="r" b="b"/>
            <a:pathLst>
              <a:path w="50800" h="232410">
                <a:moveTo>
                  <a:pt x="50253" y="0"/>
                </a:moveTo>
                <a:lnTo>
                  <a:pt x="431" y="27177"/>
                </a:lnTo>
                <a:lnTo>
                  <a:pt x="0" y="231978"/>
                </a:lnTo>
                <a:lnTo>
                  <a:pt x="49936" y="201460"/>
                </a:lnTo>
                <a:lnTo>
                  <a:pt x="50253" y="0"/>
                </a:lnTo>
                <a:close/>
              </a:path>
            </a:pathLst>
          </a:custGeom>
          <a:solidFill>
            <a:srgbClr val="2C4A57"/>
          </a:solidFill>
        </p:spPr>
        <p:txBody>
          <a:bodyPr wrap="square" lIns="0" tIns="0" rIns="0" bIns="0" rtlCol="0"/>
          <a:lstStyle/>
          <a:p/>
        </p:txBody>
      </p:sp>
      <p:sp>
        <p:nvSpPr>
          <p:cNvPr id="1107" name="object 1107"/>
          <p:cNvSpPr/>
          <p:nvPr/>
        </p:nvSpPr>
        <p:spPr>
          <a:xfrm>
            <a:off x="5191582" y="3553854"/>
            <a:ext cx="109842" cy="62801"/>
          </a:xfrm>
          <a:prstGeom prst="rect">
            <a:avLst/>
          </a:prstGeom>
          <a:blipFill>
            <a:blip r:embed="rId378" cstate="print"/>
            <a:stretch>
              <a:fillRect/>
            </a:stretch>
          </a:blipFill>
        </p:spPr>
        <p:txBody>
          <a:bodyPr wrap="square" lIns="0" tIns="0" rIns="0" bIns="0" rtlCol="0"/>
          <a:lstStyle/>
          <a:p/>
        </p:txBody>
      </p:sp>
      <p:sp>
        <p:nvSpPr>
          <p:cNvPr id="1108" name="object 1108"/>
          <p:cNvSpPr/>
          <p:nvPr/>
        </p:nvSpPr>
        <p:spPr>
          <a:xfrm>
            <a:off x="5195779" y="3556506"/>
            <a:ext cx="101600" cy="37465"/>
          </a:xfrm>
          <a:custGeom>
            <a:avLst/>
            <a:gdLst/>
            <a:ahLst/>
            <a:cxnLst/>
            <a:rect l="l" t="t" r="r" b="b"/>
            <a:pathLst>
              <a:path w="101600" h="37464">
                <a:moveTo>
                  <a:pt x="63623" y="9867"/>
                </a:moveTo>
                <a:lnTo>
                  <a:pt x="48221" y="9867"/>
                </a:lnTo>
                <a:lnTo>
                  <a:pt x="92938" y="37096"/>
                </a:lnTo>
                <a:lnTo>
                  <a:pt x="101079" y="32753"/>
                </a:lnTo>
                <a:lnTo>
                  <a:pt x="63623" y="9867"/>
                </a:lnTo>
                <a:close/>
              </a:path>
              <a:path w="101600" h="37464">
                <a:moveTo>
                  <a:pt x="47472" y="0"/>
                </a:moveTo>
                <a:lnTo>
                  <a:pt x="0" y="23736"/>
                </a:lnTo>
                <a:lnTo>
                  <a:pt x="9245" y="29387"/>
                </a:lnTo>
                <a:lnTo>
                  <a:pt x="48221" y="9867"/>
                </a:lnTo>
                <a:lnTo>
                  <a:pt x="63623" y="9867"/>
                </a:lnTo>
                <a:lnTo>
                  <a:pt x="47472" y="0"/>
                </a:lnTo>
                <a:close/>
              </a:path>
            </a:pathLst>
          </a:custGeom>
          <a:solidFill>
            <a:srgbClr val="476979"/>
          </a:solidFill>
        </p:spPr>
        <p:txBody>
          <a:bodyPr wrap="square" lIns="0" tIns="0" rIns="0" bIns="0" rtlCol="0"/>
          <a:lstStyle/>
          <a:p/>
        </p:txBody>
      </p:sp>
      <p:sp>
        <p:nvSpPr>
          <p:cNvPr id="1109" name="object 1109"/>
          <p:cNvSpPr/>
          <p:nvPr/>
        </p:nvSpPr>
        <p:spPr>
          <a:xfrm>
            <a:off x="5205031" y="3566376"/>
            <a:ext cx="83692" cy="47574"/>
          </a:xfrm>
          <a:prstGeom prst="rect">
            <a:avLst/>
          </a:prstGeom>
          <a:blipFill>
            <a:blip r:embed="rId379" cstate="print"/>
            <a:stretch>
              <a:fillRect/>
            </a:stretch>
          </a:blipFill>
        </p:spPr>
        <p:txBody>
          <a:bodyPr wrap="square" lIns="0" tIns="0" rIns="0" bIns="0" rtlCol="0"/>
          <a:lstStyle/>
          <a:p/>
        </p:txBody>
      </p:sp>
      <p:sp>
        <p:nvSpPr>
          <p:cNvPr id="1110" name="object 1110"/>
          <p:cNvSpPr/>
          <p:nvPr/>
        </p:nvSpPr>
        <p:spPr>
          <a:xfrm>
            <a:off x="5261759" y="3640961"/>
            <a:ext cx="4445" cy="4445"/>
          </a:xfrm>
          <a:custGeom>
            <a:avLst/>
            <a:gdLst/>
            <a:ahLst/>
            <a:cxnLst/>
            <a:rect l="l" t="t" r="r" b="b"/>
            <a:pathLst>
              <a:path w="4445" h="4445">
                <a:moveTo>
                  <a:pt x="1231" y="0"/>
                </a:moveTo>
                <a:lnTo>
                  <a:pt x="0" y="673"/>
                </a:lnTo>
                <a:lnTo>
                  <a:pt x="4305" y="4381"/>
                </a:lnTo>
                <a:lnTo>
                  <a:pt x="4305" y="2260"/>
                </a:lnTo>
                <a:lnTo>
                  <a:pt x="1231" y="0"/>
                </a:lnTo>
                <a:close/>
              </a:path>
            </a:pathLst>
          </a:custGeom>
          <a:solidFill>
            <a:srgbClr val="365563"/>
          </a:solidFill>
        </p:spPr>
        <p:txBody>
          <a:bodyPr wrap="square" lIns="0" tIns="0" rIns="0" bIns="0" rtlCol="0"/>
          <a:lstStyle/>
          <a:p/>
        </p:txBody>
      </p:sp>
      <p:sp>
        <p:nvSpPr>
          <p:cNvPr id="1111" name="object 1111"/>
          <p:cNvSpPr/>
          <p:nvPr/>
        </p:nvSpPr>
        <p:spPr>
          <a:xfrm>
            <a:off x="5264809" y="3616645"/>
            <a:ext cx="31750" cy="41275"/>
          </a:xfrm>
          <a:custGeom>
            <a:avLst/>
            <a:gdLst/>
            <a:ahLst/>
            <a:cxnLst/>
            <a:rect l="l" t="t" r="r" b="b"/>
            <a:pathLst>
              <a:path w="31750" h="41275">
                <a:moveTo>
                  <a:pt x="30022" y="0"/>
                </a:moveTo>
                <a:lnTo>
                  <a:pt x="14147" y="6451"/>
                </a:lnTo>
                <a:lnTo>
                  <a:pt x="14135" y="16573"/>
                </a:lnTo>
                <a:lnTo>
                  <a:pt x="25" y="22974"/>
                </a:lnTo>
                <a:lnTo>
                  <a:pt x="0" y="39344"/>
                </a:lnTo>
                <a:lnTo>
                  <a:pt x="1219" y="40792"/>
                </a:lnTo>
                <a:lnTo>
                  <a:pt x="15963" y="21323"/>
                </a:lnTo>
                <a:lnTo>
                  <a:pt x="31229" y="1473"/>
                </a:lnTo>
                <a:lnTo>
                  <a:pt x="30022" y="0"/>
                </a:lnTo>
                <a:close/>
              </a:path>
            </a:pathLst>
          </a:custGeom>
          <a:solidFill>
            <a:srgbClr val="47626F"/>
          </a:solidFill>
        </p:spPr>
        <p:txBody>
          <a:bodyPr wrap="square" lIns="0" tIns="0" rIns="0" bIns="0" rtlCol="0"/>
          <a:lstStyle/>
          <a:p/>
        </p:txBody>
      </p:sp>
      <p:sp>
        <p:nvSpPr>
          <p:cNvPr id="1112" name="object 1112"/>
          <p:cNvSpPr/>
          <p:nvPr/>
        </p:nvSpPr>
        <p:spPr>
          <a:xfrm>
            <a:off x="5266027" y="3618119"/>
            <a:ext cx="30480" cy="39370"/>
          </a:xfrm>
          <a:custGeom>
            <a:avLst/>
            <a:gdLst/>
            <a:ahLst/>
            <a:cxnLst/>
            <a:rect l="l" t="t" r="r" b="b"/>
            <a:pathLst>
              <a:path w="30479" h="39370">
                <a:moveTo>
                  <a:pt x="30010" y="0"/>
                </a:moveTo>
                <a:lnTo>
                  <a:pt x="14147" y="6426"/>
                </a:lnTo>
                <a:lnTo>
                  <a:pt x="14135" y="16573"/>
                </a:lnTo>
                <a:lnTo>
                  <a:pt x="38" y="22961"/>
                </a:lnTo>
                <a:lnTo>
                  <a:pt x="0" y="39319"/>
                </a:lnTo>
                <a:lnTo>
                  <a:pt x="15925" y="31368"/>
                </a:lnTo>
                <a:lnTo>
                  <a:pt x="15963" y="21323"/>
                </a:lnTo>
                <a:lnTo>
                  <a:pt x="29997" y="15570"/>
                </a:lnTo>
                <a:lnTo>
                  <a:pt x="30010" y="0"/>
                </a:lnTo>
                <a:close/>
              </a:path>
            </a:pathLst>
          </a:custGeom>
          <a:solidFill>
            <a:srgbClr val="7E9BAA"/>
          </a:solidFill>
        </p:spPr>
        <p:txBody>
          <a:bodyPr wrap="square" lIns="0" tIns="0" rIns="0" bIns="0" rtlCol="0"/>
          <a:lstStyle/>
          <a:p/>
        </p:txBody>
      </p:sp>
      <p:sp>
        <p:nvSpPr>
          <p:cNvPr id="1113" name="object 1113"/>
          <p:cNvSpPr/>
          <p:nvPr/>
        </p:nvSpPr>
        <p:spPr>
          <a:xfrm>
            <a:off x="5261747" y="3641633"/>
            <a:ext cx="4445" cy="15875"/>
          </a:xfrm>
          <a:custGeom>
            <a:avLst/>
            <a:gdLst/>
            <a:ahLst/>
            <a:cxnLst/>
            <a:rect l="l" t="t" r="r" b="b"/>
            <a:pathLst>
              <a:path w="4445" h="15875">
                <a:moveTo>
                  <a:pt x="12" y="0"/>
                </a:moveTo>
                <a:lnTo>
                  <a:pt x="0" y="12103"/>
                </a:lnTo>
                <a:lnTo>
                  <a:pt x="4279" y="15798"/>
                </a:lnTo>
                <a:lnTo>
                  <a:pt x="4317" y="3708"/>
                </a:lnTo>
                <a:lnTo>
                  <a:pt x="12" y="0"/>
                </a:lnTo>
                <a:close/>
              </a:path>
            </a:pathLst>
          </a:custGeom>
          <a:solidFill>
            <a:srgbClr val="47626F"/>
          </a:solidFill>
        </p:spPr>
        <p:txBody>
          <a:bodyPr wrap="square" lIns="0" tIns="0" rIns="0" bIns="0" rtlCol="0"/>
          <a:lstStyle/>
          <a:p/>
        </p:txBody>
      </p:sp>
      <p:sp>
        <p:nvSpPr>
          <p:cNvPr id="1114" name="object 1114"/>
          <p:cNvSpPr/>
          <p:nvPr/>
        </p:nvSpPr>
        <p:spPr>
          <a:xfrm>
            <a:off x="5261698" y="3676419"/>
            <a:ext cx="4445" cy="4445"/>
          </a:xfrm>
          <a:custGeom>
            <a:avLst/>
            <a:gdLst/>
            <a:ahLst/>
            <a:cxnLst/>
            <a:rect l="l" t="t" r="r" b="b"/>
            <a:pathLst>
              <a:path w="4445" h="4445">
                <a:moveTo>
                  <a:pt x="1219" y="0"/>
                </a:moveTo>
                <a:lnTo>
                  <a:pt x="0" y="673"/>
                </a:lnTo>
                <a:lnTo>
                  <a:pt x="4292" y="4368"/>
                </a:lnTo>
                <a:lnTo>
                  <a:pt x="4292" y="2222"/>
                </a:lnTo>
                <a:lnTo>
                  <a:pt x="1219" y="0"/>
                </a:lnTo>
                <a:close/>
              </a:path>
            </a:pathLst>
          </a:custGeom>
          <a:solidFill>
            <a:srgbClr val="365563"/>
          </a:solidFill>
        </p:spPr>
        <p:txBody>
          <a:bodyPr wrap="square" lIns="0" tIns="0" rIns="0" bIns="0" rtlCol="0"/>
          <a:lstStyle/>
          <a:p/>
        </p:txBody>
      </p:sp>
      <p:sp>
        <p:nvSpPr>
          <p:cNvPr id="1115" name="object 1115"/>
          <p:cNvSpPr/>
          <p:nvPr/>
        </p:nvSpPr>
        <p:spPr>
          <a:xfrm>
            <a:off x="5264744" y="3651903"/>
            <a:ext cx="31750" cy="41275"/>
          </a:xfrm>
          <a:custGeom>
            <a:avLst/>
            <a:gdLst/>
            <a:ahLst/>
            <a:cxnLst/>
            <a:rect l="l" t="t" r="r" b="b"/>
            <a:pathLst>
              <a:path w="31750" h="41275">
                <a:moveTo>
                  <a:pt x="30022" y="0"/>
                </a:moveTo>
                <a:lnTo>
                  <a:pt x="14147" y="6527"/>
                </a:lnTo>
                <a:lnTo>
                  <a:pt x="14147" y="16675"/>
                </a:lnTo>
                <a:lnTo>
                  <a:pt x="38" y="23126"/>
                </a:lnTo>
                <a:lnTo>
                  <a:pt x="0" y="39509"/>
                </a:lnTo>
                <a:lnTo>
                  <a:pt x="1231" y="40982"/>
                </a:lnTo>
                <a:lnTo>
                  <a:pt x="15951" y="21424"/>
                </a:lnTo>
                <a:lnTo>
                  <a:pt x="31241" y="1473"/>
                </a:lnTo>
                <a:lnTo>
                  <a:pt x="30022" y="0"/>
                </a:lnTo>
                <a:close/>
              </a:path>
            </a:pathLst>
          </a:custGeom>
          <a:solidFill>
            <a:srgbClr val="47626F"/>
          </a:solidFill>
        </p:spPr>
        <p:txBody>
          <a:bodyPr wrap="square" lIns="0" tIns="0" rIns="0" bIns="0" rtlCol="0"/>
          <a:lstStyle/>
          <a:p/>
        </p:txBody>
      </p:sp>
      <p:sp>
        <p:nvSpPr>
          <p:cNvPr id="1116" name="object 1116"/>
          <p:cNvSpPr/>
          <p:nvPr/>
        </p:nvSpPr>
        <p:spPr>
          <a:xfrm>
            <a:off x="5265973" y="3653368"/>
            <a:ext cx="30480" cy="40005"/>
          </a:xfrm>
          <a:custGeom>
            <a:avLst/>
            <a:gdLst/>
            <a:ahLst/>
            <a:cxnLst/>
            <a:rect l="l" t="t" r="r" b="b"/>
            <a:pathLst>
              <a:path w="30479" h="40004">
                <a:moveTo>
                  <a:pt x="30022" y="0"/>
                </a:moveTo>
                <a:lnTo>
                  <a:pt x="14135" y="6527"/>
                </a:lnTo>
                <a:lnTo>
                  <a:pt x="14122" y="16662"/>
                </a:lnTo>
                <a:lnTo>
                  <a:pt x="25" y="23139"/>
                </a:lnTo>
                <a:lnTo>
                  <a:pt x="0" y="39522"/>
                </a:lnTo>
                <a:lnTo>
                  <a:pt x="15938" y="31457"/>
                </a:lnTo>
                <a:lnTo>
                  <a:pt x="15938" y="21412"/>
                </a:lnTo>
                <a:lnTo>
                  <a:pt x="29984" y="15595"/>
                </a:lnTo>
                <a:lnTo>
                  <a:pt x="30022" y="0"/>
                </a:lnTo>
                <a:close/>
              </a:path>
            </a:pathLst>
          </a:custGeom>
          <a:solidFill>
            <a:srgbClr val="7E9BAA"/>
          </a:solidFill>
        </p:spPr>
        <p:txBody>
          <a:bodyPr wrap="square" lIns="0" tIns="0" rIns="0" bIns="0" rtlCol="0"/>
          <a:lstStyle/>
          <a:p/>
        </p:txBody>
      </p:sp>
      <p:sp>
        <p:nvSpPr>
          <p:cNvPr id="1117" name="object 1117"/>
          <p:cNvSpPr/>
          <p:nvPr/>
        </p:nvSpPr>
        <p:spPr>
          <a:xfrm>
            <a:off x="5261673" y="3677087"/>
            <a:ext cx="4445" cy="15875"/>
          </a:xfrm>
          <a:custGeom>
            <a:avLst/>
            <a:gdLst/>
            <a:ahLst/>
            <a:cxnLst/>
            <a:rect l="l" t="t" r="r" b="b"/>
            <a:pathLst>
              <a:path w="4445" h="15875">
                <a:moveTo>
                  <a:pt x="25" y="0"/>
                </a:moveTo>
                <a:lnTo>
                  <a:pt x="0" y="12090"/>
                </a:lnTo>
                <a:lnTo>
                  <a:pt x="4305" y="15798"/>
                </a:lnTo>
                <a:lnTo>
                  <a:pt x="4317" y="3695"/>
                </a:lnTo>
                <a:lnTo>
                  <a:pt x="25" y="0"/>
                </a:lnTo>
                <a:close/>
              </a:path>
            </a:pathLst>
          </a:custGeom>
          <a:solidFill>
            <a:srgbClr val="47626F"/>
          </a:solidFill>
        </p:spPr>
        <p:txBody>
          <a:bodyPr wrap="square" lIns="0" tIns="0" rIns="0" bIns="0" rtlCol="0"/>
          <a:lstStyle/>
          <a:p/>
        </p:txBody>
      </p:sp>
      <p:sp>
        <p:nvSpPr>
          <p:cNvPr id="1118" name="object 1118"/>
          <p:cNvSpPr/>
          <p:nvPr/>
        </p:nvSpPr>
        <p:spPr>
          <a:xfrm>
            <a:off x="5261607" y="3714098"/>
            <a:ext cx="4445" cy="4445"/>
          </a:xfrm>
          <a:custGeom>
            <a:avLst/>
            <a:gdLst/>
            <a:ahLst/>
            <a:cxnLst/>
            <a:rect l="l" t="t" r="r" b="b"/>
            <a:pathLst>
              <a:path w="4445" h="4445">
                <a:moveTo>
                  <a:pt x="1231" y="0"/>
                </a:moveTo>
                <a:lnTo>
                  <a:pt x="0" y="685"/>
                </a:lnTo>
                <a:lnTo>
                  <a:pt x="4317" y="4368"/>
                </a:lnTo>
                <a:lnTo>
                  <a:pt x="4317" y="2235"/>
                </a:lnTo>
                <a:lnTo>
                  <a:pt x="1231" y="0"/>
                </a:lnTo>
                <a:close/>
              </a:path>
            </a:pathLst>
          </a:custGeom>
          <a:solidFill>
            <a:srgbClr val="365563"/>
          </a:solidFill>
        </p:spPr>
        <p:txBody>
          <a:bodyPr wrap="square" lIns="0" tIns="0" rIns="0" bIns="0" rtlCol="0"/>
          <a:lstStyle/>
          <a:p/>
        </p:txBody>
      </p:sp>
      <p:sp>
        <p:nvSpPr>
          <p:cNvPr id="1119" name="object 1119"/>
          <p:cNvSpPr/>
          <p:nvPr/>
        </p:nvSpPr>
        <p:spPr>
          <a:xfrm>
            <a:off x="5264664" y="3689429"/>
            <a:ext cx="31750" cy="41275"/>
          </a:xfrm>
          <a:custGeom>
            <a:avLst/>
            <a:gdLst/>
            <a:ahLst/>
            <a:cxnLst/>
            <a:rect l="l" t="t" r="r" b="b"/>
            <a:pathLst>
              <a:path w="31750" h="41275">
                <a:moveTo>
                  <a:pt x="30048" y="0"/>
                </a:moveTo>
                <a:lnTo>
                  <a:pt x="14173" y="6629"/>
                </a:lnTo>
                <a:lnTo>
                  <a:pt x="14147" y="16776"/>
                </a:lnTo>
                <a:lnTo>
                  <a:pt x="38" y="23317"/>
                </a:lnTo>
                <a:lnTo>
                  <a:pt x="0" y="39687"/>
                </a:lnTo>
                <a:lnTo>
                  <a:pt x="1219" y="41160"/>
                </a:lnTo>
                <a:lnTo>
                  <a:pt x="15963" y="21501"/>
                </a:lnTo>
                <a:lnTo>
                  <a:pt x="31267" y="1435"/>
                </a:lnTo>
                <a:lnTo>
                  <a:pt x="30048" y="0"/>
                </a:lnTo>
                <a:close/>
              </a:path>
            </a:pathLst>
          </a:custGeom>
          <a:solidFill>
            <a:srgbClr val="47626F"/>
          </a:solidFill>
        </p:spPr>
        <p:txBody>
          <a:bodyPr wrap="square" lIns="0" tIns="0" rIns="0" bIns="0" rtlCol="0"/>
          <a:lstStyle/>
          <a:p/>
        </p:txBody>
      </p:sp>
      <p:sp>
        <p:nvSpPr>
          <p:cNvPr id="1120" name="object 1120"/>
          <p:cNvSpPr/>
          <p:nvPr/>
        </p:nvSpPr>
        <p:spPr>
          <a:xfrm>
            <a:off x="5265874" y="3690874"/>
            <a:ext cx="30480" cy="40005"/>
          </a:xfrm>
          <a:custGeom>
            <a:avLst/>
            <a:gdLst/>
            <a:ahLst/>
            <a:cxnLst/>
            <a:rect l="l" t="t" r="r" b="b"/>
            <a:pathLst>
              <a:path w="30479" h="40004">
                <a:moveTo>
                  <a:pt x="30060" y="0"/>
                </a:moveTo>
                <a:lnTo>
                  <a:pt x="14173" y="6642"/>
                </a:lnTo>
                <a:lnTo>
                  <a:pt x="14147" y="16776"/>
                </a:lnTo>
                <a:lnTo>
                  <a:pt x="50" y="23317"/>
                </a:lnTo>
                <a:lnTo>
                  <a:pt x="0" y="39712"/>
                </a:lnTo>
                <a:lnTo>
                  <a:pt x="15963" y="31584"/>
                </a:lnTo>
                <a:lnTo>
                  <a:pt x="15989" y="21501"/>
                </a:lnTo>
                <a:lnTo>
                  <a:pt x="30035" y="15621"/>
                </a:lnTo>
                <a:lnTo>
                  <a:pt x="30060" y="0"/>
                </a:lnTo>
                <a:close/>
              </a:path>
            </a:pathLst>
          </a:custGeom>
          <a:solidFill>
            <a:srgbClr val="7E9BAA"/>
          </a:solidFill>
        </p:spPr>
        <p:txBody>
          <a:bodyPr wrap="square" lIns="0" tIns="0" rIns="0" bIns="0" rtlCol="0"/>
          <a:lstStyle/>
          <a:p/>
        </p:txBody>
      </p:sp>
      <p:sp>
        <p:nvSpPr>
          <p:cNvPr id="1121" name="object 1121"/>
          <p:cNvSpPr/>
          <p:nvPr/>
        </p:nvSpPr>
        <p:spPr>
          <a:xfrm>
            <a:off x="5261594" y="3714786"/>
            <a:ext cx="4445" cy="15875"/>
          </a:xfrm>
          <a:custGeom>
            <a:avLst/>
            <a:gdLst/>
            <a:ahLst/>
            <a:cxnLst/>
            <a:rect l="l" t="t" r="r" b="b"/>
            <a:pathLst>
              <a:path w="4445" h="15875">
                <a:moveTo>
                  <a:pt x="12" y="0"/>
                </a:moveTo>
                <a:lnTo>
                  <a:pt x="0" y="12128"/>
                </a:lnTo>
                <a:lnTo>
                  <a:pt x="4292" y="15811"/>
                </a:lnTo>
                <a:lnTo>
                  <a:pt x="4330" y="3682"/>
                </a:lnTo>
                <a:lnTo>
                  <a:pt x="12" y="0"/>
                </a:lnTo>
                <a:close/>
              </a:path>
            </a:pathLst>
          </a:custGeom>
          <a:solidFill>
            <a:srgbClr val="47626F"/>
          </a:solidFill>
        </p:spPr>
        <p:txBody>
          <a:bodyPr wrap="square" lIns="0" tIns="0" rIns="0" bIns="0" rtlCol="0"/>
          <a:lstStyle/>
          <a:p/>
        </p:txBody>
      </p:sp>
      <p:sp>
        <p:nvSpPr>
          <p:cNvPr id="1122" name="object 1122"/>
          <p:cNvSpPr/>
          <p:nvPr/>
        </p:nvSpPr>
        <p:spPr>
          <a:xfrm>
            <a:off x="5233619" y="3668738"/>
            <a:ext cx="7937" cy="25374"/>
          </a:xfrm>
          <a:prstGeom prst="rect">
            <a:avLst/>
          </a:prstGeom>
          <a:blipFill>
            <a:blip r:embed="rId380" cstate="print"/>
            <a:stretch>
              <a:fillRect/>
            </a:stretch>
          </a:blipFill>
        </p:spPr>
        <p:txBody>
          <a:bodyPr wrap="square" lIns="0" tIns="0" rIns="0" bIns="0" rtlCol="0"/>
          <a:lstStyle/>
          <a:p/>
        </p:txBody>
      </p:sp>
      <p:sp>
        <p:nvSpPr>
          <p:cNvPr id="1123" name="object 1123"/>
          <p:cNvSpPr/>
          <p:nvPr/>
        </p:nvSpPr>
        <p:spPr>
          <a:xfrm>
            <a:off x="5225719" y="3664166"/>
            <a:ext cx="7010" cy="24561"/>
          </a:xfrm>
          <a:prstGeom prst="rect">
            <a:avLst/>
          </a:prstGeom>
          <a:blipFill>
            <a:blip r:embed="rId381" cstate="print"/>
            <a:stretch>
              <a:fillRect/>
            </a:stretch>
          </a:blipFill>
        </p:spPr>
        <p:txBody>
          <a:bodyPr wrap="square" lIns="0" tIns="0" rIns="0" bIns="0" rtlCol="0"/>
          <a:lstStyle/>
          <a:p/>
        </p:txBody>
      </p:sp>
      <p:sp>
        <p:nvSpPr>
          <p:cNvPr id="1124" name="object 1124"/>
          <p:cNvSpPr/>
          <p:nvPr/>
        </p:nvSpPr>
        <p:spPr>
          <a:xfrm>
            <a:off x="5225125" y="3663066"/>
            <a:ext cx="17145" cy="32384"/>
          </a:xfrm>
          <a:custGeom>
            <a:avLst/>
            <a:gdLst/>
            <a:ahLst/>
            <a:cxnLst/>
            <a:rect l="l" t="t" r="r" b="b"/>
            <a:pathLst>
              <a:path w="17145" h="32385">
                <a:moveTo>
                  <a:pt x="63" y="0"/>
                </a:moveTo>
                <a:lnTo>
                  <a:pt x="0" y="21805"/>
                </a:lnTo>
                <a:lnTo>
                  <a:pt x="16941" y="32130"/>
                </a:lnTo>
                <a:lnTo>
                  <a:pt x="16945" y="31038"/>
                </a:lnTo>
                <a:lnTo>
                  <a:pt x="16382" y="31038"/>
                </a:lnTo>
                <a:lnTo>
                  <a:pt x="8496" y="26212"/>
                </a:lnTo>
                <a:lnTo>
                  <a:pt x="7543" y="25653"/>
                </a:lnTo>
                <a:lnTo>
                  <a:pt x="596" y="21412"/>
                </a:lnTo>
                <a:lnTo>
                  <a:pt x="647" y="1104"/>
                </a:lnTo>
                <a:lnTo>
                  <a:pt x="1971" y="1104"/>
                </a:lnTo>
                <a:lnTo>
                  <a:pt x="63" y="0"/>
                </a:lnTo>
                <a:close/>
              </a:path>
              <a:path w="17145" h="32385">
                <a:moveTo>
                  <a:pt x="1971" y="1104"/>
                </a:moveTo>
                <a:lnTo>
                  <a:pt x="647" y="1104"/>
                </a:lnTo>
                <a:lnTo>
                  <a:pt x="16433" y="10261"/>
                </a:lnTo>
                <a:lnTo>
                  <a:pt x="16382" y="31038"/>
                </a:lnTo>
                <a:lnTo>
                  <a:pt x="16945" y="31038"/>
                </a:lnTo>
                <a:lnTo>
                  <a:pt x="17017" y="9817"/>
                </a:lnTo>
                <a:lnTo>
                  <a:pt x="1971" y="1104"/>
                </a:lnTo>
                <a:close/>
              </a:path>
              <a:path w="17145" h="32385">
                <a:moveTo>
                  <a:pt x="7543" y="25633"/>
                </a:moveTo>
                <a:lnTo>
                  <a:pt x="8496" y="26212"/>
                </a:lnTo>
                <a:lnTo>
                  <a:pt x="7543" y="25633"/>
                </a:lnTo>
                <a:close/>
              </a:path>
              <a:path w="17145" h="32385">
                <a:moveTo>
                  <a:pt x="7607" y="5156"/>
                </a:moveTo>
                <a:lnTo>
                  <a:pt x="7576" y="25653"/>
                </a:lnTo>
                <a:lnTo>
                  <a:pt x="8496" y="26212"/>
                </a:lnTo>
                <a:lnTo>
                  <a:pt x="8529" y="5676"/>
                </a:lnTo>
                <a:lnTo>
                  <a:pt x="7607" y="5156"/>
                </a:lnTo>
                <a:close/>
              </a:path>
            </a:pathLst>
          </a:custGeom>
          <a:solidFill>
            <a:srgbClr val="567483"/>
          </a:solidFill>
        </p:spPr>
        <p:txBody>
          <a:bodyPr wrap="square" lIns="0" tIns="0" rIns="0" bIns="0" rtlCol="0"/>
          <a:lstStyle/>
          <a:p/>
        </p:txBody>
      </p:sp>
      <p:sp>
        <p:nvSpPr>
          <p:cNvPr id="1125" name="object 1125"/>
          <p:cNvSpPr/>
          <p:nvPr/>
        </p:nvSpPr>
        <p:spPr>
          <a:xfrm>
            <a:off x="5206504" y="3651682"/>
            <a:ext cx="8000" cy="25412"/>
          </a:xfrm>
          <a:prstGeom prst="rect">
            <a:avLst/>
          </a:prstGeom>
          <a:blipFill>
            <a:blip r:embed="rId382" cstate="print"/>
            <a:stretch>
              <a:fillRect/>
            </a:stretch>
          </a:blipFill>
        </p:spPr>
        <p:txBody>
          <a:bodyPr wrap="square" lIns="0" tIns="0" rIns="0" bIns="0" rtlCol="0"/>
          <a:lstStyle/>
          <a:p/>
        </p:txBody>
      </p:sp>
      <p:sp>
        <p:nvSpPr>
          <p:cNvPr id="1126" name="object 1126"/>
          <p:cNvSpPr/>
          <p:nvPr/>
        </p:nvSpPr>
        <p:spPr>
          <a:xfrm>
            <a:off x="5198541" y="3647046"/>
            <a:ext cx="7073" cy="24650"/>
          </a:xfrm>
          <a:prstGeom prst="rect">
            <a:avLst/>
          </a:prstGeom>
          <a:blipFill>
            <a:blip r:embed="rId383" cstate="print"/>
            <a:stretch>
              <a:fillRect/>
            </a:stretch>
          </a:blipFill>
        </p:spPr>
        <p:txBody>
          <a:bodyPr wrap="square" lIns="0" tIns="0" rIns="0" bIns="0" rtlCol="0"/>
          <a:lstStyle/>
          <a:p/>
        </p:txBody>
      </p:sp>
      <p:sp>
        <p:nvSpPr>
          <p:cNvPr id="1127" name="object 1127"/>
          <p:cNvSpPr/>
          <p:nvPr/>
        </p:nvSpPr>
        <p:spPr>
          <a:xfrm>
            <a:off x="5197965" y="3645947"/>
            <a:ext cx="17145" cy="32384"/>
          </a:xfrm>
          <a:custGeom>
            <a:avLst/>
            <a:gdLst/>
            <a:ahLst/>
            <a:cxnLst/>
            <a:rect l="l" t="t" r="r" b="b"/>
            <a:pathLst>
              <a:path w="17145" h="32385">
                <a:moveTo>
                  <a:pt x="50" y="0"/>
                </a:moveTo>
                <a:lnTo>
                  <a:pt x="0" y="21882"/>
                </a:lnTo>
                <a:lnTo>
                  <a:pt x="17068" y="32296"/>
                </a:lnTo>
                <a:lnTo>
                  <a:pt x="17072" y="31153"/>
                </a:lnTo>
                <a:lnTo>
                  <a:pt x="16484" y="31153"/>
                </a:lnTo>
                <a:lnTo>
                  <a:pt x="7581" y="25755"/>
                </a:lnTo>
                <a:lnTo>
                  <a:pt x="584" y="21475"/>
                </a:lnTo>
                <a:lnTo>
                  <a:pt x="647" y="1092"/>
                </a:lnTo>
                <a:lnTo>
                  <a:pt x="1938" y="1092"/>
                </a:lnTo>
                <a:lnTo>
                  <a:pt x="50" y="0"/>
                </a:lnTo>
                <a:close/>
              </a:path>
              <a:path w="17145" h="32385">
                <a:moveTo>
                  <a:pt x="1938" y="1092"/>
                </a:moveTo>
                <a:lnTo>
                  <a:pt x="647" y="1092"/>
                </a:lnTo>
                <a:lnTo>
                  <a:pt x="16535" y="10325"/>
                </a:lnTo>
                <a:lnTo>
                  <a:pt x="16484" y="31153"/>
                </a:lnTo>
                <a:lnTo>
                  <a:pt x="17072" y="31153"/>
                </a:lnTo>
                <a:lnTo>
                  <a:pt x="17132" y="9880"/>
                </a:lnTo>
                <a:lnTo>
                  <a:pt x="1938" y="1092"/>
                </a:lnTo>
                <a:close/>
              </a:path>
              <a:path w="17145" h="32385">
                <a:moveTo>
                  <a:pt x="7581" y="25734"/>
                </a:moveTo>
                <a:lnTo>
                  <a:pt x="8547" y="26327"/>
                </a:lnTo>
                <a:lnTo>
                  <a:pt x="7581" y="25734"/>
                </a:lnTo>
                <a:close/>
              </a:path>
              <a:path w="17145" h="32385">
                <a:moveTo>
                  <a:pt x="7645" y="5168"/>
                </a:moveTo>
                <a:lnTo>
                  <a:pt x="7616" y="25755"/>
                </a:lnTo>
                <a:lnTo>
                  <a:pt x="8547" y="26322"/>
                </a:lnTo>
                <a:lnTo>
                  <a:pt x="8610" y="5727"/>
                </a:lnTo>
                <a:lnTo>
                  <a:pt x="7645" y="5168"/>
                </a:lnTo>
                <a:close/>
              </a:path>
            </a:pathLst>
          </a:custGeom>
          <a:solidFill>
            <a:srgbClr val="567483"/>
          </a:solidFill>
        </p:spPr>
        <p:txBody>
          <a:bodyPr wrap="square" lIns="0" tIns="0" rIns="0" bIns="0" rtlCol="0"/>
          <a:lstStyle/>
          <a:p/>
        </p:txBody>
      </p:sp>
      <p:sp>
        <p:nvSpPr>
          <p:cNvPr id="1128" name="object 1128"/>
          <p:cNvSpPr/>
          <p:nvPr/>
        </p:nvSpPr>
        <p:spPr>
          <a:xfrm>
            <a:off x="5233542" y="3701643"/>
            <a:ext cx="7924" cy="25349"/>
          </a:xfrm>
          <a:prstGeom prst="rect">
            <a:avLst/>
          </a:prstGeom>
          <a:blipFill>
            <a:blip r:embed="rId384" cstate="print"/>
            <a:stretch>
              <a:fillRect/>
            </a:stretch>
          </a:blipFill>
        </p:spPr>
        <p:txBody>
          <a:bodyPr wrap="square" lIns="0" tIns="0" rIns="0" bIns="0" rtlCol="0"/>
          <a:lstStyle/>
          <a:p/>
        </p:txBody>
      </p:sp>
      <p:sp>
        <p:nvSpPr>
          <p:cNvPr id="1129" name="object 1129"/>
          <p:cNvSpPr/>
          <p:nvPr/>
        </p:nvSpPr>
        <p:spPr>
          <a:xfrm>
            <a:off x="5225631" y="3697109"/>
            <a:ext cx="7035" cy="24523"/>
          </a:xfrm>
          <a:prstGeom prst="rect">
            <a:avLst/>
          </a:prstGeom>
          <a:blipFill>
            <a:blip r:embed="rId385" cstate="print"/>
            <a:stretch>
              <a:fillRect/>
            </a:stretch>
          </a:blipFill>
        </p:spPr>
        <p:txBody>
          <a:bodyPr wrap="square" lIns="0" tIns="0" rIns="0" bIns="0" rtlCol="0"/>
          <a:lstStyle/>
          <a:p/>
        </p:txBody>
      </p:sp>
      <p:sp>
        <p:nvSpPr>
          <p:cNvPr id="1130" name="object 1130"/>
          <p:cNvSpPr/>
          <p:nvPr/>
        </p:nvSpPr>
        <p:spPr>
          <a:xfrm>
            <a:off x="5225053" y="3696001"/>
            <a:ext cx="17145" cy="32384"/>
          </a:xfrm>
          <a:custGeom>
            <a:avLst/>
            <a:gdLst/>
            <a:ahLst/>
            <a:cxnLst/>
            <a:rect l="l" t="t" r="r" b="b"/>
            <a:pathLst>
              <a:path w="17145" h="32385">
                <a:moveTo>
                  <a:pt x="38" y="0"/>
                </a:moveTo>
                <a:lnTo>
                  <a:pt x="0" y="21805"/>
                </a:lnTo>
                <a:lnTo>
                  <a:pt x="16954" y="32080"/>
                </a:lnTo>
                <a:lnTo>
                  <a:pt x="16956" y="30988"/>
                </a:lnTo>
                <a:lnTo>
                  <a:pt x="16370" y="30988"/>
                </a:lnTo>
                <a:lnTo>
                  <a:pt x="584" y="21399"/>
                </a:lnTo>
                <a:lnTo>
                  <a:pt x="622" y="1104"/>
                </a:lnTo>
                <a:lnTo>
                  <a:pt x="1960" y="1104"/>
                </a:lnTo>
                <a:lnTo>
                  <a:pt x="38" y="0"/>
                </a:lnTo>
                <a:close/>
              </a:path>
              <a:path w="17145" h="32385">
                <a:moveTo>
                  <a:pt x="8919" y="5105"/>
                </a:moveTo>
                <a:lnTo>
                  <a:pt x="7607" y="5105"/>
                </a:lnTo>
                <a:lnTo>
                  <a:pt x="8399" y="5578"/>
                </a:lnTo>
                <a:lnTo>
                  <a:pt x="16408" y="10185"/>
                </a:lnTo>
                <a:lnTo>
                  <a:pt x="16370" y="30988"/>
                </a:lnTo>
                <a:lnTo>
                  <a:pt x="16956" y="30988"/>
                </a:lnTo>
                <a:lnTo>
                  <a:pt x="17005" y="9753"/>
                </a:lnTo>
                <a:lnTo>
                  <a:pt x="8919" y="5105"/>
                </a:lnTo>
                <a:close/>
              </a:path>
              <a:path w="17145" h="32385">
                <a:moveTo>
                  <a:pt x="7607" y="5122"/>
                </a:moveTo>
                <a:lnTo>
                  <a:pt x="7543" y="25628"/>
                </a:lnTo>
                <a:lnTo>
                  <a:pt x="8483" y="26212"/>
                </a:lnTo>
                <a:lnTo>
                  <a:pt x="8399" y="5578"/>
                </a:lnTo>
                <a:lnTo>
                  <a:pt x="7607" y="5122"/>
                </a:lnTo>
                <a:close/>
              </a:path>
              <a:path w="17145" h="32385">
                <a:moveTo>
                  <a:pt x="7607" y="5105"/>
                </a:moveTo>
                <a:lnTo>
                  <a:pt x="8399" y="5578"/>
                </a:lnTo>
                <a:lnTo>
                  <a:pt x="7607" y="5105"/>
                </a:lnTo>
                <a:close/>
              </a:path>
              <a:path w="17145" h="32385">
                <a:moveTo>
                  <a:pt x="1960" y="1104"/>
                </a:moveTo>
                <a:lnTo>
                  <a:pt x="622" y="1104"/>
                </a:lnTo>
                <a:lnTo>
                  <a:pt x="7607" y="5122"/>
                </a:lnTo>
                <a:lnTo>
                  <a:pt x="8919" y="5105"/>
                </a:lnTo>
                <a:lnTo>
                  <a:pt x="1960" y="1104"/>
                </a:lnTo>
                <a:close/>
              </a:path>
            </a:pathLst>
          </a:custGeom>
          <a:solidFill>
            <a:srgbClr val="567483"/>
          </a:solidFill>
        </p:spPr>
        <p:txBody>
          <a:bodyPr wrap="square" lIns="0" tIns="0" rIns="0" bIns="0" rtlCol="0"/>
          <a:lstStyle/>
          <a:p/>
        </p:txBody>
      </p:sp>
      <p:sp>
        <p:nvSpPr>
          <p:cNvPr id="1131" name="object 1131"/>
          <p:cNvSpPr/>
          <p:nvPr/>
        </p:nvSpPr>
        <p:spPr>
          <a:xfrm>
            <a:off x="5206415" y="3684663"/>
            <a:ext cx="7988" cy="25450"/>
          </a:xfrm>
          <a:prstGeom prst="rect">
            <a:avLst/>
          </a:prstGeom>
          <a:blipFill>
            <a:blip r:embed="rId386" cstate="print"/>
            <a:stretch>
              <a:fillRect/>
            </a:stretch>
          </a:blipFill>
        </p:spPr>
        <p:txBody>
          <a:bodyPr wrap="square" lIns="0" tIns="0" rIns="0" bIns="0" rtlCol="0"/>
          <a:lstStyle/>
          <a:p/>
        </p:txBody>
      </p:sp>
      <p:sp>
        <p:nvSpPr>
          <p:cNvPr id="1132" name="object 1132"/>
          <p:cNvSpPr/>
          <p:nvPr/>
        </p:nvSpPr>
        <p:spPr>
          <a:xfrm>
            <a:off x="5198465" y="3680104"/>
            <a:ext cx="7061" cy="24612"/>
          </a:xfrm>
          <a:prstGeom prst="rect">
            <a:avLst/>
          </a:prstGeom>
          <a:blipFill>
            <a:blip r:embed="rId387" cstate="print"/>
            <a:stretch>
              <a:fillRect/>
            </a:stretch>
          </a:blipFill>
        </p:spPr>
        <p:txBody>
          <a:bodyPr wrap="square" lIns="0" tIns="0" rIns="0" bIns="0" rtlCol="0"/>
          <a:lstStyle/>
          <a:p/>
        </p:txBody>
      </p:sp>
      <p:sp>
        <p:nvSpPr>
          <p:cNvPr id="1133" name="object 1133"/>
          <p:cNvSpPr/>
          <p:nvPr/>
        </p:nvSpPr>
        <p:spPr>
          <a:xfrm>
            <a:off x="5197863" y="3678973"/>
            <a:ext cx="17145" cy="32384"/>
          </a:xfrm>
          <a:custGeom>
            <a:avLst/>
            <a:gdLst/>
            <a:ahLst/>
            <a:cxnLst/>
            <a:rect l="l" t="t" r="r" b="b"/>
            <a:pathLst>
              <a:path w="17145" h="32385">
                <a:moveTo>
                  <a:pt x="50" y="0"/>
                </a:moveTo>
                <a:lnTo>
                  <a:pt x="0" y="21894"/>
                </a:lnTo>
                <a:lnTo>
                  <a:pt x="17081" y="32245"/>
                </a:lnTo>
                <a:lnTo>
                  <a:pt x="17084" y="31140"/>
                </a:lnTo>
                <a:lnTo>
                  <a:pt x="16484" y="31140"/>
                </a:lnTo>
                <a:lnTo>
                  <a:pt x="609" y="21501"/>
                </a:lnTo>
                <a:lnTo>
                  <a:pt x="647" y="1130"/>
                </a:lnTo>
                <a:lnTo>
                  <a:pt x="2011" y="1130"/>
                </a:lnTo>
                <a:lnTo>
                  <a:pt x="50" y="0"/>
                </a:lnTo>
                <a:close/>
              </a:path>
              <a:path w="17145" h="32385">
                <a:moveTo>
                  <a:pt x="8972" y="5143"/>
                </a:moveTo>
                <a:lnTo>
                  <a:pt x="7670" y="5143"/>
                </a:lnTo>
                <a:lnTo>
                  <a:pt x="16535" y="10287"/>
                </a:lnTo>
                <a:lnTo>
                  <a:pt x="16484" y="31140"/>
                </a:lnTo>
                <a:lnTo>
                  <a:pt x="17084" y="31140"/>
                </a:lnTo>
                <a:lnTo>
                  <a:pt x="17145" y="9855"/>
                </a:lnTo>
                <a:lnTo>
                  <a:pt x="8972" y="5143"/>
                </a:lnTo>
                <a:close/>
              </a:path>
              <a:path w="17145" h="32385">
                <a:moveTo>
                  <a:pt x="7670" y="5151"/>
                </a:moveTo>
                <a:lnTo>
                  <a:pt x="7595" y="25742"/>
                </a:lnTo>
                <a:lnTo>
                  <a:pt x="8547" y="26320"/>
                </a:lnTo>
                <a:lnTo>
                  <a:pt x="8610" y="5689"/>
                </a:lnTo>
                <a:lnTo>
                  <a:pt x="7670" y="5151"/>
                </a:lnTo>
                <a:close/>
              </a:path>
              <a:path w="17145" h="32385">
                <a:moveTo>
                  <a:pt x="2011" y="1130"/>
                </a:moveTo>
                <a:lnTo>
                  <a:pt x="647" y="1130"/>
                </a:lnTo>
                <a:lnTo>
                  <a:pt x="7670" y="5151"/>
                </a:lnTo>
                <a:lnTo>
                  <a:pt x="8972" y="5143"/>
                </a:lnTo>
                <a:lnTo>
                  <a:pt x="2011" y="1130"/>
                </a:lnTo>
                <a:close/>
              </a:path>
            </a:pathLst>
          </a:custGeom>
          <a:solidFill>
            <a:srgbClr val="567483"/>
          </a:solidFill>
        </p:spPr>
        <p:txBody>
          <a:bodyPr wrap="square" lIns="0" tIns="0" rIns="0" bIns="0" rtlCol="0"/>
          <a:lstStyle/>
          <a:p/>
        </p:txBody>
      </p:sp>
      <p:sp>
        <p:nvSpPr>
          <p:cNvPr id="1134" name="object 1134"/>
          <p:cNvSpPr/>
          <p:nvPr/>
        </p:nvSpPr>
        <p:spPr>
          <a:xfrm>
            <a:off x="5183381" y="3774937"/>
            <a:ext cx="2540" cy="0"/>
          </a:xfrm>
          <a:custGeom>
            <a:avLst/>
            <a:gdLst/>
            <a:ahLst/>
            <a:cxnLst/>
            <a:rect l="l" t="t" r="r" b="b"/>
            <a:pathLst>
              <a:path w="2539" h="0">
                <a:moveTo>
                  <a:pt x="0" y="0"/>
                </a:moveTo>
                <a:lnTo>
                  <a:pt x="2476" y="0"/>
                </a:lnTo>
              </a:path>
            </a:pathLst>
          </a:custGeom>
          <a:ln w="42494">
            <a:solidFill>
              <a:srgbClr val="85A0AF"/>
            </a:solidFill>
          </a:ln>
        </p:spPr>
        <p:txBody>
          <a:bodyPr wrap="square" lIns="0" tIns="0" rIns="0" bIns="0" rtlCol="0"/>
          <a:lstStyle/>
          <a:p/>
        </p:txBody>
      </p:sp>
      <p:sp>
        <p:nvSpPr>
          <p:cNvPr id="1135" name="object 1135"/>
          <p:cNvSpPr/>
          <p:nvPr/>
        </p:nvSpPr>
        <p:spPr>
          <a:xfrm>
            <a:off x="5185738" y="3749471"/>
            <a:ext cx="12065" cy="46990"/>
          </a:xfrm>
          <a:custGeom>
            <a:avLst/>
            <a:gdLst/>
            <a:ahLst/>
            <a:cxnLst/>
            <a:rect l="l" t="t" r="r" b="b"/>
            <a:pathLst>
              <a:path w="12064" h="46989">
                <a:moveTo>
                  <a:pt x="11899" y="0"/>
                </a:moveTo>
                <a:lnTo>
                  <a:pt x="127" y="2438"/>
                </a:lnTo>
                <a:lnTo>
                  <a:pt x="0" y="46710"/>
                </a:lnTo>
                <a:lnTo>
                  <a:pt x="11785" y="39446"/>
                </a:lnTo>
                <a:lnTo>
                  <a:pt x="11899" y="0"/>
                </a:lnTo>
                <a:close/>
              </a:path>
            </a:pathLst>
          </a:custGeom>
          <a:solidFill>
            <a:srgbClr val="2C4A57"/>
          </a:solidFill>
        </p:spPr>
        <p:txBody>
          <a:bodyPr wrap="square" lIns="0" tIns="0" rIns="0" bIns="0" rtlCol="0"/>
          <a:lstStyle/>
          <a:p/>
        </p:txBody>
      </p:sp>
      <p:sp>
        <p:nvSpPr>
          <p:cNvPr id="1136" name="object 1136"/>
          <p:cNvSpPr/>
          <p:nvPr/>
        </p:nvSpPr>
        <p:spPr>
          <a:xfrm>
            <a:off x="5233454" y="3734803"/>
            <a:ext cx="7937" cy="25323"/>
          </a:xfrm>
          <a:prstGeom prst="rect">
            <a:avLst/>
          </a:prstGeom>
          <a:blipFill>
            <a:blip r:embed="rId388" cstate="print"/>
            <a:stretch>
              <a:fillRect/>
            </a:stretch>
          </a:blipFill>
        </p:spPr>
        <p:txBody>
          <a:bodyPr wrap="square" lIns="0" tIns="0" rIns="0" bIns="0" rtlCol="0"/>
          <a:lstStyle/>
          <a:p/>
        </p:txBody>
      </p:sp>
      <p:sp>
        <p:nvSpPr>
          <p:cNvPr id="1137" name="object 1137"/>
          <p:cNvSpPr/>
          <p:nvPr/>
        </p:nvSpPr>
        <p:spPr>
          <a:xfrm>
            <a:off x="5225541" y="3730320"/>
            <a:ext cx="7023" cy="24498"/>
          </a:xfrm>
          <a:prstGeom prst="rect">
            <a:avLst/>
          </a:prstGeom>
          <a:blipFill>
            <a:blip r:embed="rId389" cstate="print"/>
            <a:stretch>
              <a:fillRect/>
            </a:stretch>
          </a:blipFill>
        </p:spPr>
        <p:txBody>
          <a:bodyPr wrap="square" lIns="0" tIns="0" rIns="0" bIns="0" rtlCol="0"/>
          <a:lstStyle/>
          <a:p/>
        </p:txBody>
      </p:sp>
      <p:sp>
        <p:nvSpPr>
          <p:cNvPr id="1138" name="object 1138"/>
          <p:cNvSpPr/>
          <p:nvPr/>
        </p:nvSpPr>
        <p:spPr>
          <a:xfrm>
            <a:off x="5224958" y="3729210"/>
            <a:ext cx="17145" cy="32384"/>
          </a:xfrm>
          <a:custGeom>
            <a:avLst/>
            <a:gdLst/>
            <a:ahLst/>
            <a:cxnLst/>
            <a:rect l="l" t="t" r="r" b="b"/>
            <a:pathLst>
              <a:path w="17145" h="32385">
                <a:moveTo>
                  <a:pt x="63" y="0"/>
                </a:moveTo>
                <a:lnTo>
                  <a:pt x="0" y="21831"/>
                </a:lnTo>
                <a:lnTo>
                  <a:pt x="16979" y="32016"/>
                </a:lnTo>
                <a:lnTo>
                  <a:pt x="16982" y="30911"/>
                </a:lnTo>
                <a:lnTo>
                  <a:pt x="16395" y="30911"/>
                </a:lnTo>
                <a:lnTo>
                  <a:pt x="584" y="21424"/>
                </a:lnTo>
                <a:lnTo>
                  <a:pt x="635" y="1104"/>
                </a:lnTo>
                <a:lnTo>
                  <a:pt x="1998" y="1104"/>
                </a:lnTo>
                <a:lnTo>
                  <a:pt x="63" y="0"/>
                </a:lnTo>
                <a:close/>
              </a:path>
              <a:path w="17145" h="32385">
                <a:moveTo>
                  <a:pt x="1998" y="1104"/>
                </a:moveTo>
                <a:lnTo>
                  <a:pt x="635" y="1104"/>
                </a:lnTo>
                <a:lnTo>
                  <a:pt x="16433" y="10121"/>
                </a:lnTo>
                <a:lnTo>
                  <a:pt x="16395" y="30911"/>
                </a:lnTo>
                <a:lnTo>
                  <a:pt x="16982" y="30911"/>
                </a:lnTo>
                <a:lnTo>
                  <a:pt x="17030" y="9690"/>
                </a:lnTo>
                <a:lnTo>
                  <a:pt x="1998" y="1104"/>
                </a:lnTo>
                <a:close/>
              </a:path>
              <a:path w="17145" h="32385">
                <a:moveTo>
                  <a:pt x="7607" y="5067"/>
                </a:moveTo>
                <a:lnTo>
                  <a:pt x="7556" y="25615"/>
                </a:lnTo>
                <a:lnTo>
                  <a:pt x="8496" y="26187"/>
                </a:lnTo>
                <a:lnTo>
                  <a:pt x="8534" y="5588"/>
                </a:lnTo>
                <a:lnTo>
                  <a:pt x="7607" y="5067"/>
                </a:lnTo>
                <a:close/>
              </a:path>
            </a:pathLst>
          </a:custGeom>
          <a:solidFill>
            <a:srgbClr val="567483"/>
          </a:solidFill>
        </p:spPr>
        <p:txBody>
          <a:bodyPr wrap="square" lIns="0" tIns="0" rIns="0" bIns="0" rtlCol="0"/>
          <a:lstStyle/>
          <a:p/>
        </p:txBody>
      </p:sp>
      <p:sp>
        <p:nvSpPr>
          <p:cNvPr id="1139" name="object 1139"/>
          <p:cNvSpPr/>
          <p:nvPr/>
        </p:nvSpPr>
        <p:spPr>
          <a:xfrm>
            <a:off x="5225589" y="3800020"/>
            <a:ext cx="2540" cy="0"/>
          </a:xfrm>
          <a:custGeom>
            <a:avLst/>
            <a:gdLst/>
            <a:ahLst/>
            <a:cxnLst/>
            <a:rect l="l" t="t" r="r" b="b"/>
            <a:pathLst>
              <a:path w="2539" h="0">
                <a:moveTo>
                  <a:pt x="0" y="0"/>
                </a:moveTo>
                <a:lnTo>
                  <a:pt x="2425" y="0"/>
                </a:lnTo>
              </a:path>
            </a:pathLst>
          </a:custGeom>
          <a:ln w="42303">
            <a:solidFill>
              <a:srgbClr val="85A0AF"/>
            </a:solidFill>
          </a:ln>
        </p:spPr>
        <p:txBody>
          <a:bodyPr wrap="square" lIns="0" tIns="0" rIns="0" bIns="0" rtlCol="0"/>
          <a:lstStyle/>
          <a:p/>
        </p:txBody>
      </p:sp>
      <p:sp>
        <p:nvSpPr>
          <p:cNvPr id="1140" name="object 1140"/>
          <p:cNvSpPr/>
          <p:nvPr/>
        </p:nvSpPr>
        <p:spPr>
          <a:xfrm>
            <a:off x="5183482" y="3750070"/>
            <a:ext cx="56515" cy="31750"/>
          </a:xfrm>
          <a:custGeom>
            <a:avLst/>
            <a:gdLst/>
            <a:ahLst/>
            <a:cxnLst/>
            <a:rect l="l" t="t" r="r" b="b"/>
            <a:pathLst>
              <a:path w="56514" h="31750">
                <a:moveTo>
                  <a:pt x="25" y="0"/>
                </a:moveTo>
                <a:lnTo>
                  <a:pt x="0" y="4533"/>
                </a:lnTo>
                <a:lnTo>
                  <a:pt x="44526" y="31521"/>
                </a:lnTo>
                <a:lnTo>
                  <a:pt x="56184" y="24574"/>
                </a:lnTo>
                <a:lnTo>
                  <a:pt x="56197" y="20066"/>
                </a:lnTo>
                <a:lnTo>
                  <a:pt x="25" y="0"/>
                </a:lnTo>
                <a:close/>
              </a:path>
            </a:pathLst>
          </a:custGeom>
          <a:solidFill>
            <a:srgbClr val="2C4A57"/>
          </a:solidFill>
        </p:spPr>
        <p:txBody>
          <a:bodyPr wrap="square" lIns="0" tIns="0" rIns="0" bIns="0" rtlCol="0"/>
          <a:lstStyle/>
          <a:p/>
        </p:txBody>
      </p:sp>
      <p:sp>
        <p:nvSpPr>
          <p:cNvPr id="1141" name="object 1141"/>
          <p:cNvSpPr/>
          <p:nvPr/>
        </p:nvSpPr>
        <p:spPr>
          <a:xfrm>
            <a:off x="5206314" y="3717963"/>
            <a:ext cx="8013" cy="25400"/>
          </a:xfrm>
          <a:prstGeom prst="rect">
            <a:avLst/>
          </a:prstGeom>
          <a:blipFill>
            <a:blip r:embed="rId390" cstate="print"/>
            <a:stretch>
              <a:fillRect/>
            </a:stretch>
          </a:blipFill>
        </p:spPr>
        <p:txBody>
          <a:bodyPr wrap="square" lIns="0" tIns="0" rIns="0" bIns="0" rtlCol="0"/>
          <a:lstStyle/>
          <a:p/>
        </p:txBody>
      </p:sp>
      <p:sp>
        <p:nvSpPr>
          <p:cNvPr id="1142" name="object 1142"/>
          <p:cNvSpPr/>
          <p:nvPr/>
        </p:nvSpPr>
        <p:spPr>
          <a:xfrm>
            <a:off x="5198376" y="3713416"/>
            <a:ext cx="7048" cy="24587"/>
          </a:xfrm>
          <a:prstGeom prst="rect">
            <a:avLst/>
          </a:prstGeom>
          <a:blipFill>
            <a:blip r:embed="rId391" cstate="print"/>
            <a:stretch>
              <a:fillRect/>
            </a:stretch>
          </a:blipFill>
        </p:spPr>
        <p:txBody>
          <a:bodyPr wrap="square" lIns="0" tIns="0" rIns="0" bIns="0" rtlCol="0"/>
          <a:lstStyle/>
          <a:p/>
        </p:txBody>
      </p:sp>
      <p:sp>
        <p:nvSpPr>
          <p:cNvPr id="1143" name="object 1143"/>
          <p:cNvSpPr/>
          <p:nvPr/>
        </p:nvSpPr>
        <p:spPr>
          <a:xfrm>
            <a:off x="5197777" y="3712290"/>
            <a:ext cx="17145" cy="32384"/>
          </a:xfrm>
          <a:custGeom>
            <a:avLst/>
            <a:gdLst/>
            <a:ahLst/>
            <a:cxnLst/>
            <a:rect l="l" t="t" r="r" b="b"/>
            <a:pathLst>
              <a:path w="17145" h="32385">
                <a:moveTo>
                  <a:pt x="50" y="0"/>
                </a:moveTo>
                <a:lnTo>
                  <a:pt x="0" y="21920"/>
                </a:lnTo>
                <a:lnTo>
                  <a:pt x="17094" y="32169"/>
                </a:lnTo>
                <a:lnTo>
                  <a:pt x="17096" y="31076"/>
                </a:lnTo>
                <a:lnTo>
                  <a:pt x="16497" y="31076"/>
                </a:lnTo>
                <a:lnTo>
                  <a:pt x="596" y="21513"/>
                </a:lnTo>
                <a:lnTo>
                  <a:pt x="660" y="1130"/>
                </a:lnTo>
                <a:lnTo>
                  <a:pt x="2029" y="1130"/>
                </a:lnTo>
                <a:lnTo>
                  <a:pt x="50" y="0"/>
                </a:lnTo>
                <a:close/>
              </a:path>
              <a:path w="17145" h="32385">
                <a:moveTo>
                  <a:pt x="9009" y="5118"/>
                </a:moveTo>
                <a:lnTo>
                  <a:pt x="7645" y="5118"/>
                </a:lnTo>
                <a:lnTo>
                  <a:pt x="16560" y="10210"/>
                </a:lnTo>
                <a:lnTo>
                  <a:pt x="16497" y="31076"/>
                </a:lnTo>
                <a:lnTo>
                  <a:pt x="17096" y="31076"/>
                </a:lnTo>
                <a:lnTo>
                  <a:pt x="17144" y="9766"/>
                </a:lnTo>
                <a:lnTo>
                  <a:pt x="9009" y="5118"/>
                </a:lnTo>
                <a:close/>
              </a:path>
              <a:path w="17145" h="32385">
                <a:moveTo>
                  <a:pt x="7645" y="5119"/>
                </a:moveTo>
                <a:lnTo>
                  <a:pt x="7607" y="25717"/>
                </a:lnTo>
                <a:lnTo>
                  <a:pt x="8547" y="26288"/>
                </a:lnTo>
                <a:lnTo>
                  <a:pt x="8597" y="5664"/>
                </a:lnTo>
                <a:lnTo>
                  <a:pt x="7645" y="5119"/>
                </a:lnTo>
                <a:close/>
              </a:path>
              <a:path w="17145" h="32385">
                <a:moveTo>
                  <a:pt x="2029" y="1130"/>
                </a:moveTo>
                <a:lnTo>
                  <a:pt x="660" y="1130"/>
                </a:lnTo>
                <a:lnTo>
                  <a:pt x="7645" y="5119"/>
                </a:lnTo>
                <a:lnTo>
                  <a:pt x="9009" y="5118"/>
                </a:lnTo>
                <a:lnTo>
                  <a:pt x="2029" y="1130"/>
                </a:lnTo>
                <a:close/>
              </a:path>
            </a:pathLst>
          </a:custGeom>
          <a:solidFill>
            <a:srgbClr val="567483"/>
          </a:solidFill>
        </p:spPr>
        <p:txBody>
          <a:bodyPr wrap="square" lIns="0" tIns="0" rIns="0" bIns="0" rtlCol="0"/>
          <a:lstStyle/>
          <a:p/>
        </p:txBody>
      </p:sp>
      <p:sp>
        <p:nvSpPr>
          <p:cNvPr id="1144" name="object 1144"/>
          <p:cNvSpPr/>
          <p:nvPr/>
        </p:nvSpPr>
        <p:spPr>
          <a:xfrm>
            <a:off x="5183517" y="3743109"/>
            <a:ext cx="56159" cy="33985"/>
          </a:xfrm>
          <a:prstGeom prst="rect">
            <a:avLst/>
          </a:prstGeom>
          <a:blipFill>
            <a:blip r:embed="rId392" cstate="print"/>
            <a:stretch>
              <a:fillRect/>
            </a:stretch>
          </a:blipFill>
        </p:spPr>
        <p:txBody>
          <a:bodyPr wrap="square" lIns="0" tIns="0" rIns="0" bIns="0" rtlCol="0"/>
          <a:lstStyle/>
          <a:p/>
        </p:txBody>
      </p:sp>
      <p:sp>
        <p:nvSpPr>
          <p:cNvPr id="1145" name="object 1145"/>
          <p:cNvSpPr/>
          <p:nvPr/>
        </p:nvSpPr>
        <p:spPr>
          <a:xfrm>
            <a:off x="5227906" y="3774644"/>
            <a:ext cx="12065" cy="46990"/>
          </a:xfrm>
          <a:custGeom>
            <a:avLst/>
            <a:gdLst/>
            <a:ahLst/>
            <a:cxnLst/>
            <a:rect l="l" t="t" r="r" b="b"/>
            <a:pathLst>
              <a:path w="12064" h="46989">
                <a:moveTo>
                  <a:pt x="11760" y="0"/>
                </a:moveTo>
                <a:lnTo>
                  <a:pt x="101" y="6946"/>
                </a:lnTo>
                <a:lnTo>
                  <a:pt x="0" y="46520"/>
                </a:lnTo>
                <a:lnTo>
                  <a:pt x="11671" y="39230"/>
                </a:lnTo>
                <a:lnTo>
                  <a:pt x="11760" y="0"/>
                </a:lnTo>
                <a:close/>
              </a:path>
            </a:pathLst>
          </a:custGeom>
          <a:solidFill>
            <a:srgbClr val="2C4A57"/>
          </a:solidFill>
        </p:spPr>
        <p:txBody>
          <a:bodyPr wrap="square" lIns="0" tIns="0" rIns="0" bIns="0" rtlCol="0"/>
          <a:lstStyle/>
          <a:p/>
        </p:txBody>
      </p:sp>
      <p:sp>
        <p:nvSpPr>
          <p:cNvPr id="1146" name="object 1146"/>
          <p:cNvSpPr/>
          <p:nvPr/>
        </p:nvSpPr>
        <p:spPr>
          <a:xfrm>
            <a:off x="5250713" y="3742106"/>
            <a:ext cx="115938" cy="145656"/>
          </a:xfrm>
          <a:prstGeom prst="rect">
            <a:avLst/>
          </a:prstGeom>
          <a:blipFill>
            <a:blip r:embed="rId393" cstate="print"/>
            <a:stretch>
              <a:fillRect/>
            </a:stretch>
          </a:blipFill>
        </p:spPr>
        <p:txBody>
          <a:bodyPr wrap="square" lIns="0" tIns="0" rIns="0" bIns="0" rtlCol="0"/>
          <a:lstStyle/>
          <a:p/>
        </p:txBody>
      </p:sp>
      <p:sp>
        <p:nvSpPr>
          <p:cNvPr id="1147" name="object 1147"/>
          <p:cNvSpPr/>
          <p:nvPr/>
        </p:nvSpPr>
        <p:spPr>
          <a:xfrm>
            <a:off x="5250903" y="3719068"/>
            <a:ext cx="160553" cy="91109"/>
          </a:xfrm>
          <a:prstGeom prst="rect">
            <a:avLst/>
          </a:prstGeom>
          <a:blipFill>
            <a:blip r:embed="rId394" cstate="print"/>
            <a:stretch>
              <a:fillRect/>
            </a:stretch>
          </a:blipFill>
        </p:spPr>
        <p:txBody>
          <a:bodyPr wrap="square" lIns="0" tIns="0" rIns="0" bIns="0" rtlCol="0"/>
          <a:lstStyle/>
          <a:p/>
        </p:txBody>
      </p:sp>
      <p:sp>
        <p:nvSpPr>
          <p:cNvPr id="1148" name="object 1148"/>
          <p:cNvSpPr/>
          <p:nvPr/>
        </p:nvSpPr>
        <p:spPr>
          <a:xfrm>
            <a:off x="5257502" y="3723809"/>
            <a:ext cx="149860" cy="65405"/>
          </a:xfrm>
          <a:custGeom>
            <a:avLst/>
            <a:gdLst/>
            <a:ahLst/>
            <a:cxnLst/>
            <a:rect l="l" t="t" r="r" b="b"/>
            <a:pathLst>
              <a:path w="149860" h="65404">
                <a:moveTo>
                  <a:pt x="57264" y="8064"/>
                </a:moveTo>
                <a:lnTo>
                  <a:pt x="43256" y="8064"/>
                </a:lnTo>
                <a:lnTo>
                  <a:pt x="142151" y="64935"/>
                </a:lnTo>
                <a:lnTo>
                  <a:pt x="149479" y="61201"/>
                </a:lnTo>
                <a:lnTo>
                  <a:pt x="57264" y="8064"/>
                </a:lnTo>
                <a:close/>
              </a:path>
              <a:path w="149860" h="65404">
                <a:moveTo>
                  <a:pt x="43268" y="0"/>
                </a:moveTo>
                <a:lnTo>
                  <a:pt x="0" y="19189"/>
                </a:lnTo>
                <a:lnTo>
                  <a:pt x="7835" y="23799"/>
                </a:lnTo>
                <a:lnTo>
                  <a:pt x="43256" y="8064"/>
                </a:lnTo>
                <a:lnTo>
                  <a:pt x="57264" y="8064"/>
                </a:lnTo>
                <a:lnTo>
                  <a:pt x="43268" y="0"/>
                </a:lnTo>
                <a:close/>
              </a:path>
            </a:pathLst>
          </a:custGeom>
          <a:solidFill>
            <a:srgbClr val="476979"/>
          </a:solidFill>
        </p:spPr>
        <p:txBody>
          <a:bodyPr wrap="square" lIns="0" tIns="0" rIns="0" bIns="0" rtlCol="0"/>
          <a:lstStyle/>
          <a:p/>
        </p:txBody>
      </p:sp>
      <p:sp>
        <p:nvSpPr>
          <p:cNvPr id="1149" name="object 1149"/>
          <p:cNvSpPr/>
          <p:nvPr/>
        </p:nvSpPr>
        <p:spPr>
          <a:xfrm>
            <a:off x="5265343" y="3731869"/>
            <a:ext cx="134302" cy="74460"/>
          </a:xfrm>
          <a:prstGeom prst="rect">
            <a:avLst/>
          </a:prstGeom>
          <a:blipFill>
            <a:blip r:embed="rId395" cstate="print"/>
            <a:stretch>
              <a:fillRect/>
            </a:stretch>
          </a:blipFill>
        </p:spPr>
        <p:txBody>
          <a:bodyPr wrap="square" lIns="0" tIns="0" rIns="0" bIns="0" rtlCol="0"/>
          <a:lstStyle/>
          <a:p/>
        </p:txBody>
      </p:sp>
      <p:sp>
        <p:nvSpPr>
          <p:cNvPr id="1150" name="object 1150"/>
          <p:cNvSpPr/>
          <p:nvPr/>
        </p:nvSpPr>
        <p:spPr>
          <a:xfrm>
            <a:off x="5265343" y="3731869"/>
            <a:ext cx="134302" cy="74460"/>
          </a:xfrm>
          <a:prstGeom prst="rect">
            <a:avLst/>
          </a:prstGeom>
          <a:blipFill>
            <a:blip r:embed="rId396" cstate="print"/>
            <a:stretch>
              <a:fillRect/>
            </a:stretch>
          </a:blipFill>
        </p:spPr>
        <p:txBody>
          <a:bodyPr wrap="square" lIns="0" tIns="0" rIns="0" bIns="0" rtlCol="0"/>
          <a:lstStyle/>
          <a:p/>
        </p:txBody>
      </p:sp>
      <p:sp>
        <p:nvSpPr>
          <p:cNvPr id="1151" name="object 1151"/>
          <p:cNvSpPr/>
          <p:nvPr/>
        </p:nvSpPr>
        <p:spPr>
          <a:xfrm>
            <a:off x="5206428" y="3608272"/>
            <a:ext cx="29209" cy="35560"/>
          </a:xfrm>
          <a:custGeom>
            <a:avLst/>
            <a:gdLst/>
            <a:ahLst/>
            <a:cxnLst/>
            <a:rect l="l" t="t" r="r" b="b"/>
            <a:pathLst>
              <a:path w="29210" h="35560">
                <a:moveTo>
                  <a:pt x="11480" y="0"/>
                </a:moveTo>
                <a:lnTo>
                  <a:pt x="685" y="8572"/>
                </a:lnTo>
                <a:lnTo>
                  <a:pt x="0" y="18122"/>
                </a:lnTo>
                <a:lnTo>
                  <a:pt x="4597" y="25539"/>
                </a:lnTo>
                <a:lnTo>
                  <a:pt x="9169" y="32981"/>
                </a:lnTo>
                <a:lnTo>
                  <a:pt x="17233" y="35496"/>
                </a:lnTo>
                <a:lnTo>
                  <a:pt x="27978" y="26885"/>
                </a:lnTo>
                <a:lnTo>
                  <a:pt x="28638" y="17411"/>
                </a:lnTo>
                <a:lnTo>
                  <a:pt x="19532" y="2527"/>
                </a:lnTo>
                <a:lnTo>
                  <a:pt x="11480" y="0"/>
                </a:lnTo>
                <a:close/>
              </a:path>
            </a:pathLst>
          </a:custGeom>
          <a:solidFill>
            <a:srgbClr val="FFFFFF"/>
          </a:solidFill>
        </p:spPr>
        <p:txBody>
          <a:bodyPr wrap="square" lIns="0" tIns="0" rIns="0" bIns="0" rtlCol="0"/>
          <a:lstStyle/>
          <a:p/>
        </p:txBody>
      </p:sp>
      <p:sp>
        <p:nvSpPr>
          <p:cNvPr id="1152" name="object 1152"/>
          <p:cNvSpPr/>
          <p:nvPr/>
        </p:nvSpPr>
        <p:spPr>
          <a:xfrm>
            <a:off x="5366580" y="3784793"/>
            <a:ext cx="48260" cy="103505"/>
          </a:xfrm>
          <a:custGeom>
            <a:avLst/>
            <a:gdLst/>
            <a:ahLst/>
            <a:cxnLst/>
            <a:rect l="l" t="t" r="r" b="b"/>
            <a:pathLst>
              <a:path w="48260" h="103504">
                <a:moveTo>
                  <a:pt x="47993" y="0"/>
                </a:moveTo>
                <a:lnTo>
                  <a:pt x="63" y="25387"/>
                </a:lnTo>
                <a:lnTo>
                  <a:pt x="0" y="102971"/>
                </a:lnTo>
                <a:lnTo>
                  <a:pt x="47929" y="77101"/>
                </a:lnTo>
                <a:lnTo>
                  <a:pt x="47993" y="0"/>
                </a:lnTo>
                <a:close/>
              </a:path>
            </a:pathLst>
          </a:custGeom>
          <a:solidFill>
            <a:srgbClr val="234A5A"/>
          </a:solidFill>
        </p:spPr>
        <p:txBody>
          <a:bodyPr wrap="square" lIns="0" tIns="0" rIns="0" bIns="0" rtlCol="0"/>
          <a:lstStyle/>
          <a:p/>
        </p:txBody>
      </p:sp>
      <p:sp>
        <p:nvSpPr>
          <p:cNvPr id="1153" name="object 1153"/>
          <p:cNvSpPr/>
          <p:nvPr/>
        </p:nvSpPr>
        <p:spPr>
          <a:xfrm>
            <a:off x="5250446" y="3762337"/>
            <a:ext cx="406" cy="6172"/>
          </a:xfrm>
          <a:prstGeom prst="rect">
            <a:avLst/>
          </a:prstGeom>
          <a:blipFill>
            <a:blip r:embed="rId397" cstate="print"/>
            <a:stretch>
              <a:fillRect/>
            </a:stretch>
          </a:blipFill>
        </p:spPr>
        <p:txBody>
          <a:bodyPr wrap="square" lIns="0" tIns="0" rIns="0" bIns="0" rtlCol="0"/>
          <a:lstStyle/>
          <a:p/>
        </p:txBody>
      </p:sp>
      <p:sp>
        <p:nvSpPr>
          <p:cNvPr id="1154" name="object 1154"/>
          <p:cNvSpPr/>
          <p:nvPr/>
        </p:nvSpPr>
        <p:spPr>
          <a:xfrm>
            <a:off x="5250840" y="3762578"/>
            <a:ext cx="112852" cy="72047"/>
          </a:xfrm>
          <a:prstGeom prst="rect">
            <a:avLst/>
          </a:prstGeom>
          <a:blipFill>
            <a:blip r:embed="rId398" cstate="print"/>
            <a:stretch>
              <a:fillRect/>
            </a:stretch>
          </a:blipFill>
        </p:spPr>
        <p:txBody>
          <a:bodyPr wrap="square" lIns="0" tIns="0" rIns="0" bIns="0" rtlCol="0"/>
          <a:lstStyle/>
          <a:p/>
        </p:txBody>
      </p:sp>
      <p:sp>
        <p:nvSpPr>
          <p:cNvPr id="1155" name="object 1155"/>
          <p:cNvSpPr/>
          <p:nvPr/>
        </p:nvSpPr>
        <p:spPr>
          <a:xfrm>
            <a:off x="5250395" y="3790886"/>
            <a:ext cx="381" cy="6134"/>
          </a:xfrm>
          <a:prstGeom prst="rect">
            <a:avLst/>
          </a:prstGeom>
          <a:blipFill>
            <a:blip r:embed="rId399" cstate="print"/>
            <a:stretch>
              <a:fillRect/>
            </a:stretch>
          </a:blipFill>
        </p:spPr>
        <p:txBody>
          <a:bodyPr wrap="square" lIns="0" tIns="0" rIns="0" bIns="0" rtlCol="0"/>
          <a:lstStyle/>
          <a:p/>
        </p:txBody>
      </p:sp>
      <p:sp>
        <p:nvSpPr>
          <p:cNvPr id="1156" name="object 1156"/>
          <p:cNvSpPr/>
          <p:nvPr/>
        </p:nvSpPr>
        <p:spPr>
          <a:xfrm>
            <a:off x="5250776" y="3791102"/>
            <a:ext cx="112902" cy="71666"/>
          </a:xfrm>
          <a:prstGeom prst="rect">
            <a:avLst/>
          </a:prstGeom>
          <a:blipFill>
            <a:blip r:embed="rId400" cstate="print"/>
            <a:stretch>
              <a:fillRect/>
            </a:stretch>
          </a:blipFill>
        </p:spPr>
        <p:txBody>
          <a:bodyPr wrap="square" lIns="0" tIns="0" rIns="0" bIns="0" rtlCol="0"/>
          <a:lstStyle/>
          <a:p/>
        </p:txBody>
      </p:sp>
      <p:sp>
        <p:nvSpPr>
          <p:cNvPr id="1157" name="object 1157"/>
          <p:cNvSpPr/>
          <p:nvPr/>
        </p:nvSpPr>
        <p:spPr>
          <a:xfrm>
            <a:off x="5301195" y="3778123"/>
            <a:ext cx="11963" cy="15646"/>
          </a:xfrm>
          <a:prstGeom prst="rect">
            <a:avLst/>
          </a:prstGeom>
          <a:blipFill>
            <a:blip r:embed="rId401" cstate="print"/>
            <a:stretch>
              <a:fillRect/>
            </a:stretch>
          </a:blipFill>
        </p:spPr>
        <p:txBody>
          <a:bodyPr wrap="square" lIns="0" tIns="0" rIns="0" bIns="0" rtlCol="0"/>
          <a:lstStyle/>
          <a:p/>
        </p:txBody>
      </p:sp>
      <p:sp>
        <p:nvSpPr>
          <p:cNvPr id="1158" name="object 1158"/>
          <p:cNvSpPr/>
          <p:nvPr/>
        </p:nvSpPr>
        <p:spPr>
          <a:xfrm>
            <a:off x="5286057" y="3769004"/>
            <a:ext cx="12001" cy="15671"/>
          </a:xfrm>
          <a:prstGeom prst="rect">
            <a:avLst/>
          </a:prstGeom>
          <a:blipFill>
            <a:blip r:embed="rId402" cstate="print"/>
            <a:stretch>
              <a:fillRect/>
            </a:stretch>
          </a:blipFill>
        </p:spPr>
        <p:txBody>
          <a:bodyPr wrap="square" lIns="0" tIns="0" rIns="0" bIns="0" rtlCol="0"/>
          <a:lstStyle/>
          <a:p/>
        </p:txBody>
      </p:sp>
      <p:sp>
        <p:nvSpPr>
          <p:cNvPr id="1159" name="object 1159"/>
          <p:cNvSpPr/>
          <p:nvPr/>
        </p:nvSpPr>
        <p:spPr>
          <a:xfrm>
            <a:off x="5270843" y="3759810"/>
            <a:ext cx="12039" cy="15722"/>
          </a:xfrm>
          <a:prstGeom prst="rect">
            <a:avLst/>
          </a:prstGeom>
          <a:blipFill>
            <a:blip r:embed="rId403" cstate="print"/>
            <a:stretch>
              <a:fillRect/>
            </a:stretch>
          </a:blipFill>
        </p:spPr>
        <p:txBody>
          <a:bodyPr wrap="square" lIns="0" tIns="0" rIns="0" bIns="0" rtlCol="0"/>
          <a:lstStyle/>
          <a:p/>
        </p:txBody>
      </p:sp>
      <p:sp>
        <p:nvSpPr>
          <p:cNvPr id="1160" name="object 1160"/>
          <p:cNvSpPr/>
          <p:nvPr/>
        </p:nvSpPr>
        <p:spPr>
          <a:xfrm>
            <a:off x="5255590" y="3750602"/>
            <a:ext cx="12064" cy="15773"/>
          </a:xfrm>
          <a:prstGeom prst="rect">
            <a:avLst/>
          </a:prstGeom>
          <a:blipFill>
            <a:blip r:embed="rId404" cstate="print"/>
            <a:stretch>
              <a:fillRect/>
            </a:stretch>
          </a:blipFill>
        </p:spPr>
        <p:txBody>
          <a:bodyPr wrap="square" lIns="0" tIns="0" rIns="0" bIns="0" rtlCol="0"/>
          <a:lstStyle/>
          <a:p/>
        </p:txBody>
      </p:sp>
      <p:sp>
        <p:nvSpPr>
          <p:cNvPr id="1161" name="object 1161"/>
          <p:cNvSpPr/>
          <p:nvPr/>
        </p:nvSpPr>
        <p:spPr>
          <a:xfrm>
            <a:off x="5347157" y="3805618"/>
            <a:ext cx="11798" cy="15481"/>
          </a:xfrm>
          <a:prstGeom prst="rect">
            <a:avLst/>
          </a:prstGeom>
          <a:blipFill>
            <a:blip r:embed="rId405" cstate="print"/>
            <a:stretch>
              <a:fillRect/>
            </a:stretch>
          </a:blipFill>
        </p:spPr>
        <p:txBody>
          <a:bodyPr wrap="square" lIns="0" tIns="0" rIns="0" bIns="0" rtlCol="0"/>
          <a:lstStyle/>
          <a:p/>
        </p:txBody>
      </p:sp>
      <p:sp>
        <p:nvSpPr>
          <p:cNvPr id="1162" name="object 1162"/>
          <p:cNvSpPr/>
          <p:nvPr/>
        </p:nvSpPr>
        <p:spPr>
          <a:xfrm>
            <a:off x="5332196" y="3796563"/>
            <a:ext cx="11836" cy="15557"/>
          </a:xfrm>
          <a:prstGeom prst="rect">
            <a:avLst/>
          </a:prstGeom>
          <a:blipFill>
            <a:blip r:embed="rId406" cstate="print"/>
            <a:stretch>
              <a:fillRect/>
            </a:stretch>
          </a:blipFill>
        </p:spPr>
        <p:txBody>
          <a:bodyPr wrap="square" lIns="0" tIns="0" rIns="0" bIns="0" rtlCol="0"/>
          <a:lstStyle/>
          <a:p/>
        </p:txBody>
      </p:sp>
      <p:sp>
        <p:nvSpPr>
          <p:cNvPr id="1163" name="object 1163"/>
          <p:cNvSpPr/>
          <p:nvPr/>
        </p:nvSpPr>
        <p:spPr>
          <a:xfrm>
            <a:off x="5317172" y="3787483"/>
            <a:ext cx="11874" cy="15595"/>
          </a:xfrm>
          <a:prstGeom prst="rect">
            <a:avLst/>
          </a:prstGeom>
          <a:blipFill>
            <a:blip r:embed="rId407" cstate="print"/>
            <a:stretch>
              <a:fillRect/>
            </a:stretch>
          </a:blipFill>
        </p:spPr>
        <p:txBody>
          <a:bodyPr wrap="square" lIns="0" tIns="0" rIns="0" bIns="0" rtlCol="0"/>
          <a:lstStyle/>
          <a:p/>
        </p:txBody>
      </p:sp>
      <p:sp>
        <p:nvSpPr>
          <p:cNvPr id="1164" name="object 1164"/>
          <p:cNvSpPr/>
          <p:nvPr/>
        </p:nvSpPr>
        <p:spPr>
          <a:xfrm>
            <a:off x="5301170" y="3806482"/>
            <a:ext cx="11925" cy="15595"/>
          </a:xfrm>
          <a:prstGeom prst="rect">
            <a:avLst/>
          </a:prstGeom>
          <a:blipFill>
            <a:blip r:embed="rId408" cstate="print"/>
            <a:stretch>
              <a:fillRect/>
            </a:stretch>
          </a:blipFill>
        </p:spPr>
        <p:txBody>
          <a:bodyPr wrap="square" lIns="0" tIns="0" rIns="0" bIns="0" rtlCol="0"/>
          <a:lstStyle/>
          <a:p/>
        </p:txBody>
      </p:sp>
      <p:sp>
        <p:nvSpPr>
          <p:cNvPr id="1165" name="object 1165"/>
          <p:cNvSpPr/>
          <p:nvPr/>
        </p:nvSpPr>
        <p:spPr>
          <a:xfrm>
            <a:off x="5286006" y="3797389"/>
            <a:ext cx="12001" cy="15621"/>
          </a:xfrm>
          <a:prstGeom prst="rect">
            <a:avLst/>
          </a:prstGeom>
          <a:blipFill>
            <a:blip r:embed="rId409" cstate="print"/>
            <a:stretch>
              <a:fillRect/>
            </a:stretch>
          </a:blipFill>
        </p:spPr>
        <p:txBody>
          <a:bodyPr wrap="square" lIns="0" tIns="0" rIns="0" bIns="0" rtlCol="0"/>
          <a:lstStyle/>
          <a:p/>
        </p:txBody>
      </p:sp>
      <p:sp>
        <p:nvSpPr>
          <p:cNvPr id="1166" name="object 1166"/>
          <p:cNvSpPr/>
          <p:nvPr/>
        </p:nvSpPr>
        <p:spPr>
          <a:xfrm>
            <a:off x="5270792" y="3788270"/>
            <a:ext cx="12026" cy="15659"/>
          </a:xfrm>
          <a:prstGeom prst="rect">
            <a:avLst/>
          </a:prstGeom>
          <a:blipFill>
            <a:blip r:embed="rId410" cstate="print"/>
            <a:stretch>
              <a:fillRect/>
            </a:stretch>
          </a:blipFill>
        </p:spPr>
        <p:txBody>
          <a:bodyPr wrap="square" lIns="0" tIns="0" rIns="0" bIns="0" rtlCol="0"/>
          <a:lstStyle/>
          <a:p/>
        </p:txBody>
      </p:sp>
      <p:sp>
        <p:nvSpPr>
          <p:cNvPr id="1167" name="object 1167"/>
          <p:cNvSpPr/>
          <p:nvPr/>
        </p:nvSpPr>
        <p:spPr>
          <a:xfrm>
            <a:off x="5255514" y="3779101"/>
            <a:ext cx="12090" cy="15748"/>
          </a:xfrm>
          <a:prstGeom prst="rect">
            <a:avLst/>
          </a:prstGeom>
          <a:blipFill>
            <a:blip r:embed="rId411" cstate="print"/>
            <a:stretch>
              <a:fillRect/>
            </a:stretch>
          </a:blipFill>
        </p:spPr>
        <p:txBody>
          <a:bodyPr wrap="square" lIns="0" tIns="0" rIns="0" bIns="0" rtlCol="0"/>
          <a:lstStyle/>
          <a:p/>
        </p:txBody>
      </p:sp>
      <p:sp>
        <p:nvSpPr>
          <p:cNvPr id="1168" name="object 1168"/>
          <p:cNvSpPr/>
          <p:nvPr/>
        </p:nvSpPr>
        <p:spPr>
          <a:xfrm>
            <a:off x="5347131" y="3833762"/>
            <a:ext cx="11811" cy="15468"/>
          </a:xfrm>
          <a:prstGeom prst="rect">
            <a:avLst/>
          </a:prstGeom>
          <a:blipFill>
            <a:blip r:embed="rId412" cstate="print"/>
            <a:stretch>
              <a:fillRect/>
            </a:stretch>
          </a:blipFill>
        </p:spPr>
        <p:txBody>
          <a:bodyPr wrap="square" lIns="0" tIns="0" rIns="0" bIns="0" rtlCol="0"/>
          <a:lstStyle/>
          <a:p/>
        </p:txBody>
      </p:sp>
      <p:sp>
        <p:nvSpPr>
          <p:cNvPr id="1169" name="object 1169"/>
          <p:cNvSpPr/>
          <p:nvPr/>
        </p:nvSpPr>
        <p:spPr>
          <a:xfrm>
            <a:off x="5332158" y="3824783"/>
            <a:ext cx="11849" cy="15506"/>
          </a:xfrm>
          <a:prstGeom prst="rect">
            <a:avLst/>
          </a:prstGeom>
          <a:blipFill>
            <a:blip r:embed="rId413" cstate="print"/>
            <a:stretch>
              <a:fillRect/>
            </a:stretch>
          </a:blipFill>
        </p:spPr>
        <p:txBody>
          <a:bodyPr wrap="square" lIns="0" tIns="0" rIns="0" bIns="0" rtlCol="0"/>
          <a:lstStyle/>
          <a:p/>
        </p:txBody>
      </p:sp>
      <p:sp>
        <p:nvSpPr>
          <p:cNvPr id="1170" name="object 1170"/>
          <p:cNvSpPr/>
          <p:nvPr/>
        </p:nvSpPr>
        <p:spPr>
          <a:xfrm>
            <a:off x="5317134" y="3815765"/>
            <a:ext cx="11899" cy="15595"/>
          </a:xfrm>
          <a:prstGeom prst="rect">
            <a:avLst/>
          </a:prstGeom>
          <a:blipFill>
            <a:blip r:embed="rId414" cstate="print"/>
            <a:stretch>
              <a:fillRect/>
            </a:stretch>
          </a:blipFill>
        </p:spPr>
        <p:txBody>
          <a:bodyPr wrap="square" lIns="0" tIns="0" rIns="0" bIns="0" rtlCol="0"/>
          <a:lstStyle/>
          <a:p/>
        </p:txBody>
      </p:sp>
      <p:sp>
        <p:nvSpPr>
          <p:cNvPr id="1171" name="object 1171"/>
          <p:cNvSpPr/>
          <p:nvPr/>
        </p:nvSpPr>
        <p:spPr>
          <a:xfrm>
            <a:off x="5301119" y="3834028"/>
            <a:ext cx="11950" cy="15582"/>
          </a:xfrm>
          <a:prstGeom prst="rect">
            <a:avLst/>
          </a:prstGeom>
          <a:blipFill>
            <a:blip r:embed="rId415" cstate="print"/>
            <a:stretch>
              <a:fillRect/>
            </a:stretch>
          </a:blipFill>
        </p:spPr>
        <p:txBody>
          <a:bodyPr wrap="square" lIns="0" tIns="0" rIns="0" bIns="0" rtlCol="0"/>
          <a:lstStyle/>
          <a:p/>
        </p:txBody>
      </p:sp>
      <p:sp>
        <p:nvSpPr>
          <p:cNvPr id="1172" name="object 1172"/>
          <p:cNvSpPr/>
          <p:nvPr/>
        </p:nvSpPr>
        <p:spPr>
          <a:xfrm>
            <a:off x="5285956" y="3824973"/>
            <a:ext cx="12001" cy="15646"/>
          </a:xfrm>
          <a:prstGeom prst="rect">
            <a:avLst/>
          </a:prstGeom>
          <a:blipFill>
            <a:blip r:embed="rId416" cstate="print"/>
            <a:stretch>
              <a:fillRect/>
            </a:stretch>
          </a:blipFill>
        </p:spPr>
        <p:txBody>
          <a:bodyPr wrap="square" lIns="0" tIns="0" rIns="0" bIns="0" rtlCol="0"/>
          <a:lstStyle/>
          <a:p/>
        </p:txBody>
      </p:sp>
      <p:sp>
        <p:nvSpPr>
          <p:cNvPr id="1173" name="object 1173"/>
          <p:cNvSpPr/>
          <p:nvPr/>
        </p:nvSpPr>
        <p:spPr>
          <a:xfrm>
            <a:off x="5270741" y="3815943"/>
            <a:ext cx="12026" cy="15646"/>
          </a:xfrm>
          <a:prstGeom prst="rect">
            <a:avLst/>
          </a:prstGeom>
          <a:blipFill>
            <a:blip r:embed="rId417" cstate="print"/>
            <a:stretch>
              <a:fillRect/>
            </a:stretch>
          </a:blipFill>
        </p:spPr>
        <p:txBody>
          <a:bodyPr wrap="square" lIns="0" tIns="0" rIns="0" bIns="0" rtlCol="0"/>
          <a:lstStyle/>
          <a:p/>
        </p:txBody>
      </p:sp>
      <p:sp>
        <p:nvSpPr>
          <p:cNvPr id="1174" name="object 1174"/>
          <p:cNvSpPr/>
          <p:nvPr/>
        </p:nvSpPr>
        <p:spPr>
          <a:xfrm>
            <a:off x="5255450" y="3806825"/>
            <a:ext cx="12103" cy="15697"/>
          </a:xfrm>
          <a:prstGeom prst="rect">
            <a:avLst/>
          </a:prstGeom>
          <a:blipFill>
            <a:blip r:embed="rId418" cstate="print"/>
            <a:stretch>
              <a:fillRect/>
            </a:stretch>
          </a:blipFill>
        </p:spPr>
        <p:txBody>
          <a:bodyPr wrap="square" lIns="0" tIns="0" rIns="0" bIns="0" rtlCol="0"/>
          <a:lstStyle/>
          <a:p/>
        </p:txBody>
      </p:sp>
      <p:sp>
        <p:nvSpPr>
          <p:cNvPr id="1175" name="object 1175"/>
          <p:cNvSpPr/>
          <p:nvPr/>
        </p:nvSpPr>
        <p:spPr>
          <a:xfrm>
            <a:off x="5347118" y="3861181"/>
            <a:ext cx="11785" cy="15430"/>
          </a:xfrm>
          <a:prstGeom prst="rect">
            <a:avLst/>
          </a:prstGeom>
          <a:blipFill>
            <a:blip r:embed="rId419" cstate="print"/>
            <a:stretch>
              <a:fillRect/>
            </a:stretch>
          </a:blipFill>
        </p:spPr>
        <p:txBody>
          <a:bodyPr wrap="square" lIns="0" tIns="0" rIns="0" bIns="0" rtlCol="0"/>
          <a:lstStyle/>
          <a:p/>
        </p:txBody>
      </p:sp>
      <p:sp>
        <p:nvSpPr>
          <p:cNvPr id="1176" name="object 1176"/>
          <p:cNvSpPr/>
          <p:nvPr/>
        </p:nvSpPr>
        <p:spPr>
          <a:xfrm>
            <a:off x="5332133" y="3852266"/>
            <a:ext cx="11836" cy="15468"/>
          </a:xfrm>
          <a:prstGeom prst="rect">
            <a:avLst/>
          </a:prstGeom>
          <a:blipFill>
            <a:blip r:embed="rId420" cstate="print"/>
            <a:stretch>
              <a:fillRect/>
            </a:stretch>
          </a:blipFill>
        </p:spPr>
        <p:txBody>
          <a:bodyPr wrap="square" lIns="0" tIns="0" rIns="0" bIns="0" rtlCol="0"/>
          <a:lstStyle/>
          <a:p/>
        </p:txBody>
      </p:sp>
      <p:sp>
        <p:nvSpPr>
          <p:cNvPr id="1177" name="object 1177"/>
          <p:cNvSpPr/>
          <p:nvPr/>
        </p:nvSpPr>
        <p:spPr>
          <a:xfrm>
            <a:off x="5317096" y="3843274"/>
            <a:ext cx="11899" cy="15544"/>
          </a:xfrm>
          <a:prstGeom prst="rect">
            <a:avLst/>
          </a:prstGeom>
          <a:blipFill>
            <a:blip r:embed="rId421" cstate="print"/>
            <a:stretch>
              <a:fillRect/>
            </a:stretch>
          </a:blipFill>
        </p:spPr>
        <p:txBody>
          <a:bodyPr wrap="square" lIns="0" tIns="0" rIns="0" bIns="0" rtlCol="0"/>
          <a:lstStyle/>
          <a:p/>
        </p:txBody>
      </p:sp>
      <p:sp>
        <p:nvSpPr>
          <p:cNvPr id="1178" name="object 1178"/>
          <p:cNvSpPr/>
          <p:nvPr/>
        </p:nvSpPr>
        <p:spPr>
          <a:xfrm>
            <a:off x="5375152" y="3824852"/>
            <a:ext cx="4445" cy="4445"/>
          </a:xfrm>
          <a:custGeom>
            <a:avLst/>
            <a:gdLst/>
            <a:ahLst/>
            <a:cxnLst/>
            <a:rect l="l" t="t" r="r" b="b"/>
            <a:pathLst>
              <a:path w="4445" h="4445">
                <a:moveTo>
                  <a:pt x="1168" y="0"/>
                </a:moveTo>
                <a:lnTo>
                  <a:pt x="0" y="685"/>
                </a:lnTo>
                <a:lnTo>
                  <a:pt x="4165" y="4267"/>
                </a:lnTo>
                <a:lnTo>
                  <a:pt x="4165" y="2146"/>
                </a:lnTo>
                <a:lnTo>
                  <a:pt x="1168" y="0"/>
                </a:lnTo>
                <a:close/>
              </a:path>
            </a:pathLst>
          </a:custGeom>
          <a:solidFill>
            <a:srgbClr val="365563"/>
          </a:solidFill>
        </p:spPr>
        <p:txBody>
          <a:bodyPr wrap="square" lIns="0" tIns="0" rIns="0" bIns="0" rtlCol="0"/>
          <a:lstStyle/>
          <a:p/>
        </p:txBody>
      </p:sp>
      <p:sp>
        <p:nvSpPr>
          <p:cNvPr id="1179" name="object 1179"/>
          <p:cNvSpPr/>
          <p:nvPr/>
        </p:nvSpPr>
        <p:spPr>
          <a:xfrm>
            <a:off x="5378114" y="3799992"/>
            <a:ext cx="30480" cy="41275"/>
          </a:xfrm>
          <a:custGeom>
            <a:avLst/>
            <a:gdLst/>
            <a:ahLst/>
            <a:cxnLst/>
            <a:rect l="l" t="t" r="r" b="b"/>
            <a:pathLst>
              <a:path w="30479" h="41275">
                <a:moveTo>
                  <a:pt x="29121" y="0"/>
                </a:moveTo>
                <a:lnTo>
                  <a:pt x="13715" y="6781"/>
                </a:lnTo>
                <a:lnTo>
                  <a:pt x="13715" y="16789"/>
                </a:lnTo>
                <a:lnTo>
                  <a:pt x="0" y="23469"/>
                </a:lnTo>
                <a:lnTo>
                  <a:pt x="0" y="39674"/>
                </a:lnTo>
                <a:lnTo>
                  <a:pt x="1206" y="41084"/>
                </a:lnTo>
                <a:lnTo>
                  <a:pt x="15493" y="21463"/>
                </a:lnTo>
                <a:lnTo>
                  <a:pt x="30302" y="1409"/>
                </a:lnTo>
                <a:lnTo>
                  <a:pt x="29121" y="0"/>
                </a:lnTo>
                <a:close/>
              </a:path>
            </a:pathLst>
          </a:custGeom>
          <a:solidFill>
            <a:srgbClr val="47626F"/>
          </a:solidFill>
        </p:spPr>
        <p:txBody>
          <a:bodyPr wrap="square" lIns="0" tIns="0" rIns="0" bIns="0" rtlCol="0"/>
          <a:lstStyle/>
          <a:p/>
        </p:txBody>
      </p:sp>
      <p:sp>
        <p:nvSpPr>
          <p:cNvPr id="1180" name="object 1180"/>
          <p:cNvSpPr/>
          <p:nvPr/>
        </p:nvSpPr>
        <p:spPr>
          <a:xfrm>
            <a:off x="5379315" y="3801409"/>
            <a:ext cx="29209" cy="40005"/>
          </a:xfrm>
          <a:custGeom>
            <a:avLst/>
            <a:gdLst/>
            <a:ahLst/>
            <a:cxnLst/>
            <a:rect l="l" t="t" r="r" b="b"/>
            <a:pathLst>
              <a:path w="29210" h="40004">
                <a:moveTo>
                  <a:pt x="29095" y="0"/>
                </a:moveTo>
                <a:lnTo>
                  <a:pt x="13703" y="6807"/>
                </a:lnTo>
                <a:lnTo>
                  <a:pt x="13690" y="16802"/>
                </a:lnTo>
                <a:lnTo>
                  <a:pt x="0" y="23456"/>
                </a:lnTo>
                <a:lnTo>
                  <a:pt x="0" y="39662"/>
                </a:lnTo>
                <a:lnTo>
                  <a:pt x="15455" y="31394"/>
                </a:lnTo>
                <a:lnTo>
                  <a:pt x="15455" y="21462"/>
                </a:lnTo>
                <a:lnTo>
                  <a:pt x="29082" y="15455"/>
                </a:lnTo>
                <a:lnTo>
                  <a:pt x="29095" y="0"/>
                </a:lnTo>
                <a:close/>
              </a:path>
            </a:pathLst>
          </a:custGeom>
          <a:solidFill>
            <a:srgbClr val="7E9BAA"/>
          </a:solidFill>
        </p:spPr>
        <p:txBody>
          <a:bodyPr wrap="square" lIns="0" tIns="0" rIns="0" bIns="0" rtlCol="0"/>
          <a:lstStyle/>
          <a:p/>
        </p:txBody>
      </p:sp>
      <p:sp>
        <p:nvSpPr>
          <p:cNvPr id="1181" name="object 1181"/>
          <p:cNvSpPr/>
          <p:nvPr/>
        </p:nvSpPr>
        <p:spPr>
          <a:xfrm>
            <a:off x="5375127" y="3825545"/>
            <a:ext cx="4445" cy="15875"/>
          </a:xfrm>
          <a:custGeom>
            <a:avLst/>
            <a:gdLst/>
            <a:ahLst/>
            <a:cxnLst/>
            <a:rect l="l" t="t" r="r" b="b"/>
            <a:pathLst>
              <a:path w="4445" h="15875">
                <a:moveTo>
                  <a:pt x="25" y="0"/>
                </a:moveTo>
                <a:lnTo>
                  <a:pt x="0" y="11963"/>
                </a:lnTo>
                <a:lnTo>
                  <a:pt x="4190" y="15532"/>
                </a:lnTo>
                <a:lnTo>
                  <a:pt x="4190" y="3581"/>
                </a:lnTo>
                <a:lnTo>
                  <a:pt x="25" y="0"/>
                </a:lnTo>
                <a:close/>
              </a:path>
            </a:pathLst>
          </a:custGeom>
          <a:solidFill>
            <a:srgbClr val="47626F"/>
          </a:solidFill>
        </p:spPr>
        <p:txBody>
          <a:bodyPr wrap="square" lIns="0" tIns="0" rIns="0" bIns="0" rtlCol="0"/>
          <a:lstStyle/>
          <a:p/>
        </p:txBody>
      </p:sp>
      <p:sp>
        <p:nvSpPr>
          <p:cNvPr id="1182" name="object 1182"/>
          <p:cNvSpPr/>
          <p:nvPr/>
        </p:nvSpPr>
        <p:spPr>
          <a:xfrm>
            <a:off x="5375113" y="3859891"/>
            <a:ext cx="4445" cy="4445"/>
          </a:xfrm>
          <a:custGeom>
            <a:avLst/>
            <a:gdLst/>
            <a:ahLst/>
            <a:cxnLst/>
            <a:rect l="l" t="t" r="r" b="b"/>
            <a:pathLst>
              <a:path w="4445" h="4445">
                <a:moveTo>
                  <a:pt x="1206" y="0"/>
                </a:moveTo>
                <a:lnTo>
                  <a:pt x="0" y="698"/>
                </a:lnTo>
                <a:lnTo>
                  <a:pt x="4178" y="4254"/>
                </a:lnTo>
                <a:lnTo>
                  <a:pt x="4190" y="2146"/>
                </a:lnTo>
                <a:lnTo>
                  <a:pt x="1206" y="0"/>
                </a:lnTo>
                <a:close/>
              </a:path>
            </a:pathLst>
          </a:custGeom>
          <a:solidFill>
            <a:srgbClr val="365563"/>
          </a:solidFill>
        </p:spPr>
        <p:txBody>
          <a:bodyPr wrap="square" lIns="0" tIns="0" rIns="0" bIns="0" rtlCol="0"/>
          <a:lstStyle/>
          <a:p/>
        </p:txBody>
      </p:sp>
      <p:sp>
        <p:nvSpPr>
          <p:cNvPr id="1183" name="object 1183"/>
          <p:cNvSpPr/>
          <p:nvPr/>
        </p:nvSpPr>
        <p:spPr>
          <a:xfrm>
            <a:off x="5378096" y="3834864"/>
            <a:ext cx="30480" cy="41275"/>
          </a:xfrm>
          <a:custGeom>
            <a:avLst/>
            <a:gdLst/>
            <a:ahLst/>
            <a:cxnLst/>
            <a:rect l="l" t="t" r="r" b="b"/>
            <a:pathLst>
              <a:path w="30479" h="41275">
                <a:moveTo>
                  <a:pt x="29133" y="0"/>
                </a:moveTo>
                <a:lnTo>
                  <a:pt x="13703" y="6870"/>
                </a:lnTo>
                <a:lnTo>
                  <a:pt x="13690" y="16903"/>
                </a:lnTo>
                <a:lnTo>
                  <a:pt x="0" y="23634"/>
                </a:lnTo>
                <a:lnTo>
                  <a:pt x="0" y="39852"/>
                </a:lnTo>
                <a:lnTo>
                  <a:pt x="1193" y="41262"/>
                </a:lnTo>
                <a:lnTo>
                  <a:pt x="15481" y="21539"/>
                </a:lnTo>
                <a:lnTo>
                  <a:pt x="30302" y="1460"/>
                </a:lnTo>
                <a:lnTo>
                  <a:pt x="29133" y="0"/>
                </a:lnTo>
                <a:close/>
              </a:path>
            </a:pathLst>
          </a:custGeom>
          <a:solidFill>
            <a:srgbClr val="47626F"/>
          </a:solidFill>
        </p:spPr>
        <p:txBody>
          <a:bodyPr wrap="square" lIns="0" tIns="0" rIns="0" bIns="0" rtlCol="0"/>
          <a:lstStyle/>
          <a:p/>
        </p:txBody>
      </p:sp>
      <p:sp>
        <p:nvSpPr>
          <p:cNvPr id="1184" name="object 1184"/>
          <p:cNvSpPr/>
          <p:nvPr/>
        </p:nvSpPr>
        <p:spPr>
          <a:xfrm>
            <a:off x="5379286" y="3836315"/>
            <a:ext cx="29209" cy="40005"/>
          </a:xfrm>
          <a:custGeom>
            <a:avLst/>
            <a:gdLst/>
            <a:ahLst/>
            <a:cxnLst/>
            <a:rect l="l" t="t" r="r" b="b"/>
            <a:pathLst>
              <a:path w="29210" h="40004">
                <a:moveTo>
                  <a:pt x="29108" y="0"/>
                </a:moveTo>
                <a:lnTo>
                  <a:pt x="13716" y="6857"/>
                </a:lnTo>
                <a:lnTo>
                  <a:pt x="13703" y="16852"/>
                </a:lnTo>
                <a:lnTo>
                  <a:pt x="12" y="23609"/>
                </a:lnTo>
                <a:lnTo>
                  <a:pt x="0" y="39814"/>
                </a:lnTo>
                <a:lnTo>
                  <a:pt x="15481" y="31445"/>
                </a:lnTo>
                <a:lnTo>
                  <a:pt x="15481" y="21513"/>
                </a:lnTo>
                <a:lnTo>
                  <a:pt x="29108" y="15417"/>
                </a:lnTo>
                <a:lnTo>
                  <a:pt x="29108" y="0"/>
                </a:lnTo>
                <a:close/>
              </a:path>
            </a:pathLst>
          </a:custGeom>
          <a:solidFill>
            <a:srgbClr val="7E9BAA"/>
          </a:solidFill>
        </p:spPr>
        <p:txBody>
          <a:bodyPr wrap="square" lIns="0" tIns="0" rIns="0" bIns="0" rtlCol="0"/>
          <a:lstStyle/>
          <a:p/>
        </p:txBody>
      </p:sp>
      <p:sp>
        <p:nvSpPr>
          <p:cNvPr id="1185" name="object 1185"/>
          <p:cNvSpPr/>
          <p:nvPr/>
        </p:nvSpPr>
        <p:spPr>
          <a:xfrm>
            <a:off x="5375106" y="3860585"/>
            <a:ext cx="4445" cy="15875"/>
          </a:xfrm>
          <a:custGeom>
            <a:avLst/>
            <a:gdLst/>
            <a:ahLst/>
            <a:cxnLst/>
            <a:rect l="l" t="t" r="r" b="b"/>
            <a:pathLst>
              <a:path w="4445" h="15875">
                <a:moveTo>
                  <a:pt x="0" y="0"/>
                </a:moveTo>
                <a:lnTo>
                  <a:pt x="0" y="11988"/>
                </a:lnTo>
                <a:lnTo>
                  <a:pt x="4178" y="15544"/>
                </a:lnTo>
                <a:lnTo>
                  <a:pt x="4190" y="3555"/>
                </a:lnTo>
                <a:lnTo>
                  <a:pt x="0" y="0"/>
                </a:lnTo>
                <a:close/>
              </a:path>
            </a:pathLst>
          </a:custGeom>
          <a:solidFill>
            <a:srgbClr val="47626F"/>
          </a:solidFill>
        </p:spPr>
        <p:txBody>
          <a:bodyPr wrap="square" lIns="0" tIns="0" rIns="0" bIns="0" rtlCol="0"/>
          <a:lstStyle/>
          <a:p/>
        </p:txBody>
      </p:sp>
      <p:sp>
        <p:nvSpPr>
          <p:cNvPr id="1186" name="object 1186"/>
          <p:cNvSpPr/>
          <p:nvPr/>
        </p:nvSpPr>
        <p:spPr>
          <a:xfrm>
            <a:off x="5154497" y="3769844"/>
            <a:ext cx="12065" cy="20955"/>
          </a:xfrm>
          <a:custGeom>
            <a:avLst/>
            <a:gdLst/>
            <a:ahLst/>
            <a:cxnLst/>
            <a:rect l="l" t="t" r="r" b="b"/>
            <a:pathLst>
              <a:path w="12064" h="20954">
                <a:moveTo>
                  <a:pt x="50" y="0"/>
                </a:moveTo>
                <a:lnTo>
                  <a:pt x="0" y="12839"/>
                </a:lnTo>
                <a:lnTo>
                  <a:pt x="11861" y="20548"/>
                </a:lnTo>
                <a:lnTo>
                  <a:pt x="11887" y="7721"/>
                </a:lnTo>
                <a:lnTo>
                  <a:pt x="50" y="0"/>
                </a:lnTo>
                <a:close/>
              </a:path>
            </a:pathLst>
          </a:custGeom>
          <a:solidFill>
            <a:srgbClr val="B3C8D3"/>
          </a:solidFill>
        </p:spPr>
        <p:txBody>
          <a:bodyPr wrap="square" lIns="0" tIns="0" rIns="0" bIns="0" rtlCol="0"/>
          <a:lstStyle/>
          <a:p/>
        </p:txBody>
      </p:sp>
      <p:sp>
        <p:nvSpPr>
          <p:cNvPr id="1187" name="object 1187"/>
          <p:cNvSpPr/>
          <p:nvPr/>
        </p:nvSpPr>
        <p:spPr>
          <a:xfrm>
            <a:off x="5166692" y="3776173"/>
            <a:ext cx="0" cy="79375"/>
          </a:xfrm>
          <a:custGeom>
            <a:avLst/>
            <a:gdLst/>
            <a:ahLst/>
            <a:cxnLst/>
            <a:rect l="l" t="t" r="r" b="b"/>
            <a:pathLst>
              <a:path w="0" h="79375">
                <a:moveTo>
                  <a:pt x="0" y="0"/>
                </a:moveTo>
                <a:lnTo>
                  <a:pt x="0" y="79375"/>
                </a:lnTo>
              </a:path>
            </a:pathLst>
          </a:custGeom>
          <a:ln w="3175">
            <a:solidFill>
              <a:srgbClr val="87A3B2"/>
            </a:solidFill>
          </a:ln>
        </p:spPr>
        <p:txBody>
          <a:bodyPr wrap="square" lIns="0" tIns="0" rIns="0" bIns="0" rtlCol="0"/>
          <a:lstStyle/>
          <a:p/>
        </p:txBody>
      </p:sp>
      <p:sp>
        <p:nvSpPr>
          <p:cNvPr id="1188" name="object 1188"/>
          <p:cNvSpPr/>
          <p:nvPr/>
        </p:nvSpPr>
        <p:spPr>
          <a:xfrm>
            <a:off x="5385110" y="3649314"/>
            <a:ext cx="574040" cy="321945"/>
          </a:xfrm>
          <a:custGeom>
            <a:avLst/>
            <a:gdLst/>
            <a:ahLst/>
            <a:cxnLst/>
            <a:rect l="l" t="t" r="r" b="b"/>
            <a:pathLst>
              <a:path w="574039" h="321945">
                <a:moveTo>
                  <a:pt x="231190" y="0"/>
                </a:moveTo>
                <a:lnTo>
                  <a:pt x="0" y="122135"/>
                </a:lnTo>
                <a:lnTo>
                  <a:pt x="342620" y="321602"/>
                </a:lnTo>
                <a:lnTo>
                  <a:pt x="573798" y="199453"/>
                </a:lnTo>
                <a:lnTo>
                  <a:pt x="231190" y="0"/>
                </a:lnTo>
                <a:close/>
              </a:path>
            </a:pathLst>
          </a:custGeom>
          <a:solidFill>
            <a:srgbClr val="838F97"/>
          </a:solidFill>
        </p:spPr>
        <p:txBody>
          <a:bodyPr wrap="square" lIns="0" tIns="0" rIns="0" bIns="0" rtlCol="0"/>
          <a:lstStyle/>
          <a:p/>
        </p:txBody>
      </p:sp>
      <p:sp>
        <p:nvSpPr>
          <p:cNvPr id="1189" name="object 1189"/>
          <p:cNvSpPr/>
          <p:nvPr/>
        </p:nvSpPr>
        <p:spPr>
          <a:xfrm>
            <a:off x="5385110" y="3645158"/>
            <a:ext cx="574040" cy="321945"/>
          </a:xfrm>
          <a:custGeom>
            <a:avLst/>
            <a:gdLst/>
            <a:ahLst/>
            <a:cxnLst/>
            <a:rect l="l" t="t" r="r" b="b"/>
            <a:pathLst>
              <a:path w="574039" h="321945">
                <a:moveTo>
                  <a:pt x="231190" y="0"/>
                </a:moveTo>
                <a:lnTo>
                  <a:pt x="0" y="122148"/>
                </a:lnTo>
                <a:lnTo>
                  <a:pt x="342620" y="321589"/>
                </a:lnTo>
                <a:lnTo>
                  <a:pt x="573798" y="199466"/>
                </a:lnTo>
                <a:lnTo>
                  <a:pt x="231190" y="0"/>
                </a:lnTo>
                <a:close/>
              </a:path>
            </a:pathLst>
          </a:custGeom>
          <a:solidFill>
            <a:srgbClr val="567483"/>
          </a:solidFill>
        </p:spPr>
        <p:txBody>
          <a:bodyPr wrap="square" lIns="0" tIns="0" rIns="0" bIns="0" rtlCol="0"/>
          <a:lstStyle/>
          <a:p/>
        </p:txBody>
      </p:sp>
      <p:sp>
        <p:nvSpPr>
          <p:cNvPr id="1190" name="object 1190"/>
          <p:cNvSpPr/>
          <p:nvPr/>
        </p:nvSpPr>
        <p:spPr>
          <a:xfrm>
            <a:off x="5385107" y="3767305"/>
            <a:ext cx="342900" cy="203835"/>
          </a:xfrm>
          <a:custGeom>
            <a:avLst/>
            <a:gdLst/>
            <a:ahLst/>
            <a:cxnLst/>
            <a:rect l="l" t="t" r="r" b="b"/>
            <a:pathLst>
              <a:path w="342900" h="203835">
                <a:moveTo>
                  <a:pt x="0" y="0"/>
                </a:moveTo>
                <a:lnTo>
                  <a:pt x="0" y="4140"/>
                </a:lnTo>
                <a:lnTo>
                  <a:pt x="342620" y="203606"/>
                </a:lnTo>
                <a:lnTo>
                  <a:pt x="342620" y="199440"/>
                </a:lnTo>
                <a:lnTo>
                  <a:pt x="0" y="0"/>
                </a:lnTo>
                <a:close/>
              </a:path>
            </a:pathLst>
          </a:custGeom>
          <a:solidFill>
            <a:srgbClr val="648595"/>
          </a:solidFill>
        </p:spPr>
        <p:txBody>
          <a:bodyPr wrap="square" lIns="0" tIns="0" rIns="0" bIns="0" rtlCol="0"/>
          <a:lstStyle/>
          <a:p/>
        </p:txBody>
      </p:sp>
      <p:sp>
        <p:nvSpPr>
          <p:cNvPr id="1191" name="object 1191"/>
          <p:cNvSpPr/>
          <p:nvPr/>
        </p:nvSpPr>
        <p:spPr>
          <a:xfrm>
            <a:off x="5727730" y="3844624"/>
            <a:ext cx="231775" cy="126364"/>
          </a:xfrm>
          <a:custGeom>
            <a:avLst/>
            <a:gdLst/>
            <a:ahLst/>
            <a:cxnLst/>
            <a:rect l="l" t="t" r="r" b="b"/>
            <a:pathLst>
              <a:path w="231775" h="126364">
                <a:moveTo>
                  <a:pt x="231178" y="0"/>
                </a:moveTo>
                <a:lnTo>
                  <a:pt x="0" y="122123"/>
                </a:lnTo>
                <a:lnTo>
                  <a:pt x="0" y="126276"/>
                </a:lnTo>
                <a:lnTo>
                  <a:pt x="231178" y="4140"/>
                </a:lnTo>
                <a:lnTo>
                  <a:pt x="231178" y="0"/>
                </a:lnTo>
                <a:close/>
              </a:path>
            </a:pathLst>
          </a:custGeom>
          <a:solidFill>
            <a:srgbClr val="47626F"/>
          </a:solidFill>
        </p:spPr>
        <p:txBody>
          <a:bodyPr wrap="square" lIns="0" tIns="0" rIns="0" bIns="0" rtlCol="0"/>
          <a:lstStyle/>
          <a:p/>
        </p:txBody>
      </p:sp>
      <p:sp>
        <p:nvSpPr>
          <p:cNvPr id="1192" name="object 1192"/>
          <p:cNvSpPr/>
          <p:nvPr/>
        </p:nvSpPr>
        <p:spPr>
          <a:xfrm>
            <a:off x="5525859" y="3786809"/>
            <a:ext cx="167218" cy="91476"/>
          </a:xfrm>
          <a:prstGeom prst="rect">
            <a:avLst/>
          </a:prstGeom>
          <a:blipFill>
            <a:blip r:embed="rId422" cstate="print"/>
            <a:stretch>
              <a:fillRect/>
            </a:stretch>
          </a:blipFill>
        </p:spPr>
        <p:txBody>
          <a:bodyPr wrap="square" lIns="0" tIns="0" rIns="0" bIns="0" rtlCol="0"/>
          <a:lstStyle/>
          <a:p/>
        </p:txBody>
      </p:sp>
      <p:sp>
        <p:nvSpPr>
          <p:cNvPr id="1193" name="object 1193"/>
          <p:cNvSpPr/>
          <p:nvPr/>
        </p:nvSpPr>
        <p:spPr>
          <a:xfrm>
            <a:off x="5536916" y="3793182"/>
            <a:ext cx="145415" cy="79375"/>
          </a:xfrm>
          <a:custGeom>
            <a:avLst/>
            <a:gdLst/>
            <a:ahLst/>
            <a:cxnLst/>
            <a:rect l="l" t="t" r="r" b="b"/>
            <a:pathLst>
              <a:path w="145414" h="79375">
                <a:moveTo>
                  <a:pt x="51955" y="0"/>
                </a:moveTo>
                <a:lnTo>
                  <a:pt x="0" y="27241"/>
                </a:lnTo>
                <a:lnTo>
                  <a:pt x="93129" y="78879"/>
                </a:lnTo>
                <a:lnTo>
                  <a:pt x="145097" y="51625"/>
                </a:lnTo>
                <a:lnTo>
                  <a:pt x="51955" y="0"/>
                </a:lnTo>
                <a:close/>
              </a:path>
            </a:pathLst>
          </a:custGeom>
          <a:solidFill>
            <a:srgbClr val="567483"/>
          </a:solidFill>
        </p:spPr>
        <p:txBody>
          <a:bodyPr wrap="square" lIns="0" tIns="0" rIns="0" bIns="0" rtlCol="0"/>
          <a:lstStyle/>
          <a:p/>
        </p:txBody>
      </p:sp>
      <p:sp>
        <p:nvSpPr>
          <p:cNvPr id="1194" name="object 1194"/>
          <p:cNvSpPr/>
          <p:nvPr/>
        </p:nvSpPr>
        <p:spPr>
          <a:xfrm>
            <a:off x="5631746" y="3853745"/>
            <a:ext cx="7620" cy="3810"/>
          </a:xfrm>
          <a:custGeom>
            <a:avLst/>
            <a:gdLst/>
            <a:ahLst/>
            <a:cxnLst/>
            <a:rect l="l" t="t" r="r" b="b"/>
            <a:pathLst>
              <a:path w="7620" h="3810">
                <a:moveTo>
                  <a:pt x="1663" y="0"/>
                </a:moveTo>
                <a:lnTo>
                  <a:pt x="0" y="711"/>
                </a:lnTo>
                <a:lnTo>
                  <a:pt x="115" y="2603"/>
                </a:lnTo>
                <a:lnTo>
                  <a:pt x="1651" y="3276"/>
                </a:lnTo>
                <a:lnTo>
                  <a:pt x="5715" y="3314"/>
                </a:lnTo>
                <a:lnTo>
                  <a:pt x="7378" y="2603"/>
                </a:lnTo>
                <a:lnTo>
                  <a:pt x="7267" y="711"/>
                </a:lnTo>
                <a:lnTo>
                  <a:pt x="5740" y="12"/>
                </a:lnTo>
                <a:lnTo>
                  <a:pt x="1663" y="0"/>
                </a:lnTo>
                <a:close/>
              </a:path>
            </a:pathLst>
          </a:custGeom>
          <a:solidFill>
            <a:srgbClr val="2C4A57"/>
          </a:solidFill>
        </p:spPr>
        <p:txBody>
          <a:bodyPr wrap="square" lIns="0" tIns="0" rIns="0" bIns="0" rtlCol="0"/>
          <a:lstStyle/>
          <a:p/>
        </p:txBody>
      </p:sp>
      <p:sp>
        <p:nvSpPr>
          <p:cNvPr id="1195" name="object 1195"/>
          <p:cNvSpPr/>
          <p:nvPr/>
        </p:nvSpPr>
        <p:spPr>
          <a:xfrm>
            <a:off x="5681769" y="3757245"/>
            <a:ext cx="635" cy="635"/>
          </a:xfrm>
          <a:custGeom>
            <a:avLst/>
            <a:gdLst/>
            <a:ahLst/>
            <a:cxnLst/>
            <a:rect l="l" t="t" r="r" b="b"/>
            <a:pathLst>
              <a:path w="635" h="635">
                <a:moveTo>
                  <a:pt x="139" y="0"/>
                </a:moveTo>
                <a:lnTo>
                  <a:pt x="0" y="88"/>
                </a:lnTo>
                <a:lnTo>
                  <a:pt x="139" y="88"/>
                </a:lnTo>
                <a:close/>
              </a:path>
            </a:pathLst>
          </a:custGeom>
          <a:solidFill>
            <a:srgbClr val="BACAD3"/>
          </a:solidFill>
        </p:spPr>
        <p:txBody>
          <a:bodyPr wrap="square" lIns="0" tIns="0" rIns="0" bIns="0" rtlCol="0"/>
          <a:lstStyle/>
          <a:p/>
        </p:txBody>
      </p:sp>
      <p:sp>
        <p:nvSpPr>
          <p:cNvPr id="1196" name="object 1196"/>
          <p:cNvSpPr/>
          <p:nvPr/>
        </p:nvSpPr>
        <p:spPr>
          <a:xfrm>
            <a:off x="5669958" y="3751035"/>
            <a:ext cx="15875" cy="10160"/>
          </a:xfrm>
          <a:custGeom>
            <a:avLst/>
            <a:gdLst/>
            <a:ahLst/>
            <a:cxnLst/>
            <a:rect l="l" t="t" r="r" b="b"/>
            <a:pathLst>
              <a:path w="15875" h="10160">
                <a:moveTo>
                  <a:pt x="15366" y="0"/>
                </a:moveTo>
                <a:lnTo>
                  <a:pt x="0" y="9715"/>
                </a:lnTo>
                <a:lnTo>
                  <a:pt x="15366" y="9715"/>
                </a:lnTo>
                <a:lnTo>
                  <a:pt x="15366" y="9194"/>
                </a:lnTo>
                <a:lnTo>
                  <a:pt x="13639" y="9194"/>
                </a:lnTo>
                <a:lnTo>
                  <a:pt x="11810" y="6299"/>
                </a:lnTo>
                <a:lnTo>
                  <a:pt x="8534" y="6299"/>
                </a:lnTo>
                <a:lnTo>
                  <a:pt x="11810" y="6213"/>
                </a:lnTo>
                <a:lnTo>
                  <a:pt x="11810" y="2882"/>
                </a:lnTo>
                <a:lnTo>
                  <a:pt x="15366" y="2882"/>
                </a:lnTo>
                <a:lnTo>
                  <a:pt x="15366" y="0"/>
                </a:lnTo>
                <a:close/>
              </a:path>
              <a:path w="15875" h="10160">
                <a:moveTo>
                  <a:pt x="11950" y="6210"/>
                </a:moveTo>
                <a:lnTo>
                  <a:pt x="11810" y="6213"/>
                </a:lnTo>
                <a:lnTo>
                  <a:pt x="13639" y="9194"/>
                </a:lnTo>
                <a:lnTo>
                  <a:pt x="13766" y="9105"/>
                </a:lnTo>
                <a:lnTo>
                  <a:pt x="12006" y="6299"/>
                </a:lnTo>
                <a:close/>
              </a:path>
              <a:path w="15875" h="10160">
                <a:moveTo>
                  <a:pt x="15366" y="6299"/>
                </a:moveTo>
                <a:lnTo>
                  <a:pt x="12006" y="6299"/>
                </a:lnTo>
                <a:lnTo>
                  <a:pt x="13766" y="9105"/>
                </a:lnTo>
                <a:lnTo>
                  <a:pt x="13639" y="9194"/>
                </a:lnTo>
                <a:lnTo>
                  <a:pt x="15366" y="9194"/>
                </a:lnTo>
                <a:lnTo>
                  <a:pt x="15366" y="6299"/>
                </a:lnTo>
                <a:close/>
              </a:path>
              <a:path w="15875" h="10160">
                <a:moveTo>
                  <a:pt x="11810" y="6213"/>
                </a:moveTo>
                <a:lnTo>
                  <a:pt x="8534" y="6299"/>
                </a:lnTo>
                <a:lnTo>
                  <a:pt x="11810" y="6299"/>
                </a:lnTo>
                <a:close/>
              </a:path>
              <a:path w="15875" h="10160">
                <a:moveTo>
                  <a:pt x="12005" y="6297"/>
                </a:moveTo>
                <a:close/>
              </a:path>
              <a:path w="15875" h="10160">
                <a:moveTo>
                  <a:pt x="15366" y="2882"/>
                </a:moveTo>
                <a:lnTo>
                  <a:pt x="11950" y="2882"/>
                </a:lnTo>
                <a:lnTo>
                  <a:pt x="12005" y="6297"/>
                </a:lnTo>
                <a:lnTo>
                  <a:pt x="15366" y="6210"/>
                </a:lnTo>
                <a:lnTo>
                  <a:pt x="15366" y="2882"/>
                </a:lnTo>
                <a:close/>
              </a:path>
              <a:path w="15875" h="10160">
                <a:moveTo>
                  <a:pt x="11950" y="2882"/>
                </a:moveTo>
                <a:lnTo>
                  <a:pt x="11810" y="2882"/>
                </a:lnTo>
                <a:lnTo>
                  <a:pt x="11810" y="6213"/>
                </a:lnTo>
                <a:lnTo>
                  <a:pt x="11950" y="6210"/>
                </a:lnTo>
                <a:lnTo>
                  <a:pt x="11950" y="2882"/>
                </a:lnTo>
                <a:close/>
              </a:path>
            </a:pathLst>
          </a:custGeom>
          <a:solidFill>
            <a:srgbClr val="000000"/>
          </a:solidFill>
        </p:spPr>
        <p:txBody>
          <a:bodyPr wrap="square" lIns="0" tIns="0" rIns="0" bIns="0" rtlCol="0"/>
          <a:lstStyle/>
          <a:p/>
        </p:txBody>
      </p:sp>
      <p:sp>
        <p:nvSpPr>
          <p:cNvPr id="1197" name="object 1197"/>
          <p:cNvSpPr/>
          <p:nvPr/>
        </p:nvSpPr>
        <p:spPr>
          <a:xfrm>
            <a:off x="5542343" y="3640340"/>
            <a:ext cx="122453" cy="147485"/>
          </a:xfrm>
          <a:prstGeom prst="rect">
            <a:avLst/>
          </a:prstGeom>
          <a:blipFill>
            <a:blip r:embed="rId423" cstate="print"/>
            <a:stretch>
              <a:fillRect/>
            </a:stretch>
          </a:blipFill>
        </p:spPr>
        <p:txBody>
          <a:bodyPr wrap="square" lIns="0" tIns="0" rIns="0" bIns="0" rtlCol="0"/>
          <a:lstStyle/>
          <a:p/>
        </p:txBody>
      </p:sp>
      <p:sp>
        <p:nvSpPr>
          <p:cNvPr id="1198" name="object 1198"/>
          <p:cNvSpPr/>
          <p:nvPr/>
        </p:nvSpPr>
        <p:spPr>
          <a:xfrm>
            <a:off x="5542673" y="3614496"/>
            <a:ext cx="117589" cy="92049"/>
          </a:xfrm>
          <a:prstGeom prst="rect">
            <a:avLst/>
          </a:prstGeom>
          <a:blipFill>
            <a:blip r:embed="rId424" cstate="print"/>
            <a:stretch>
              <a:fillRect/>
            </a:stretch>
          </a:blipFill>
        </p:spPr>
        <p:txBody>
          <a:bodyPr wrap="square" lIns="0" tIns="0" rIns="0" bIns="0" rtlCol="0"/>
          <a:lstStyle/>
          <a:p/>
        </p:txBody>
      </p:sp>
      <p:sp>
        <p:nvSpPr>
          <p:cNvPr id="1199" name="object 1199"/>
          <p:cNvSpPr/>
          <p:nvPr/>
        </p:nvSpPr>
        <p:spPr>
          <a:xfrm>
            <a:off x="5549785" y="3619346"/>
            <a:ext cx="156210" cy="69215"/>
          </a:xfrm>
          <a:custGeom>
            <a:avLst/>
            <a:gdLst/>
            <a:ahLst/>
            <a:cxnLst/>
            <a:rect l="l" t="t" r="r" b="b"/>
            <a:pathLst>
              <a:path w="156210" h="69214">
                <a:moveTo>
                  <a:pt x="56152" y="8204"/>
                </a:moveTo>
                <a:lnTo>
                  <a:pt x="41910" y="8204"/>
                </a:lnTo>
                <a:lnTo>
                  <a:pt x="148501" y="69202"/>
                </a:lnTo>
                <a:lnTo>
                  <a:pt x="155917" y="65722"/>
                </a:lnTo>
                <a:lnTo>
                  <a:pt x="56152" y="8204"/>
                </a:lnTo>
                <a:close/>
              </a:path>
              <a:path w="156210" h="69214">
                <a:moveTo>
                  <a:pt x="41922" y="0"/>
                </a:moveTo>
                <a:lnTo>
                  <a:pt x="0" y="22250"/>
                </a:lnTo>
                <a:lnTo>
                  <a:pt x="8394" y="27330"/>
                </a:lnTo>
                <a:lnTo>
                  <a:pt x="41910" y="8204"/>
                </a:lnTo>
                <a:lnTo>
                  <a:pt x="56152" y="8204"/>
                </a:lnTo>
                <a:lnTo>
                  <a:pt x="41922" y="0"/>
                </a:lnTo>
                <a:close/>
              </a:path>
            </a:pathLst>
          </a:custGeom>
          <a:solidFill>
            <a:srgbClr val="476979"/>
          </a:solidFill>
        </p:spPr>
        <p:txBody>
          <a:bodyPr wrap="square" lIns="0" tIns="0" rIns="0" bIns="0" rtlCol="0"/>
          <a:lstStyle/>
          <a:p/>
        </p:txBody>
      </p:sp>
      <p:sp>
        <p:nvSpPr>
          <p:cNvPr id="1200" name="object 1200"/>
          <p:cNvSpPr/>
          <p:nvPr/>
        </p:nvSpPr>
        <p:spPr>
          <a:xfrm>
            <a:off x="5558180" y="3627552"/>
            <a:ext cx="102031" cy="75996"/>
          </a:xfrm>
          <a:prstGeom prst="rect">
            <a:avLst/>
          </a:prstGeom>
          <a:blipFill>
            <a:blip r:embed="rId425" cstate="print"/>
            <a:stretch>
              <a:fillRect/>
            </a:stretch>
          </a:blipFill>
        </p:spPr>
        <p:txBody>
          <a:bodyPr wrap="square" lIns="0" tIns="0" rIns="0" bIns="0" rtlCol="0"/>
          <a:lstStyle/>
          <a:p/>
        </p:txBody>
      </p:sp>
      <p:sp>
        <p:nvSpPr>
          <p:cNvPr id="1201" name="object 1201"/>
          <p:cNvSpPr/>
          <p:nvPr/>
        </p:nvSpPr>
        <p:spPr>
          <a:xfrm>
            <a:off x="5664796" y="3787089"/>
            <a:ext cx="622" cy="736"/>
          </a:xfrm>
          <a:prstGeom prst="rect">
            <a:avLst/>
          </a:prstGeom>
          <a:blipFill>
            <a:blip r:embed="rId426" cstate="print"/>
            <a:stretch>
              <a:fillRect/>
            </a:stretch>
          </a:blipFill>
        </p:spPr>
        <p:txBody>
          <a:bodyPr wrap="square" lIns="0" tIns="0" rIns="0" bIns="0" rtlCol="0"/>
          <a:lstStyle/>
          <a:p/>
        </p:txBody>
      </p:sp>
      <p:sp>
        <p:nvSpPr>
          <p:cNvPr id="1202" name="object 1202"/>
          <p:cNvSpPr/>
          <p:nvPr/>
        </p:nvSpPr>
        <p:spPr>
          <a:xfrm>
            <a:off x="5596242" y="3677221"/>
            <a:ext cx="12623" cy="15798"/>
          </a:xfrm>
          <a:prstGeom prst="rect">
            <a:avLst/>
          </a:prstGeom>
          <a:blipFill>
            <a:blip r:embed="rId427" cstate="print"/>
            <a:stretch>
              <a:fillRect/>
            </a:stretch>
          </a:blipFill>
        </p:spPr>
        <p:txBody>
          <a:bodyPr wrap="square" lIns="0" tIns="0" rIns="0" bIns="0" rtlCol="0"/>
          <a:lstStyle/>
          <a:p/>
        </p:txBody>
      </p:sp>
      <p:sp>
        <p:nvSpPr>
          <p:cNvPr id="1203" name="object 1203"/>
          <p:cNvSpPr/>
          <p:nvPr/>
        </p:nvSpPr>
        <p:spPr>
          <a:xfrm>
            <a:off x="5580164" y="3668065"/>
            <a:ext cx="12700" cy="15887"/>
          </a:xfrm>
          <a:prstGeom prst="rect">
            <a:avLst/>
          </a:prstGeom>
          <a:blipFill>
            <a:blip r:embed="rId428" cstate="print"/>
            <a:stretch>
              <a:fillRect/>
            </a:stretch>
          </a:blipFill>
        </p:spPr>
        <p:txBody>
          <a:bodyPr wrap="square" lIns="0" tIns="0" rIns="0" bIns="0" rtlCol="0"/>
          <a:lstStyle/>
          <a:p/>
        </p:txBody>
      </p:sp>
      <p:sp>
        <p:nvSpPr>
          <p:cNvPr id="1204" name="object 1204"/>
          <p:cNvSpPr/>
          <p:nvPr/>
        </p:nvSpPr>
        <p:spPr>
          <a:xfrm>
            <a:off x="5563920" y="3658794"/>
            <a:ext cx="12852" cy="16027"/>
          </a:xfrm>
          <a:prstGeom prst="rect">
            <a:avLst/>
          </a:prstGeom>
          <a:blipFill>
            <a:blip r:embed="rId429" cstate="print"/>
            <a:stretch>
              <a:fillRect/>
            </a:stretch>
          </a:blipFill>
        </p:spPr>
        <p:txBody>
          <a:bodyPr wrap="square" lIns="0" tIns="0" rIns="0" bIns="0" rtlCol="0"/>
          <a:lstStyle/>
          <a:p/>
        </p:txBody>
      </p:sp>
      <p:sp>
        <p:nvSpPr>
          <p:cNvPr id="1205" name="object 1205"/>
          <p:cNvSpPr/>
          <p:nvPr/>
        </p:nvSpPr>
        <p:spPr>
          <a:xfrm>
            <a:off x="5547499" y="3649484"/>
            <a:ext cx="13004" cy="16116"/>
          </a:xfrm>
          <a:prstGeom prst="rect">
            <a:avLst/>
          </a:prstGeom>
          <a:blipFill>
            <a:blip r:embed="rId430" cstate="print"/>
            <a:stretch>
              <a:fillRect/>
            </a:stretch>
          </a:blipFill>
        </p:spPr>
        <p:txBody>
          <a:bodyPr wrap="square" lIns="0" tIns="0" rIns="0" bIns="0" rtlCol="0"/>
          <a:lstStyle/>
          <a:p/>
        </p:txBody>
      </p:sp>
      <p:sp>
        <p:nvSpPr>
          <p:cNvPr id="1206" name="object 1206"/>
          <p:cNvSpPr/>
          <p:nvPr/>
        </p:nvSpPr>
        <p:spPr>
          <a:xfrm>
            <a:off x="5644489" y="3704437"/>
            <a:ext cx="12255" cy="15481"/>
          </a:xfrm>
          <a:prstGeom prst="rect">
            <a:avLst/>
          </a:prstGeom>
          <a:blipFill>
            <a:blip r:embed="rId431" cstate="print"/>
            <a:stretch>
              <a:fillRect/>
            </a:stretch>
          </a:blipFill>
        </p:spPr>
        <p:txBody>
          <a:bodyPr wrap="square" lIns="0" tIns="0" rIns="0" bIns="0" rtlCol="0"/>
          <a:lstStyle/>
          <a:p/>
        </p:txBody>
      </p:sp>
      <p:sp>
        <p:nvSpPr>
          <p:cNvPr id="1207" name="object 1207"/>
          <p:cNvSpPr/>
          <p:nvPr/>
        </p:nvSpPr>
        <p:spPr>
          <a:xfrm>
            <a:off x="5628868" y="3695548"/>
            <a:ext cx="12369" cy="15582"/>
          </a:xfrm>
          <a:prstGeom prst="rect">
            <a:avLst/>
          </a:prstGeom>
          <a:blipFill>
            <a:blip r:embed="rId432" cstate="print"/>
            <a:stretch>
              <a:fillRect/>
            </a:stretch>
          </a:blipFill>
        </p:spPr>
        <p:txBody>
          <a:bodyPr wrap="square" lIns="0" tIns="0" rIns="0" bIns="0" rtlCol="0"/>
          <a:lstStyle/>
          <a:p/>
        </p:txBody>
      </p:sp>
      <p:sp>
        <p:nvSpPr>
          <p:cNvPr id="1208" name="object 1208"/>
          <p:cNvSpPr/>
          <p:nvPr/>
        </p:nvSpPr>
        <p:spPr>
          <a:xfrm>
            <a:off x="5613107" y="3686556"/>
            <a:ext cx="12446" cy="15697"/>
          </a:xfrm>
          <a:prstGeom prst="rect">
            <a:avLst/>
          </a:prstGeom>
          <a:blipFill>
            <a:blip r:embed="rId433" cstate="print"/>
            <a:stretch>
              <a:fillRect/>
            </a:stretch>
          </a:blipFill>
        </p:spPr>
        <p:txBody>
          <a:bodyPr wrap="square" lIns="0" tIns="0" rIns="0" bIns="0" rtlCol="0"/>
          <a:lstStyle/>
          <a:p/>
        </p:txBody>
      </p:sp>
      <p:sp>
        <p:nvSpPr>
          <p:cNvPr id="1209" name="object 1209"/>
          <p:cNvSpPr/>
          <p:nvPr/>
        </p:nvSpPr>
        <p:spPr>
          <a:xfrm>
            <a:off x="5542133" y="3662927"/>
            <a:ext cx="635" cy="0"/>
          </a:xfrm>
          <a:custGeom>
            <a:avLst/>
            <a:gdLst/>
            <a:ahLst/>
            <a:cxnLst/>
            <a:rect l="l" t="t" r="r" b="b"/>
            <a:pathLst>
              <a:path w="635" h="0">
                <a:moveTo>
                  <a:pt x="0" y="0"/>
                </a:moveTo>
                <a:lnTo>
                  <a:pt x="457" y="0"/>
                </a:lnTo>
              </a:path>
            </a:pathLst>
          </a:custGeom>
          <a:ln w="6400">
            <a:solidFill>
              <a:srgbClr val="728B99"/>
            </a:solidFill>
          </a:ln>
        </p:spPr>
        <p:txBody>
          <a:bodyPr wrap="square" lIns="0" tIns="0" rIns="0" bIns="0" rtlCol="0"/>
          <a:lstStyle/>
          <a:p/>
        </p:txBody>
      </p:sp>
      <p:sp>
        <p:nvSpPr>
          <p:cNvPr id="1210" name="object 1210"/>
          <p:cNvSpPr/>
          <p:nvPr/>
        </p:nvSpPr>
        <p:spPr>
          <a:xfrm>
            <a:off x="5542572" y="3659987"/>
            <a:ext cx="117487" cy="72859"/>
          </a:xfrm>
          <a:prstGeom prst="rect">
            <a:avLst/>
          </a:prstGeom>
          <a:blipFill>
            <a:blip r:embed="rId434" cstate="print"/>
            <a:stretch>
              <a:fillRect/>
            </a:stretch>
          </a:blipFill>
        </p:spPr>
        <p:txBody>
          <a:bodyPr wrap="square" lIns="0" tIns="0" rIns="0" bIns="0" rtlCol="0"/>
          <a:lstStyle/>
          <a:p/>
        </p:txBody>
      </p:sp>
      <p:sp>
        <p:nvSpPr>
          <p:cNvPr id="1211" name="object 1211"/>
          <p:cNvSpPr/>
          <p:nvPr/>
        </p:nvSpPr>
        <p:spPr>
          <a:xfrm>
            <a:off x="5596089" y="3704717"/>
            <a:ext cx="12649" cy="15963"/>
          </a:xfrm>
          <a:prstGeom prst="rect">
            <a:avLst/>
          </a:prstGeom>
          <a:blipFill>
            <a:blip r:embed="rId435" cstate="print"/>
            <a:stretch>
              <a:fillRect/>
            </a:stretch>
          </a:blipFill>
        </p:spPr>
        <p:txBody>
          <a:bodyPr wrap="square" lIns="0" tIns="0" rIns="0" bIns="0" rtlCol="0"/>
          <a:lstStyle/>
          <a:p/>
        </p:txBody>
      </p:sp>
      <p:sp>
        <p:nvSpPr>
          <p:cNvPr id="1212" name="object 1212"/>
          <p:cNvSpPr/>
          <p:nvPr/>
        </p:nvSpPr>
        <p:spPr>
          <a:xfrm>
            <a:off x="5579948" y="3695420"/>
            <a:ext cx="12776" cy="16065"/>
          </a:xfrm>
          <a:prstGeom prst="rect">
            <a:avLst/>
          </a:prstGeom>
          <a:blipFill>
            <a:blip r:embed="rId436" cstate="print"/>
            <a:stretch>
              <a:fillRect/>
            </a:stretch>
          </a:blipFill>
        </p:spPr>
        <p:txBody>
          <a:bodyPr wrap="square" lIns="0" tIns="0" rIns="0" bIns="0" rtlCol="0"/>
          <a:lstStyle/>
          <a:p/>
        </p:txBody>
      </p:sp>
      <p:sp>
        <p:nvSpPr>
          <p:cNvPr id="1213" name="object 1213"/>
          <p:cNvSpPr/>
          <p:nvPr/>
        </p:nvSpPr>
        <p:spPr>
          <a:xfrm>
            <a:off x="5563666" y="3686023"/>
            <a:ext cx="12903" cy="16179"/>
          </a:xfrm>
          <a:prstGeom prst="rect">
            <a:avLst/>
          </a:prstGeom>
          <a:blipFill>
            <a:blip r:embed="rId437" cstate="print"/>
            <a:stretch>
              <a:fillRect/>
            </a:stretch>
          </a:blipFill>
        </p:spPr>
        <p:txBody>
          <a:bodyPr wrap="square" lIns="0" tIns="0" rIns="0" bIns="0" rtlCol="0"/>
          <a:lstStyle/>
          <a:p/>
        </p:txBody>
      </p:sp>
      <p:sp>
        <p:nvSpPr>
          <p:cNvPr id="1214" name="object 1214"/>
          <p:cNvSpPr/>
          <p:nvPr/>
        </p:nvSpPr>
        <p:spPr>
          <a:xfrm>
            <a:off x="5547194" y="3676574"/>
            <a:ext cx="13055" cy="16281"/>
          </a:xfrm>
          <a:prstGeom prst="rect">
            <a:avLst/>
          </a:prstGeom>
          <a:blipFill>
            <a:blip r:embed="rId438" cstate="print"/>
            <a:stretch>
              <a:fillRect/>
            </a:stretch>
          </a:blipFill>
        </p:spPr>
        <p:txBody>
          <a:bodyPr wrap="square" lIns="0" tIns="0" rIns="0" bIns="0" rtlCol="0"/>
          <a:lstStyle/>
          <a:p/>
        </p:txBody>
      </p:sp>
      <p:sp>
        <p:nvSpPr>
          <p:cNvPr id="1215" name="object 1215"/>
          <p:cNvSpPr/>
          <p:nvPr/>
        </p:nvSpPr>
        <p:spPr>
          <a:xfrm>
            <a:off x="5644489" y="3732314"/>
            <a:ext cx="12293" cy="15659"/>
          </a:xfrm>
          <a:prstGeom prst="rect">
            <a:avLst/>
          </a:prstGeom>
          <a:blipFill>
            <a:blip r:embed="rId439" cstate="print"/>
            <a:stretch>
              <a:fillRect/>
            </a:stretch>
          </a:blipFill>
        </p:spPr>
        <p:txBody>
          <a:bodyPr wrap="square" lIns="0" tIns="0" rIns="0" bIns="0" rtlCol="0"/>
          <a:lstStyle/>
          <a:p/>
        </p:txBody>
      </p:sp>
      <p:sp>
        <p:nvSpPr>
          <p:cNvPr id="1216" name="object 1216"/>
          <p:cNvSpPr/>
          <p:nvPr/>
        </p:nvSpPr>
        <p:spPr>
          <a:xfrm>
            <a:off x="5628830" y="3723322"/>
            <a:ext cx="12407" cy="15722"/>
          </a:xfrm>
          <a:prstGeom prst="rect">
            <a:avLst/>
          </a:prstGeom>
          <a:blipFill>
            <a:blip r:embed="rId440" cstate="print"/>
            <a:stretch>
              <a:fillRect/>
            </a:stretch>
          </a:blipFill>
        </p:spPr>
        <p:txBody>
          <a:bodyPr wrap="square" lIns="0" tIns="0" rIns="0" bIns="0" rtlCol="0"/>
          <a:lstStyle/>
          <a:p/>
        </p:txBody>
      </p:sp>
      <p:sp>
        <p:nvSpPr>
          <p:cNvPr id="1217" name="object 1217"/>
          <p:cNvSpPr/>
          <p:nvPr/>
        </p:nvSpPr>
        <p:spPr>
          <a:xfrm>
            <a:off x="5613006" y="3714191"/>
            <a:ext cx="12509" cy="15836"/>
          </a:xfrm>
          <a:prstGeom prst="rect">
            <a:avLst/>
          </a:prstGeom>
          <a:blipFill>
            <a:blip r:embed="rId441" cstate="print"/>
            <a:stretch>
              <a:fillRect/>
            </a:stretch>
          </a:blipFill>
        </p:spPr>
        <p:txBody>
          <a:bodyPr wrap="square" lIns="0" tIns="0" rIns="0" bIns="0" rtlCol="0"/>
          <a:lstStyle/>
          <a:p/>
        </p:txBody>
      </p:sp>
      <p:sp>
        <p:nvSpPr>
          <p:cNvPr id="1218" name="object 1218"/>
          <p:cNvSpPr/>
          <p:nvPr/>
        </p:nvSpPr>
        <p:spPr>
          <a:xfrm>
            <a:off x="5542009" y="3692441"/>
            <a:ext cx="635" cy="0"/>
          </a:xfrm>
          <a:custGeom>
            <a:avLst/>
            <a:gdLst/>
            <a:ahLst/>
            <a:cxnLst/>
            <a:rect l="l" t="t" r="r" b="b"/>
            <a:pathLst>
              <a:path w="635" h="0">
                <a:moveTo>
                  <a:pt x="0" y="0"/>
                </a:moveTo>
                <a:lnTo>
                  <a:pt x="457" y="0"/>
                </a:lnTo>
              </a:path>
            </a:pathLst>
          </a:custGeom>
          <a:ln w="6375">
            <a:solidFill>
              <a:srgbClr val="3D5C6A"/>
            </a:solidFill>
          </a:ln>
        </p:spPr>
        <p:txBody>
          <a:bodyPr wrap="square" lIns="0" tIns="0" rIns="0" bIns="0" rtlCol="0"/>
          <a:lstStyle/>
          <a:p/>
        </p:txBody>
      </p:sp>
      <p:sp>
        <p:nvSpPr>
          <p:cNvPr id="1219" name="object 1219"/>
          <p:cNvSpPr/>
          <p:nvPr/>
        </p:nvSpPr>
        <p:spPr>
          <a:xfrm>
            <a:off x="5542445" y="3689489"/>
            <a:ext cx="117525" cy="71843"/>
          </a:xfrm>
          <a:prstGeom prst="rect">
            <a:avLst/>
          </a:prstGeom>
          <a:blipFill>
            <a:blip r:embed="rId442" cstate="print"/>
            <a:stretch>
              <a:fillRect/>
            </a:stretch>
          </a:blipFill>
        </p:spPr>
        <p:txBody>
          <a:bodyPr wrap="square" lIns="0" tIns="0" rIns="0" bIns="0" rtlCol="0"/>
          <a:lstStyle/>
          <a:p/>
        </p:txBody>
      </p:sp>
      <p:sp>
        <p:nvSpPr>
          <p:cNvPr id="1220" name="object 1220"/>
          <p:cNvSpPr/>
          <p:nvPr/>
        </p:nvSpPr>
        <p:spPr>
          <a:xfrm>
            <a:off x="5596280" y="3732149"/>
            <a:ext cx="12598" cy="16154"/>
          </a:xfrm>
          <a:prstGeom prst="rect">
            <a:avLst/>
          </a:prstGeom>
          <a:blipFill>
            <a:blip r:embed="rId443" cstate="print"/>
            <a:stretch>
              <a:fillRect/>
            </a:stretch>
          </a:blipFill>
        </p:spPr>
        <p:txBody>
          <a:bodyPr wrap="square" lIns="0" tIns="0" rIns="0" bIns="0" rtlCol="0"/>
          <a:lstStyle/>
          <a:p/>
        </p:txBody>
      </p:sp>
      <p:sp>
        <p:nvSpPr>
          <p:cNvPr id="1221" name="object 1221"/>
          <p:cNvSpPr/>
          <p:nvPr/>
        </p:nvSpPr>
        <p:spPr>
          <a:xfrm>
            <a:off x="5580164" y="3722598"/>
            <a:ext cx="12725" cy="16268"/>
          </a:xfrm>
          <a:prstGeom prst="rect">
            <a:avLst/>
          </a:prstGeom>
          <a:blipFill>
            <a:blip r:embed="rId444" cstate="print"/>
            <a:stretch>
              <a:fillRect/>
            </a:stretch>
          </a:blipFill>
        </p:spPr>
        <p:txBody>
          <a:bodyPr wrap="square" lIns="0" tIns="0" rIns="0" bIns="0" rtlCol="0"/>
          <a:lstStyle/>
          <a:p/>
        </p:txBody>
      </p:sp>
      <p:sp>
        <p:nvSpPr>
          <p:cNvPr id="1222" name="object 1222"/>
          <p:cNvSpPr/>
          <p:nvPr/>
        </p:nvSpPr>
        <p:spPr>
          <a:xfrm>
            <a:off x="5563908" y="3712959"/>
            <a:ext cx="12865" cy="16344"/>
          </a:xfrm>
          <a:prstGeom prst="rect">
            <a:avLst/>
          </a:prstGeom>
          <a:blipFill>
            <a:blip r:embed="rId445" cstate="print"/>
            <a:stretch>
              <a:fillRect/>
            </a:stretch>
          </a:blipFill>
        </p:spPr>
        <p:txBody>
          <a:bodyPr wrap="square" lIns="0" tIns="0" rIns="0" bIns="0" rtlCol="0"/>
          <a:lstStyle/>
          <a:p/>
        </p:txBody>
      </p:sp>
      <p:sp>
        <p:nvSpPr>
          <p:cNvPr id="1223" name="object 1223"/>
          <p:cNvSpPr/>
          <p:nvPr/>
        </p:nvSpPr>
        <p:spPr>
          <a:xfrm>
            <a:off x="5547474" y="3703231"/>
            <a:ext cx="13017" cy="16484"/>
          </a:xfrm>
          <a:prstGeom prst="rect">
            <a:avLst/>
          </a:prstGeom>
          <a:blipFill>
            <a:blip r:embed="rId446" cstate="print"/>
            <a:stretch>
              <a:fillRect/>
            </a:stretch>
          </a:blipFill>
        </p:spPr>
        <p:txBody>
          <a:bodyPr wrap="square" lIns="0" tIns="0" rIns="0" bIns="0" rtlCol="0"/>
          <a:lstStyle/>
          <a:p/>
        </p:txBody>
      </p:sp>
      <p:sp>
        <p:nvSpPr>
          <p:cNvPr id="1224" name="object 1224"/>
          <p:cNvSpPr/>
          <p:nvPr/>
        </p:nvSpPr>
        <p:spPr>
          <a:xfrm>
            <a:off x="5644591" y="3760508"/>
            <a:ext cx="12255" cy="15862"/>
          </a:xfrm>
          <a:prstGeom prst="rect">
            <a:avLst/>
          </a:prstGeom>
          <a:blipFill>
            <a:blip r:embed="rId447" cstate="print"/>
            <a:stretch>
              <a:fillRect/>
            </a:stretch>
          </a:blipFill>
        </p:spPr>
        <p:txBody>
          <a:bodyPr wrap="square" lIns="0" tIns="0" rIns="0" bIns="0" rtlCol="0"/>
          <a:lstStyle/>
          <a:p/>
        </p:txBody>
      </p:sp>
      <p:sp>
        <p:nvSpPr>
          <p:cNvPr id="1225" name="object 1225"/>
          <p:cNvSpPr/>
          <p:nvPr/>
        </p:nvSpPr>
        <p:spPr>
          <a:xfrm>
            <a:off x="5628919" y="3751250"/>
            <a:ext cx="12395" cy="15938"/>
          </a:xfrm>
          <a:prstGeom prst="rect">
            <a:avLst/>
          </a:prstGeom>
          <a:blipFill>
            <a:blip r:embed="rId448" cstate="print"/>
            <a:stretch>
              <a:fillRect/>
            </a:stretch>
          </a:blipFill>
        </p:spPr>
        <p:txBody>
          <a:bodyPr wrap="square" lIns="0" tIns="0" rIns="0" bIns="0" rtlCol="0"/>
          <a:lstStyle/>
          <a:p/>
        </p:txBody>
      </p:sp>
      <p:sp>
        <p:nvSpPr>
          <p:cNvPr id="1226" name="object 1226"/>
          <p:cNvSpPr/>
          <p:nvPr/>
        </p:nvSpPr>
        <p:spPr>
          <a:xfrm>
            <a:off x="5613133" y="3741902"/>
            <a:ext cx="12496" cy="16027"/>
          </a:xfrm>
          <a:prstGeom prst="rect">
            <a:avLst/>
          </a:prstGeom>
          <a:blipFill>
            <a:blip r:embed="rId449" cstate="print"/>
            <a:stretch>
              <a:fillRect/>
            </a:stretch>
          </a:blipFill>
        </p:spPr>
        <p:txBody>
          <a:bodyPr wrap="square" lIns="0" tIns="0" rIns="0" bIns="0" rtlCol="0"/>
          <a:lstStyle/>
          <a:p/>
        </p:txBody>
      </p:sp>
      <p:sp>
        <p:nvSpPr>
          <p:cNvPr id="1227" name="object 1227"/>
          <p:cNvSpPr/>
          <p:nvPr/>
        </p:nvSpPr>
        <p:spPr>
          <a:xfrm>
            <a:off x="5673413" y="3724207"/>
            <a:ext cx="4445" cy="4445"/>
          </a:xfrm>
          <a:custGeom>
            <a:avLst/>
            <a:gdLst/>
            <a:ahLst/>
            <a:cxnLst/>
            <a:rect l="l" t="t" r="r" b="b"/>
            <a:pathLst>
              <a:path w="4445" h="4445">
                <a:moveTo>
                  <a:pt x="1244" y="0"/>
                </a:moveTo>
                <a:lnTo>
                  <a:pt x="0" y="698"/>
                </a:lnTo>
                <a:lnTo>
                  <a:pt x="4292" y="4406"/>
                </a:lnTo>
                <a:lnTo>
                  <a:pt x="4292" y="2247"/>
                </a:lnTo>
                <a:lnTo>
                  <a:pt x="1244" y="0"/>
                </a:lnTo>
                <a:close/>
              </a:path>
            </a:pathLst>
          </a:custGeom>
          <a:solidFill>
            <a:srgbClr val="5C6B6E"/>
          </a:solidFill>
        </p:spPr>
        <p:txBody>
          <a:bodyPr wrap="square" lIns="0" tIns="0" rIns="0" bIns="0" rtlCol="0"/>
          <a:lstStyle/>
          <a:p/>
        </p:txBody>
      </p:sp>
      <p:sp>
        <p:nvSpPr>
          <p:cNvPr id="1228" name="object 1228"/>
          <p:cNvSpPr/>
          <p:nvPr/>
        </p:nvSpPr>
        <p:spPr>
          <a:xfrm>
            <a:off x="5676470" y="3700137"/>
            <a:ext cx="31115" cy="40640"/>
          </a:xfrm>
          <a:custGeom>
            <a:avLst/>
            <a:gdLst/>
            <a:ahLst/>
            <a:cxnLst/>
            <a:rect l="l" t="t" r="r" b="b"/>
            <a:pathLst>
              <a:path w="31114" h="40639">
                <a:moveTo>
                  <a:pt x="29578" y="0"/>
                </a:moveTo>
                <a:lnTo>
                  <a:pt x="13957" y="6286"/>
                </a:lnTo>
                <a:lnTo>
                  <a:pt x="13982" y="16395"/>
                </a:lnTo>
                <a:lnTo>
                  <a:pt x="0" y="22720"/>
                </a:lnTo>
                <a:lnTo>
                  <a:pt x="50" y="39090"/>
                </a:lnTo>
                <a:lnTo>
                  <a:pt x="1282" y="40551"/>
                </a:lnTo>
                <a:lnTo>
                  <a:pt x="15798" y="21107"/>
                </a:lnTo>
                <a:lnTo>
                  <a:pt x="30759" y="1447"/>
                </a:lnTo>
                <a:lnTo>
                  <a:pt x="29578" y="0"/>
                </a:lnTo>
                <a:close/>
              </a:path>
            </a:pathLst>
          </a:custGeom>
          <a:solidFill>
            <a:srgbClr val="88979C"/>
          </a:solidFill>
        </p:spPr>
        <p:txBody>
          <a:bodyPr wrap="square" lIns="0" tIns="0" rIns="0" bIns="0" rtlCol="0"/>
          <a:lstStyle/>
          <a:p/>
        </p:txBody>
      </p:sp>
      <p:sp>
        <p:nvSpPr>
          <p:cNvPr id="1229" name="object 1229"/>
          <p:cNvSpPr/>
          <p:nvPr/>
        </p:nvSpPr>
        <p:spPr>
          <a:xfrm>
            <a:off x="5677699" y="3701580"/>
            <a:ext cx="29590" cy="39115"/>
          </a:xfrm>
          <a:prstGeom prst="rect">
            <a:avLst/>
          </a:prstGeom>
          <a:blipFill>
            <a:blip r:embed="rId450" cstate="print"/>
            <a:stretch>
              <a:fillRect/>
            </a:stretch>
          </a:blipFill>
        </p:spPr>
        <p:txBody>
          <a:bodyPr wrap="square" lIns="0" tIns="0" rIns="0" bIns="0" rtlCol="0"/>
          <a:lstStyle/>
          <a:p/>
        </p:txBody>
      </p:sp>
      <p:sp>
        <p:nvSpPr>
          <p:cNvPr id="1230" name="object 1230"/>
          <p:cNvSpPr/>
          <p:nvPr/>
        </p:nvSpPr>
        <p:spPr>
          <a:xfrm>
            <a:off x="5673413" y="3724898"/>
            <a:ext cx="4445" cy="15875"/>
          </a:xfrm>
          <a:custGeom>
            <a:avLst/>
            <a:gdLst/>
            <a:ahLst/>
            <a:cxnLst/>
            <a:rect l="l" t="t" r="r" b="b"/>
            <a:pathLst>
              <a:path w="4445" h="15875">
                <a:moveTo>
                  <a:pt x="0" y="0"/>
                </a:moveTo>
                <a:lnTo>
                  <a:pt x="38" y="12090"/>
                </a:lnTo>
                <a:lnTo>
                  <a:pt x="4330" y="15798"/>
                </a:lnTo>
                <a:lnTo>
                  <a:pt x="4292" y="3721"/>
                </a:lnTo>
                <a:lnTo>
                  <a:pt x="0" y="0"/>
                </a:lnTo>
                <a:close/>
              </a:path>
            </a:pathLst>
          </a:custGeom>
          <a:solidFill>
            <a:srgbClr val="88979C"/>
          </a:solidFill>
        </p:spPr>
        <p:txBody>
          <a:bodyPr wrap="square" lIns="0" tIns="0" rIns="0" bIns="0" rtlCol="0"/>
          <a:lstStyle/>
          <a:p/>
        </p:txBody>
      </p:sp>
      <p:sp>
        <p:nvSpPr>
          <p:cNvPr id="1231" name="object 1231"/>
          <p:cNvSpPr/>
          <p:nvPr/>
        </p:nvSpPr>
        <p:spPr>
          <a:xfrm>
            <a:off x="5673516" y="3759694"/>
            <a:ext cx="4445" cy="4445"/>
          </a:xfrm>
          <a:custGeom>
            <a:avLst/>
            <a:gdLst/>
            <a:ahLst/>
            <a:cxnLst/>
            <a:rect l="l" t="t" r="r" b="b"/>
            <a:pathLst>
              <a:path w="4445" h="4445">
                <a:moveTo>
                  <a:pt x="1231" y="0"/>
                </a:moveTo>
                <a:lnTo>
                  <a:pt x="0" y="673"/>
                </a:lnTo>
                <a:lnTo>
                  <a:pt x="4292" y="4343"/>
                </a:lnTo>
                <a:lnTo>
                  <a:pt x="4292" y="2209"/>
                </a:lnTo>
                <a:lnTo>
                  <a:pt x="1231" y="0"/>
                </a:lnTo>
                <a:close/>
              </a:path>
            </a:pathLst>
          </a:custGeom>
          <a:solidFill>
            <a:srgbClr val="5C6B6E"/>
          </a:solidFill>
        </p:spPr>
        <p:txBody>
          <a:bodyPr wrap="square" lIns="0" tIns="0" rIns="0" bIns="0" rtlCol="0"/>
          <a:lstStyle/>
          <a:p/>
        </p:txBody>
      </p:sp>
      <p:sp>
        <p:nvSpPr>
          <p:cNvPr id="1232" name="object 1232"/>
          <p:cNvSpPr/>
          <p:nvPr/>
        </p:nvSpPr>
        <p:spPr>
          <a:xfrm>
            <a:off x="5676578" y="3735130"/>
            <a:ext cx="31115" cy="41275"/>
          </a:xfrm>
          <a:custGeom>
            <a:avLst/>
            <a:gdLst/>
            <a:ahLst/>
            <a:cxnLst/>
            <a:rect l="l" t="t" r="r" b="b"/>
            <a:pathLst>
              <a:path w="31114" h="41275">
                <a:moveTo>
                  <a:pt x="29603" y="0"/>
                </a:moveTo>
                <a:lnTo>
                  <a:pt x="13957" y="6527"/>
                </a:lnTo>
                <a:lnTo>
                  <a:pt x="13970" y="16675"/>
                </a:lnTo>
                <a:lnTo>
                  <a:pt x="0" y="23177"/>
                </a:lnTo>
                <a:lnTo>
                  <a:pt x="38" y="39598"/>
                </a:lnTo>
                <a:lnTo>
                  <a:pt x="1270" y="41071"/>
                </a:lnTo>
                <a:lnTo>
                  <a:pt x="15811" y="21374"/>
                </a:lnTo>
                <a:lnTo>
                  <a:pt x="30797" y="1473"/>
                </a:lnTo>
                <a:lnTo>
                  <a:pt x="29603" y="0"/>
                </a:lnTo>
                <a:close/>
              </a:path>
            </a:pathLst>
          </a:custGeom>
          <a:solidFill>
            <a:srgbClr val="88979C"/>
          </a:solidFill>
        </p:spPr>
        <p:txBody>
          <a:bodyPr wrap="square" lIns="0" tIns="0" rIns="0" bIns="0" rtlCol="0"/>
          <a:lstStyle/>
          <a:p/>
        </p:txBody>
      </p:sp>
      <p:sp>
        <p:nvSpPr>
          <p:cNvPr id="1233" name="object 1233"/>
          <p:cNvSpPr/>
          <p:nvPr/>
        </p:nvSpPr>
        <p:spPr>
          <a:xfrm>
            <a:off x="5677801" y="3736619"/>
            <a:ext cx="29629" cy="39573"/>
          </a:xfrm>
          <a:prstGeom prst="rect">
            <a:avLst/>
          </a:prstGeom>
          <a:blipFill>
            <a:blip r:embed="rId451" cstate="print"/>
            <a:stretch>
              <a:fillRect/>
            </a:stretch>
          </a:blipFill>
        </p:spPr>
        <p:txBody>
          <a:bodyPr wrap="square" lIns="0" tIns="0" rIns="0" bIns="0" rtlCol="0"/>
          <a:lstStyle/>
          <a:p/>
        </p:txBody>
      </p:sp>
      <p:sp>
        <p:nvSpPr>
          <p:cNvPr id="1234" name="object 1234"/>
          <p:cNvSpPr/>
          <p:nvPr/>
        </p:nvSpPr>
        <p:spPr>
          <a:xfrm>
            <a:off x="5673516" y="3760373"/>
            <a:ext cx="4445" cy="15875"/>
          </a:xfrm>
          <a:custGeom>
            <a:avLst/>
            <a:gdLst/>
            <a:ahLst/>
            <a:cxnLst/>
            <a:rect l="l" t="t" r="r" b="b"/>
            <a:pathLst>
              <a:path w="4445" h="15875">
                <a:moveTo>
                  <a:pt x="0" y="0"/>
                </a:moveTo>
                <a:lnTo>
                  <a:pt x="38" y="12141"/>
                </a:lnTo>
                <a:lnTo>
                  <a:pt x="4330" y="15824"/>
                </a:lnTo>
                <a:lnTo>
                  <a:pt x="4292" y="3657"/>
                </a:lnTo>
                <a:lnTo>
                  <a:pt x="0" y="0"/>
                </a:lnTo>
                <a:close/>
              </a:path>
            </a:pathLst>
          </a:custGeom>
          <a:solidFill>
            <a:srgbClr val="88979C"/>
          </a:solidFill>
        </p:spPr>
        <p:txBody>
          <a:bodyPr wrap="square" lIns="0" tIns="0" rIns="0" bIns="0" rtlCol="0"/>
          <a:lstStyle/>
          <a:p/>
        </p:txBody>
      </p:sp>
      <p:sp>
        <p:nvSpPr>
          <p:cNvPr id="1235" name="object 1235"/>
          <p:cNvSpPr/>
          <p:nvPr/>
        </p:nvSpPr>
        <p:spPr>
          <a:xfrm>
            <a:off x="5852048" y="3857354"/>
            <a:ext cx="635" cy="635"/>
          </a:xfrm>
          <a:custGeom>
            <a:avLst/>
            <a:gdLst/>
            <a:ahLst/>
            <a:cxnLst/>
            <a:rect l="l" t="t" r="r" b="b"/>
            <a:pathLst>
              <a:path w="635" h="635">
                <a:moveTo>
                  <a:pt x="126" y="0"/>
                </a:moveTo>
                <a:lnTo>
                  <a:pt x="0" y="76"/>
                </a:lnTo>
                <a:lnTo>
                  <a:pt x="126" y="76"/>
                </a:lnTo>
                <a:close/>
              </a:path>
            </a:pathLst>
          </a:custGeom>
          <a:solidFill>
            <a:srgbClr val="BACAD3"/>
          </a:solidFill>
        </p:spPr>
        <p:txBody>
          <a:bodyPr wrap="square" lIns="0" tIns="0" rIns="0" bIns="0" rtlCol="0"/>
          <a:lstStyle/>
          <a:p/>
        </p:txBody>
      </p:sp>
      <p:sp>
        <p:nvSpPr>
          <p:cNvPr id="1236" name="object 1236"/>
          <p:cNvSpPr/>
          <p:nvPr/>
        </p:nvSpPr>
        <p:spPr>
          <a:xfrm>
            <a:off x="5848771" y="3851716"/>
            <a:ext cx="6985" cy="9525"/>
          </a:xfrm>
          <a:custGeom>
            <a:avLst/>
            <a:gdLst/>
            <a:ahLst/>
            <a:cxnLst/>
            <a:rect l="l" t="t" r="r" b="b"/>
            <a:pathLst>
              <a:path w="6985" h="9525">
                <a:moveTo>
                  <a:pt x="3276" y="5641"/>
                </a:moveTo>
                <a:lnTo>
                  <a:pt x="2419" y="5660"/>
                </a:lnTo>
                <a:lnTo>
                  <a:pt x="3276" y="9131"/>
                </a:lnTo>
                <a:lnTo>
                  <a:pt x="6819" y="9131"/>
                </a:lnTo>
                <a:lnTo>
                  <a:pt x="6819" y="8724"/>
                </a:lnTo>
                <a:lnTo>
                  <a:pt x="4851" y="8724"/>
                </a:lnTo>
                <a:lnTo>
                  <a:pt x="3276" y="5714"/>
                </a:lnTo>
                <a:close/>
              </a:path>
              <a:path w="6985" h="9525">
                <a:moveTo>
                  <a:pt x="3403" y="5638"/>
                </a:moveTo>
                <a:lnTo>
                  <a:pt x="3276" y="5641"/>
                </a:lnTo>
                <a:lnTo>
                  <a:pt x="4851" y="8724"/>
                </a:lnTo>
                <a:lnTo>
                  <a:pt x="4991" y="8661"/>
                </a:lnTo>
                <a:lnTo>
                  <a:pt x="3443" y="5714"/>
                </a:lnTo>
                <a:close/>
              </a:path>
              <a:path w="6985" h="9525">
                <a:moveTo>
                  <a:pt x="6819" y="5714"/>
                </a:moveTo>
                <a:lnTo>
                  <a:pt x="3443" y="5714"/>
                </a:lnTo>
                <a:lnTo>
                  <a:pt x="4991" y="8661"/>
                </a:lnTo>
                <a:lnTo>
                  <a:pt x="4851" y="8724"/>
                </a:lnTo>
                <a:lnTo>
                  <a:pt x="6819" y="8724"/>
                </a:lnTo>
                <a:lnTo>
                  <a:pt x="6819" y="5714"/>
                </a:lnTo>
                <a:close/>
              </a:path>
              <a:path w="6985" h="9525">
                <a:moveTo>
                  <a:pt x="2419" y="5660"/>
                </a:moveTo>
                <a:lnTo>
                  <a:pt x="0" y="5714"/>
                </a:lnTo>
                <a:lnTo>
                  <a:pt x="2432" y="5714"/>
                </a:lnTo>
                <a:close/>
              </a:path>
              <a:path w="6985" h="9525">
                <a:moveTo>
                  <a:pt x="3443" y="5714"/>
                </a:moveTo>
                <a:close/>
              </a:path>
              <a:path w="6985" h="9525">
                <a:moveTo>
                  <a:pt x="6819" y="2311"/>
                </a:moveTo>
                <a:lnTo>
                  <a:pt x="3403" y="2311"/>
                </a:lnTo>
                <a:lnTo>
                  <a:pt x="3443" y="5714"/>
                </a:lnTo>
                <a:lnTo>
                  <a:pt x="6819" y="5638"/>
                </a:lnTo>
                <a:lnTo>
                  <a:pt x="6819" y="2311"/>
                </a:lnTo>
                <a:close/>
              </a:path>
              <a:path w="6985" h="9525">
                <a:moveTo>
                  <a:pt x="6819" y="0"/>
                </a:moveTo>
                <a:lnTo>
                  <a:pt x="1689" y="2705"/>
                </a:lnTo>
                <a:lnTo>
                  <a:pt x="2419" y="5660"/>
                </a:lnTo>
                <a:lnTo>
                  <a:pt x="3276" y="5641"/>
                </a:lnTo>
                <a:lnTo>
                  <a:pt x="3276" y="2311"/>
                </a:lnTo>
                <a:lnTo>
                  <a:pt x="6819" y="2311"/>
                </a:lnTo>
                <a:lnTo>
                  <a:pt x="6819" y="0"/>
                </a:lnTo>
                <a:close/>
              </a:path>
              <a:path w="6985" h="9525">
                <a:moveTo>
                  <a:pt x="3403" y="2311"/>
                </a:moveTo>
                <a:lnTo>
                  <a:pt x="3276" y="2311"/>
                </a:lnTo>
                <a:lnTo>
                  <a:pt x="3276" y="5641"/>
                </a:lnTo>
                <a:lnTo>
                  <a:pt x="3403" y="5638"/>
                </a:lnTo>
                <a:lnTo>
                  <a:pt x="3403" y="2311"/>
                </a:lnTo>
                <a:close/>
              </a:path>
            </a:pathLst>
          </a:custGeom>
          <a:solidFill>
            <a:srgbClr val="000000"/>
          </a:solidFill>
        </p:spPr>
        <p:txBody>
          <a:bodyPr wrap="square" lIns="0" tIns="0" rIns="0" bIns="0" rtlCol="0"/>
          <a:lstStyle/>
          <a:p/>
        </p:txBody>
      </p:sp>
      <p:sp>
        <p:nvSpPr>
          <p:cNvPr id="1237" name="object 1237"/>
          <p:cNvSpPr/>
          <p:nvPr/>
        </p:nvSpPr>
        <p:spPr>
          <a:xfrm>
            <a:off x="5659882" y="3580041"/>
            <a:ext cx="60591" cy="241414"/>
          </a:xfrm>
          <a:prstGeom prst="rect">
            <a:avLst/>
          </a:prstGeom>
          <a:blipFill>
            <a:blip r:embed="rId452" cstate="print"/>
            <a:stretch>
              <a:fillRect/>
            </a:stretch>
          </a:blipFill>
        </p:spPr>
        <p:txBody>
          <a:bodyPr wrap="square" lIns="0" tIns="0" rIns="0" bIns="0" rtlCol="0"/>
          <a:lstStyle/>
          <a:p/>
        </p:txBody>
      </p:sp>
      <p:sp>
        <p:nvSpPr>
          <p:cNvPr id="1238" name="object 1238"/>
          <p:cNvSpPr/>
          <p:nvPr/>
        </p:nvSpPr>
        <p:spPr>
          <a:xfrm>
            <a:off x="5720043" y="3589478"/>
            <a:ext cx="50800" cy="232410"/>
          </a:xfrm>
          <a:custGeom>
            <a:avLst/>
            <a:gdLst/>
            <a:ahLst/>
            <a:cxnLst/>
            <a:rect l="l" t="t" r="r" b="b"/>
            <a:pathLst>
              <a:path w="50800" h="232410">
                <a:moveTo>
                  <a:pt x="50253" y="0"/>
                </a:moveTo>
                <a:lnTo>
                  <a:pt x="431" y="27177"/>
                </a:lnTo>
                <a:lnTo>
                  <a:pt x="0" y="231978"/>
                </a:lnTo>
                <a:lnTo>
                  <a:pt x="49936" y="201460"/>
                </a:lnTo>
                <a:lnTo>
                  <a:pt x="50253" y="0"/>
                </a:lnTo>
                <a:close/>
              </a:path>
            </a:pathLst>
          </a:custGeom>
          <a:solidFill>
            <a:srgbClr val="2C4A57"/>
          </a:solidFill>
        </p:spPr>
        <p:txBody>
          <a:bodyPr wrap="square" lIns="0" tIns="0" rIns="0" bIns="0" rtlCol="0"/>
          <a:lstStyle/>
          <a:p/>
        </p:txBody>
      </p:sp>
      <p:sp>
        <p:nvSpPr>
          <p:cNvPr id="1239" name="object 1239"/>
          <p:cNvSpPr/>
          <p:nvPr/>
        </p:nvSpPr>
        <p:spPr>
          <a:xfrm>
            <a:off x="5660466" y="3553854"/>
            <a:ext cx="109829" cy="62801"/>
          </a:xfrm>
          <a:prstGeom prst="rect">
            <a:avLst/>
          </a:prstGeom>
          <a:blipFill>
            <a:blip r:embed="rId453" cstate="print"/>
            <a:stretch>
              <a:fillRect/>
            </a:stretch>
          </a:blipFill>
        </p:spPr>
        <p:txBody>
          <a:bodyPr wrap="square" lIns="0" tIns="0" rIns="0" bIns="0" rtlCol="0"/>
          <a:lstStyle/>
          <a:p/>
        </p:txBody>
      </p:sp>
      <p:sp>
        <p:nvSpPr>
          <p:cNvPr id="1240" name="object 1240"/>
          <p:cNvSpPr/>
          <p:nvPr/>
        </p:nvSpPr>
        <p:spPr>
          <a:xfrm>
            <a:off x="5664660" y="3556506"/>
            <a:ext cx="101600" cy="37465"/>
          </a:xfrm>
          <a:custGeom>
            <a:avLst/>
            <a:gdLst/>
            <a:ahLst/>
            <a:cxnLst/>
            <a:rect l="l" t="t" r="r" b="b"/>
            <a:pathLst>
              <a:path w="101600" h="37464">
                <a:moveTo>
                  <a:pt x="63623" y="9867"/>
                </a:moveTo>
                <a:lnTo>
                  <a:pt x="48221" y="9867"/>
                </a:lnTo>
                <a:lnTo>
                  <a:pt x="92938" y="37096"/>
                </a:lnTo>
                <a:lnTo>
                  <a:pt x="101079" y="32753"/>
                </a:lnTo>
                <a:lnTo>
                  <a:pt x="63623" y="9867"/>
                </a:lnTo>
                <a:close/>
              </a:path>
              <a:path w="101600" h="37464">
                <a:moveTo>
                  <a:pt x="47472" y="0"/>
                </a:moveTo>
                <a:lnTo>
                  <a:pt x="0" y="23736"/>
                </a:lnTo>
                <a:lnTo>
                  <a:pt x="9245" y="29387"/>
                </a:lnTo>
                <a:lnTo>
                  <a:pt x="48221" y="9867"/>
                </a:lnTo>
                <a:lnTo>
                  <a:pt x="63623" y="9867"/>
                </a:lnTo>
                <a:lnTo>
                  <a:pt x="47472" y="0"/>
                </a:lnTo>
                <a:close/>
              </a:path>
            </a:pathLst>
          </a:custGeom>
          <a:solidFill>
            <a:srgbClr val="476979"/>
          </a:solidFill>
        </p:spPr>
        <p:txBody>
          <a:bodyPr wrap="square" lIns="0" tIns="0" rIns="0" bIns="0" rtlCol="0"/>
          <a:lstStyle/>
          <a:p/>
        </p:txBody>
      </p:sp>
      <p:sp>
        <p:nvSpPr>
          <p:cNvPr id="1241" name="object 1241"/>
          <p:cNvSpPr/>
          <p:nvPr/>
        </p:nvSpPr>
        <p:spPr>
          <a:xfrm>
            <a:off x="5673902" y="3566376"/>
            <a:ext cx="83692" cy="47574"/>
          </a:xfrm>
          <a:prstGeom prst="rect">
            <a:avLst/>
          </a:prstGeom>
          <a:blipFill>
            <a:blip r:embed="rId454" cstate="print"/>
            <a:stretch>
              <a:fillRect/>
            </a:stretch>
          </a:blipFill>
        </p:spPr>
        <p:txBody>
          <a:bodyPr wrap="square" lIns="0" tIns="0" rIns="0" bIns="0" rtlCol="0"/>
          <a:lstStyle/>
          <a:p/>
        </p:txBody>
      </p:sp>
      <p:sp>
        <p:nvSpPr>
          <p:cNvPr id="1242" name="object 1242"/>
          <p:cNvSpPr/>
          <p:nvPr/>
        </p:nvSpPr>
        <p:spPr>
          <a:xfrm>
            <a:off x="5730640" y="3640961"/>
            <a:ext cx="4445" cy="4445"/>
          </a:xfrm>
          <a:custGeom>
            <a:avLst/>
            <a:gdLst/>
            <a:ahLst/>
            <a:cxnLst/>
            <a:rect l="l" t="t" r="r" b="b"/>
            <a:pathLst>
              <a:path w="4445" h="4445">
                <a:moveTo>
                  <a:pt x="1231" y="0"/>
                </a:moveTo>
                <a:lnTo>
                  <a:pt x="0" y="673"/>
                </a:lnTo>
                <a:lnTo>
                  <a:pt x="4305" y="4381"/>
                </a:lnTo>
                <a:lnTo>
                  <a:pt x="4305" y="2260"/>
                </a:lnTo>
                <a:lnTo>
                  <a:pt x="1231" y="0"/>
                </a:lnTo>
                <a:close/>
              </a:path>
            </a:pathLst>
          </a:custGeom>
          <a:solidFill>
            <a:srgbClr val="365563"/>
          </a:solidFill>
        </p:spPr>
        <p:txBody>
          <a:bodyPr wrap="square" lIns="0" tIns="0" rIns="0" bIns="0" rtlCol="0"/>
          <a:lstStyle/>
          <a:p/>
        </p:txBody>
      </p:sp>
      <p:sp>
        <p:nvSpPr>
          <p:cNvPr id="1243" name="object 1243"/>
          <p:cNvSpPr/>
          <p:nvPr/>
        </p:nvSpPr>
        <p:spPr>
          <a:xfrm>
            <a:off x="5733690" y="3616645"/>
            <a:ext cx="31750" cy="41275"/>
          </a:xfrm>
          <a:custGeom>
            <a:avLst/>
            <a:gdLst/>
            <a:ahLst/>
            <a:cxnLst/>
            <a:rect l="l" t="t" r="r" b="b"/>
            <a:pathLst>
              <a:path w="31750" h="41275">
                <a:moveTo>
                  <a:pt x="30022" y="0"/>
                </a:moveTo>
                <a:lnTo>
                  <a:pt x="14147" y="6451"/>
                </a:lnTo>
                <a:lnTo>
                  <a:pt x="14135" y="16573"/>
                </a:lnTo>
                <a:lnTo>
                  <a:pt x="25" y="22974"/>
                </a:lnTo>
                <a:lnTo>
                  <a:pt x="0" y="39344"/>
                </a:lnTo>
                <a:lnTo>
                  <a:pt x="1219" y="40792"/>
                </a:lnTo>
                <a:lnTo>
                  <a:pt x="15963" y="21323"/>
                </a:lnTo>
                <a:lnTo>
                  <a:pt x="31229" y="1473"/>
                </a:lnTo>
                <a:lnTo>
                  <a:pt x="30022" y="0"/>
                </a:lnTo>
                <a:close/>
              </a:path>
            </a:pathLst>
          </a:custGeom>
          <a:solidFill>
            <a:srgbClr val="47626F"/>
          </a:solidFill>
        </p:spPr>
        <p:txBody>
          <a:bodyPr wrap="square" lIns="0" tIns="0" rIns="0" bIns="0" rtlCol="0"/>
          <a:lstStyle/>
          <a:p/>
        </p:txBody>
      </p:sp>
      <p:sp>
        <p:nvSpPr>
          <p:cNvPr id="1244" name="object 1244"/>
          <p:cNvSpPr/>
          <p:nvPr/>
        </p:nvSpPr>
        <p:spPr>
          <a:xfrm>
            <a:off x="5734907" y="3618119"/>
            <a:ext cx="30480" cy="39370"/>
          </a:xfrm>
          <a:custGeom>
            <a:avLst/>
            <a:gdLst/>
            <a:ahLst/>
            <a:cxnLst/>
            <a:rect l="l" t="t" r="r" b="b"/>
            <a:pathLst>
              <a:path w="30479" h="39370">
                <a:moveTo>
                  <a:pt x="30010" y="0"/>
                </a:moveTo>
                <a:lnTo>
                  <a:pt x="14147" y="6426"/>
                </a:lnTo>
                <a:lnTo>
                  <a:pt x="14135" y="16573"/>
                </a:lnTo>
                <a:lnTo>
                  <a:pt x="38" y="22961"/>
                </a:lnTo>
                <a:lnTo>
                  <a:pt x="0" y="39319"/>
                </a:lnTo>
                <a:lnTo>
                  <a:pt x="15938" y="31368"/>
                </a:lnTo>
                <a:lnTo>
                  <a:pt x="15963" y="21323"/>
                </a:lnTo>
                <a:lnTo>
                  <a:pt x="29997" y="15570"/>
                </a:lnTo>
                <a:lnTo>
                  <a:pt x="30010" y="0"/>
                </a:lnTo>
                <a:close/>
              </a:path>
            </a:pathLst>
          </a:custGeom>
          <a:solidFill>
            <a:srgbClr val="7E9BAA"/>
          </a:solidFill>
        </p:spPr>
        <p:txBody>
          <a:bodyPr wrap="square" lIns="0" tIns="0" rIns="0" bIns="0" rtlCol="0"/>
          <a:lstStyle/>
          <a:p/>
        </p:txBody>
      </p:sp>
      <p:sp>
        <p:nvSpPr>
          <p:cNvPr id="1245" name="object 1245"/>
          <p:cNvSpPr/>
          <p:nvPr/>
        </p:nvSpPr>
        <p:spPr>
          <a:xfrm>
            <a:off x="5730627" y="3641633"/>
            <a:ext cx="4445" cy="15875"/>
          </a:xfrm>
          <a:custGeom>
            <a:avLst/>
            <a:gdLst/>
            <a:ahLst/>
            <a:cxnLst/>
            <a:rect l="l" t="t" r="r" b="b"/>
            <a:pathLst>
              <a:path w="4445" h="15875">
                <a:moveTo>
                  <a:pt x="12" y="0"/>
                </a:moveTo>
                <a:lnTo>
                  <a:pt x="0" y="12103"/>
                </a:lnTo>
                <a:lnTo>
                  <a:pt x="4279" y="15798"/>
                </a:lnTo>
                <a:lnTo>
                  <a:pt x="4317" y="3708"/>
                </a:lnTo>
                <a:lnTo>
                  <a:pt x="12" y="0"/>
                </a:lnTo>
                <a:close/>
              </a:path>
            </a:pathLst>
          </a:custGeom>
          <a:solidFill>
            <a:srgbClr val="47626F"/>
          </a:solidFill>
        </p:spPr>
        <p:txBody>
          <a:bodyPr wrap="square" lIns="0" tIns="0" rIns="0" bIns="0" rtlCol="0"/>
          <a:lstStyle/>
          <a:p/>
        </p:txBody>
      </p:sp>
      <p:sp>
        <p:nvSpPr>
          <p:cNvPr id="1246" name="object 1246"/>
          <p:cNvSpPr/>
          <p:nvPr/>
        </p:nvSpPr>
        <p:spPr>
          <a:xfrm>
            <a:off x="5730571" y="3676419"/>
            <a:ext cx="4445" cy="4445"/>
          </a:xfrm>
          <a:custGeom>
            <a:avLst/>
            <a:gdLst/>
            <a:ahLst/>
            <a:cxnLst/>
            <a:rect l="l" t="t" r="r" b="b"/>
            <a:pathLst>
              <a:path w="4445" h="4445">
                <a:moveTo>
                  <a:pt x="1219" y="0"/>
                </a:moveTo>
                <a:lnTo>
                  <a:pt x="0" y="673"/>
                </a:lnTo>
                <a:lnTo>
                  <a:pt x="4292" y="4368"/>
                </a:lnTo>
                <a:lnTo>
                  <a:pt x="4292" y="2222"/>
                </a:lnTo>
                <a:lnTo>
                  <a:pt x="1219" y="0"/>
                </a:lnTo>
                <a:close/>
              </a:path>
            </a:pathLst>
          </a:custGeom>
          <a:solidFill>
            <a:srgbClr val="365563"/>
          </a:solidFill>
        </p:spPr>
        <p:txBody>
          <a:bodyPr wrap="square" lIns="0" tIns="0" rIns="0" bIns="0" rtlCol="0"/>
          <a:lstStyle/>
          <a:p/>
        </p:txBody>
      </p:sp>
      <p:sp>
        <p:nvSpPr>
          <p:cNvPr id="1247" name="object 1247"/>
          <p:cNvSpPr/>
          <p:nvPr/>
        </p:nvSpPr>
        <p:spPr>
          <a:xfrm>
            <a:off x="5733613" y="3651903"/>
            <a:ext cx="31750" cy="41275"/>
          </a:xfrm>
          <a:custGeom>
            <a:avLst/>
            <a:gdLst/>
            <a:ahLst/>
            <a:cxnLst/>
            <a:rect l="l" t="t" r="r" b="b"/>
            <a:pathLst>
              <a:path w="31750" h="41275">
                <a:moveTo>
                  <a:pt x="30035" y="0"/>
                </a:moveTo>
                <a:lnTo>
                  <a:pt x="14160" y="6527"/>
                </a:lnTo>
                <a:lnTo>
                  <a:pt x="14160" y="16675"/>
                </a:lnTo>
                <a:lnTo>
                  <a:pt x="50" y="23126"/>
                </a:lnTo>
                <a:lnTo>
                  <a:pt x="0" y="39509"/>
                </a:lnTo>
                <a:lnTo>
                  <a:pt x="1231" y="40982"/>
                </a:lnTo>
                <a:lnTo>
                  <a:pt x="15963" y="21424"/>
                </a:lnTo>
                <a:lnTo>
                  <a:pt x="31254" y="1473"/>
                </a:lnTo>
                <a:lnTo>
                  <a:pt x="30035" y="0"/>
                </a:lnTo>
                <a:close/>
              </a:path>
            </a:pathLst>
          </a:custGeom>
          <a:solidFill>
            <a:srgbClr val="47626F"/>
          </a:solidFill>
        </p:spPr>
        <p:txBody>
          <a:bodyPr wrap="square" lIns="0" tIns="0" rIns="0" bIns="0" rtlCol="0"/>
          <a:lstStyle/>
          <a:p/>
        </p:txBody>
      </p:sp>
      <p:sp>
        <p:nvSpPr>
          <p:cNvPr id="1248" name="object 1248"/>
          <p:cNvSpPr/>
          <p:nvPr/>
        </p:nvSpPr>
        <p:spPr>
          <a:xfrm>
            <a:off x="5734854" y="3653368"/>
            <a:ext cx="30480" cy="40005"/>
          </a:xfrm>
          <a:custGeom>
            <a:avLst/>
            <a:gdLst/>
            <a:ahLst/>
            <a:cxnLst/>
            <a:rect l="l" t="t" r="r" b="b"/>
            <a:pathLst>
              <a:path w="30479" h="40004">
                <a:moveTo>
                  <a:pt x="30010" y="0"/>
                </a:moveTo>
                <a:lnTo>
                  <a:pt x="14135" y="6527"/>
                </a:lnTo>
                <a:lnTo>
                  <a:pt x="14122" y="16662"/>
                </a:lnTo>
                <a:lnTo>
                  <a:pt x="12" y="23139"/>
                </a:lnTo>
                <a:lnTo>
                  <a:pt x="0" y="39522"/>
                </a:lnTo>
                <a:lnTo>
                  <a:pt x="15938" y="31457"/>
                </a:lnTo>
                <a:lnTo>
                  <a:pt x="15938" y="21412"/>
                </a:lnTo>
                <a:lnTo>
                  <a:pt x="29984" y="15595"/>
                </a:lnTo>
                <a:lnTo>
                  <a:pt x="30010" y="0"/>
                </a:lnTo>
                <a:close/>
              </a:path>
            </a:pathLst>
          </a:custGeom>
          <a:solidFill>
            <a:srgbClr val="7E9BAA"/>
          </a:solidFill>
        </p:spPr>
        <p:txBody>
          <a:bodyPr wrap="square" lIns="0" tIns="0" rIns="0" bIns="0" rtlCol="0"/>
          <a:lstStyle/>
          <a:p/>
        </p:txBody>
      </p:sp>
      <p:sp>
        <p:nvSpPr>
          <p:cNvPr id="1249" name="object 1249"/>
          <p:cNvSpPr/>
          <p:nvPr/>
        </p:nvSpPr>
        <p:spPr>
          <a:xfrm>
            <a:off x="5730545" y="3677087"/>
            <a:ext cx="4445" cy="15875"/>
          </a:xfrm>
          <a:custGeom>
            <a:avLst/>
            <a:gdLst/>
            <a:ahLst/>
            <a:cxnLst/>
            <a:rect l="l" t="t" r="r" b="b"/>
            <a:pathLst>
              <a:path w="4445" h="15875">
                <a:moveTo>
                  <a:pt x="25" y="0"/>
                </a:moveTo>
                <a:lnTo>
                  <a:pt x="0" y="12090"/>
                </a:lnTo>
                <a:lnTo>
                  <a:pt x="4305" y="15798"/>
                </a:lnTo>
                <a:lnTo>
                  <a:pt x="4317" y="3695"/>
                </a:lnTo>
                <a:lnTo>
                  <a:pt x="25" y="0"/>
                </a:lnTo>
                <a:close/>
              </a:path>
            </a:pathLst>
          </a:custGeom>
          <a:solidFill>
            <a:srgbClr val="47626F"/>
          </a:solidFill>
        </p:spPr>
        <p:txBody>
          <a:bodyPr wrap="square" lIns="0" tIns="0" rIns="0" bIns="0" rtlCol="0"/>
          <a:lstStyle/>
          <a:p/>
        </p:txBody>
      </p:sp>
      <p:sp>
        <p:nvSpPr>
          <p:cNvPr id="1250" name="object 1250"/>
          <p:cNvSpPr/>
          <p:nvPr/>
        </p:nvSpPr>
        <p:spPr>
          <a:xfrm>
            <a:off x="5730487" y="3714098"/>
            <a:ext cx="4445" cy="4445"/>
          </a:xfrm>
          <a:custGeom>
            <a:avLst/>
            <a:gdLst/>
            <a:ahLst/>
            <a:cxnLst/>
            <a:rect l="l" t="t" r="r" b="b"/>
            <a:pathLst>
              <a:path w="4445" h="4445">
                <a:moveTo>
                  <a:pt x="1231" y="0"/>
                </a:moveTo>
                <a:lnTo>
                  <a:pt x="0" y="685"/>
                </a:lnTo>
                <a:lnTo>
                  <a:pt x="4317" y="4368"/>
                </a:lnTo>
                <a:lnTo>
                  <a:pt x="4317" y="2235"/>
                </a:lnTo>
                <a:lnTo>
                  <a:pt x="1231" y="0"/>
                </a:lnTo>
                <a:close/>
              </a:path>
            </a:pathLst>
          </a:custGeom>
          <a:solidFill>
            <a:srgbClr val="365563"/>
          </a:solidFill>
        </p:spPr>
        <p:txBody>
          <a:bodyPr wrap="square" lIns="0" tIns="0" rIns="0" bIns="0" rtlCol="0"/>
          <a:lstStyle/>
          <a:p/>
        </p:txBody>
      </p:sp>
      <p:sp>
        <p:nvSpPr>
          <p:cNvPr id="1251" name="object 1251"/>
          <p:cNvSpPr/>
          <p:nvPr/>
        </p:nvSpPr>
        <p:spPr>
          <a:xfrm>
            <a:off x="5733550" y="3689429"/>
            <a:ext cx="31750" cy="41275"/>
          </a:xfrm>
          <a:custGeom>
            <a:avLst/>
            <a:gdLst/>
            <a:ahLst/>
            <a:cxnLst/>
            <a:rect l="l" t="t" r="r" b="b"/>
            <a:pathLst>
              <a:path w="31750" h="41275">
                <a:moveTo>
                  <a:pt x="30022" y="0"/>
                </a:moveTo>
                <a:lnTo>
                  <a:pt x="14160" y="6629"/>
                </a:lnTo>
                <a:lnTo>
                  <a:pt x="14135" y="16776"/>
                </a:lnTo>
                <a:lnTo>
                  <a:pt x="25" y="23317"/>
                </a:lnTo>
                <a:lnTo>
                  <a:pt x="0" y="39687"/>
                </a:lnTo>
                <a:lnTo>
                  <a:pt x="1206" y="41160"/>
                </a:lnTo>
                <a:lnTo>
                  <a:pt x="15951" y="21501"/>
                </a:lnTo>
                <a:lnTo>
                  <a:pt x="31254" y="1435"/>
                </a:lnTo>
                <a:lnTo>
                  <a:pt x="30022" y="0"/>
                </a:lnTo>
                <a:close/>
              </a:path>
            </a:pathLst>
          </a:custGeom>
          <a:solidFill>
            <a:srgbClr val="47626F"/>
          </a:solidFill>
        </p:spPr>
        <p:txBody>
          <a:bodyPr wrap="square" lIns="0" tIns="0" rIns="0" bIns="0" rtlCol="0"/>
          <a:lstStyle/>
          <a:p/>
        </p:txBody>
      </p:sp>
      <p:sp>
        <p:nvSpPr>
          <p:cNvPr id="1252" name="object 1252"/>
          <p:cNvSpPr/>
          <p:nvPr/>
        </p:nvSpPr>
        <p:spPr>
          <a:xfrm>
            <a:off x="5734761" y="3690874"/>
            <a:ext cx="30480" cy="40005"/>
          </a:xfrm>
          <a:custGeom>
            <a:avLst/>
            <a:gdLst/>
            <a:ahLst/>
            <a:cxnLst/>
            <a:rect l="l" t="t" r="r" b="b"/>
            <a:pathLst>
              <a:path w="30479" h="40004">
                <a:moveTo>
                  <a:pt x="30048" y="0"/>
                </a:moveTo>
                <a:lnTo>
                  <a:pt x="14160" y="6642"/>
                </a:lnTo>
                <a:lnTo>
                  <a:pt x="14135" y="16776"/>
                </a:lnTo>
                <a:lnTo>
                  <a:pt x="50" y="23317"/>
                </a:lnTo>
                <a:lnTo>
                  <a:pt x="0" y="39712"/>
                </a:lnTo>
                <a:lnTo>
                  <a:pt x="15951" y="31584"/>
                </a:lnTo>
                <a:lnTo>
                  <a:pt x="15976" y="21501"/>
                </a:lnTo>
                <a:lnTo>
                  <a:pt x="30022" y="15621"/>
                </a:lnTo>
                <a:lnTo>
                  <a:pt x="30048" y="0"/>
                </a:lnTo>
                <a:close/>
              </a:path>
            </a:pathLst>
          </a:custGeom>
          <a:solidFill>
            <a:srgbClr val="7E9BAA"/>
          </a:solidFill>
        </p:spPr>
        <p:txBody>
          <a:bodyPr wrap="square" lIns="0" tIns="0" rIns="0" bIns="0" rtlCol="0"/>
          <a:lstStyle/>
          <a:p/>
        </p:txBody>
      </p:sp>
      <p:sp>
        <p:nvSpPr>
          <p:cNvPr id="1253" name="object 1253"/>
          <p:cNvSpPr/>
          <p:nvPr/>
        </p:nvSpPr>
        <p:spPr>
          <a:xfrm>
            <a:off x="5730475" y="3714786"/>
            <a:ext cx="4445" cy="15875"/>
          </a:xfrm>
          <a:custGeom>
            <a:avLst/>
            <a:gdLst/>
            <a:ahLst/>
            <a:cxnLst/>
            <a:rect l="l" t="t" r="r" b="b"/>
            <a:pathLst>
              <a:path w="4445" h="15875">
                <a:moveTo>
                  <a:pt x="12" y="0"/>
                </a:moveTo>
                <a:lnTo>
                  <a:pt x="0" y="12128"/>
                </a:lnTo>
                <a:lnTo>
                  <a:pt x="4292" y="15811"/>
                </a:lnTo>
                <a:lnTo>
                  <a:pt x="4330" y="3682"/>
                </a:lnTo>
                <a:lnTo>
                  <a:pt x="12" y="0"/>
                </a:lnTo>
                <a:close/>
              </a:path>
            </a:pathLst>
          </a:custGeom>
          <a:solidFill>
            <a:srgbClr val="47626F"/>
          </a:solidFill>
        </p:spPr>
        <p:txBody>
          <a:bodyPr wrap="square" lIns="0" tIns="0" rIns="0" bIns="0" rtlCol="0"/>
          <a:lstStyle/>
          <a:p/>
        </p:txBody>
      </p:sp>
      <p:sp>
        <p:nvSpPr>
          <p:cNvPr id="1254" name="object 1254"/>
          <p:cNvSpPr/>
          <p:nvPr/>
        </p:nvSpPr>
        <p:spPr>
          <a:xfrm>
            <a:off x="5702490" y="3668738"/>
            <a:ext cx="7950" cy="25374"/>
          </a:xfrm>
          <a:prstGeom prst="rect">
            <a:avLst/>
          </a:prstGeom>
          <a:blipFill>
            <a:blip r:embed="rId455" cstate="print"/>
            <a:stretch>
              <a:fillRect/>
            </a:stretch>
          </a:blipFill>
        </p:spPr>
        <p:txBody>
          <a:bodyPr wrap="square" lIns="0" tIns="0" rIns="0" bIns="0" rtlCol="0"/>
          <a:lstStyle/>
          <a:p/>
        </p:txBody>
      </p:sp>
      <p:sp>
        <p:nvSpPr>
          <p:cNvPr id="1255" name="object 1255"/>
          <p:cNvSpPr/>
          <p:nvPr/>
        </p:nvSpPr>
        <p:spPr>
          <a:xfrm>
            <a:off x="5694591" y="3664166"/>
            <a:ext cx="7010" cy="24561"/>
          </a:xfrm>
          <a:prstGeom prst="rect">
            <a:avLst/>
          </a:prstGeom>
          <a:blipFill>
            <a:blip r:embed="rId456" cstate="print"/>
            <a:stretch>
              <a:fillRect/>
            </a:stretch>
          </a:blipFill>
        </p:spPr>
        <p:txBody>
          <a:bodyPr wrap="square" lIns="0" tIns="0" rIns="0" bIns="0" rtlCol="0"/>
          <a:lstStyle/>
          <a:p/>
        </p:txBody>
      </p:sp>
      <p:sp>
        <p:nvSpPr>
          <p:cNvPr id="1256" name="object 1256"/>
          <p:cNvSpPr/>
          <p:nvPr/>
        </p:nvSpPr>
        <p:spPr>
          <a:xfrm>
            <a:off x="5694000" y="3663066"/>
            <a:ext cx="17145" cy="32384"/>
          </a:xfrm>
          <a:custGeom>
            <a:avLst/>
            <a:gdLst/>
            <a:ahLst/>
            <a:cxnLst/>
            <a:rect l="l" t="t" r="r" b="b"/>
            <a:pathLst>
              <a:path w="17145" h="32385">
                <a:moveTo>
                  <a:pt x="63" y="0"/>
                </a:moveTo>
                <a:lnTo>
                  <a:pt x="0" y="21805"/>
                </a:lnTo>
                <a:lnTo>
                  <a:pt x="16954" y="32130"/>
                </a:lnTo>
                <a:lnTo>
                  <a:pt x="16957" y="31038"/>
                </a:lnTo>
                <a:lnTo>
                  <a:pt x="16382" y="31038"/>
                </a:lnTo>
                <a:lnTo>
                  <a:pt x="8496" y="26212"/>
                </a:lnTo>
                <a:lnTo>
                  <a:pt x="7543" y="25653"/>
                </a:lnTo>
                <a:lnTo>
                  <a:pt x="596" y="21412"/>
                </a:lnTo>
                <a:lnTo>
                  <a:pt x="647" y="1104"/>
                </a:lnTo>
                <a:lnTo>
                  <a:pt x="1971" y="1104"/>
                </a:lnTo>
                <a:lnTo>
                  <a:pt x="63" y="0"/>
                </a:lnTo>
                <a:close/>
              </a:path>
              <a:path w="17145" h="32385">
                <a:moveTo>
                  <a:pt x="1971" y="1104"/>
                </a:moveTo>
                <a:lnTo>
                  <a:pt x="647" y="1104"/>
                </a:lnTo>
                <a:lnTo>
                  <a:pt x="16446" y="10261"/>
                </a:lnTo>
                <a:lnTo>
                  <a:pt x="16382" y="31038"/>
                </a:lnTo>
                <a:lnTo>
                  <a:pt x="16957" y="31038"/>
                </a:lnTo>
                <a:lnTo>
                  <a:pt x="17017" y="9817"/>
                </a:lnTo>
                <a:lnTo>
                  <a:pt x="1971" y="1104"/>
                </a:lnTo>
                <a:close/>
              </a:path>
              <a:path w="17145" h="32385">
                <a:moveTo>
                  <a:pt x="7543" y="25633"/>
                </a:moveTo>
                <a:lnTo>
                  <a:pt x="8496" y="26212"/>
                </a:lnTo>
                <a:lnTo>
                  <a:pt x="7543" y="25633"/>
                </a:lnTo>
                <a:close/>
              </a:path>
              <a:path w="17145" h="32385">
                <a:moveTo>
                  <a:pt x="7607" y="5156"/>
                </a:moveTo>
                <a:lnTo>
                  <a:pt x="7576" y="25653"/>
                </a:lnTo>
                <a:lnTo>
                  <a:pt x="8496" y="26212"/>
                </a:lnTo>
                <a:lnTo>
                  <a:pt x="8536" y="5676"/>
                </a:lnTo>
                <a:lnTo>
                  <a:pt x="7607" y="5156"/>
                </a:lnTo>
                <a:close/>
              </a:path>
            </a:pathLst>
          </a:custGeom>
          <a:solidFill>
            <a:srgbClr val="567483"/>
          </a:solidFill>
        </p:spPr>
        <p:txBody>
          <a:bodyPr wrap="square" lIns="0" tIns="0" rIns="0" bIns="0" rtlCol="0"/>
          <a:lstStyle/>
          <a:p/>
        </p:txBody>
      </p:sp>
      <p:sp>
        <p:nvSpPr>
          <p:cNvPr id="1257" name="object 1257"/>
          <p:cNvSpPr/>
          <p:nvPr/>
        </p:nvSpPr>
        <p:spPr>
          <a:xfrm>
            <a:off x="5675388" y="3651682"/>
            <a:ext cx="8001" cy="25412"/>
          </a:xfrm>
          <a:prstGeom prst="rect">
            <a:avLst/>
          </a:prstGeom>
          <a:blipFill>
            <a:blip r:embed="rId457" cstate="print"/>
            <a:stretch>
              <a:fillRect/>
            </a:stretch>
          </a:blipFill>
        </p:spPr>
        <p:txBody>
          <a:bodyPr wrap="square" lIns="0" tIns="0" rIns="0" bIns="0" rtlCol="0"/>
          <a:lstStyle/>
          <a:p/>
        </p:txBody>
      </p:sp>
      <p:sp>
        <p:nvSpPr>
          <p:cNvPr id="1258" name="object 1258"/>
          <p:cNvSpPr/>
          <p:nvPr/>
        </p:nvSpPr>
        <p:spPr>
          <a:xfrm>
            <a:off x="5667425" y="3647046"/>
            <a:ext cx="7061" cy="24650"/>
          </a:xfrm>
          <a:prstGeom prst="rect">
            <a:avLst/>
          </a:prstGeom>
          <a:blipFill>
            <a:blip r:embed="rId458" cstate="print"/>
            <a:stretch>
              <a:fillRect/>
            </a:stretch>
          </a:blipFill>
        </p:spPr>
        <p:txBody>
          <a:bodyPr wrap="square" lIns="0" tIns="0" rIns="0" bIns="0" rtlCol="0"/>
          <a:lstStyle/>
          <a:p/>
        </p:txBody>
      </p:sp>
      <p:sp>
        <p:nvSpPr>
          <p:cNvPr id="1259" name="object 1259"/>
          <p:cNvSpPr/>
          <p:nvPr/>
        </p:nvSpPr>
        <p:spPr>
          <a:xfrm>
            <a:off x="5666845" y="3645947"/>
            <a:ext cx="17145" cy="32384"/>
          </a:xfrm>
          <a:custGeom>
            <a:avLst/>
            <a:gdLst/>
            <a:ahLst/>
            <a:cxnLst/>
            <a:rect l="l" t="t" r="r" b="b"/>
            <a:pathLst>
              <a:path w="17145" h="32385">
                <a:moveTo>
                  <a:pt x="50" y="0"/>
                </a:moveTo>
                <a:lnTo>
                  <a:pt x="0" y="21882"/>
                </a:lnTo>
                <a:lnTo>
                  <a:pt x="17068" y="32296"/>
                </a:lnTo>
                <a:lnTo>
                  <a:pt x="17072" y="31153"/>
                </a:lnTo>
                <a:lnTo>
                  <a:pt x="16484" y="31153"/>
                </a:lnTo>
                <a:lnTo>
                  <a:pt x="7581" y="25755"/>
                </a:lnTo>
                <a:lnTo>
                  <a:pt x="584" y="21475"/>
                </a:lnTo>
                <a:lnTo>
                  <a:pt x="647" y="1092"/>
                </a:lnTo>
                <a:lnTo>
                  <a:pt x="1938" y="1092"/>
                </a:lnTo>
                <a:lnTo>
                  <a:pt x="50" y="0"/>
                </a:lnTo>
                <a:close/>
              </a:path>
              <a:path w="17145" h="32385">
                <a:moveTo>
                  <a:pt x="1938" y="1092"/>
                </a:moveTo>
                <a:lnTo>
                  <a:pt x="647" y="1092"/>
                </a:lnTo>
                <a:lnTo>
                  <a:pt x="16535" y="10325"/>
                </a:lnTo>
                <a:lnTo>
                  <a:pt x="16484" y="31153"/>
                </a:lnTo>
                <a:lnTo>
                  <a:pt x="17072" y="31153"/>
                </a:lnTo>
                <a:lnTo>
                  <a:pt x="17132" y="9880"/>
                </a:lnTo>
                <a:lnTo>
                  <a:pt x="1938" y="1092"/>
                </a:lnTo>
                <a:close/>
              </a:path>
              <a:path w="17145" h="32385">
                <a:moveTo>
                  <a:pt x="7581" y="25734"/>
                </a:moveTo>
                <a:lnTo>
                  <a:pt x="8547" y="26327"/>
                </a:lnTo>
                <a:lnTo>
                  <a:pt x="7581" y="25734"/>
                </a:lnTo>
                <a:close/>
              </a:path>
              <a:path w="17145" h="32385">
                <a:moveTo>
                  <a:pt x="7645" y="5168"/>
                </a:moveTo>
                <a:lnTo>
                  <a:pt x="7616" y="25755"/>
                </a:lnTo>
                <a:lnTo>
                  <a:pt x="8547" y="26322"/>
                </a:lnTo>
                <a:lnTo>
                  <a:pt x="8610" y="5727"/>
                </a:lnTo>
                <a:lnTo>
                  <a:pt x="7645" y="5168"/>
                </a:lnTo>
                <a:close/>
              </a:path>
            </a:pathLst>
          </a:custGeom>
          <a:solidFill>
            <a:srgbClr val="567483"/>
          </a:solidFill>
        </p:spPr>
        <p:txBody>
          <a:bodyPr wrap="square" lIns="0" tIns="0" rIns="0" bIns="0" rtlCol="0"/>
          <a:lstStyle/>
          <a:p/>
        </p:txBody>
      </p:sp>
      <p:sp>
        <p:nvSpPr>
          <p:cNvPr id="1260" name="object 1260"/>
          <p:cNvSpPr/>
          <p:nvPr/>
        </p:nvSpPr>
        <p:spPr>
          <a:xfrm>
            <a:off x="5702414" y="3701643"/>
            <a:ext cx="7937" cy="25349"/>
          </a:xfrm>
          <a:prstGeom prst="rect">
            <a:avLst/>
          </a:prstGeom>
          <a:blipFill>
            <a:blip r:embed="rId459" cstate="print"/>
            <a:stretch>
              <a:fillRect/>
            </a:stretch>
          </a:blipFill>
        </p:spPr>
        <p:txBody>
          <a:bodyPr wrap="square" lIns="0" tIns="0" rIns="0" bIns="0" rtlCol="0"/>
          <a:lstStyle/>
          <a:p/>
        </p:txBody>
      </p:sp>
      <p:sp>
        <p:nvSpPr>
          <p:cNvPr id="1261" name="object 1261"/>
          <p:cNvSpPr/>
          <p:nvPr/>
        </p:nvSpPr>
        <p:spPr>
          <a:xfrm>
            <a:off x="5694502" y="3697109"/>
            <a:ext cx="7035" cy="24523"/>
          </a:xfrm>
          <a:prstGeom prst="rect">
            <a:avLst/>
          </a:prstGeom>
          <a:blipFill>
            <a:blip r:embed="rId460" cstate="print"/>
            <a:stretch>
              <a:fillRect/>
            </a:stretch>
          </a:blipFill>
        </p:spPr>
        <p:txBody>
          <a:bodyPr wrap="square" lIns="0" tIns="0" rIns="0" bIns="0" rtlCol="0"/>
          <a:lstStyle/>
          <a:p/>
        </p:txBody>
      </p:sp>
      <p:sp>
        <p:nvSpPr>
          <p:cNvPr id="1262" name="object 1262"/>
          <p:cNvSpPr/>
          <p:nvPr/>
        </p:nvSpPr>
        <p:spPr>
          <a:xfrm>
            <a:off x="5693920" y="3696001"/>
            <a:ext cx="17145" cy="32384"/>
          </a:xfrm>
          <a:custGeom>
            <a:avLst/>
            <a:gdLst/>
            <a:ahLst/>
            <a:cxnLst/>
            <a:rect l="l" t="t" r="r" b="b"/>
            <a:pathLst>
              <a:path w="17145" h="32385">
                <a:moveTo>
                  <a:pt x="50" y="0"/>
                </a:moveTo>
                <a:lnTo>
                  <a:pt x="0" y="21805"/>
                </a:lnTo>
                <a:lnTo>
                  <a:pt x="16967" y="32080"/>
                </a:lnTo>
                <a:lnTo>
                  <a:pt x="16969" y="30988"/>
                </a:lnTo>
                <a:lnTo>
                  <a:pt x="16383" y="30988"/>
                </a:lnTo>
                <a:lnTo>
                  <a:pt x="584" y="21399"/>
                </a:lnTo>
                <a:lnTo>
                  <a:pt x="635" y="1104"/>
                </a:lnTo>
                <a:lnTo>
                  <a:pt x="1972" y="1104"/>
                </a:lnTo>
                <a:lnTo>
                  <a:pt x="50" y="0"/>
                </a:lnTo>
                <a:close/>
              </a:path>
              <a:path w="17145" h="32385">
                <a:moveTo>
                  <a:pt x="8932" y="5105"/>
                </a:moveTo>
                <a:lnTo>
                  <a:pt x="7620" y="5105"/>
                </a:lnTo>
                <a:lnTo>
                  <a:pt x="8192" y="5452"/>
                </a:lnTo>
                <a:lnTo>
                  <a:pt x="16421" y="10185"/>
                </a:lnTo>
                <a:lnTo>
                  <a:pt x="16383" y="30988"/>
                </a:lnTo>
                <a:lnTo>
                  <a:pt x="16969" y="30988"/>
                </a:lnTo>
                <a:lnTo>
                  <a:pt x="17018" y="9753"/>
                </a:lnTo>
                <a:lnTo>
                  <a:pt x="8932" y="5105"/>
                </a:lnTo>
                <a:close/>
              </a:path>
              <a:path w="17145" h="32385">
                <a:moveTo>
                  <a:pt x="8496" y="26201"/>
                </a:moveTo>
                <a:close/>
              </a:path>
              <a:path w="17145" h="32385">
                <a:moveTo>
                  <a:pt x="7619" y="5122"/>
                </a:moveTo>
                <a:lnTo>
                  <a:pt x="7556" y="25628"/>
                </a:lnTo>
                <a:lnTo>
                  <a:pt x="8496" y="26201"/>
                </a:lnTo>
                <a:lnTo>
                  <a:pt x="8521" y="5651"/>
                </a:lnTo>
                <a:lnTo>
                  <a:pt x="7619" y="5122"/>
                </a:lnTo>
                <a:close/>
              </a:path>
              <a:path w="17145" h="32385">
                <a:moveTo>
                  <a:pt x="7620" y="5105"/>
                </a:moveTo>
                <a:lnTo>
                  <a:pt x="8192" y="5452"/>
                </a:lnTo>
                <a:lnTo>
                  <a:pt x="7620" y="5105"/>
                </a:lnTo>
                <a:close/>
              </a:path>
              <a:path w="17145" h="32385">
                <a:moveTo>
                  <a:pt x="1972" y="1104"/>
                </a:moveTo>
                <a:lnTo>
                  <a:pt x="635" y="1104"/>
                </a:lnTo>
                <a:lnTo>
                  <a:pt x="7619" y="5122"/>
                </a:lnTo>
                <a:lnTo>
                  <a:pt x="8932" y="5105"/>
                </a:lnTo>
                <a:lnTo>
                  <a:pt x="1972" y="1104"/>
                </a:lnTo>
                <a:close/>
              </a:path>
            </a:pathLst>
          </a:custGeom>
          <a:solidFill>
            <a:srgbClr val="567483"/>
          </a:solidFill>
        </p:spPr>
        <p:txBody>
          <a:bodyPr wrap="square" lIns="0" tIns="0" rIns="0" bIns="0" rtlCol="0"/>
          <a:lstStyle/>
          <a:p/>
        </p:txBody>
      </p:sp>
      <p:sp>
        <p:nvSpPr>
          <p:cNvPr id="1263" name="object 1263"/>
          <p:cNvSpPr/>
          <p:nvPr/>
        </p:nvSpPr>
        <p:spPr>
          <a:xfrm>
            <a:off x="5675286" y="3684663"/>
            <a:ext cx="8000" cy="25450"/>
          </a:xfrm>
          <a:prstGeom prst="rect">
            <a:avLst/>
          </a:prstGeom>
          <a:blipFill>
            <a:blip r:embed="rId461" cstate="print"/>
            <a:stretch>
              <a:fillRect/>
            </a:stretch>
          </a:blipFill>
        </p:spPr>
        <p:txBody>
          <a:bodyPr wrap="square" lIns="0" tIns="0" rIns="0" bIns="0" rtlCol="0"/>
          <a:lstStyle/>
          <a:p/>
        </p:txBody>
      </p:sp>
      <p:sp>
        <p:nvSpPr>
          <p:cNvPr id="1264" name="object 1264"/>
          <p:cNvSpPr/>
          <p:nvPr/>
        </p:nvSpPr>
        <p:spPr>
          <a:xfrm>
            <a:off x="5667349" y="3680104"/>
            <a:ext cx="7061" cy="24612"/>
          </a:xfrm>
          <a:prstGeom prst="rect">
            <a:avLst/>
          </a:prstGeom>
          <a:blipFill>
            <a:blip r:embed="rId462" cstate="print"/>
            <a:stretch>
              <a:fillRect/>
            </a:stretch>
          </a:blipFill>
        </p:spPr>
        <p:txBody>
          <a:bodyPr wrap="square" lIns="0" tIns="0" rIns="0" bIns="0" rtlCol="0"/>
          <a:lstStyle/>
          <a:p/>
        </p:txBody>
      </p:sp>
      <p:sp>
        <p:nvSpPr>
          <p:cNvPr id="1265" name="object 1265"/>
          <p:cNvSpPr/>
          <p:nvPr/>
        </p:nvSpPr>
        <p:spPr>
          <a:xfrm>
            <a:off x="5666737" y="3678973"/>
            <a:ext cx="17145" cy="32384"/>
          </a:xfrm>
          <a:custGeom>
            <a:avLst/>
            <a:gdLst/>
            <a:ahLst/>
            <a:cxnLst/>
            <a:rect l="l" t="t" r="r" b="b"/>
            <a:pathLst>
              <a:path w="17145" h="32385">
                <a:moveTo>
                  <a:pt x="63" y="0"/>
                </a:moveTo>
                <a:lnTo>
                  <a:pt x="0" y="21894"/>
                </a:lnTo>
                <a:lnTo>
                  <a:pt x="17081" y="32245"/>
                </a:lnTo>
                <a:lnTo>
                  <a:pt x="17085" y="31140"/>
                </a:lnTo>
                <a:lnTo>
                  <a:pt x="16497" y="31140"/>
                </a:lnTo>
                <a:lnTo>
                  <a:pt x="609" y="21501"/>
                </a:lnTo>
                <a:lnTo>
                  <a:pt x="660" y="1130"/>
                </a:lnTo>
                <a:lnTo>
                  <a:pt x="2024" y="1130"/>
                </a:lnTo>
                <a:lnTo>
                  <a:pt x="63" y="0"/>
                </a:lnTo>
                <a:close/>
              </a:path>
              <a:path w="17145" h="32385">
                <a:moveTo>
                  <a:pt x="8985" y="5143"/>
                </a:moveTo>
                <a:lnTo>
                  <a:pt x="7670" y="5143"/>
                </a:lnTo>
                <a:lnTo>
                  <a:pt x="16548" y="10287"/>
                </a:lnTo>
                <a:lnTo>
                  <a:pt x="16497" y="31140"/>
                </a:lnTo>
                <a:lnTo>
                  <a:pt x="17085" y="31140"/>
                </a:lnTo>
                <a:lnTo>
                  <a:pt x="17157" y="9855"/>
                </a:lnTo>
                <a:lnTo>
                  <a:pt x="8985" y="5143"/>
                </a:lnTo>
                <a:close/>
              </a:path>
              <a:path w="17145" h="32385">
                <a:moveTo>
                  <a:pt x="7670" y="5150"/>
                </a:moveTo>
                <a:lnTo>
                  <a:pt x="7601" y="25742"/>
                </a:lnTo>
                <a:lnTo>
                  <a:pt x="8559" y="26324"/>
                </a:lnTo>
                <a:lnTo>
                  <a:pt x="8610" y="5689"/>
                </a:lnTo>
                <a:lnTo>
                  <a:pt x="7670" y="5150"/>
                </a:lnTo>
                <a:close/>
              </a:path>
              <a:path w="17145" h="32385">
                <a:moveTo>
                  <a:pt x="2024" y="1130"/>
                </a:moveTo>
                <a:lnTo>
                  <a:pt x="660" y="1130"/>
                </a:lnTo>
                <a:lnTo>
                  <a:pt x="7670" y="5150"/>
                </a:lnTo>
                <a:lnTo>
                  <a:pt x="8985" y="5143"/>
                </a:lnTo>
                <a:lnTo>
                  <a:pt x="2024" y="1130"/>
                </a:lnTo>
                <a:close/>
              </a:path>
            </a:pathLst>
          </a:custGeom>
          <a:solidFill>
            <a:srgbClr val="567483"/>
          </a:solidFill>
        </p:spPr>
        <p:txBody>
          <a:bodyPr wrap="square" lIns="0" tIns="0" rIns="0" bIns="0" rtlCol="0"/>
          <a:lstStyle/>
          <a:p/>
        </p:txBody>
      </p:sp>
      <p:sp>
        <p:nvSpPr>
          <p:cNvPr id="1266" name="object 1266"/>
          <p:cNvSpPr/>
          <p:nvPr/>
        </p:nvSpPr>
        <p:spPr>
          <a:xfrm>
            <a:off x="5652268" y="3774937"/>
            <a:ext cx="2540" cy="0"/>
          </a:xfrm>
          <a:custGeom>
            <a:avLst/>
            <a:gdLst/>
            <a:ahLst/>
            <a:cxnLst/>
            <a:rect l="l" t="t" r="r" b="b"/>
            <a:pathLst>
              <a:path w="2539" h="0">
                <a:moveTo>
                  <a:pt x="0" y="0"/>
                </a:moveTo>
                <a:lnTo>
                  <a:pt x="2463" y="0"/>
                </a:lnTo>
              </a:path>
            </a:pathLst>
          </a:custGeom>
          <a:ln w="42494">
            <a:solidFill>
              <a:srgbClr val="85A0AF"/>
            </a:solidFill>
          </a:ln>
        </p:spPr>
        <p:txBody>
          <a:bodyPr wrap="square" lIns="0" tIns="0" rIns="0" bIns="0" rtlCol="0"/>
          <a:lstStyle/>
          <a:p/>
        </p:txBody>
      </p:sp>
      <p:sp>
        <p:nvSpPr>
          <p:cNvPr id="1267" name="object 1267"/>
          <p:cNvSpPr/>
          <p:nvPr/>
        </p:nvSpPr>
        <p:spPr>
          <a:xfrm>
            <a:off x="5654620" y="3749471"/>
            <a:ext cx="12065" cy="46990"/>
          </a:xfrm>
          <a:custGeom>
            <a:avLst/>
            <a:gdLst/>
            <a:ahLst/>
            <a:cxnLst/>
            <a:rect l="l" t="t" r="r" b="b"/>
            <a:pathLst>
              <a:path w="12064" h="46989">
                <a:moveTo>
                  <a:pt x="11899" y="0"/>
                </a:moveTo>
                <a:lnTo>
                  <a:pt x="114" y="2438"/>
                </a:lnTo>
                <a:lnTo>
                  <a:pt x="0" y="46710"/>
                </a:lnTo>
                <a:lnTo>
                  <a:pt x="11785" y="39446"/>
                </a:lnTo>
                <a:lnTo>
                  <a:pt x="11899" y="0"/>
                </a:lnTo>
                <a:close/>
              </a:path>
            </a:pathLst>
          </a:custGeom>
          <a:solidFill>
            <a:srgbClr val="2C4A57"/>
          </a:solidFill>
        </p:spPr>
        <p:txBody>
          <a:bodyPr wrap="square" lIns="0" tIns="0" rIns="0" bIns="0" rtlCol="0"/>
          <a:lstStyle/>
          <a:p/>
        </p:txBody>
      </p:sp>
      <p:sp>
        <p:nvSpPr>
          <p:cNvPr id="1268" name="object 1268"/>
          <p:cNvSpPr/>
          <p:nvPr/>
        </p:nvSpPr>
        <p:spPr>
          <a:xfrm>
            <a:off x="5702337" y="3734803"/>
            <a:ext cx="7937" cy="25323"/>
          </a:xfrm>
          <a:prstGeom prst="rect">
            <a:avLst/>
          </a:prstGeom>
          <a:blipFill>
            <a:blip r:embed="rId463" cstate="print"/>
            <a:stretch>
              <a:fillRect/>
            </a:stretch>
          </a:blipFill>
        </p:spPr>
        <p:txBody>
          <a:bodyPr wrap="square" lIns="0" tIns="0" rIns="0" bIns="0" rtlCol="0"/>
          <a:lstStyle/>
          <a:p/>
        </p:txBody>
      </p:sp>
      <p:sp>
        <p:nvSpPr>
          <p:cNvPr id="1269" name="object 1269"/>
          <p:cNvSpPr/>
          <p:nvPr/>
        </p:nvSpPr>
        <p:spPr>
          <a:xfrm>
            <a:off x="5694426" y="3730320"/>
            <a:ext cx="7023" cy="24498"/>
          </a:xfrm>
          <a:prstGeom prst="rect">
            <a:avLst/>
          </a:prstGeom>
          <a:blipFill>
            <a:blip r:embed="rId464" cstate="print"/>
            <a:stretch>
              <a:fillRect/>
            </a:stretch>
          </a:blipFill>
        </p:spPr>
        <p:txBody>
          <a:bodyPr wrap="square" lIns="0" tIns="0" rIns="0" bIns="0" rtlCol="0"/>
          <a:lstStyle/>
          <a:p/>
        </p:txBody>
      </p:sp>
      <p:sp>
        <p:nvSpPr>
          <p:cNvPr id="1270" name="object 1270"/>
          <p:cNvSpPr/>
          <p:nvPr/>
        </p:nvSpPr>
        <p:spPr>
          <a:xfrm>
            <a:off x="5693840" y="3729210"/>
            <a:ext cx="17145" cy="32384"/>
          </a:xfrm>
          <a:custGeom>
            <a:avLst/>
            <a:gdLst/>
            <a:ahLst/>
            <a:cxnLst/>
            <a:rect l="l" t="t" r="r" b="b"/>
            <a:pathLst>
              <a:path w="17145" h="32385">
                <a:moveTo>
                  <a:pt x="63" y="0"/>
                </a:moveTo>
                <a:lnTo>
                  <a:pt x="0" y="21831"/>
                </a:lnTo>
                <a:lnTo>
                  <a:pt x="16979" y="32016"/>
                </a:lnTo>
                <a:lnTo>
                  <a:pt x="16982" y="30911"/>
                </a:lnTo>
                <a:lnTo>
                  <a:pt x="16395" y="30911"/>
                </a:lnTo>
                <a:lnTo>
                  <a:pt x="584" y="21424"/>
                </a:lnTo>
                <a:lnTo>
                  <a:pt x="622" y="1104"/>
                </a:lnTo>
                <a:lnTo>
                  <a:pt x="1998" y="1104"/>
                </a:lnTo>
                <a:lnTo>
                  <a:pt x="63" y="0"/>
                </a:lnTo>
                <a:close/>
              </a:path>
              <a:path w="17145" h="32385">
                <a:moveTo>
                  <a:pt x="1998" y="1104"/>
                </a:moveTo>
                <a:lnTo>
                  <a:pt x="622" y="1104"/>
                </a:lnTo>
                <a:lnTo>
                  <a:pt x="16433" y="10121"/>
                </a:lnTo>
                <a:lnTo>
                  <a:pt x="16395" y="30911"/>
                </a:lnTo>
                <a:lnTo>
                  <a:pt x="16982" y="30911"/>
                </a:lnTo>
                <a:lnTo>
                  <a:pt x="17030" y="9690"/>
                </a:lnTo>
                <a:lnTo>
                  <a:pt x="1998" y="1104"/>
                </a:lnTo>
                <a:close/>
              </a:path>
              <a:path w="17145" h="32385">
                <a:moveTo>
                  <a:pt x="7607" y="5067"/>
                </a:moveTo>
                <a:lnTo>
                  <a:pt x="7556" y="25615"/>
                </a:lnTo>
                <a:lnTo>
                  <a:pt x="8496" y="26187"/>
                </a:lnTo>
                <a:lnTo>
                  <a:pt x="8534" y="5588"/>
                </a:lnTo>
                <a:lnTo>
                  <a:pt x="7607" y="5067"/>
                </a:lnTo>
                <a:close/>
              </a:path>
            </a:pathLst>
          </a:custGeom>
          <a:solidFill>
            <a:srgbClr val="567483"/>
          </a:solidFill>
        </p:spPr>
        <p:txBody>
          <a:bodyPr wrap="square" lIns="0" tIns="0" rIns="0" bIns="0" rtlCol="0"/>
          <a:lstStyle/>
          <a:p/>
        </p:txBody>
      </p:sp>
      <p:sp>
        <p:nvSpPr>
          <p:cNvPr id="1271" name="object 1271"/>
          <p:cNvSpPr/>
          <p:nvPr/>
        </p:nvSpPr>
        <p:spPr>
          <a:xfrm>
            <a:off x="5694470" y="3800020"/>
            <a:ext cx="2540" cy="0"/>
          </a:xfrm>
          <a:custGeom>
            <a:avLst/>
            <a:gdLst/>
            <a:ahLst/>
            <a:cxnLst/>
            <a:rect l="l" t="t" r="r" b="b"/>
            <a:pathLst>
              <a:path w="2539" h="0">
                <a:moveTo>
                  <a:pt x="0" y="0"/>
                </a:moveTo>
                <a:lnTo>
                  <a:pt x="2425" y="0"/>
                </a:lnTo>
              </a:path>
            </a:pathLst>
          </a:custGeom>
          <a:ln w="42303">
            <a:solidFill>
              <a:srgbClr val="85A0AF"/>
            </a:solidFill>
          </a:ln>
        </p:spPr>
        <p:txBody>
          <a:bodyPr wrap="square" lIns="0" tIns="0" rIns="0" bIns="0" rtlCol="0"/>
          <a:lstStyle/>
          <a:p/>
        </p:txBody>
      </p:sp>
      <p:sp>
        <p:nvSpPr>
          <p:cNvPr id="1272" name="object 1272"/>
          <p:cNvSpPr/>
          <p:nvPr/>
        </p:nvSpPr>
        <p:spPr>
          <a:xfrm>
            <a:off x="5652356" y="3750070"/>
            <a:ext cx="56515" cy="31750"/>
          </a:xfrm>
          <a:custGeom>
            <a:avLst/>
            <a:gdLst/>
            <a:ahLst/>
            <a:cxnLst/>
            <a:rect l="l" t="t" r="r" b="b"/>
            <a:pathLst>
              <a:path w="56514" h="31750">
                <a:moveTo>
                  <a:pt x="38" y="0"/>
                </a:moveTo>
                <a:lnTo>
                  <a:pt x="0" y="4533"/>
                </a:lnTo>
                <a:lnTo>
                  <a:pt x="44526" y="31521"/>
                </a:lnTo>
                <a:lnTo>
                  <a:pt x="56184" y="24574"/>
                </a:lnTo>
                <a:lnTo>
                  <a:pt x="56197" y="20066"/>
                </a:lnTo>
                <a:lnTo>
                  <a:pt x="38" y="0"/>
                </a:lnTo>
                <a:close/>
              </a:path>
            </a:pathLst>
          </a:custGeom>
          <a:solidFill>
            <a:srgbClr val="2C4A57"/>
          </a:solidFill>
        </p:spPr>
        <p:txBody>
          <a:bodyPr wrap="square" lIns="0" tIns="0" rIns="0" bIns="0" rtlCol="0"/>
          <a:lstStyle/>
          <a:p/>
        </p:txBody>
      </p:sp>
      <p:sp>
        <p:nvSpPr>
          <p:cNvPr id="1273" name="object 1273"/>
          <p:cNvSpPr/>
          <p:nvPr/>
        </p:nvSpPr>
        <p:spPr>
          <a:xfrm>
            <a:off x="5675198" y="3717963"/>
            <a:ext cx="8000" cy="25400"/>
          </a:xfrm>
          <a:prstGeom prst="rect">
            <a:avLst/>
          </a:prstGeom>
          <a:blipFill>
            <a:blip r:embed="rId465" cstate="print"/>
            <a:stretch>
              <a:fillRect/>
            </a:stretch>
          </a:blipFill>
        </p:spPr>
        <p:txBody>
          <a:bodyPr wrap="square" lIns="0" tIns="0" rIns="0" bIns="0" rtlCol="0"/>
          <a:lstStyle/>
          <a:p/>
        </p:txBody>
      </p:sp>
      <p:sp>
        <p:nvSpPr>
          <p:cNvPr id="1274" name="object 1274"/>
          <p:cNvSpPr/>
          <p:nvPr/>
        </p:nvSpPr>
        <p:spPr>
          <a:xfrm>
            <a:off x="5667260" y="3713416"/>
            <a:ext cx="7035" cy="24587"/>
          </a:xfrm>
          <a:prstGeom prst="rect">
            <a:avLst/>
          </a:prstGeom>
          <a:blipFill>
            <a:blip r:embed="rId466" cstate="print"/>
            <a:stretch>
              <a:fillRect/>
            </a:stretch>
          </a:blipFill>
        </p:spPr>
        <p:txBody>
          <a:bodyPr wrap="square" lIns="0" tIns="0" rIns="0" bIns="0" rtlCol="0"/>
          <a:lstStyle/>
          <a:p/>
        </p:txBody>
      </p:sp>
      <p:sp>
        <p:nvSpPr>
          <p:cNvPr id="1275" name="object 1275"/>
          <p:cNvSpPr/>
          <p:nvPr/>
        </p:nvSpPr>
        <p:spPr>
          <a:xfrm>
            <a:off x="5666658" y="3712290"/>
            <a:ext cx="17145" cy="32384"/>
          </a:xfrm>
          <a:custGeom>
            <a:avLst/>
            <a:gdLst/>
            <a:ahLst/>
            <a:cxnLst/>
            <a:rect l="l" t="t" r="r" b="b"/>
            <a:pathLst>
              <a:path w="17145" h="32385">
                <a:moveTo>
                  <a:pt x="50" y="0"/>
                </a:moveTo>
                <a:lnTo>
                  <a:pt x="0" y="21920"/>
                </a:lnTo>
                <a:lnTo>
                  <a:pt x="17094" y="32169"/>
                </a:lnTo>
                <a:lnTo>
                  <a:pt x="17096" y="31076"/>
                </a:lnTo>
                <a:lnTo>
                  <a:pt x="16497" y="31076"/>
                </a:lnTo>
                <a:lnTo>
                  <a:pt x="596" y="21513"/>
                </a:lnTo>
                <a:lnTo>
                  <a:pt x="647" y="1130"/>
                </a:lnTo>
                <a:lnTo>
                  <a:pt x="2027" y="1130"/>
                </a:lnTo>
                <a:lnTo>
                  <a:pt x="50" y="0"/>
                </a:lnTo>
                <a:close/>
              </a:path>
              <a:path w="17145" h="32385">
                <a:moveTo>
                  <a:pt x="9002" y="5118"/>
                </a:moveTo>
                <a:lnTo>
                  <a:pt x="7645" y="5118"/>
                </a:lnTo>
                <a:lnTo>
                  <a:pt x="16548" y="10210"/>
                </a:lnTo>
                <a:lnTo>
                  <a:pt x="16497" y="31076"/>
                </a:lnTo>
                <a:lnTo>
                  <a:pt x="17096" y="31076"/>
                </a:lnTo>
                <a:lnTo>
                  <a:pt x="17132" y="9766"/>
                </a:lnTo>
                <a:lnTo>
                  <a:pt x="9002" y="5118"/>
                </a:lnTo>
                <a:close/>
              </a:path>
              <a:path w="17145" h="32385">
                <a:moveTo>
                  <a:pt x="7645" y="5126"/>
                </a:moveTo>
                <a:lnTo>
                  <a:pt x="7607" y="25717"/>
                </a:lnTo>
                <a:lnTo>
                  <a:pt x="8547" y="26288"/>
                </a:lnTo>
                <a:lnTo>
                  <a:pt x="8494" y="5611"/>
                </a:lnTo>
                <a:lnTo>
                  <a:pt x="7645" y="5126"/>
                </a:lnTo>
                <a:close/>
              </a:path>
              <a:path w="17145" h="32385">
                <a:moveTo>
                  <a:pt x="2027" y="1130"/>
                </a:moveTo>
                <a:lnTo>
                  <a:pt x="647" y="1130"/>
                </a:lnTo>
                <a:lnTo>
                  <a:pt x="7645" y="5126"/>
                </a:lnTo>
                <a:lnTo>
                  <a:pt x="9002" y="5118"/>
                </a:lnTo>
                <a:lnTo>
                  <a:pt x="2027" y="1130"/>
                </a:lnTo>
                <a:close/>
              </a:path>
            </a:pathLst>
          </a:custGeom>
          <a:solidFill>
            <a:srgbClr val="567483"/>
          </a:solidFill>
        </p:spPr>
        <p:txBody>
          <a:bodyPr wrap="square" lIns="0" tIns="0" rIns="0" bIns="0" rtlCol="0"/>
          <a:lstStyle/>
          <a:p/>
        </p:txBody>
      </p:sp>
      <p:sp>
        <p:nvSpPr>
          <p:cNvPr id="1276" name="object 1276"/>
          <p:cNvSpPr/>
          <p:nvPr/>
        </p:nvSpPr>
        <p:spPr>
          <a:xfrm>
            <a:off x="5652401" y="3743109"/>
            <a:ext cx="56146" cy="33985"/>
          </a:xfrm>
          <a:prstGeom prst="rect">
            <a:avLst/>
          </a:prstGeom>
          <a:blipFill>
            <a:blip r:embed="rId467" cstate="print"/>
            <a:stretch>
              <a:fillRect/>
            </a:stretch>
          </a:blipFill>
        </p:spPr>
        <p:txBody>
          <a:bodyPr wrap="square" lIns="0" tIns="0" rIns="0" bIns="0" rtlCol="0"/>
          <a:lstStyle/>
          <a:p/>
        </p:txBody>
      </p:sp>
      <p:sp>
        <p:nvSpPr>
          <p:cNvPr id="1277" name="object 1277"/>
          <p:cNvSpPr/>
          <p:nvPr/>
        </p:nvSpPr>
        <p:spPr>
          <a:xfrm>
            <a:off x="5696780" y="3774644"/>
            <a:ext cx="12065" cy="46990"/>
          </a:xfrm>
          <a:custGeom>
            <a:avLst/>
            <a:gdLst/>
            <a:ahLst/>
            <a:cxnLst/>
            <a:rect l="l" t="t" r="r" b="b"/>
            <a:pathLst>
              <a:path w="12064" h="46989">
                <a:moveTo>
                  <a:pt x="11760" y="0"/>
                </a:moveTo>
                <a:lnTo>
                  <a:pt x="101" y="6946"/>
                </a:lnTo>
                <a:lnTo>
                  <a:pt x="0" y="46520"/>
                </a:lnTo>
                <a:lnTo>
                  <a:pt x="11683" y="39230"/>
                </a:lnTo>
                <a:lnTo>
                  <a:pt x="11760" y="0"/>
                </a:lnTo>
                <a:close/>
              </a:path>
            </a:pathLst>
          </a:custGeom>
          <a:solidFill>
            <a:srgbClr val="2C4A57"/>
          </a:solidFill>
        </p:spPr>
        <p:txBody>
          <a:bodyPr wrap="square" lIns="0" tIns="0" rIns="0" bIns="0" rtlCol="0"/>
          <a:lstStyle/>
          <a:p/>
        </p:txBody>
      </p:sp>
      <p:sp>
        <p:nvSpPr>
          <p:cNvPr id="1278" name="object 1278"/>
          <p:cNvSpPr/>
          <p:nvPr/>
        </p:nvSpPr>
        <p:spPr>
          <a:xfrm>
            <a:off x="5719597" y="3742106"/>
            <a:ext cx="115938" cy="145656"/>
          </a:xfrm>
          <a:prstGeom prst="rect">
            <a:avLst/>
          </a:prstGeom>
          <a:blipFill>
            <a:blip r:embed="rId468" cstate="print"/>
            <a:stretch>
              <a:fillRect/>
            </a:stretch>
          </a:blipFill>
        </p:spPr>
        <p:txBody>
          <a:bodyPr wrap="square" lIns="0" tIns="0" rIns="0" bIns="0" rtlCol="0"/>
          <a:lstStyle/>
          <a:p/>
        </p:txBody>
      </p:sp>
      <p:sp>
        <p:nvSpPr>
          <p:cNvPr id="1279" name="object 1279"/>
          <p:cNvSpPr/>
          <p:nvPr/>
        </p:nvSpPr>
        <p:spPr>
          <a:xfrm>
            <a:off x="5719788" y="3719068"/>
            <a:ext cx="164312" cy="91109"/>
          </a:xfrm>
          <a:prstGeom prst="rect">
            <a:avLst/>
          </a:prstGeom>
          <a:blipFill>
            <a:blip r:embed="rId469" cstate="print"/>
            <a:stretch>
              <a:fillRect/>
            </a:stretch>
          </a:blipFill>
        </p:spPr>
        <p:txBody>
          <a:bodyPr wrap="square" lIns="0" tIns="0" rIns="0" bIns="0" rtlCol="0"/>
          <a:lstStyle/>
          <a:p/>
        </p:txBody>
      </p:sp>
      <p:sp>
        <p:nvSpPr>
          <p:cNvPr id="1280" name="object 1280"/>
          <p:cNvSpPr/>
          <p:nvPr/>
        </p:nvSpPr>
        <p:spPr>
          <a:xfrm>
            <a:off x="5726376" y="3723809"/>
            <a:ext cx="149860" cy="65405"/>
          </a:xfrm>
          <a:custGeom>
            <a:avLst/>
            <a:gdLst/>
            <a:ahLst/>
            <a:cxnLst/>
            <a:rect l="l" t="t" r="r" b="b"/>
            <a:pathLst>
              <a:path w="149860" h="65404">
                <a:moveTo>
                  <a:pt x="57275" y="8064"/>
                </a:moveTo>
                <a:lnTo>
                  <a:pt x="43268" y="8064"/>
                </a:lnTo>
                <a:lnTo>
                  <a:pt x="142151" y="64935"/>
                </a:lnTo>
                <a:lnTo>
                  <a:pt x="149479" y="61201"/>
                </a:lnTo>
                <a:lnTo>
                  <a:pt x="57275" y="8064"/>
                </a:lnTo>
                <a:close/>
              </a:path>
              <a:path w="149860" h="65404">
                <a:moveTo>
                  <a:pt x="43281" y="0"/>
                </a:moveTo>
                <a:lnTo>
                  <a:pt x="0" y="19189"/>
                </a:lnTo>
                <a:lnTo>
                  <a:pt x="7835" y="23799"/>
                </a:lnTo>
                <a:lnTo>
                  <a:pt x="43268" y="8064"/>
                </a:lnTo>
                <a:lnTo>
                  <a:pt x="57275" y="8064"/>
                </a:lnTo>
                <a:lnTo>
                  <a:pt x="43281" y="0"/>
                </a:lnTo>
                <a:close/>
              </a:path>
            </a:pathLst>
          </a:custGeom>
          <a:solidFill>
            <a:srgbClr val="476979"/>
          </a:solidFill>
        </p:spPr>
        <p:txBody>
          <a:bodyPr wrap="square" lIns="0" tIns="0" rIns="0" bIns="0" rtlCol="0"/>
          <a:lstStyle/>
          <a:p/>
        </p:txBody>
      </p:sp>
      <p:sp>
        <p:nvSpPr>
          <p:cNvPr id="1281" name="object 1281"/>
          <p:cNvSpPr/>
          <p:nvPr/>
        </p:nvSpPr>
        <p:spPr>
          <a:xfrm>
            <a:off x="5734215" y="3731869"/>
            <a:ext cx="134315" cy="74460"/>
          </a:xfrm>
          <a:prstGeom prst="rect">
            <a:avLst/>
          </a:prstGeom>
          <a:blipFill>
            <a:blip r:embed="rId470" cstate="print"/>
            <a:stretch>
              <a:fillRect/>
            </a:stretch>
          </a:blipFill>
        </p:spPr>
        <p:txBody>
          <a:bodyPr wrap="square" lIns="0" tIns="0" rIns="0" bIns="0" rtlCol="0"/>
          <a:lstStyle/>
          <a:p/>
        </p:txBody>
      </p:sp>
      <p:sp>
        <p:nvSpPr>
          <p:cNvPr id="1282" name="object 1282"/>
          <p:cNvSpPr/>
          <p:nvPr/>
        </p:nvSpPr>
        <p:spPr>
          <a:xfrm>
            <a:off x="5734215" y="3731869"/>
            <a:ext cx="134315" cy="74460"/>
          </a:xfrm>
          <a:prstGeom prst="rect">
            <a:avLst/>
          </a:prstGeom>
          <a:blipFill>
            <a:blip r:embed="rId471" cstate="print"/>
            <a:stretch>
              <a:fillRect/>
            </a:stretch>
          </a:blipFill>
        </p:spPr>
        <p:txBody>
          <a:bodyPr wrap="square" lIns="0" tIns="0" rIns="0" bIns="0" rtlCol="0"/>
          <a:lstStyle/>
          <a:p/>
        </p:txBody>
      </p:sp>
      <p:sp>
        <p:nvSpPr>
          <p:cNvPr id="1283" name="object 1283"/>
          <p:cNvSpPr/>
          <p:nvPr/>
        </p:nvSpPr>
        <p:spPr>
          <a:xfrm>
            <a:off x="5675309" y="3608272"/>
            <a:ext cx="29209" cy="35560"/>
          </a:xfrm>
          <a:custGeom>
            <a:avLst/>
            <a:gdLst/>
            <a:ahLst/>
            <a:cxnLst/>
            <a:rect l="l" t="t" r="r" b="b"/>
            <a:pathLst>
              <a:path w="29210" h="35560">
                <a:moveTo>
                  <a:pt x="11480" y="0"/>
                </a:moveTo>
                <a:lnTo>
                  <a:pt x="685" y="8572"/>
                </a:lnTo>
                <a:lnTo>
                  <a:pt x="0" y="18122"/>
                </a:lnTo>
                <a:lnTo>
                  <a:pt x="4597" y="25539"/>
                </a:lnTo>
                <a:lnTo>
                  <a:pt x="9169" y="32981"/>
                </a:lnTo>
                <a:lnTo>
                  <a:pt x="17233" y="35496"/>
                </a:lnTo>
                <a:lnTo>
                  <a:pt x="27978" y="26885"/>
                </a:lnTo>
                <a:lnTo>
                  <a:pt x="28638" y="17411"/>
                </a:lnTo>
                <a:lnTo>
                  <a:pt x="19532" y="2527"/>
                </a:lnTo>
                <a:lnTo>
                  <a:pt x="11480" y="0"/>
                </a:lnTo>
                <a:close/>
              </a:path>
            </a:pathLst>
          </a:custGeom>
          <a:solidFill>
            <a:srgbClr val="FFFFFF"/>
          </a:solidFill>
        </p:spPr>
        <p:txBody>
          <a:bodyPr wrap="square" lIns="0" tIns="0" rIns="0" bIns="0" rtlCol="0"/>
          <a:lstStyle/>
          <a:p/>
        </p:txBody>
      </p:sp>
      <p:sp>
        <p:nvSpPr>
          <p:cNvPr id="1284" name="object 1284"/>
          <p:cNvSpPr/>
          <p:nvPr/>
        </p:nvSpPr>
        <p:spPr>
          <a:xfrm>
            <a:off x="5835462" y="3784793"/>
            <a:ext cx="48260" cy="103505"/>
          </a:xfrm>
          <a:custGeom>
            <a:avLst/>
            <a:gdLst/>
            <a:ahLst/>
            <a:cxnLst/>
            <a:rect l="l" t="t" r="r" b="b"/>
            <a:pathLst>
              <a:path w="48260" h="103504">
                <a:moveTo>
                  <a:pt x="47993" y="0"/>
                </a:moveTo>
                <a:lnTo>
                  <a:pt x="63" y="25387"/>
                </a:lnTo>
                <a:lnTo>
                  <a:pt x="0" y="102971"/>
                </a:lnTo>
                <a:lnTo>
                  <a:pt x="47917" y="77101"/>
                </a:lnTo>
                <a:lnTo>
                  <a:pt x="47993" y="0"/>
                </a:lnTo>
                <a:close/>
              </a:path>
            </a:pathLst>
          </a:custGeom>
          <a:solidFill>
            <a:srgbClr val="234A5A"/>
          </a:solidFill>
        </p:spPr>
        <p:txBody>
          <a:bodyPr wrap="square" lIns="0" tIns="0" rIns="0" bIns="0" rtlCol="0"/>
          <a:lstStyle/>
          <a:p/>
        </p:txBody>
      </p:sp>
      <p:sp>
        <p:nvSpPr>
          <p:cNvPr id="1285" name="object 1285"/>
          <p:cNvSpPr/>
          <p:nvPr/>
        </p:nvSpPr>
        <p:spPr>
          <a:xfrm>
            <a:off x="5719330" y="3762337"/>
            <a:ext cx="406" cy="6172"/>
          </a:xfrm>
          <a:prstGeom prst="rect">
            <a:avLst/>
          </a:prstGeom>
          <a:blipFill>
            <a:blip r:embed="rId472" cstate="print"/>
            <a:stretch>
              <a:fillRect/>
            </a:stretch>
          </a:blipFill>
        </p:spPr>
        <p:txBody>
          <a:bodyPr wrap="square" lIns="0" tIns="0" rIns="0" bIns="0" rtlCol="0"/>
          <a:lstStyle/>
          <a:p/>
        </p:txBody>
      </p:sp>
      <p:sp>
        <p:nvSpPr>
          <p:cNvPr id="1286" name="object 1286"/>
          <p:cNvSpPr/>
          <p:nvPr/>
        </p:nvSpPr>
        <p:spPr>
          <a:xfrm>
            <a:off x="5719724" y="3762578"/>
            <a:ext cx="112839" cy="72047"/>
          </a:xfrm>
          <a:prstGeom prst="rect">
            <a:avLst/>
          </a:prstGeom>
          <a:blipFill>
            <a:blip r:embed="rId473" cstate="print"/>
            <a:stretch>
              <a:fillRect/>
            </a:stretch>
          </a:blipFill>
        </p:spPr>
        <p:txBody>
          <a:bodyPr wrap="square" lIns="0" tIns="0" rIns="0" bIns="0" rtlCol="0"/>
          <a:lstStyle/>
          <a:p/>
        </p:txBody>
      </p:sp>
      <p:sp>
        <p:nvSpPr>
          <p:cNvPr id="1287" name="object 1287"/>
          <p:cNvSpPr/>
          <p:nvPr/>
        </p:nvSpPr>
        <p:spPr>
          <a:xfrm>
            <a:off x="5719267" y="3790886"/>
            <a:ext cx="393" cy="6134"/>
          </a:xfrm>
          <a:prstGeom prst="rect">
            <a:avLst/>
          </a:prstGeom>
          <a:blipFill>
            <a:blip r:embed="rId474" cstate="print"/>
            <a:stretch>
              <a:fillRect/>
            </a:stretch>
          </a:blipFill>
        </p:spPr>
        <p:txBody>
          <a:bodyPr wrap="square" lIns="0" tIns="0" rIns="0" bIns="0" rtlCol="0"/>
          <a:lstStyle/>
          <a:p/>
        </p:txBody>
      </p:sp>
      <p:sp>
        <p:nvSpPr>
          <p:cNvPr id="1288" name="object 1288"/>
          <p:cNvSpPr/>
          <p:nvPr/>
        </p:nvSpPr>
        <p:spPr>
          <a:xfrm>
            <a:off x="5719648" y="3791102"/>
            <a:ext cx="112915" cy="71666"/>
          </a:xfrm>
          <a:prstGeom prst="rect">
            <a:avLst/>
          </a:prstGeom>
          <a:blipFill>
            <a:blip r:embed="rId475" cstate="print"/>
            <a:stretch>
              <a:fillRect/>
            </a:stretch>
          </a:blipFill>
        </p:spPr>
        <p:txBody>
          <a:bodyPr wrap="square" lIns="0" tIns="0" rIns="0" bIns="0" rtlCol="0"/>
          <a:lstStyle/>
          <a:p/>
        </p:txBody>
      </p:sp>
      <p:sp>
        <p:nvSpPr>
          <p:cNvPr id="1289" name="object 1289"/>
          <p:cNvSpPr/>
          <p:nvPr/>
        </p:nvSpPr>
        <p:spPr>
          <a:xfrm>
            <a:off x="5770079" y="3778123"/>
            <a:ext cx="11963" cy="15646"/>
          </a:xfrm>
          <a:prstGeom prst="rect">
            <a:avLst/>
          </a:prstGeom>
          <a:blipFill>
            <a:blip r:embed="rId476" cstate="print"/>
            <a:stretch>
              <a:fillRect/>
            </a:stretch>
          </a:blipFill>
        </p:spPr>
        <p:txBody>
          <a:bodyPr wrap="square" lIns="0" tIns="0" rIns="0" bIns="0" rtlCol="0"/>
          <a:lstStyle/>
          <a:p/>
        </p:txBody>
      </p:sp>
      <p:sp>
        <p:nvSpPr>
          <p:cNvPr id="1290" name="object 1290"/>
          <p:cNvSpPr/>
          <p:nvPr/>
        </p:nvSpPr>
        <p:spPr>
          <a:xfrm>
            <a:off x="5754941" y="3769004"/>
            <a:ext cx="11988" cy="15671"/>
          </a:xfrm>
          <a:prstGeom prst="rect">
            <a:avLst/>
          </a:prstGeom>
          <a:blipFill>
            <a:blip r:embed="rId477" cstate="print"/>
            <a:stretch>
              <a:fillRect/>
            </a:stretch>
          </a:blipFill>
        </p:spPr>
        <p:txBody>
          <a:bodyPr wrap="square" lIns="0" tIns="0" rIns="0" bIns="0" rtlCol="0"/>
          <a:lstStyle/>
          <a:p/>
        </p:txBody>
      </p:sp>
      <p:sp>
        <p:nvSpPr>
          <p:cNvPr id="1291" name="object 1291"/>
          <p:cNvSpPr/>
          <p:nvPr/>
        </p:nvSpPr>
        <p:spPr>
          <a:xfrm>
            <a:off x="5739726" y="3759810"/>
            <a:ext cx="12026" cy="15722"/>
          </a:xfrm>
          <a:prstGeom prst="rect">
            <a:avLst/>
          </a:prstGeom>
          <a:blipFill>
            <a:blip r:embed="rId478" cstate="print"/>
            <a:stretch>
              <a:fillRect/>
            </a:stretch>
          </a:blipFill>
        </p:spPr>
        <p:txBody>
          <a:bodyPr wrap="square" lIns="0" tIns="0" rIns="0" bIns="0" rtlCol="0"/>
          <a:lstStyle/>
          <a:p/>
        </p:txBody>
      </p:sp>
      <p:sp>
        <p:nvSpPr>
          <p:cNvPr id="1292" name="object 1292"/>
          <p:cNvSpPr/>
          <p:nvPr/>
        </p:nvSpPr>
        <p:spPr>
          <a:xfrm>
            <a:off x="5724461" y="3750602"/>
            <a:ext cx="12077" cy="15773"/>
          </a:xfrm>
          <a:prstGeom prst="rect">
            <a:avLst/>
          </a:prstGeom>
          <a:blipFill>
            <a:blip r:embed="rId479" cstate="print"/>
            <a:stretch>
              <a:fillRect/>
            </a:stretch>
          </a:blipFill>
        </p:spPr>
        <p:txBody>
          <a:bodyPr wrap="square" lIns="0" tIns="0" rIns="0" bIns="0" rtlCol="0"/>
          <a:lstStyle/>
          <a:p/>
        </p:txBody>
      </p:sp>
      <p:sp>
        <p:nvSpPr>
          <p:cNvPr id="1293" name="object 1293"/>
          <p:cNvSpPr/>
          <p:nvPr/>
        </p:nvSpPr>
        <p:spPr>
          <a:xfrm>
            <a:off x="5816041" y="3805618"/>
            <a:ext cx="11798" cy="15481"/>
          </a:xfrm>
          <a:prstGeom prst="rect">
            <a:avLst/>
          </a:prstGeom>
          <a:blipFill>
            <a:blip r:embed="rId480" cstate="print"/>
            <a:stretch>
              <a:fillRect/>
            </a:stretch>
          </a:blipFill>
        </p:spPr>
        <p:txBody>
          <a:bodyPr wrap="square" lIns="0" tIns="0" rIns="0" bIns="0" rtlCol="0"/>
          <a:lstStyle/>
          <a:p/>
        </p:txBody>
      </p:sp>
      <p:sp>
        <p:nvSpPr>
          <p:cNvPr id="1294" name="object 1294"/>
          <p:cNvSpPr/>
          <p:nvPr/>
        </p:nvSpPr>
        <p:spPr>
          <a:xfrm>
            <a:off x="5801080" y="3796563"/>
            <a:ext cx="11823" cy="15557"/>
          </a:xfrm>
          <a:prstGeom prst="rect">
            <a:avLst/>
          </a:prstGeom>
          <a:blipFill>
            <a:blip r:embed="rId481" cstate="print"/>
            <a:stretch>
              <a:fillRect/>
            </a:stretch>
          </a:blipFill>
        </p:spPr>
        <p:txBody>
          <a:bodyPr wrap="square" lIns="0" tIns="0" rIns="0" bIns="0" rtlCol="0"/>
          <a:lstStyle/>
          <a:p/>
        </p:txBody>
      </p:sp>
      <p:sp>
        <p:nvSpPr>
          <p:cNvPr id="1295" name="object 1295"/>
          <p:cNvSpPr/>
          <p:nvPr/>
        </p:nvSpPr>
        <p:spPr>
          <a:xfrm>
            <a:off x="5786043" y="3787483"/>
            <a:ext cx="11887" cy="15595"/>
          </a:xfrm>
          <a:prstGeom prst="rect">
            <a:avLst/>
          </a:prstGeom>
          <a:blipFill>
            <a:blip r:embed="rId482" cstate="print"/>
            <a:stretch>
              <a:fillRect/>
            </a:stretch>
          </a:blipFill>
        </p:spPr>
        <p:txBody>
          <a:bodyPr wrap="square" lIns="0" tIns="0" rIns="0" bIns="0" rtlCol="0"/>
          <a:lstStyle/>
          <a:p/>
        </p:txBody>
      </p:sp>
      <p:sp>
        <p:nvSpPr>
          <p:cNvPr id="1296" name="object 1296"/>
          <p:cNvSpPr/>
          <p:nvPr/>
        </p:nvSpPr>
        <p:spPr>
          <a:xfrm>
            <a:off x="5770041" y="3806482"/>
            <a:ext cx="11937" cy="15595"/>
          </a:xfrm>
          <a:prstGeom prst="rect">
            <a:avLst/>
          </a:prstGeom>
          <a:blipFill>
            <a:blip r:embed="rId483" cstate="print"/>
            <a:stretch>
              <a:fillRect/>
            </a:stretch>
          </a:blipFill>
        </p:spPr>
        <p:txBody>
          <a:bodyPr wrap="square" lIns="0" tIns="0" rIns="0" bIns="0" rtlCol="0"/>
          <a:lstStyle/>
          <a:p/>
        </p:txBody>
      </p:sp>
      <p:sp>
        <p:nvSpPr>
          <p:cNvPr id="1297" name="object 1297"/>
          <p:cNvSpPr/>
          <p:nvPr/>
        </p:nvSpPr>
        <p:spPr>
          <a:xfrm>
            <a:off x="5754890" y="3797389"/>
            <a:ext cx="11988" cy="15621"/>
          </a:xfrm>
          <a:prstGeom prst="rect">
            <a:avLst/>
          </a:prstGeom>
          <a:blipFill>
            <a:blip r:embed="rId484" cstate="print"/>
            <a:stretch>
              <a:fillRect/>
            </a:stretch>
          </a:blipFill>
        </p:spPr>
        <p:txBody>
          <a:bodyPr wrap="square" lIns="0" tIns="0" rIns="0" bIns="0" rtlCol="0"/>
          <a:lstStyle/>
          <a:p/>
        </p:txBody>
      </p:sp>
      <p:sp>
        <p:nvSpPr>
          <p:cNvPr id="1298" name="object 1298"/>
          <p:cNvSpPr/>
          <p:nvPr/>
        </p:nvSpPr>
        <p:spPr>
          <a:xfrm>
            <a:off x="5739676" y="3788270"/>
            <a:ext cx="12026" cy="15659"/>
          </a:xfrm>
          <a:prstGeom prst="rect">
            <a:avLst/>
          </a:prstGeom>
          <a:blipFill>
            <a:blip r:embed="rId485" cstate="print"/>
            <a:stretch>
              <a:fillRect/>
            </a:stretch>
          </a:blipFill>
        </p:spPr>
        <p:txBody>
          <a:bodyPr wrap="square" lIns="0" tIns="0" rIns="0" bIns="0" rtlCol="0"/>
          <a:lstStyle/>
          <a:p/>
        </p:txBody>
      </p:sp>
      <p:sp>
        <p:nvSpPr>
          <p:cNvPr id="1299" name="object 1299"/>
          <p:cNvSpPr/>
          <p:nvPr/>
        </p:nvSpPr>
        <p:spPr>
          <a:xfrm>
            <a:off x="5724397" y="3779101"/>
            <a:ext cx="12090" cy="15748"/>
          </a:xfrm>
          <a:prstGeom prst="rect">
            <a:avLst/>
          </a:prstGeom>
          <a:blipFill>
            <a:blip r:embed="rId486" cstate="print"/>
            <a:stretch>
              <a:fillRect/>
            </a:stretch>
          </a:blipFill>
        </p:spPr>
        <p:txBody>
          <a:bodyPr wrap="square" lIns="0" tIns="0" rIns="0" bIns="0" rtlCol="0"/>
          <a:lstStyle/>
          <a:p/>
        </p:txBody>
      </p:sp>
      <p:sp>
        <p:nvSpPr>
          <p:cNvPr id="1300" name="object 1300"/>
          <p:cNvSpPr/>
          <p:nvPr/>
        </p:nvSpPr>
        <p:spPr>
          <a:xfrm>
            <a:off x="5816015" y="3833762"/>
            <a:ext cx="11811" cy="15468"/>
          </a:xfrm>
          <a:prstGeom prst="rect">
            <a:avLst/>
          </a:prstGeom>
          <a:blipFill>
            <a:blip r:embed="rId487" cstate="print"/>
            <a:stretch>
              <a:fillRect/>
            </a:stretch>
          </a:blipFill>
        </p:spPr>
        <p:txBody>
          <a:bodyPr wrap="square" lIns="0" tIns="0" rIns="0" bIns="0" rtlCol="0"/>
          <a:lstStyle/>
          <a:p/>
        </p:txBody>
      </p:sp>
      <p:sp>
        <p:nvSpPr>
          <p:cNvPr id="1301" name="object 1301"/>
          <p:cNvSpPr/>
          <p:nvPr/>
        </p:nvSpPr>
        <p:spPr>
          <a:xfrm>
            <a:off x="5801042" y="3824783"/>
            <a:ext cx="11849" cy="15506"/>
          </a:xfrm>
          <a:prstGeom prst="rect">
            <a:avLst/>
          </a:prstGeom>
          <a:blipFill>
            <a:blip r:embed="rId488" cstate="print"/>
            <a:stretch>
              <a:fillRect/>
            </a:stretch>
          </a:blipFill>
        </p:spPr>
        <p:txBody>
          <a:bodyPr wrap="square" lIns="0" tIns="0" rIns="0" bIns="0" rtlCol="0"/>
          <a:lstStyle/>
          <a:p/>
        </p:txBody>
      </p:sp>
      <p:sp>
        <p:nvSpPr>
          <p:cNvPr id="1302" name="object 1302"/>
          <p:cNvSpPr/>
          <p:nvPr/>
        </p:nvSpPr>
        <p:spPr>
          <a:xfrm>
            <a:off x="5786018" y="3815765"/>
            <a:ext cx="11899" cy="15595"/>
          </a:xfrm>
          <a:prstGeom prst="rect">
            <a:avLst/>
          </a:prstGeom>
          <a:blipFill>
            <a:blip r:embed="rId489" cstate="print"/>
            <a:stretch>
              <a:fillRect/>
            </a:stretch>
          </a:blipFill>
        </p:spPr>
        <p:txBody>
          <a:bodyPr wrap="square" lIns="0" tIns="0" rIns="0" bIns="0" rtlCol="0"/>
          <a:lstStyle/>
          <a:p/>
        </p:txBody>
      </p:sp>
      <p:sp>
        <p:nvSpPr>
          <p:cNvPr id="1303" name="object 1303"/>
          <p:cNvSpPr/>
          <p:nvPr/>
        </p:nvSpPr>
        <p:spPr>
          <a:xfrm>
            <a:off x="5769990" y="3834028"/>
            <a:ext cx="11937" cy="15582"/>
          </a:xfrm>
          <a:prstGeom prst="rect">
            <a:avLst/>
          </a:prstGeom>
          <a:blipFill>
            <a:blip r:embed="rId490" cstate="print"/>
            <a:stretch>
              <a:fillRect/>
            </a:stretch>
          </a:blipFill>
        </p:spPr>
        <p:txBody>
          <a:bodyPr wrap="square" lIns="0" tIns="0" rIns="0" bIns="0" rtlCol="0"/>
          <a:lstStyle/>
          <a:p/>
        </p:txBody>
      </p:sp>
      <p:sp>
        <p:nvSpPr>
          <p:cNvPr id="1304" name="object 1304"/>
          <p:cNvSpPr/>
          <p:nvPr/>
        </p:nvSpPr>
        <p:spPr>
          <a:xfrm>
            <a:off x="5754839" y="3824973"/>
            <a:ext cx="11988" cy="15646"/>
          </a:xfrm>
          <a:prstGeom prst="rect">
            <a:avLst/>
          </a:prstGeom>
          <a:blipFill>
            <a:blip r:embed="rId491" cstate="print"/>
            <a:stretch>
              <a:fillRect/>
            </a:stretch>
          </a:blipFill>
        </p:spPr>
        <p:txBody>
          <a:bodyPr wrap="square" lIns="0" tIns="0" rIns="0" bIns="0" rtlCol="0"/>
          <a:lstStyle/>
          <a:p/>
        </p:txBody>
      </p:sp>
      <p:sp>
        <p:nvSpPr>
          <p:cNvPr id="1305" name="object 1305"/>
          <p:cNvSpPr/>
          <p:nvPr/>
        </p:nvSpPr>
        <p:spPr>
          <a:xfrm>
            <a:off x="5739625" y="3815943"/>
            <a:ext cx="12026" cy="15646"/>
          </a:xfrm>
          <a:prstGeom prst="rect">
            <a:avLst/>
          </a:prstGeom>
          <a:blipFill>
            <a:blip r:embed="rId492" cstate="print"/>
            <a:stretch>
              <a:fillRect/>
            </a:stretch>
          </a:blipFill>
        </p:spPr>
        <p:txBody>
          <a:bodyPr wrap="square" lIns="0" tIns="0" rIns="0" bIns="0" rtlCol="0"/>
          <a:lstStyle/>
          <a:p/>
        </p:txBody>
      </p:sp>
      <p:sp>
        <p:nvSpPr>
          <p:cNvPr id="1306" name="object 1306"/>
          <p:cNvSpPr/>
          <p:nvPr/>
        </p:nvSpPr>
        <p:spPr>
          <a:xfrm>
            <a:off x="5724334" y="3806825"/>
            <a:ext cx="12090" cy="15697"/>
          </a:xfrm>
          <a:prstGeom prst="rect">
            <a:avLst/>
          </a:prstGeom>
          <a:blipFill>
            <a:blip r:embed="rId493" cstate="print"/>
            <a:stretch>
              <a:fillRect/>
            </a:stretch>
          </a:blipFill>
        </p:spPr>
        <p:txBody>
          <a:bodyPr wrap="square" lIns="0" tIns="0" rIns="0" bIns="0" rtlCol="0"/>
          <a:lstStyle/>
          <a:p/>
        </p:txBody>
      </p:sp>
      <p:sp>
        <p:nvSpPr>
          <p:cNvPr id="1307" name="object 1307"/>
          <p:cNvSpPr/>
          <p:nvPr/>
        </p:nvSpPr>
        <p:spPr>
          <a:xfrm>
            <a:off x="5815990" y="3861181"/>
            <a:ext cx="11798" cy="15430"/>
          </a:xfrm>
          <a:prstGeom prst="rect">
            <a:avLst/>
          </a:prstGeom>
          <a:blipFill>
            <a:blip r:embed="rId494" cstate="print"/>
            <a:stretch>
              <a:fillRect/>
            </a:stretch>
          </a:blipFill>
        </p:spPr>
        <p:txBody>
          <a:bodyPr wrap="square" lIns="0" tIns="0" rIns="0" bIns="0" rtlCol="0"/>
          <a:lstStyle/>
          <a:p/>
        </p:txBody>
      </p:sp>
      <p:sp>
        <p:nvSpPr>
          <p:cNvPr id="1308" name="object 1308"/>
          <p:cNvSpPr/>
          <p:nvPr/>
        </p:nvSpPr>
        <p:spPr>
          <a:xfrm>
            <a:off x="5801004" y="3852266"/>
            <a:ext cx="11849" cy="15468"/>
          </a:xfrm>
          <a:prstGeom prst="rect">
            <a:avLst/>
          </a:prstGeom>
          <a:blipFill>
            <a:blip r:embed="rId495" cstate="print"/>
            <a:stretch>
              <a:fillRect/>
            </a:stretch>
          </a:blipFill>
        </p:spPr>
        <p:txBody>
          <a:bodyPr wrap="square" lIns="0" tIns="0" rIns="0" bIns="0" rtlCol="0"/>
          <a:lstStyle/>
          <a:p/>
        </p:txBody>
      </p:sp>
      <p:sp>
        <p:nvSpPr>
          <p:cNvPr id="1309" name="object 1309"/>
          <p:cNvSpPr/>
          <p:nvPr/>
        </p:nvSpPr>
        <p:spPr>
          <a:xfrm>
            <a:off x="5785980" y="3843274"/>
            <a:ext cx="11899" cy="15544"/>
          </a:xfrm>
          <a:prstGeom prst="rect">
            <a:avLst/>
          </a:prstGeom>
          <a:blipFill>
            <a:blip r:embed="rId496" cstate="print"/>
            <a:stretch>
              <a:fillRect/>
            </a:stretch>
          </a:blipFill>
        </p:spPr>
        <p:txBody>
          <a:bodyPr wrap="square" lIns="0" tIns="0" rIns="0" bIns="0" rtlCol="0"/>
          <a:lstStyle/>
          <a:p/>
        </p:txBody>
      </p:sp>
      <p:sp>
        <p:nvSpPr>
          <p:cNvPr id="1310" name="object 1310"/>
          <p:cNvSpPr/>
          <p:nvPr/>
        </p:nvSpPr>
        <p:spPr>
          <a:xfrm>
            <a:off x="5844039" y="3824852"/>
            <a:ext cx="4445" cy="4445"/>
          </a:xfrm>
          <a:custGeom>
            <a:avLst/>
            <a:gdLst/>
            <a:ahLst/>
            <a:cxnLst/>
            <a:rect l="l" t="t" r="r" b="b"/>
            <a:pathLst>
              <a:path w="4445" h="4445">
                <a:moveTo>
                  <a:pt x="1168" y="0"/>
                </a:moveTo>
                <a:lnTo>
                  <a:pt x="0" y="685"/>
                </a:lnTo>
                <a:lnTo>
                  <a:pt x="4152" y="4267"/>
                </a:lnTo>
                <a:lnTo>
                  <a:pt x="4152" y="2146"/>
                </a:lnTo>
                <a:lnTo>
                  <a:pt x="1168" y="0"/>
                </a:lnTo>
                <a:close/>
              </a:path>
            </a:pathLst>
          </a:custGeom>
          <a:solidFill>
            <a:srgbClr val="365563"/>
          </a:solidFill>
        </p:spPr>
        <p:txBody>
          <a:bodyPr wrap="square" lIns="0" tIns="0" rIns="0" bIns="0" rtlCol="0"/>
          <a:lstStyle/>
          <a:p/>
        </p:txBody>
      </p:sp>
      <p:sp>
        <p:nvSpPr>
          <p:cNvPr id="1311" name="object 1311"/>
          <p:cNvSpPr/>
          <p:nvPr/>
        </p:nvSpPr>
        <p:spPr>
          <a:xfrm>
            <a:off x="5846983" y="3799992"/>
            <a:ext cx="30480" cy="41275"/>
          </a:xfrm>
          <a:custGeom>
            <a:avLst/>
            <a:gdLst/>
            <a:ahLst/>
            <a:cxnLst/>
            <a:rect l="l" t="t" r="r" b="b"/>
            <a:pathLst>
              <a:path w="30479" h="41275">
                <a:moveTo>
                  <a:pt x="29133" y="0"/>
                </a:moveTo>
                <a:lnTo>
                  <a:pt x="13728" y="6781"/>
                </a:lnTo>
                <a:lnTo>
                  <a:pt x="13728" y="16789"/>
                </a:lnTo>
                <a:lnTo>
                  <a:pt x="0" y="23469"/>
                </a:lnTo>
                <a:lnTo>
                  <a:pt x="0" y="39674"/>
                </a:lnTo>
                <a:lnTo>
                  <a:pt x="1206" y="41084"/>
                </a:lnTo>
                <a:lnTo>
                  <a:pt x="15506" y="21463"/>
                </a:lnTo>
                <a:lnTo>
                  <a:pt x="30314" y="1409"/>
                </a:lnTo>
                <a:lnTo>
                  <a:pt x="29133" y="0"/>
                </a:lnTo>
                <a:close/>
              </a:path>
            </a:pathLst>
          </a:custGeom>
          <a:solidFill>
            <a:srgbClr val="47626F"/>
          </a:solidFill>
        </p:spPr>
        <p:txBody>
          <a:bodyPr wrap="square" lIns="0" tIns="0" rIns="0" bIns="0" rtlCol="0"/>
          <a:lstStyle/>
          <a:p/>
        </p:txBody>
      </p:sp>
      <p:sp>
        <p:nvSpPr>
          <p:cNvPr id="1312" name="object 1312"/>
          <p:cNvSpPr/>
          <p:nvPr/>
        </p:nvSpPr>
        <p:spPr>
          <a:xfrm>
            <a:off x="5848194" y="3801409"/>
            <a:ext cx="29209" cy="40005"/>
          </a:xfrm>
          <a:custGeom>
            <a:avLst/>
            <a:gdLst/>
            <a:ahLst/>
            <a:cxnLst/>
            <a:rect l="l" t="t" r="r" b="b"/>
            <a:pathLst>
              <a:path w="29210" h="40004">
                <a:moveTo>
                  <a:pt x="29095" y="0"/>
                </a:moveTo>
                <a:lnTo>
                  <a:pt x="13703" y="6807"/>
                </a:lnTo>
                <a:lnTo>
                  <a:pt x="13690" y="16802"/>
                </a:lnTo>
                <a:lnTo>
                  <a:pt x="0" y="23456"/>
                </a:lnTo>
                <a:lnTo>
                  <a:pt x="0" y="39662"/>
                </a:lnTo>
                <a:lnTo>
                  <a:pt x="15455" y="31394"/>
                </a:lnTo>
                <a:lnTo>
                  <a:pt x="15455" y="21462"/>
                </a:lnTo>
                <a:lnTo>
                  <a:pt x="29082" y="15455"/>
                </a:lnTo>
                <a:lnTo>
                  <a:pt x="29095" y="0"/>
                </a:lnTo>
                <a:close/>
              </a:path>
            </a:pathLst>
          </a:custGeom>
          <a:solidFill>
            <a:srgbClr val="7E9BAA"/>
          </a:solidFill>
        </p:spPr>
        <p:txBody>
          <a:bodyPr wrap="square" lIns="0" tIns="0" rIns="0" bIns="0" rtlCol="0"/>
          <a:lstStyle/>
          <a:p/>
        </p:txBody>
      </p:sp>
      <p:sp>
        <p:nvSpPr>
          <p:cNvPr id="1313" name="object 1313"/>
          <p:cNvSpPr/>
          <p:nvPr/>
        </p:nvSpPr>
        <p:spPr>
          <a:xfrm>
            <a:off x="5844001" y="3825545"/>
            <a:ext cx="4445" cy="15875"/>
          </a:xfrm>
          <a:custGeom>
            <a:avLst/>
            <a:gdLst/>
            <a:ahLst/>
            <a:cxnLst/>
            <a:rect l="l" t="t" r="r" b="b"/>
            <a:pathLst>
              <a:path w="4445" h="15875">
                <a:moveTo>
                  <a:pt x="38" y="0"/>
                </a:moveTo>
                <a:lnTo>
                  <a:pt x="0" y="11963"/>
                </a:lnTo>
                <a:lnTo>
                  <a:pt x="4190" y="15532"/>
                </a:lnTo>
                <a:lnTo>
                  <a:pt x="4190" y="3581"/>
                </a:lnTo>
                <a:lnTo>
                  <a:pt x="38" y="0"/>
                </a:lnTo>
                <a:close/>
              </a:path>
            </a:pathLst>
          </a:custGeom>
          <a:solidFill>
            <a:srgbClr val="47626F"/>
          </a:solidFill>
        </p:spPr>
        <p:txBody>
          <a:bodyPr wrap="square" lIns="0" tIns="0" rIns="0" bIns="0" rtlCol="0"/>
          <a:lstStyle/>
          <a:p/>
        </p:txBody>
      </p:sp>
      <p:sp>
        <p:nvSpPr>
          <p:cNvPr id="1314" name="object 1314"/>
          <p:cNvSpPr/>
          <p:nvPr/>
        </p:nvSpPr>
        <p:spPr>
          <a:xfrm>
            <a:off x="5843994" y="3859891"/>
            <a:ext cx="4445" cy="4445"/>
          </a:xfrm>
          <a:custGeom>
            <a:avLst/>
            <a:gdLst/>
            <a:ahLst/>
            <a:cxnLst/>
            <a:rect l="l" t="t" r="r" b="b"/>
            <a:pathLst>
              <a:path w="4445" h="4445">
                <a:moveTo>
                  <a:pt x="1193" y="0"/>
                </a:moveTo>
                <a:lnTo>
                  <a:pt x="0" y="698"/>
                </a:lnTo>
                <a:lnTo>
                  <a:pt x="4178" y="4254"/>
                </a:lnTo>
                <a:lnTo>
                  <a:pt x="4190" y="2146"/>
                </a:lnTo>
                <a:lnTo>
                  <a:pt x="1193" y="0"/>
                </a:lnTo>
                <a:close/>
              </a:path>
            </a:pathLst>
          </a:custGeom>
          <a:solidFill>
            <a:srgbClr val="365563"/>
          </a:solidFill>
        </p:spPr>
        <p:txBody>
          <a:bodyPr wrap="square" lIns="0" tIns="0" rIns="0" bIns="0" rtlCol="0"/>
          <a:lstStyle/>
          <a:p/>
        </p:txBody>
      </p:sp>
      <p:sp>
        <p:nvSpPr>
          <p:cNvPr id="1315" name="object 1315"/>
          <p:cNvSpPr/>
          <p:nvPr/>
        </p:nvSpPr>
        <p:spPr>
          <a:xfrm>
            <a:off x="5846964" y="3834864"/>
            <a:ext cx="30480" cy="41275"/>
          </a:xfrm>
          <a:custGeom>
            <a:avLst/>
            <a:gdLst/>
            <a:ahLst/>
            <a:cxnLst/>
            <a:rect l="l" t="t" r="r" b="b"/>
            <a:pathLst>
              <a:path w="30479" h="41275">
                <a:moveTo>
                  <a:pt x="29146" y="0"/>
                </a:moveTo>
                <a:lnTo>
                  <a:pt x="13716" y="6870"/>
                </a:lnTo>
                <a:lnTo>
                  <a:pt x="13703" y="16903"/>
                </a:lnTo>
                <a:lnTo>
                  <a:pt x="0" y="23634"/>
                </a:lnTo>
                <a:lnTo>
                  <a:pt x="0" y="39852"/>
                </a:lnTo>
                <a:lnTo>
                  <a:pt x="1206" y="41262"/>
                </a:lnTo>
                <a:lnTo>
                  <a:pt x="15506" y="21539"/>
                </a:lnTo>
                <a:lnTo>
                  <a:pt x="30314" y="1460"/>
                </a:lnTo>
                <a:lnTo>
                  <a:pt x="29146" y="0"/>
                </a:lnTo>
                <a:close/>
              </a:path>
            </a:pathLst>
          </a:custGeom>
          <a:solidFill>
            <a:srgbClr val="47626F"/>
          </a:solidFill>
        </p:spPr>
        <p:txBody>
          <a:bodyPr wrap="square" lIns="0" tIns="0" rIns="0" bIns="0" rtlCol="0"/>
          <a:lstStyle/>
          <a:p/>
        </p:txBody>
      </p:sp>
      <p:sp>
        <p:nvSpPr>
          <p:cNvPr id="1316" name="object 1316"/>
          <p:cNvSpPr/>
          <p:nvPr/>
        </p:nvSpPr>
        <p:spPr>
          <a:xfrm>
            <a:off x="5848168" y="3836315"/>
            <a:ext cx="29209" cy="40005"/>
          </a:xfrm>
          <a:custGeom>
            <a:avLst/>
            <a:gdLst/>
            <a:ahLst/>
            <a:cxnLst/>
            <a:rect l="l" t="t" r="r" b="b"/>
            <a:pathLst>
              <a:path w="29210" h="40004">
                <a:moveTo>
                  <a:pt x="29108" y="0"/>
                </a:moveTo>
                <a:lnTo>
                  <a:pt x="13716" y="6857"/>
                </a:lnTo>
                <a:lnTo>
                  <a:pt x="13703" y="16852"/>
                </a:lnTo>
                <a:lnTo>
                  <a:pt x="12" y="23609"/>
                </a:lnTo>
                <a:lnTo>
                  <a:pt x="0" y="39814"/>
                </a:lnTo>
                <a:lnTo>
                  <a:pt x="15481" y="31445"/>
                </a:lnTo>
                <a:lnTo>
                  <a:pt x="15481" y="21513"/>
                </a:lnTo>
                <a:lnTo>
                  <a:pt x="29108" y="15417"/>
                </a:lnTo>
                <a:lnTo>
                  <a:pt x="29108" y="0"/>
                </a:lnTo>
                <a:close/>
              </a:path>
            </a:pathLst>
          </a:custGeom>
          <a:solidFill>
            <a:srgbClr val="7E9BAA"/>
          </a:solidFill>
        </p:spPr>
        <p:txBody>
          <a:bodyPr wrap="square" lIns="0" tIns="0" rIns="0" bIns="0" rtlCol="0"/>
          <a:lstStyle/>
          <a:p/>
        </p:txBody>
      </p:sp>
      <p:sp>
        <p:nvSpPr>
          <p:cNvPr id="1317" name="object 1317"/>
          <p:cNvSpPr/>
          <p:nvPr/>
        </p:nvSpPr>
        <p:spPr>
          <a:xfrm>
            <a:off x="5843986" y="3860585"/>
            <a:ext cx="4445" cy="15875"/>
          </a:xfrm>
          <a:custGeom>
            <a:avLst/>
            <a:gdLst/>
            <a:ahLst/>
            <a:cxnLst/>
            <a:rect l="l" t="t" r="r" b="b"/>
            <a:pathLst>
              <a:path w="4445" h="15875">
                <a:moveTo>
                  <a:pt x="0" y="0"/>
                </a:moveTo>
                <a:lnTo>
                  <a:pt x="0" y="11988"/>
                </a:lnTo>
                <a:lnTo>
                  <a:pt x="4178" y="15544"/>
                </a:lnTo>
                <a:lnTo>
                  <a:pt x="4190" y="3555"/>
                </a:lnTo>
                <a:lnTo>
                  <a:pt x="0" y="0"/>
                </a:lnTo>
                <a:close/>
              </a:path>
            </a:pathLst>
          </a:custGeom>
          <a:solidFill>
            <a:srgbClr val="47626F"/>
          </a:solidFill>
        </p:spPr>
        <p:txBody>
          <a:bodyPr wrap="square" lIns="0" tIns="0" rIns="0" bIns="0" rtlCol="0"/>
          <a:lstStyle/>
          <a:p/>
        </p:txBody>
      </p:sp>
      <p:sp>
        <p:nvSpPr>
          <p:cNvPr id="1318" name="object 1318"/>
          <p:cNvSpPr/>
          <p:nvPr/>
        </p:nvSpPr>
        <p:spPr>
          <a:xfrm>
            <a:off x="5623378" y="3769844"/>
            <a:ext cx="12065" cy="20955"/>
          </a:xfrm>
          <a:custGeom>
            <a:avLst/>
            <a:gdLst/>
            <a:ahLst/>
            <a:cxnLst/>
            <a:rect l="l" t="t" r="r" b="b"/>
            <a:pathLst>
              <a:path w="12064" h="20954">
                <a:moveTo>
                  <a:pt x="38" y="0"/>
                </a:moveTo>
                <a:lnTo>
                  <a:pt x="0" y="12839"/>
                </a:lnTo>
                <a:lnTo>
                  <a:pt x="11849" y="20548"/>
                </a:lnTo>
                <a:lnTo>
                  <a:pt x="11887" y="7721"/>
                </a:lnTo>
                <a:lnTo>
                  <a:pt x="38" y="0"/>
                </a:lnTo>
                <a:close/>
              </a:path>
            </a:pathLst>
          </a:custGeom>
          <a:solidFill>
            <a:srgbClr val="B3C8D3"/>
          </a:solidFill>
        </p:spPr>
        <p:txBody>
          <a:bodyPr wrap="square" lIns="0" tIns="0" rIns="0" bIns="0" rtlCol="0"/>
          <a:lstStyle/>
          <a:p/>
        </p:txBody>
      </p:sp>
      <p:sp>
        <p:nvSpPr>
          <p:cNvPr id="1319" name="object 1319"/>
          <p:cNvSpPr/>
          <p:nvPr/>
        </p:nvSpPr>
        <p:spPr>
          <a:xfrm>
            <a:off x="5635574" y="3776173"/>
            <a:ext cx="0" cy="79375"/>
          </a:xfrm>
          <a:custGeom>
            <a:avLst/>
            <a:gdLst/>
            <a:ahLst/>
            <a:cxnLst/>
            <a:rect l="l" t="t" r="r" b="b"/>
            <a:pathLst>
              <a:path w="0" h="79375">
                <a:moveTo>
                  <a:pt x="0" y="0"/>
                </a:moveTo>
                <a:lnTo>
                  <a:pt x="0" y="79375"/>
                </a:lnTo>
              </a:path>
            </a:pathLst>
          </a:custGeom>
          <a:ln w="3175">
            <a:solidFill>
              <a:srgbClr val="87A3B2"/>
            </a:solidFill>
          </a:ln>
        </p:spPr>
        <p:txBody>
          <a:bodyPr wrap="square" lIns="0" tIns="0" rIns="0" bIns="0" rtlCol="0"/>
          <a:lstStyle/>
          <a:p/>
        </p:txBody>
      </p:sp>
      <p:sp>
        <p:nvSpPr>
          <p:cNvPr id="1320" name="object 1320"/>
          <p:cNvSpPr/>
          <p:nvPr/>
        </p:nvSpPr>
        <p:spPr>
          <a:xfrm>
            <a:off x="3934552" y="3642263"/>
            <a:ext cx="617855" cy="346710"/>
          </a:xfrm>
          <a:custGeom>
            <a:avLst/>
            <a:gdLst/>
            <a:ahLst/>
            <a:cxnLst/>
            <a:rect l="l" t="t" r="r" b="b"/>
            <a:pathLst>
              <a:path w="617854" h="346710">
                <a:moveTo>
                  <a:pt x="248856" y="0"/>
                </a:moveTo>
                <a:lnTo>
                  <a:pt x="0" y="131483"/>
                </a:lnTo>
                <a:lnTo>
                  <a:pt x="368795" y="346163"/>
                </a:lnTo>
                <a:lnTo>
                  <a:pt x="617639" y="214718"/>
                </a:lnTo>
                <a:lnTo>
                  <a:pt x="248856" y="0"/>
                </a:lnTo>
                <a:close/>
              </a:path>
            </a:pathLst>
          </a:custGeom>
          <a:solidFill>
            <a:srgbClr val="7D8B93"/>
          </a:solidFill>
        </p:spPr>
        <p:txBody>
          <a:bodyPr wrap="square" lIns="0" tIns="0" rIns="0" bIns="0" rtlCol="0"/>
          <a:lstStyle/>
          <a:p/>
        </p:txBody>
      </p:sp>
      <p:sp>
        <p:nvSpPr>
          <p:cNvPr id="1321" name="object 1321"/>
          <p:cNvSpPr/>
          <p:nvPr/>
        </p:nvSpPr>
        <p:spPr>
          <a:xfrm>
            <a:off x="3934552" y="3637822"/>
            <a:ext cx="617855" cy="346710"/>
          </a:xfrm>
          <a:custGeom>
            <a:avLst/>
            <a:gdLst/>
            <a:ahLst/>
            <a:cxnLst/>
            <a:rect l="l" t="t" r="r" b="b"/>
            <a:pathLst>
              <a:path w="617854" h="346710">
                <a:moveTo>
                  <a:pt x="248856" y="0"/>
                </a:moveTo>
                <a:lnTo>
                  <a:pt x="0" y="131470"/>
                </a:lnTo>
                <a:lnTo>
                  <a:pt x="368795" y="346163"/>
                </a:lnTo>
                <a:lnTo>
                  <a:pt x="617639" y="214693"/>
                </a:lnTo>
                <a:lnTo>
                  <a:pt x="248856" y="0"/>
                </a:lnTo>
                <a:close/>
              </a:path>
            </a:pathLst>
          </a:custGeom>
          <a:solidFill>
            <a:srgbClr val="55737A"/>
          </a:solidFill>
        </p:spPr>
        <p:txBody>
          <a:bodyPr wrap="square" lIns="0" tIns="0" rIns="0" bIns="0" rtlCol="0"/>
          <a:lstStyle/>
          <a:p/>
        </p:txBody>
      </p:sp>
      <p:sp>
        <p:nvSpPr>
          <p:cNvPr id="1322" name="object 1322"/>
          <p:cNvSpPr/>
          <p:nvPr/>
        </p:nvSpPr>
        <p:spPr>
          <a:xfrm>
            <a:off x="4303348" y="3852516"/>
            <a:ext cx="248920" cy="136525"/>
          </a:xfrm>
          <a:custGeom>
            <a:avLst/>
            <a:gdLst/>
            <a:ahLst/>
            <a:cxnLst/>
            <a:rect l="l" t="t" r="r" b="b"/>
            <a:pathLst>
              <a:path w="248920" h="136525">
                <a:moveTo>
                  <a:pt x="248843" y="0"/>
                </a:moveTo>
                <a:lnTo>
                  <a:pt x="0" y="131445"/>
                </a:lnTo>
                <a:lnTo>
                  <a:pt x="0" y="135915"/>
                </a:lnTo>
                <a:lnTo>
                  <a:pt x="248843" y="4470"/>
                </a:lnTo>
                <a:lnTo>
                  <a:pt x="248843" y="0"/>
                </a:lnTo>
                <a:close/>
              </a:path>
            </a:pathLst>
          </a:custGeom>
          <a:solidFill>
            <a:srgbClr val="294346"/>
          </a:solidFill>
        </p:spPr>
        <p:txBody>
          <a:bodyPr wrap="square" lIns="0" tIns="0" rIns="0" bIns="0" rtlCol="0"/>
          <a:lstStyle/>
          <a:p/>
        </p:txBody>
      </p:sp>
      <p:sp>
        <p:nvSpPr>
          <p:cNvPr id="1323" name="object 1323"/>
          <p:cNvSpPr/>
          <p:nvPr/>
        </p:nvSpPr>
        <p:spPr>
          <a:xfrm>
            <a:off x="4122115" y="3775202"/>
            <a:ext cx="111505" cy="106794"/>
          </a:xfrm>
          <a:prstGeom prst="rect">
            <a:avLst/>
          </a:prstGeom>
          <a:blipFill>
            <a:blip r:embed="rId497" cstate="print"/>
            <a:stretch>
              <a:fillRect/>
            </a:stretch>
          </a:blipFill>
        </p:spPr>
        <p:txBody>
          <a:bodyPr wrap="square" lIns="0" tIns="0" rIns="0" bIns="0" rtlCol="0"/>
          <a:lstStyle/>
          <a:p/>
        </p:txBody>
      </p:sp>
      <p:sp>
        <p:nvSpPr>
          <p:cNvPr id="1324" name="object 1324"/>
          <p:cNvSpPr/>
          <p:nvPr/>
        </p:nvSpPr>
        <p:spPr>
          <a:xfrm>
            <a:off x="4121909" y="3760114"/>
            <a:ext cx="9525" cy="61594"/>
          </a:xfrm>
          <a:custGeom>
            <a:avLst/>
            <a:gdLst/>
            <a:ahLst/>
            <a:cxnLst/>
            <a:rect l="l" t="t" r="r" b="b"/>
            <a:pathLst>
              <a:path w="9525" h="61595">
                <a:moveTo>
                  <a:pt x="9194" y="0"/>
                </a:moveTo>
                <a:lnTo>
                  <a:pt x="0" y="4445"/>
                </a:lnTo>
                <a:lnTo>
                  <a:pt x="0" y="61341"/>
                </a:lnTo>
                <a:lnTo>
                  <a:pt x="9194" y="56896"/>
                </a:lnTo>
                <a:lnTo>
                  <a:pt x="9194" y="0"/>
                </a:lnTo>
                <a:close/>
              </a:path>
            </a:pathLst>
          </a:custGeom>
          <a:solidFill>
            <a:srgbClr val="294346"/>
          </a:solidFill>
        </p:spPr>
        <p:txBody>
          <a:bodyPr wrap="square" lIns="0" tIns="0" rIns="0" bIns="0" rtlCol="0"/>
          <a:lstStyle/>
          <a:p/>
        </p:txBody>
      </p:sp>
      <p:sp>
        <p:nvSpPr>
          <p:cNvPr id="1325" name="object 1325"/>
          <p:cNvSpPr/>
          <p:nvPr/>
        </p:nvSpPr>
        <p:spPr>
          <a:xfrm>
            <a:off x="4334192" y="3807269"/>
            <a:ext cx="92532" cy="97967"/>
          </a:xfrm>
          <a:prstGeom prst="rect">
            <a:avLst/>
          </a:prstGeom>
          <a:blipFill>
            <a:blip r:embed="rId498" cstate="print"/>
            <a:stretch>
              <a:fillRect/>
            </a:stretch>
          </a:blipFill>
        </p:spPr>
        <p:txBody>
          <a:bodyPr wrap="square" lIns="0" tIns="0" rIns="0" bIns="0" rtlCol="0"/>
          <a:lstStyle/>
          <a:p/>
        </p:txBody>
      </p:sp>
      <p:sp>
        <p:nvSpPr>
          <p:cNvPr id="1326" name="object 1326"/>
          <p:cNvSpPr/>
          <p:nvPr/>
        </p:nvSpPr>
        <p:spPr>
          <a:xfrm>
            <a:off x="4075785" y="3521862"/>
            <a:ext cx="376707" cy="193357"/>
          </a:xfrm>
          <a:prstGeom prst="rect">
            <a:avLst/>
          </a:prstGeom>
          <a:blipFill>
            <a:blip r:embed="rId499" cstate="print"/>
            <a:stretch>
              <a:fillRect/>
            </a:stretch>
          </a:blipFill>
        </p:spPr>
        <p:txBody>
          <a:bodyPr wrap="square" lIns="0" tIns="0" rIns="0" bIns="0" rtlCol="0"/>
          <a:lstStyle/>
          <a:p/>
        </p:txBody>
      </p:sp>
      <p:sp>
        <p:nvSpPr>
          <p:cNvPr id="1327" name="object 1327"/>
          <p:cNvSpPr/>
          <p:nvPr/>
        </p:nvSpPr>
        <p:spPr>
          <a:xfrm>
            <a:off x="4161647" y="3588977"/>
            <a:ext cx="108585" cy="82550"/>
          </a:xfrm>
          <a:custGeom>
            <a:avLst/>
            <a:gdLst/>
            <a:ahLst/>
            <a:cxnLst/>
            <a:rect l="l" t="t" r="r" b="b"/>
            <a:pathLst>
              <a:path w="108585" h="82550">
                <a:moveTo>
                  <a:pt x="0" y="0"/>
                </a:moveTo>
                <a:lnTo>
                  <a:pt x="0" y="22821"/>
                </a:lnTo>
                <a:lnTo>
                  <a:pt x="108102" y="82524"/>
                </a:lnTo>
                <a:lnTo>
                  <a:pt x="108102" y="59651"/>
                </a:lnTo>
                <a:lnTo>
                  <a:pt x="0" y="0"/>
                </a:lnTo>
                <a:close/>
              </a:path>
            </a:pathLst>
          </a:custGeom>
          <a:solidFill>
            <a:srgbClr val="638590"/>
          </a:solidFill>
        </p:spPr>
        <p:txBody>
          <a:bodyPr wrap="square" lIns="0" tIns="0" rIns="0" bIns="0" rtlCol="0"/>
          <a:lstStyle/>
          <a:p/>
        </p:txBody>
      </p:sp>
      <p:sp>
        <p:nvSpPr>
          <p:cNvPr id="1328" name="object 1328"/>
          <p:cNvSpPr/>
          <p:nvPr/>
        </p:nvSpPr>
        <p:spPr>
          <a:xfrm>
            <a:off x="4076090" y="3589744"/>
            <a:ext cx="230111" cy="331088"/>
          </a:xfrm>
          <a:prstGeom prst="rect">
            <a:avLst/>
          </a:prstGeom>
          <a:blipFill>
            <a:blip r:embed="rId500" cstate="print"/>
            <a:stretch>
              <a:fillRect/>
            </a:stretch>
          </a:blipFill>
        </p:spPr>
        <p:txBody>
          <a:bodyPr wrap="square" lIns="0" tIns="0" rIns="0" bIns="0" rtlCol="0"/>
          <a:lstStyle/>
          <a:p/>
        </p:txBody>
      </p:sp>
      <p:sp>
        <p:nvSpPr>
          <p:cNvPr id="1329" name="object 1329"/>
          <p:cNvSpPr/>
          <p:nvPr/>
        </p:nvSpPr>
        <p:spPr>
          <a:xfrm>
            <a:off x="4220273" y="3550604"/>
            <a:ext cx="10160" cy="27940"/>
          </a:xfrm>
          <a:custGeom>
            <a:avLst/>
            <a:gdLst/>
            <a:ahLst/>
            <a:cxnLst/>
            <a:rect l="l" t="t" r="r" b="b"/>
            <a:pathLst>
              <a:path w="10160" h="27939">
                <a:moveTo>
                  <a:pt x="0" y="0"/>
                </a:moveTo>
                <a:lnTo>
                  <a:pt x="0" y="22656"/>
                </a:lnTo>
                <a:lnTo>
                  <a:pt x="9994" y="27927"/>
                </a:lnTo>
                <a:lnTo>
                  <a:pt x="9994" y="5245"/>
                </a:lnTo>
                <a:lnTo>
                  <a:pt x="0" y="0"/>
                </a:lnTo>
                <a:close/>
              </a:path>
            </a:pathLst>
          </a:custGeom>
          <a:solidFill>
            <a:srgbClr val="638590"/>
          </a:solidFill>
        </p:spPr>
        <p:txBody>
          <a:bodyPr wrap="square" lIns="0" tIns="0" rIns="0" bIns="0" rtlCol="0"/>
          <a:lstStyle/>
          <a:p/>
        </p:txBody>
      </p:sp>
      <p:sp>
        <p:nvSpPr>
          <p:cNvPr id="1330" name="object 1330"/>
          <p:cNvSpPr/>
          <p:nvPr/>
        </p:nvSpPr>
        <p:spPr>
          <a:xfrm>
            <a:off x="4220235" y="3544494"/>
            <a:ext cx="22059" cy="10934"/>
          </a:xfrm>
          <a:prstGeom prst="rect">
            <a:avLst/>
          </a:prstGeom>
          <a:blipFill>
            <a:blip r:embed="rId501" cstate="print"/>
            <a:stretch>
              <a:fillRect/>
            </a:stretch>
          </a:blipFill>
        </p:spPr>
        <p:txBody>
          <a:bodyPr wrap="square" lIns="0" tIns="0" rIns="0" bIns="0" rtlCol="0"/>
          <a:lstStyle/>
          <a:p/>
        </p:txBody>
      </p:sp>
      <p:sp>
        <p:nvSpPr>
          <p:cNvPr id="1331" name="object 1331"/>
          <p:cNvSpPr/>
          <p:nvPr/>
        </p:nvSpPr>
        <p:spPr>
          <a:xfrm>
            <a:off x="4270203" y="3609261"/>
            <a:ext cx="81280" cy="62865"/>
          </a:xfrm>
          <a:custGeom>
            <a:avLst/>
            <a:gdLst/>
            <a:ahLst/>
            <a:cxnLst/>
            <a:rect l="l" t="t" r="r" b="b"/>
            <a:pathLst>
              <a:path w="81279" h="62864">
                <a:moveTo>
                  <a:pt x="81064" y="0"/>
                </a:moveTo>
                <a:lnTo>
                  <a:pt x="0" y="39522"/>
                </a:lnTo>
                <a:lnTo>
                  <a:pt x="0" y="62649"/>
                </a:lnTo>
                <a:lnTo>
                  <a:pt x="81064" y="23114"/>
                </a:lnTo>
                <a:lnTo>
                  <a:pt x="81064" y="0"/>
                </a:lnTo>
                <a:close/>
              </a:path>
            </a:pathLst>
          </a:custGeom>
          <a:solidFill>
            <a:srgbClr val="294346"/>
          </a:solidFill>
        </p:spPr>
        <p:txBody>
          <a:bodyPr wrap="square" lIns="0" tIns="0" rIns="0" bIns="0" rtlCol="0"/>
          <a:lstStyle/>
          <a:p/>
        </p:txBody>
      </p:sp>
      <p:sp>
        <p:nvSpPr>
          <p:cNvPr id="1332" name="object 1332"/>
          <p:cNvSpPr/>
          <p:nvPr/>
        </p:nvSpPr>
        <p:spPr>
          <a:xfrm>
            <a:off x="4161650" y="3549396"/>
            <a:ext cx="189611" cy="99669"/>
          </a:xfrm>
          <a:prstGeom prst="rect">
            <a:avLst/>
          </a:prstGeom>
          <a:blipFill>
            <a:blip r:embed="rId502" cstate="print"/>
            <a:stretch>
              <a:fillRect/>
            </a:stretch>
          </a:blipFill>
        </p:spPr>
        <p:txBody>
          <a:bodyPr wrap="square" lIns="0" tIns="0" rIns="0" bIns="0" rtlCol="0"/>
          <a:lstStyle/>
          <a:p/>
        </p:txBody>
      </p:sp>
      <p:sp>
        <p:nvSpPr>
          <p:cNvPr id="1333" name="object 1333"/>
          <p:cNvSpPr/>
          <p:nvPr/>
        </p:nvSpPr>
        <p:spPr>
          <a:xfrm>
            <a:off x="4295498" y="3714872"/>
            <a:ext cx="0" cy="215265"/>
          </a:xfrm>
          <a:custGeom>
            <a:avLst/>
            <a:gdLst/>
            <a:ahLst/>
            <a:cxnLst/>
            <a:rect l="l" t="t" r="r" b="b"/>
            <a:pathLst>
              <a:path w="0" h="215264">
                <a:moveTo>
                  <a:pt x="0" y="0"/>
                </a:moveTo>
                <a:lnTo>
                  <a:pt x="0" y="214871"/>
                </a:lnTo>
              </a:path>
            </a:pathLst>
          </a:custGeom>
          <a:ln w="19253">
            <a:solidFill>
              <a:srgbClr val="294346"/>
            </a:solidFill>
          </a:ln>
        </p:spPr>
        <p:txBody>
          <a:bodyPr wrap="square" lIns="0" tIns="0" rIns="0" bIns="0" rtlCol="0"/>
          <a:lstStyle/>
          <a:p/>
        </p:txBody>
      </p:sp>
      <p:sp>
        <p:nvSpPr>
          <p:cNvPr id="1334" name="object 1334"/>
          <p:cNvSpPr/>
          <p:nvPr/>
        </p:nvSpPr>
        <p:spPr>
          <a:xfrm>
            <a:off x="4267771" y="3713594"/>
            <a:ext cx="18097" cy="216154"/>
          </a:xfrm>
          <a:prstGeom prst="rect">
            <a:avLst/>
          </a:prstGeom>
          <a:blipFill>
            <a:blip r:embed="rId503" cstate="print"/>
            <a:stretch>
              <a:fillRect/>
            </a:stretch>
          </a:blipFill>
        </p:spPr>
        <p:txBody>
          <a:bodyPr wrap="square" lIns="0" tIns="0" rIns="0" bIns="0" rtlCol="0"/>
          <a:lstStyle/>
          <a:p/>
        </p:txBody>
      </p:sp>
      <p:sp>
        <p:nvSpPr>
          <p:cNvPr id="1335" name="object 1335"/>
          <p:cNvSpPr/>
          <p:nvPr/>
        </p:nvSpPr>
        <p:spPr>
          <a:xfrm>
            <a:off x="4084765" y="3599961"/>
            <a:ext cx="0" cy="215265"/>
          </a:xfrm>
          <a:custGeom>
            <a:avLst/>
            <a:gdLst/>
            <a:ahLst/>
            <a:cxnLst/>
            <a:rect l="l" t="t" r="r" b="b"/>
            <a:pathLst>
              <a:path w="0" h="215264">
                <a:moveTo>
                  <a:pt x="0" y="0"/>
                </a:moveTo>
                <a:lnTo>
                  <a:pt x="0" y="215214"/>
                </a:lnTo>
              </a:path>
            </a:pathLst>
          </a:custGeom>
          <a:ln w="18414">
            <a:solidFill>
              <a:srgbClr val="294346"/>
            </a:solidFill>
          </a:ln>
        </p:spPr>
        <p:txBody>
          <a:bodyPr wrap="square" lIns="0" tIns="0" rIns="0" bIns="0" rtlCol="0"/>
          <a:lstStyle/>
          <a:p/>
        </p:txBody>
      </p:sp>
      <p:sp>
        <p:nvSpPr>
          <p:cNvPr id="1336" name="object 1336"/>
          <p:cNvSpPr/>
          <p:nvPr/>
        </p:nvSpPr>
        <p:spPr>
          <a:xfrm>
            <a:off x="4412460" y="3804977"/>
            <a:ext cx="13335" cy="57150"/>
          </a:xfrm>
          <a:custGeom>
            <a:avLst/>
            <a:gdLst/>
            <a:ahLst/>
            <a:cxnLst/>
            <a:rect l="l" t="t" r="r" b="b"/>
            <a:pathLst>
              <a:path w="13335" h="57150">
                <a:moveTo>
                  <a:pt x="0" y="0"/>
                </a:moveTo>
                <a:lnTo>
                  <a:pt x="0" y="49504"/>
                </a:lnTo>
                <a:lnTo>
                  <a:pt x="13081" y="56921"/>
                </a:lnTo>
                <a:lnTo>
                  <a:pt x="13081" y="7391"/>
                </a:lnTo>
                <a:lnTo>
                  <a:pt x="0" y="0"/>
                </a:lnTo>
                <a:close/>
              </a:path>
            </a:pathLst>
          </a:custGeom>
          <a:solidFill>
            <a:srgbClr val="3B5A60"/>
          </a:solidFill>
        </p:spPr>
        <p:txBody>
          <a:bodyPr wrap="square" lIns="0" tIns="0" rIns="0" bIns="0" rtlCol="0"/>
          <a:lstStyle/>
          <a:p/>
        </p:txBody>
      </p:sp>
      <p:sp>
        <p:nvSpPr>
          <p:cNvPr id="1337" name="object 1337"/>
          <p:cNvSpPr/>
          <p:nvPr/>
        </p:nvSpPr>
        <p:spPr>
          <a:xfrm>
            <a:off x="4057472" y="3598697"/>
            <a:ext cx="18084" cy="216471"/>
          </a:xfrm>
          <a:prstGeom prst="rect">
            <a:avLst/>
          </a:prstGeom>
          <a:blipFill>
            <a:blip r:embed="rId504" cstate="print"/>
            <a:stretch>
              <a:fillRect/>
            </a:stretch>
          </a:blipFill>
        </p:spPr>
        <p:txBody>
          <a:bodyPr wrap="square" lIns="0" tIns="0" rIns="0" bIns="0" rtlCol="0"/>
          <a:lstStyle/>
          <a:p/>
        </p:txBody>
      </p:sp>
      <p:sp>
        <p:nvSpPr>
          <p:cNvPr id="1338" name="object 1338"/>
          <p:cNvSpPr/>
          <p:nvPr/>
        </p:nvSpPr>
        <p:spPr>
          <a:xfrm>
            <a:off x="4304926" y="3642544"/>
            <a:ext cx="148590" cy="278765"/>
          </a:xfrm>
          <a:custGeom>
            <a:avLst/>
            <a:gdLst/>
            <a:ahLst/>
            <a:cxnLst/>
            <a:rect l="l" t="t" r="r" b="b"/>
            <a:pathLst>
              <a:path w="148589" h="278764">
                <a:moveTo>
                  <a:pt x="148348" y="0"/>
                </a:moveTo>
                <a:lnTo>
                  <a:pt x="0" y="72732"/>
                </a:lnTo>
                <a:lnTo>
                  <a:pt x="0" y="278282"/>
                </a:lnTo>
                <a:lnTo>
                  <a:pt x="29832" y="263677"/>
                </a:lnTo>
                <a:lnTo>
                  <a:pt x="29832" y="216433"/>
                </a:lnTo>
                <a:lnTo>
                  <a:pt x="120611" y="171996"/>
                </a:lnTo>
                <a:lnTo>
                  <a:pt x="148348" y="171996"/>
                </a:lnTo>
                <a:lnTo>
                  <a:pt x="148348" y="0"/>
                </a:lnTo>
                <a:close/>
              </a:path>
              <a:path w="148589" h="278764">
                <a:moveTo>
                  <a:pt x="148348" y="171996"/>
                </a:moveTo>
                <a:lnTo>
                  <a:pt x="120611" y="171996"/>
                </a:lnTo>
                <a:lnTo>
                  <a:pt x="120611" y="219163"/>
                </a:lnTo>
                <a:lnTo>
                  <a:pt x="148348" y="205587"/>
                </a:lnTo>
                <a:lnTo>
                  <a:pt x="148348" y="171996"/>
                </a:lnTo>
                <a:close/>
              </a:path>
            </a:pathLst>
          </a:custGeom>
          <a:solidFill>
            <a:srgbClr val="294346"/>
          </a:solidFill>
        </p:spPr>
        <p:txBody>
          <a:bodyPr wrap="square" lIns="0" tIns="0" rIns="0" bIns="0" rtlCol="0"/>
          <a:lstStyle/>
          <a:p/>
        </p:txBody>
      </p:sp>
      <p:sp>
        <p:nvSpPr>
          <p:cNvPr id="1339" name="object 1339"/>
          <p:cNvSpPr/>
          <p:nvPr/>
        </p:nvSpPr>
        <p:spPr>
          <a:xfrm>
            <a:off x="4269512" y="3648852"/>
            <a:ext cx="10160" cy="27940"/>
          </a:xfrm>
          <a:custGeom>
            <a:avLst/>
            <a:gdLst/>
            <a:ahLst/>
            <a:cxnLst/>
            <a:rect l="l" t="t" r="r" b="b"/>
            <a:pathLst>
              <a:path w="10160" h="27939">
                <a:moveTo>
                  <a:pt x="0" y="0"/>
                </a:moveTo>
                <a:lnTo>
                  <a:pt x="0" y="22593"/>
                </a:lnTo>
                <a:lnTo>
                  <a:pt x="10007" y="27838"/>
                </a:lnTo>
                <a:lnTo>
                  <a:pt x="10007" y="5245"/>
                </a:lnTo>
                <a:lnTo>
                  <a:pt x="0" y="0"/>
                </a:lnTo>
                <a:close/>
              </a:path>
            </a:pathLst>
          </a:custGeom>
          <a:solidFill>
            <a:srgbClr val="638590"/>
          </a:solidFill>
        </p:spPr>
        <p:txBody>
          <a:bodyPr wrap="square" lIns="0" tIns="0" rIns="0" bIns="0" rtlCol="0"/>
          <a:lstStyle/>
          <a:p/>
        </p:txBody>
      </p:sp>
      <p:sp>
        <p:nvSpPr>
          <p:cNvPr id="1340" name="object 1340"/>
          <p:cNvSpPr/>
          <p:nvPr/>
        </p:nvSpPr>
        <p:spPr>
          <a:xfrm>
            <a:off x="4279084" y="3647357"/>
            <a:ext cx="13335" cy="29845"/>
          </a:xfrm>
          <a:custGeom>
            <a:avLst/>
            <a:gdLst/>
            <a:ahLst/>
            <a:cxnLst/>
            <a:rect l="l" t="t" r="r" b="b"/>
            <a:pathLst>
              <a:path w="13335" h="29845">
                <a:moveTo>
                  <a:pt x="13131" y="0"/>
                </a:moveTo>
                <a:lnTo>
                  <a:pt x="0" y="6095"/>
                </a:lnTo>
                <a:lnTo>
                  <a:pt x="0" y="29336"/>
                </a:lnTo>
                <a:lnTo>
                  <a:pt x="13131" y="23215"/>
                </a:lnTo>
                <a:lnTo>
                  <a:pt x="13131" y="0"/>
                </a:lnTo>
                <a:close/>
              </a:path>
            </a:pathLst>
          </a:custGeom>
          <a:solidFill>
            <a:srgbClr val="294346"/>
          </a:solidFill>
        </p:spPr>
        <p:txBody>
          <a:bodyPr wrap="square" lIns="0" tIns="0" rIns="0" bIns="0" rtlCol="0"/>
          <a:lstStyle/>
          <a:p/>
        </p:txBody>
      </p:sp>
      <p:sp>
        <p:nvSpPr>
          <p:cNvPr id="1341" name="object 1341"/>
          <p:cNvSpPr/>
          <p:nvPr/>
        </p:nvSpPr>
        <p:spPr>
          <a:xfrm>
            <a:off x="4269460" y="3642728"/>
            <a:ext cx="22098" cy="10972"/>
          </a:xfrm>
          <a:prstGeom prst="rect">
            <a:avLst/>
          </a:prstGeom>
          <a:blipFill>
            <a:blip r:embed="rId505" cstate="print"/>
            <a:stretch>
              <a:fillRect/>
            </a:stretch>
          </a:blipFill>
        </p:spPr>
        <p:txBody>
          <a:bodyPr wrap="square" lIns="0" tIns="0" rIns="0" bIns="0" rtlCol="0"/>
          <a:lstStyle/>
          <a:p/>
        </p:txBody>
      </p:sp>
      <p:sp>
        <p:nvSpPr>
          <p:cNvPr id="1342" name="object 1342"/>
          <p:cNvSpPr/>
          <p:nvPr/>
        </p:nvSpPr>
        <p:spPr>
          <a:xfrm>
            <a:off x="4267771" y="3705047"/>
            <a:ext cx="37477" cy="18707"/>
          </a:xfrm>
          <a:prstGeom prst="rect">
            <a:avLst/>
          </a:prstGeom>
          <a:blipFill>
            <a:blip r:embed="rId506" cstate="print"/>
            <a:stretch>
              <a:fillRect/>
            </a:stretch>
          </a:blipFill>
        </p:spPr>
        <p:txBody>
          <a:bodyPr wrap="square" lIns="0" tIns="0" rIns="0" bIns="0" rtlCol="0"/>
          <a:lstStyle/>
          <a:p/>
        </p:txBody>
      </p:sp>
      <p:sp>
        <p:nvSpPr>
          <p:cNvPr id="1343" name="object 1343"/>
          <p:cNvSpPr/>
          <p:nvPr/>
        </p:nvSpPr>
        <p:spPr>
          <a:xfrm>
            <a:off x="4057141" y="3589959"/>
            <a:ext cx="38112" cy="18707"/>
          </a:xfrm>
          <a:prstGeom prst="rect">
            <a:avLst/>
          </a:prstGeom>
          <a:blipFill>
            <a:blip r:embed="rId507" cstate="print"/>
            <a:stretch>
              <a:fillRect/>
            </a:stretch>
          </a:blipFill>
        </p:spPr>
        <p:txBody>
          <a:bodyPr wrap="square" lIns="0" tIns="0" rIns="0" bIns="0" rtlCol="0"/>
          <a:lstStyle/>
          <a:p/>
        </p:txBody>
      </p:sp>
      <p:sp>
        <p:nvSpPr>
          <p:cNvPr id="1344" name="object 1344"/>
          <p:cNvSpPr/>
          <p:nvPr/>
        </p:nvSpPr>
        <p:spPr>
          <a:xfrm>
            <a:off x="4337748" y="3609225"/>
            <a:ext cx="23431" cy="11252"/>
          </a:xfrm>
          <a:prstGeom prst="rect">
            <a:avLst/>
          </a:prstGeom>
          <a:blipFill>
            <a:blip r:embed="rId508" cstate="print"/>
            <a:stretch>
              <a:fillRect/>
            </a:stretch>
          </a:blipFill>
        </p:spPr>
        <p:txBody>
          <a:bodyPr wrap="square" lIns="0" tIns="0" rIns="0" bIns="0" rtlCol="0"/>
          <a:lstStyle/>
          <a:p/>
        </p:txBody>
      </p:sp>
      <p:sp>
        <p:nvSpPr>
          <p:cNvPr id="1345" name="object 1345"/>
          <p:cNvSpPr/>
          <p:nvPr/>
        </p:nvSpPr>
        <p:spPr>
          <a:xfrm>
            <a:off x="4347363" y="3614353"/>
            <a:ext cx="13970" cy="29845"/>
          </a:xfrm>
          <a:custGeom>
            <a:avLst/>
            <a:gdLst/>
            <a:ahLst/>
            <a:cxnLst/>
            <a:rect l="l" t="t" r="r" b="b"/>
            <a:pathLst>
              <a:path w="13970" h="29845">
                <a:moveTo>
                  <a:pt x="13614" y="0"/>
                </a:moveTo>
                <a:lnTo>
                  <a:pt x="0" y="6172"/>
                </a:lnTo>
                <a:lnTo>
                  <a:pt x="0" y="29552"/>
                </a:lnTo>
                <a:lnTo>
                  <a:pt x="13614" y="23406"/>
                </a:lnTo>
                <a:lnTo>
                  <a:pt x="13614" y="0"/>
                </a:lnTo>
                <a:close/>
              </a:path>
            </a:pathLst>
          </a:custGeom>
          <a:solidFill>
            <a:srgbClr val="294346"/>
          </a:solidFill>
        </p:spPr>
        <p:txBody>
          <a:bodyPr wrap="square" lIns="0" tIns="0" rIns="0" bIns="0" rtlCol="0"/>
          <a:lstStyle/>
          <a:p/>
        </p:txBody>
      </p:sp>
      <p:sp>
        <p:nvSpPr>
          <p:cNvPr id="1346" name="object 1346"/>
          <p:cNvSpPr/>
          <p:nvPr/>
        </p:nvSpPr>
        <p:spPr>
          <a:xfrm>
            <a:off x="4337665" y="3615695"/>
            <a:ext cx="10160" cy="28575"/>
          </a:xfrm>
          <a:custGeom>
            <a:avLst/>
            <a:gdLst/>
            <a:ahLst/>
            <a:cxnLst/>
            <a:rect l="l" t="t" r="r" b="b"/>
            <a:pathLst>
              <a:path w="10160" h="28575">
                <a:moveTo>
                  <a:pt x="76" y="0"/>
                </a:moveTo>
                <a:lnTo>
                  <a:pt x="0" y="23241"/>
                </a:lnTo>
                <a:lnTo>
                  <a:pt x="9690" y="28206"/>
                </a:lnTo>
                <a:lnTo>
                  <a:pt x="9690" y="4838"/>
                </a:lnTo>
                <a:lnTo>
                  <a:pt x="76" y="0"/>
                </a:lnTo>
                <a:close/>
              </a:path>
            </a:pathLst>
          </a:custGeom>
          <a:solidFill>
            <a:srgbClr val="638590"/>
          </a:solidFill>
        </p:spPr>
        <p:txBody>
          <a:bodyPr wrap="square" lIns="0" tIns="0" rIns="0" bIns="0" rtlCol="0"/>
          <a:lstStyle/>
          <a:p/>
        </p:txBody>
      </p:sp>
      <p:sp>
        <p:nvSpPr>
          <p:cNvPr id="1347" name="object 1347"/>
          <p:cNvSpPr/>
          <p:nvPr/>
        </p:nvSpPr>
        <p:spPr>
          <a:xfrm>
            <a:off x="4152422" y="3584242"/>
            <a:ext cx="10160" cy="27940"/>
          </a:xfrm>
          <a:custGeom>
            <a:avLst/>
            <a:gdLst/>
            <a:ahLst/>
            <a:cxnLst/>
            <a:rect l="l" t="t" r="r" b="b"/>
            <a:pathLst>
              <a:path w="10160" h="27939">
                <a:moveTo>
                  <a:pt x="0" y="0"/>
                </a:moveTo>
                <a:lnTo>
                  <a:pt x="0" y="22669"/>
                </a:lnTo>
                <a:lnTo>
                  <a:pt x="10007" y="27940"/>
                </a:lnTo>
                <a:lnTo>
                  <a:pt x="10007" y="5270"/>
                </a:lnTo>
                <a:lnTo>
                  <a:pt x="0" y="0"/>
                </a:lnTo>
                <a:close/>
              </a:path>
            </a:pathLst>
          </a:custGeom>
          <a:solidFill>
            <a:srgbClr val="638590"/>
          </a:solidFill>
        </p:spPr>
        <p:txBody>
          <a:bodyPr wrap="square" lIns="0" tIns="0" rIns="0" bIns="0" rtlCol="0"/>
          <a:lstStyle/>
          <a:p/>
        </p:txBody>
      </p:sp>
      <p:sp>
        <p:nvSpPr>
          <p:cNvPr id="1348" name="object 1348"/>
          <p:cNvSpPr/>
          <p:nvPr/>
        </p:nvSpPr>
        <p:spPr>
          <a:xfrm>
            <a:off x="4152366" y="3578123"/>
            <a:ext cx="22110" cy="10960"/>
          </a:xfrm>
          <a:prstGeom prst="rect">
            <a:avLst/>
          </a:prstGeom>
          <a:blipFill>
            <a:blip r:embed="rId509" cstate="print"/>
            <a:stretch>
              <a:fillRect/>
            </a:stretch>
          </a:blipFill>
        </p:spPr>
        <p:txBody>
          <a:bodyPr wrap="square" lIns="0" tIns="0" rIns="0" bIns="0" rtlCol="0"/>
          <a:lstStyle/>
          <a:p/>
        </p:txBody>
      </p:sp>
      <p:sp>
        <p:nvSpPr>
          <p:cNvPr id="1349" name="object 1349"/>
          <p:cNvSpPr/>
          <p:nvPr/>
        </p:nvSpPr>
        <p:spPr>
          <a:xfrm>
            <a:off x="3934555" y="3622011"/>
            <a:ext cx="590779" cy="366416"/>
          </a:xfrm>
          <a:prstGeom prst="rect">
            <a:avLst/>
          </a:prstGeom>
          <a:blipFill>
            <a:blip r:embed="rId510" cstate="print"/>
            <a:stretch>
              <a:fillRect/>
            </a:stretch>
          </a:blipFill>
        </p:spPr>
        <p:txBody>
          <a:bodyPr wrap="square" lIns="0" tIns="0" rIns="0" bIns="0" rtlCol="0"/>
          <a:lstStyle/>
          <a:p/>
        </p:txBody>
      </p:sp>
      <p:sp>
        <p:nvSpPr>
          <p:cNvPr id="1350" name="object 1350"/>
          <p:cNvSpPr/>
          <p:nvPr/>
        </p:nvSpPr>
        <p:spPr>
          <a:xfrm>
            <a:off x="5610016" y="2409145"/>
            <a:ext cx="361950" cy="213360"/>
          </a:xfrm>
          <a:custGeom>
            <a:avLst/>
            <a:gdLst/>
            <a:ahLst/>
            <a:cxnLst/>
            <a:rect l="l" t="t" r="r" b="b"/>
            <a:pathLst>
              <a:path w="361950" h="213360">
                <a:moveTo>
                  <a:pt x="262199" y="198622"/>
                </a:moveTo>
                <a:lnTo>
                  <a:pt x="171136" y="198622"/>
                </a:lnTo>
                <a:lnTo>
                  <a:pt x="183933" y="203889"/>
                </a:lnTo>
                <a:lnTo>
                  <a:pt x="195942" y="208320"/>
                </a:lnTo>
                <a:lnTo>
                  <a:pt x="207749" y="211528"/>
                </a:lnTo>
                <a:lnTo>
                  <a:pt x="219940" y="213128"/>
                </a:lnTo>
                <a:lnTo>
                  <a:pt x="236169" y="211483"/>
                </a:lnTo>
                <a:lnTo>
                  <a:pt x="250222" y="206692"/>
                </a:lnTo>
                <a:lnTo>
                  <a:pt x="261750" y="199137"/>
                </a:lnTo>
                <a:lnTo>
                  <a:pt x="262199" y="198622"/>
                </a:lnTo>
                <a:close/>
              </a:path>
              <a:path w="361950" h="213360">
                <a:moveTo>
                  <a:pt x="277389" y="159630"/>
                </a:moveTo>
                <a:lnTo>
                  <a:pt x="75586" y="159630"/>
                </a:lnTo>
                <a:lnTo>
                  <a:pt x="79151" y="172759"/>
                </a:lnTo>
                <a:lnTo>
                  <a:pt x="106079" y="202137"/>
                </a:lnTo>
                <a:lnTo>
                  <a:pt x="133501" y="209391"/>
                </a:lnTo>
                <a:lnTo>
                  <a:pt x="147684" y="208118"/>
                </a:lnTo>
                <a:lnTo>
                  <a:pt x="160240" y="204433"/>
                </a:lnTo>
                <a:lnTo>
                  <a:pt x="171136" y="198622"/>
                </a:lnTo>
                <a:lnTo>
                  <a:pt x="262199" y="198622"/>
                </a:lnTo>
                <a:lnTo>
                  <a:pt x="270402" y="189199"/>
                </a:lnTo>
                <a:lnTo>
                  <a:pt x="275829" y="177257"/>
                </a:lnTo>
                <a:lnTo>
                  <a:pt x="277679" y="161383"/>
                </a:lnTo>
                <a:lnTo>
                  <a:pt x="277389" y="159630"/>
                </a:lnTo>
                <a:close/>
              </a:path>
              <a:path w="361950" h="213360">
                <a:moveTo>
                  <a:pt x="335252" y="156646"/>
                </a:moveTo>
                <a:lnTo>
                  <a:pt x="276932" y="156646"/>
                </a:lnTo>
                <a:lnTo>
                  <a:pt x="288185" y="162093"/>
                </a:lnTo>
                <a:lnTo>
                  <a:pt x="300787" y="164978"/>
                </a:lnTo>
                <a:lnTo>
                  <a:pt x="317284" y="163463"/>
                </a:lnTo>
                <a:lnTo>
                  <a:pt x="331634" y="158854"/>
                </a:lnTo>
                <a:lnTo>
                  <a:pt x="335252" y="156646"/>
                </a:lnTo>
                <a:close/>
              </a:path>
              <a:path w="361950" h="213360">
                <a:moveTo>
                  <a:pt x="61528" y="53712"/>
                </a:moveTo>
                <a:lnTo>
                  <a:pt x="57629" y="53712"/>
                </a:lnTo>
                <a:lnTo>
                  <a:pt x="42858" y="55510"/>
                </a:lnTo>
                <a:lnTo>
                  <a:pt x="8968" y="78812"/>
                </a:lnTo>
                <a:lnTo>
                  <a:pt x="0" y="104572"/>
                </a:lnTo>
                <a:lnTo>
                  <a:pt x="1748" y="119451"/>
                </a:lnTo>
                <a:lnTo>
                  <a:pt x="25054" y="152744"/>
                </a:lnTo>
                <a:lnTo>
                  <a:pt x="63941" y="162412"/>
                </a:lnTo>
                <a:lnTo>
                  <a:pt x="69935" y="161383"/>
                </a:lnTo>
                <a:lnTo>
                  <a:pt x="75586" y="159630"/>
                </a:lnTo>
                <a:lnTo>
                  <a:pt x="277389" y="159630"/>
                </a:lnTo>
                <a:lnTo>
                  <a:pt x="276932" y="156646"/>
                </a:lnTo>
                <a:lnTo>
                  <a:pt x="335252" y="156646"/>
                </a:lnTo>
                <a:lnTo>
                  <a:pt x="343549" y="151582"/>
                </a:lnTo>
                <a:lnTo>
                  <a:pt x="352739" y="142078"/>
                </a:lnTo>
                <a:lnTo>
                  <a:pt x="358917" y="130772"/>
                </a:lnTo>
                <a:lnTo>
                  <a:pt x="361795" y="118094"/>
                </a:lnTo>
                <a:lnTo>
                  <a:pt x="360007" y="103020"/>
                </a:lnTo>
                <a:lnTo>
                  <a:pt x="336057" y="70375"/>
                </a:lnTo>
                <a:lnTo>
                  <a:pt x="321796" y="64571"/>
                </a:lnTo>
                <a:lnTo>
                  <a:pt x="292934" y="64571"/>
                </a:lnTo>
                <a:lnTo>
                  <a:pt x="291702" y="54119"/>
                </a:lnTo>
                <a:lnTo>
                  <a:pt x="65312" y="54119"/>
                </a:lnTo>
                <a:lnTo>
                  <a:pt x="61528" y="53712"/>
                </a:lnTo>
                <a:close/>
              </a:path>
              <a:path w="361950" h="213360">
                <a:moveTo>
                  <a:pt x="307349" y="62539"/>
                </a:moveTo>
                <a:lnTo>
                  <a:pt x="302294" y="62539"/>
                </a:lnTo>
                <a:lnTo>
                  <a:pt x="292934" y="64571"/>
                </a:lnTo>
                <a:lnTo>
                  <a:pt x="321796" y="64571"/>
                </a:lnTo>
                <a:lnTo>
                  <a:pt x="309468" y="62577"/>
                </a:lnTo>
                <a:lnTo>
                  <a:pt x="307349" y="62539"/>
                </a:lnTo>
                <a:close/>
              </a:path>
              <a:path w="361950" h="213360">
                <a:moveTo>
                  <a:pt x="113296" y="23256"/>
                </a:moveTo>
                <a:lnTo>
                  <a:pt x="99301" y="23941"/>
                </a:lnTo>
                <a:lnTo>
                  <a:pt x="81273" y="33587"/>
                </a:lnTo>
                <a:lnTo>
                  <a:pt x="72164" y="45081"/>
                </a:lnTo>
                <a:lnTo>
                  <a:pt x="69129" y="53428"/>
                </a:lnTo>
                <a:lnTo>
                  <a:pt x="65312" y="54119"/>
                </a:lnTo>
                <a:lnTo>
                  <a:pt x="291702" y="54119"/>
                </a:lnTo>
                <a:lnTo>
                  <a:pt x="291560" y="52919"/>
                </a:lnTo>
                <a:lnTo>
                  <a:pt x="279894" y="43444"/>
                </a:lnTo>
                <a:lnTo>
                  <a:pt x="263505" y="36848"/>
                </a:lnTo>
                <a:lnTo>
                  <a:pt x="251291" y="36380"/>
                </a:lnTo>
                <a:lnTo>
                  <a:pt x="249160" y="27818"/>
                </a:lnTo>
                <a:lnTo>
                  <a:pt x="133312" y="27818"/>
                </a:lnTo>
                <a:lnTo>
                  <a:pt x="124448" y="25365"/>
                </a:lnTo>
                <a:lnTo>
                  <a:pt x="113296" y="23256"/>
                </a:lnTo>
                <a:close/>
              </a:path>
              <a:path w="361950" h="213360">
                <a:moveTo>
                  <a:pt x="140613" y="21676"/>
                </a:moveTo>
                <a:lnTo>
                  <a:pt x="133312" y="27818"/>
                </a:lnTo>
                <a:lnTo>
                  <a:pt x="249160" y="27818"/>
                </a:lnTo>
                <a:lnTo>
                  <a:pt x="248451" y="24968"/>
                </a:lnTo>
                <a:lnTo>
                  <a:pt x="153986" y="24968"/>
                </a:lnTo>
                <a:lnTo>
                  <a:pt x="140613" y="21676"/>
                </a:lnTo>
                <a:close/>
              </a:path>
              <a:path w="361950" h="213360">
                <a:moveTo>
                  <a:pt x="197483" y="0"/>
                </a:moveTo>
                <a:lnTo>
                  <a:pt x="160272" y="16732"/>
                </a:lnTo>
                <a:lnTo>
                  <a:pt x="153986" y="24968"/>
                </a:lnTo>
                <a:lnTo>
                  <a:pt x="248451" y="24968"/>
                </a:lnTo>
                <a:lnTo>
                  <a:pt x="197483" y="0"/>
                </a:lnTo>
                <a:close/>
              </a:path>
            </a:pathLst>
          </a:custGeom>
          <a:solidFill>
            <a:srgbClr val="234A5A"/>
          </a:solidFill>
        </p:spPr>
        <p:txBody>
          <a:bodyPr wrap="square" lIns="0" tIns="0" rIns="0" bIns="0" rtlCol="0"/>
          <a:lstStyle/>
          <a:p/>
        </p:txBody>
      </p:sp>
      <p:sp>
        <p:nvSpPr>
          <p:cNvPr id="1351" name="object 1351"/>
          <p:cNvSpPr/>
          <p:nvPr/>
        </p:nvSpPr>
        <p:spPr>
          <a:xfrm>
            <a:off x="5696879" y="2492456"/>
            <a:ext cx="38100" cy="45085"/>
          </a:xfrm>
          <a:custGeom>
            <a:avLst/>
            <a:gdLst/>
            <a:ahLst/>
            <a:cxnLst/>
            <a:rect l="l" t="t" r="r" b="b"/>
            <a:pathLst>
              <a:path w="38100" h="45085">
                <a:moveTo>
                  <a:pt x="24676" y="0"/>
                </a:moveTo>
                <a:lnTo>
                  <a:pt x="13601" y="0"/>
                </a:lnTo>
                <a:lnTo>
                  <a:pt x="8839" y="2044"/>
                </a:lnTo>
                <a:lnTo>
                  <a:pt x="1765" y="10248"/>
                </a:lnTo>
                <a:lnTo>
                  <a:pt x="0" y="15773"/>
                </a:lnTo>
                <a:lnTo>
                  <a:pt x="0" y="29590"/>
                </a:lnTo>
                <a:lnTo>
                  <a:pt x="1765" y="35013"/>
                </a:lnTo>
                <a:lnTo>
                  <a:pt x="8839" y="43027"/>
                </a:lnTo>
                <a:lnTo>
                  <a:pt x="13601" y="45034"/>
                </a:lnTo>
                <a:lnTo>
                  <a:pt x="24739" y="45034"/>
                </a:lnTo>
                <a:lnTo>
                  <a:pt x="28968" y="43586"/>
                </a:lnTo>
                <a:lnTo>
                  <a:pt x="35610" y="37769"/>
                </a:lnTo>
                <a:lnTo>
                  <a:pt x="35841" y="37299"/>
                </a:lnTo>
                <a:lnTo>
                  <a:pt x="16383" y="37299"/>
                </a:lnTo>
                <a:lnTo>
                  <a:pt x="13766" y="36017"/>
                </a:lnTo>
                <a:lnTo>
                  <a:pt x="10020" y="30835"/>
                </a:lnTo>
                <a:lnTo>
                  <a:pt x="9093" y="27266"/>
                </a:lnTo>
                <a:lnTo>
                  <a:pt x="9093" y="18008"/>
                </a:lnTo>
                <a:lnTo>
                  <a:pt x="10033" y="14338"/>
                </a:lnTo>
                <a:lnTo>
                  <a:pt x="13792" y="9055"/>
                </a:lnTo>
                <a:lnTo>
                  <a:pt x="16395" y="7734"/>
                </a:lnTo>
                <a:lnTo>
                  <a:pt x="36014" y="7734"/>
                </a:lnTo>
                <a:lnTo>
                  <a:pt x="35547" y="6845"/>
                </a:lnTo>
                <a:lnTo>
                  <a:pt x="28879" y="1371"/>
                </a:lnTo>
                <a:lnTo>
                  <a:pt x="24676" y="0"/>
                </a:lnTo>
                <a:close/>
              </a:path>
              <a:path w="38100" h="45085">
                <a:moveTo>
                  <a:pt x="38087" y="28905"/>
                </a:moveTo>
                <a:lnTo>
                  <a:pt x="29171" y="28905"/>
                </a:lnTo>
                <a:lnTo>
                  <a:pt x="28879" y="31483"/>
                </a:lnTo>
                <a:lnTo>
                  <a:pt x="27876" y="33527"/>
                </a:lnTo>
                <a:lnTo>
                  <a:pt x="24485" y="36550"/>
                </a:lnTo>
                <a:lnTo>
                  <a:pt x="22326" y="37299"/>
                </a:lnTo>
                <a:lnTo>
                  <a:pt x="35841" y="37299"/>
                </a:lnTo>
                <a:lnTo>
                  <a:pt x="37541" y="33845"/>
                </a:lnTo>
                <a:lnTo>
                  <a:pt x="38087" y="28905"/>
                </a:lnTo>
                <a:close/>
              </a:path>
              <a:path w="38100" h="45085">
                <a:moveTo>
                  <a:pt x="36014" y="7734"/>
                </a:moveTo>
                <a:lnTo>
                  <a:pt x="22326" y="7734"/>
                </a:lnTo>
                <a:lnTo>
                  <a:pt x="24485" y="8407"/>
                </a:lnTo>
                <a:lnTo>
                  <a:pt x="27876" y="11112"/>
                </a:lnTo>
                <a:lnTo>
                  <a:pt x="28879" y="12953"/>
                </a:lnTo>
                <a:lnTo>
                  <a:pt x="29171" y="15252"/>
                </a:lnTo>
                <a:lnTo>
                  <a:pt x="38087" y="15252"/>
                </a:lnTo>
                <a:lnTo>
                  <a:pt x="37503" y="10566"/>
                </a:lnTo>
                <a:lnTo>
                  <a:pt x="36014" y="7734"/>
                </a:lnTo>
                <a:close/>
              </a:path>
            </a:pathLst>
          </a:custGeom>
          <a:solidFill>
            <a:srgbClr val="FFFFFF"/>
          </a:solidFill>
        </p:spPr>
        <p:txBody>
          <a:bodyPr wrap="square" lIns="0" tIns="0" rIns="0" bIns="0" rtlCol="0"/>
          <a:lstStyle/>
          <a:p/>
        </p:txBody>
      </p:sp>
      <p:sp>
        <p:nvSpPr>
          <p:cNvPr id="1352" name="object 1352"/>
          <p:cNvSpPr/>
          <p:nvPr/>
        </p:nvSpPr>
        <p:spPr>
          <a:xfrm>
            <a:off x="5738591" y="2503870"/>
            <a:ext cx="30480" cy="33655"/>
          </a:xfrm>
          <a:custGeom>
            <a:avLst/>
            <a:gdLst/>
            <a:ahLst/>
            <a:cxnLst/>
            <a:rect l="l" t="t" r="r" b="b"/>
            <a:pathLst>
              <a:path w="30479" h="33655">
                <a:moveTo>
                  <a:pt x="19850" y="0"/>
                </a:moveTo>
                <a:lnTo>
                  <a:pt x="10325" y="0"/>
                </a:lnTo>
                <a:lnTo>
                  <a:pt x="6642" y="1435"/>
                </a:lnTo>
                <a:lnTo>
                  <a:pt x="1333" y="7150"/>
                </a:lnTo>
                <a:lnTo>
                  <a:pt x="0" y="11099"/>
                </a:lnTo>
                <a:lnTo>
                  <a:pt x="0" y="21640"/>
                </a:lnTo>
                <a:lnTo>
                  <a:pt x="1319" y="25869"/>
                </a:lnTo>
                <a:lnTo>
                  <a:pt x="6515" y="31788"/>
                </a:lnTo>
                <a:lnTo>
                  <a:pt x="10223" y="33273"/>
                </a:lnTo>
                <a:lnTo>
                  <a:pt x="18935" y="33273"/>
                </a:lnTo>
                <a:lnTo>
                  <a:pt x="22199" y="32359"/>
                </a:lnTo>
                <a:lnTo>
                  <a:pt x="27406" y="28714"/>
                </a:lnTo>
                <a:lnTo>
                  <a:pt x="28767" y="26657"/>
                </a:lnTo>
                <a:lnTo>
                  <a:pt x="13157" y="26657"/>
                </a:lnTo>
                <a:lnTo>
                  <a:pt x="11204" y="25857"/>
                </a:lnTo>
                <a:lnTo>
                  <a:pt x="10058" y="24333"/>
                </a:lnTo>
                <a:lnTo>
                  <a:pt x="9144" y="23075"/>
                </a:lnTo>
                <a:lnTo>
                  <a:pt x="8597" y="21208"/>
                </a:lnTo>
                <a:lnTo>
                  <a:pt x="8407" y="18719"/>
                </a:lnTo>
                <a:lnTo>
                  <a:pt x="29933" y="18719"/>
                </a:lnTo>
                <a:lnTo>
                  <a:pt x="30073" y="16827"/>
                </a:lnTo>
                <a:lnTo>
                  <a:pt x="30073" y="13398"/>
                </a:lnTo>
                <a:lnTo>
                  <a:pt x="8483" y="13398"/>
                </a:lnTo>
                <a:lnTo>
                  <a:pt x="8788" y="11709"/>
                </a:lnTo>
                <a:lnTo>
                  <a:pt x="9309" y="10350"/>
                </a:lnTo>
                <a:lnTo>
                  <a:pt x="9994" y="9296"/>
                </a:lnTo>
                <a:lnTo>
                  <a:pt x="11125" y="7658"/>
                </a:lnTo>
                <a:lnTo>
                  <a:pt x="12750" y="6832"/>
                </a:lnTo>
                <a:lnTo>
                  <a:pt x="28366" y="6832"/>
                </a:lnTo>
                <a:lnTo>
                  <a:pt x="23571" y="1460"/>
                </a:lnTo>
                <a:lnTo>
                  <a:pt x="19850" y="0"/>
                </a:lnTo>
                <a:close/>
              </a:path>
              <a:path w="30479" h="33655">
                <a:moveTo>
                  <a:pt x="29781" y="22986"/>
                </a:moveTo>
                <a:lnTo>
                  <a:pt x="21297" y="22986"/>
                </a:lnTo>
                <a:lnTo>
                  <a:pt x="21082" y="24002"/>
                </a:lnTo>
                <a:lnTo>
                  <a:pt x="20447" y="24853"/>
                </a:lnTo>
                <a:lnTo>
                  <a:pt x="18288" y="26288"/>
                </a:lnTo>
                <a:lnTo>
                  <a:pt x="17119" y="26657"/>
                </a:lnTo>
                <a:lnTo>
                  <a:pt x="28767" y="26657"/>
                </a:lnTo>
                <a:lnTo>
                  <a:pt x="29070" y="26200"/>
                </a:lnTo>
                <a:lnTo>
                  <a:pt x="29781" y="22986"/>
                </a:lnTo>
                <a:close/>
              </a:path>
              <a:path w="30479" h="33655">
                <a:moveTo>
                  <a:pt x="28366" y="6832"/>
                </a:moveTo>
                <a:lnTo>
                  <a:pt x="17157" y="6832"/>
                </a:lnTo>
                <a:lnTo>
                  <a:pt x="18808" y="7543"/>
                </a:lnTo>
                <a:lnTo>
                  <a:pt x="20688" y="10020"/>
                </a:lnTo>
                <a:lnTo>
                  <a:pt x="21178" y="11442"/>
                </a:lnTo>
                <a:lnTo>
                  <a:pt x="21386" y="13398"/>
                </a:lnTo>
                <a:lnTo>
                  <a:pt x="30073" y="13398"/>
                </a:lnTo>
                <a:lnTo>
                  <a:pt x="29966" y="11099"/>
                </a:lnTo>
                <a:lnTo>
                  <a:pt x="28778" y="7289"/>
                </a:lnTo>
                <a:lnTo>
                  <a:pt x="28366" y="6832"/>
                </a:lnTo>
                <a:close/>
              </a:path>
            </a:pathLst>
          </a:custGeom>
          <a:solidFill>
            <a:srgbClr val="FFFFFF"/>
          </a:solidFill>
        </p:spPr>
        <p:txBody>
          <a:bodyPr wrap="square" lIns="0" tIns="0" rIns="0" bIns="0" rtlCol="0"/>
          <a:lstStyle/>
          <a:p/>
        </p:txBody>
      </p:sp>
      <p:sp>
        <p:nvSpPr>
          <p:cNvPr id="1353" name="object 1353"/>
          <p:cNvSpPr/>
          <p:nvPr/>
        </p:nvSpPr>
        <p:spPr>
          <a:xfrm>
            <a:off x="5774127" y="2503881"/>
            <a:ext cx="18415" cy="33020"/>
          </a:xfrm>
          <a:custGeom>
            <a:avLst/>
            <a:gdLst/>
            <a:ahLst/>
            <a:cxnLst/>
            <a:rect l="l" t="t" r="r" b="b"/>
            <a:pathLst>
              <a:path w="18414" h="33019">
                <a:moveTo>
                  <a:pt x="7937" y="838"/>
                </a:moveTo>
                <a:lnTo>
                  <a:pt x="0" y="838"/>
                </a:lnTo>
                <a:lnTo>
                  <a:pt x="0" y="32448"/>
                </a:lnTo>
                <a:lnTo>
                  <a:pt x="8343" y="32448"/>
                </a:lnTo>
                <a:lnTo>
                  <a:pt x="8343" y="13474"/>
                </a:lnTo>
                <a:lnTo>
                  <a:pt x="8966" y="11569"/>
                </a:lnTo>
                <a:lnTo>
                  <a:pt x="11468" y="9055"/>
                </a:lnTo>
                <a:lnTo>
                  <a:pt x="13360" y="8420"/>
                </a:lnTo>
                <a:lnTo>
                  <a:pt x="18389" y="8420"/>
                </a:lnTo>
                <a:lnTo>
                  <a:pt x="18389" y="6502"/>
                </a:lnTo>
                <a:lnTo>
                  <a:pt x="7937" y="6502"/>
                </a:lnTo>
                <a:lnTo>
                  <a:pt x="7937" y="838"/>
                </a:lnTo>
                <a:close/>
              </a:path>
              <a:path w="18414" h="33019">
                <a:moveTo>
                  <a:pt x="18389" y="8420"/>
                </a:moveTo>
                <a:lnTo>
                  <a:pt x="13360" y="8420"/>
                </a:lnTo>
                <a:lnTo>
                  <a:pt x="18389" y="8534"/>
                </a:lnTo>
                <a:close/>
              </a:path>
              <a:path w="18414" h="33019">
                <a:moveTo>
                  <a:pt x="13411" y="0"/>
                </a:moveTo>
                <a:lnTo>
                  <a:pt x="10871" y="1562"/>
                </a:lnTo>
                <a:lnTo>
                  <a:pt x="8928" y="4699"/>
                </a:lnTo>
                <a:lnTo>
                  <a:pt x="7937" y="6502"/>
                </a:lnTo>
                <a:lnTo>
                  <a:pt x="18389" y="6502"/>
                </a:lnTo>
                <a:lnTo>
                  <a:pt x="18389" y="25"/>
                </a:lnTo>
                <a:lnTo>
                  <a:pt x="13411" y="0"/>
                </a:lnTo>
                <a:close/>
              </a:path>
            </a:pathLst>
          </a:custGeom>
          <a:solidFill>
            <a:srgbClr val="FFFFFF"/>
          </a:solidFill>
        </p:spPr>
        <p:txBody>
          <a:bodyPr wrap="square" lIns="0" tIns="0" rIns="0" bIns="0" rtlCol="0"/>
          <a:lstStyle/>
          <a:p/>
        </p:txBody>
      </p:sp>
      <p:sp>
        <p:nvSpPr>
          <p:cNvPr id="1354" name="object 1354"/>
          <p:cNvSpPr/>
          <p:nvPr/>
        </p:nvSpPr>
        <p:spPr>
          <a:xfrm>
            <a:off x="5797341" y="2503881"/>
            <a:ext cx="29209" cy="33020"/>
          </a:xfrm>
          <a:custGeom>
            <a:avLst/>
            <a:gdLst/>
            <a:ahLst/>
            <a:cxnLst/>
            <a:rect l="l" t="t" r="r" b="b"/>
            <a:pathLst>
              <a:path w="29210" h="33019">
                <a:moveTo>
                  <a:pt x="7937" y="838"/>
                </a:moveTo>
                <a:lnTo>
                  <a:pt x="0" y="838"/>
                </a:lnTo>
                <a:lnTo>
                  <a:pt x="0" y="32448"/>
                </a:lnTo>
                <a:lnTo>
                  <a:pt x="8343" y="32448"/>
                </a:lnTo>
                <a:lnTo>
                  <a:pt x="8343" y="12128"/>
                </a:lnTo>
                <a:lnTo>
                  <a:pt x="8928" y="10236"/>
                </a:lnTo>
                <a:lnTo>
                  <a:pt x="11277" y="7594"/>
                </a:lnTo>
                <a:lnTo>
                  <a:pt x="12941" y="6934"/>
                </a:lnTo>
                <a:lnTo>
                  <a:pt x="28368" y="6934"/>
                </a:lnTo>
                <a:lnTo>
                  <a:pt x="27872" y="5511"/>
                </a:lnTo>
                <a:lnTo>
                  <a:pt x="7937" y="5511"/>
                </a:lnTo>
                <a:lnTo>
                  <a:pt x="7937" y="838"/>
                </a:lnTo>
                <a:close/>
              </a:path>
              <a:path w="29210" h="33019">
                <a:moveTo>
                  <a:pt x="28368" y="6934"/>
                </a:moveTo>
                <a:lnTo>
                  <a:pt x="16878" y="6934"/>
                </a:lnTo>
                <a:lnTo>
                  <a:pt x="18173" y="7404"/>
                </a:lnTo>
                <a:lnTo>
                  <a:pt x="19862" y="9283"/>
                </a:lnTo>
                <a:lnTo>
                  <a:pt x="20281" y="10731"/>
                </a:lnTo>
                <a:lnTo>
                  <a:pt x="20281" y="32448"/>
                </a:lnTo>
                <a:lnTo>
                  <a:pt x="28625" y="32448"/>
                </a:lnTo>
                <a:lnTo>
                  <a:pt x="28532" y="7404"/>
                </a:lnTo>
                <a:lnTo>
                  <a:pt x="28368" y="6934"/>
                </a:lnTo>
                <a:close/>
              </a:path>
              <a:path w="29210" h="33019">
                <a:moveTo>
                  <a:pt x="21285" y="0"/>
                </a:moveTo>
                <a:lnTo>
                  <a:pt x="14046" y="0"/>
                </a:lnTo>
                <a:lnTo>
                  <a:pt x="11061" y="1295"/>
                </a:lnTo>
                <a:lnTo>
                  <a:pt x="9004" y="3924"/>
                </a:lnTo>
                <a:lnTo>
                  <a:pt x="7937" y="5511"/>
                </a:lnTo>
                <a:lnTo>
                  <a:pt x="27872" y="5511"/>
                </a:lnTo>
                <a:lnTo>
                  <a:pt x="27673" y="4940"/>
                </a:lnTo>
                <a:lnTo>
                  <a:pt x="23901" y="977"/>
                </a:lnTo>
                <a:lnTo>
                  <a:pt x="21285" y="0"/>
                </a:lnTo>
                <a:close/>
              </a:path>
            </a:pathLst>
          </a:custGeom>
          <a:solidFill>
            <a:srgbClr val="FFFFFF"/>
          </a:solidFill>
        </p:spPr>
        <p:txBody>
          <a:bodyPr wrap="square" lIns="0" tIns="0" rIns="0" bIns="0" rtlCol="0"/>
          <a:lstStyle/>
          <a:p/>
        </p:txBody>
      </p:sp>
      <p:sp>
        <p:nvSpPr>
          <p:cNvPr id="1355" name="object 1355"/>
          <p:cNvSpPr/>
          <p:nvPr/>
        </p:nvSpPr>
        <p:spPr>
          <a:xfrm>
            <a:off x="5831184" y="2503870"/>
            <a:ext cx="30480" cy="33655"/>
          </a:xfrm>
          <a:custGeom>
            <a:avLst/>
            <a:gdLst/>
            <a:ahLst/>
            <a:cxnLst/>
            <a:rect l="l" t="t" r="r" b="b"/>
            <a:pathLst>
              <a:path w="30479" h="33655">
                <a:moveTo>
                  <a:pt x="19850" y="0"/>
                </a:moveTo>
                <a:lnTo>
                  <a:pt x="10325" y="0"/>
                </a:lnTo>
                <a:lnTo>
                  <a:pt x="6642" y="1435"/>
                </a:lnTo>
                <a:lnTo>
                  <a:pt x="1333" y="7150"/>
                </a:lnTo>
                <a:lnTo>
                  <a:pt x="0" y="11099"/>
                </a:lnTo>
                <a:lnTo>
                  <a:pt x="0" y="21640"/>
                </a:lnTo>
                <a:lnTo>
                  <a:pt x="1319" y="25869"/>
                </a:lnTo>
                <a:lnTo>
                  <a:pt x="6515" y="31788"/>
                </a:lnTo>
                <a:lnTo>
                  <a:pt x="10223" y="33273"/>
                </a:lnTo>
                <a:lnTo>
                  <a:pt x="18935" y="33273"/>
                </a:lnTo>
                <a:lnTo>
                  <a:pt x="22199" y="32359"/>
                </a:lnTo>
                <a:lnTo>
                  <a:pt x="27406" y="28714"/>
                </a:lnTo>
                <a:lnTo>
                  <a:pt x="28767" y="26657"/>
                </a:lnTo>
                <a:lnTo>
                  <a:pt x="13157" y="26657"/>
                </a:lnTo>
                <a:lnTo>
                  <a:pt x="11204" y="25857"/>
                </a:lnTo>
                <a:lnTo>
                  <a:pt x="10058" y="24333"/>
                </a:lnTo>
                <a:lnTo>
                  <a:pt x="9144" y="23075"/>
                </a:lnTo>
                <a:lnTo>
                  <a:pt x="8597" y="21208"/>
                </a:lnTo>
                <a:lnTo>
                  <a:pt x="8407" y="18719"/>
                </a:lnTo>
                <a:lnTo>
                  <a:pt x="29933" y="18719"/>
                </a:lnTo>
                <a:lnTo>
                  <a:pt x="30073" y="16827"/>
                </a:lnTo>
                <a:lnTo>
                  <a:pt x="30073" y="13398"/>
                </a:lnTo>
                <a:lnTo>
                  <a:pt x="8483" y="13398"/>
                </a:lnTo>
                <a:lnTo>
                  <a:pt x="8788" y="11709"/>
                </a:lnTo>
                <a:lnTo>
                  <a:pt x="28369" y="6832"/>
                </a:lnTo>
                <a:lnTo>
                  <a:pt x="23571" y="1460"/>
                </a:lnTo>
                <a:lnTo>
                  <a:pt x="19850" y="0"/>
                </a:lnTo>
                <a:close/>
              </a:path>
              <a:path w="30479" h="33655">
                <a:moveTo>
                  <a:pt x="29781" y="22986"/>
                </a:moveTo>
                <a:lnTo>
                  <a:pt x="21297" y="22986"/>
                </a:lnTo>
                <a:lnTo>
                  <a:pt x="21082" y="24002"/>
                </a:lnTo>
                <a:lnTo>
                  <a:pt x="20447" y="24853"/>
                </a:lnTo>
                <a:lnTo>
                  <a:pt x="18288" y="26288"/>
                </a:lnTo>
                <a:lnTo>
                  <a:pt x="17119" y="26657"/>
                </a:lnTo>
                <a:lnTo>
                  <a:pt x="28767" y="26657"/>
                </a:lnTo>
                <a:lnTo>
                  <a:pt x="29070" y="26200"/>
                </a:lnTo>
                <a:lnTo>
                  <a:pt x="29781" y="22986"/>
                </a:lnTo>
                <a:close/>
              </a:path>
              <a:path w="30479" h="33655">
                <a:moveTo>
                  <a:pt x="28369" y="6832"/>
                </a:moveTo>
                <a:lnTo>
                  <a:pt x="17157" y="6832"/>
                </a:lnTo>
                <a:lnTo>
                  <a:pt x="18808" y="7543"/>
                </a:lnTo>
                <a:lnTo>
                  <a:pt x="20688" y="10020"/>
                </a:lnTo>
                <a:lnTo>
                  <a:pt x="21178" y="11442"/>
                </a:lnTo>
                <a:lnTo>
                  <a:pt x="21386" y="13398"/>
                </a:lnTo>
                <a:lnTo>
                  <a:pt x="30073" y="13398"/>
                </a:lnTo>
                <a:lnTo>
                  <a:pt x="29966" y="11099"/>
                </a:lnTo>
                <a:lnTo>
                  <a:pt x="28778" y="7289"/>
                </a:lnTo>
                <a:lnTo>
                  <a:pt x="28369" y="6832"/>
                </a:lnTo>
                <a:close/>
              </a:path>
            </a:pathLst>
          </a:custGeom>
          <a:solidFill>
            <a:srgbClr val="FFFFFF"/>
          </a:solidFill>
        </p:spPr>
        <p:txBody>
          <a:bodyPr wrap="square" lIns="0" tIns="0" rIns="0" bIns="0" rtlCol="0"/>
          <a:lstStyle/>
          <a:p/>
        </p:txBody>
      </p:sp>
      <p:sp>
        <p:nvSpPr>
          <p:cNvPr id="1356" name="object 1356"/>
          <p:cNvSpPr/>
          <p:nvPr/>
        </p:nvSpPr>
        <p:spPr>
          <a:xfrm>
            <a:off x="5863489" y="2496203"/>
            <a:ext cx="18415" cy="40640"/>
          </a:xfrm>
          <a:custGeom>
            <a:avLst/>
            <a:gdLst/>
            <a:ahLst/>
            <a:cxnLst/>
            <a:rect l="l" t="t" r="r" b="b"/>
            <a:pathLst>
              <a:path w="18414" h="40639">
                <a:moveTo>
                  <a:pt x="12738" y="14351"/>
                </a:moveTo>
                <a:lnTo>
                  <a:pt x="4394" y="14351"/>
                </a:lnTo>
                <a:lnTo>
                  <a:pt x="4394" y="36106"/>
                </a:lnTo>
                <a:lnTo>
                  <a:pt x="5029" y="37833"/>
                </a:lnTo>
                <a:lnTo>
                  <a:pt x="7620" y="39941"/>
                </a:lnTo>
                <a:lnTo>
                  <a:pt x="9740" y="40474"/>
                </a:lnTo>
                <a:lnTo>
                  <a:pt x="14706" y="40474"/>
                </a:lnTo>
                <a:lnTo>
                  <a:pt x="17818" y="40297"/>
                </a:lnTo>
                <a:lnTo>
                  <a:pt x="17818" y="34112"/>
                </a:lnTo>
                <a:lnTo>
                  <a:pt x="13817" y="33997"/>
                </a:lnTo>
                <a:lnTo>
                  <a:pt x="12954" y="33528"/>
                </a:lnTo>
                <a:lnTo>
                  <a:pt x="12738" y="33045"/>
                </a:lnTo>
                <a:lnTo>
                  <a:pt x="12738" y="14351"/>
                </a:lnTo>
                <a:close/>
              </a:path>
              <a:path w="18414" h="40639">
                <a:moveTo>
                  <a:pt x="17818" y="8521"/>
                </a:moveTo>
                <a:lnTo>
                  <a:pt x="0" y="8521"/>
                </a:lnTo>
                <a:lnTo>
                  <a:pt x="0" y="14351"/>
                </a:lnTo>
                <a:lnTo>
                  <a:pt x="17818" y="14351"/>
                </a:lnTo>
                <a:lnTo>
                  <a:pt x="17818" y="8521"/>
                </a:lnTo>
                <a:close/>
              </a:path>
              <a:path w="18414" h="40639">
                <a:moveTo>
                  <a:pt x="12738" y="0"/>
                </a:moveTo>
                <a:lnTo>
                  <a:pt x="4394" y="0"/>
                </a:lnTo>
                <a:lnTo>
                  <a:pt x="4394" y="8521"/>
                </a:lnTo>
                <a:lnTo>
                  <a:pt x="12738" y="8521"/>
                </a:lnTo>
                <a:lnTo>
                  <a:pt x="12738" y="0"/>
                </a:lnTo>
                <a:close/>
              </a:path>
            </a:pathLst>
          </a:custGeom>
          <a:solidFill>
            <a:srgbClr val="FFFFFF"/>
          </a:solidFill>
        </p:spPr>
        <p:txBody>
          <a:bodyPr wrap="square" lIns="0" tIns="0" rIns="0" bIns="0" rtlCol="0"/>
          <a:lstStyle/>
          <a:p/>
        </p:txBody>
      </p:sp>
      <p:sp>
        <p:nvSpPr>
          <p:cNvPr id="1357" name="object 1357"/>
          <p:cNvSpPr/>
          <p:nvPr/>
        </p:nvSpPr>
        <p:spPr>
          <a:xfrm>
            <a:off x="5629186" y="2119435"/>
            <a:ext cx="354965" cy="208915"/>
          </a:xfrm>
          <a:custGeom>
            <a:avLst/>
            <a:gdLst/>
            <a:ahLst/>
            <a:cxnLst/>
            <a:rect l="l" t="t" r="r" b="b"/>
            <a:pathLst>
              <a:path w="354964" h="208914">
                <a:moveTo>
                  <a:pt x="258380" y="193341"/>
                </a:moveTo>
                <a:lnTo>
                  <a:pt x="169453" y="193341"/>
                </a:lnTo>
                <a:lnTo>
                  <a:pt x="181532" y="199432"/>
                </a:lnTo>
                <a:lnTo>
                  <a:pt x="193283" y="204274"/>
                </a:lnTo>
                <a:lnTo>
                  <a:pt x="205213" y="207536"/>
                </a:lnTo>
                <a:lnTo>
                  <a:pt x="217826" y="208887"/>
                </a:lnTo>
                <a:lnTo>
                  <a:pt x="233358" y="207080"/>
                </a:lnTo>
                <a:lnTo>
                  <a:pt x="246903" y="201926"/>
                </a:lnTo>
                <a:lnTo>
                  <a:pt x="257989" y="193849"/>
                </a:lnTo>
                <a:lnTo>
                  <a:pt x="258380" y="193341"/>
                </a:lnTo>
                <a:close/>
              </a:path>
              <a:path w="354964" h="208914">
                <a:moveTo>
                  <a:pt x="271639" y="156429"/>
                </a:moveTo>
                <a:lnTo>
                  <a:pt x="74091" y="156429"/>
                </a:lnTo>
                <a:lnTo>
                  <a:pt x="77680" y="169541"/>
                </a:lnTo>
                <a:lnTo>
                  <a:pt x="104960" y="198571"/>
                </a:lnTo>
                <a:lnTo>
                  <a:pt x="132685" y="205171"/>
                </a:lnTo>
                <a:lnTo>
                  <a:pt x="146184" y="203747"/>
                </a:lnTo>
                <a:lnTo>
                  <a:pt x="158539" y="199693"/>
                </a:lnTo>
                <a:lnTo>
                  <a:pt x="169453" y="193341"/>
                </a:lnTo>
                <a:lnTo>
                  <a:pt x="258380" y="193341"/>
                </a:lnTo>
                <a:lnTo>
                  <a:pt x="266141" y="183275"/>
                </a:lnTo>
                <a:lnTo>
                  <a:pt x="270888" y="170629"/>
                </a:lnTo>
                <a:lnTo>
                  <a:pt x="271930" y="158143"/>
                </a:lnTo>
                <a:lnTo>
                  <a:pt x="271639" y="156429"/>
                </a:lnTo>
                <a:close/>
              </a:path>
              <a:path w="354964" h="208914">
                <a:moveTo>
                  <a:pt x="328540" y="153508"/>
                </a:moveTo>
                <a:lnTo>
                  <a:pt x="271183" y="153508"/>
                </a:lnTo>
                <a:lnTo>
                  <a:pt x="282455" y="158929"/>
                </a:lnTo>
                <a:lnTo>
                  <a:pt x="295088" y="161727"/>
                </a:lnTo>
                <a:lnTo>
                  <a:pt x="311426" y="160137"/>
                </a:lnTo>
                <a:lnTo>
                  <a:pt x="325616" y="155374"/>
                </a:lnTo>
                <a:lnTo>
                  <a:pt x="328540" y="153508"/>
                </a:lnTo>
                <a:close/>
              </a:path>
              <a:path w="354964" h="208914">
                <a:moveTo>
                  <a:pt x="60324" y="52758"/>
                </a:moveTo>
                <a:lnTo>
                  <a:pt x="56514" y="52758"/>
                </a:lnTo>
                <a:lnTo>
                  <a:pt x="41747" y="54591"/>
                </a:lnTo>
                <a:lnTo>
                  <a:pt x="8242" y="78238"/>
                </a:lnTo>
                <a:lnTo>
                  <a:pt x="0" y="104333"/>
                </a:lnTo>
                <a:lnTo>
                  <a:pt x="1881" y="118693"/>
                </a:lnTo>
                <a:lnTo>
                  <a:pt x="26352" y="150887"/>
                </a:lnTo>
                <a:lnTo>
                  <a:pt x="62674" y="159159"/>
                </a:lnTo>
                <a:lnTo>
                  <a:pt x="68579" y="158143"/>
                </a:lnTo>
                <a:lnTo>
                  <a:pt x="74091" y="156429"/>
                </a:lnTo>
                <a:lnTo>
                  <a:pt x="271639" y="156429"/>
                </a:lnTo>
                <a:lnTo>
                  <a:pt x="271183" y="153508"/>
                </a:lnTo>
                <a:lnTo>
                  <a:pt x="328540" y="153508"/>
                </a:lnTo>
                <a:lnTo>
                  <a:pt x="337336" y="147893"/>
                </a:lnTo>
                <a:lnTo>
                  <a:pt x="346263" y="138146"/>
                </a:lnTo>
                <a:lnTo>
                  <a:pt x="352076" y="126588"/>
                </a:lnTo>
                <a:lnTo>
                  <a:pt x="354454" y="113673"/>
                </a:lnTo>
                <a:lnTo>
                  <a:pt x="352492" y="99224"/>
                </a:lnTo>
                <a:lnTo>
                  <a:pt x="346925" y="86472"/>
                </a:lnTo>
                <a:lnTo>
                  <a:pt x="338291" y="75865"/>
                </a:lnTo>
                <a:lnTo>
                  <a:pt x="327129" y="67853"/>
                </a:lnTo>
                <a:lnTo>
                  <a:pt x="315247" y="63363"/>
                </a:lnTo>
                <a:lnTo>
                  <a:pt x="286854" y="63363"/>
                </a:lnTo>
                <a:lnTo>
                  <a:pt x="287151" y="53139"/>
                </a:lnTo>
                <a:lnTo>
                  <a:pt x="64058" y="53139"/>
                </a:lnTo>
                <a:lnTo>
                  <a:pt x="60324" y="52758"/>
                </a:lnTo>
                <a:close/>
              </a:path>
              <a:path w="354964" h="208914">
                <a:moveTo>
                  <a:pt x="300977" y="61382"/>
                </a:moveTo>
                <a:lnTo>
                  <a:pt x="296049" y="61382"/>
                </a:lnTo>
                <a:lnTo>
                  <a:pt x="286854" y="63363"/>
                </a:lnTo>
                <a:lnTo>
                  <a:pt x="315247" y="63363"/>
                </a:lnTo>
                <a:lnTo>
                  <a:pt x="313977" y="62883"/>
                </a:lnTo>
                <a:lnTo>
                  <a:pt x="300977" y="61382"/>
                </a:lnTo>
                <a:close/>
              </a:path>
              <a:path w="354964" h="208914">
                <a:moveTo>
                  <a:pt x="110352" y="22905"/>
                </a:moveTo>
                <a:lnTo>
                  <a:pt x="96120" y="23829"/>
                </a:lnTo>
                <a:lnTo>
                  <a:pt x="78677" y="33643"/>
                </a:lnTo>
                <a:lnTo>
                  <a:pt x="70192" y="45274"/>
                </a:lnTo>
                <a:lnTo>
                  <a:pt x="67664" y="53084"/>
                </a:lnTo>
                <a:lnTo>
                  <a:pt x="64058" y="53139"/>
                </a:lnTo>
                <a:lnTo>
                  <a:pt x="287151" y="53139"/>
                </a:lnTo>
                <a:lnTo>
                  <a:pt x="287197" y="51539"/>
                </a:lnTo>
                <a:lnTo>
                  <a:pt x="273697" y="42408"/>
                </a:lnTo>
                <a:lnTo>
                  <a:pt x="257429" y="36065"/>
                </a:lnTo>
                <a:lnTo>
                  <a:pt x="245523" y="35823"/>
                </a:lnTo>
                <a:lnTo>
                  <a:pt x="243714" y="27995"/>
                </a:lnTo>
                <a:lnTo>
                  <a:pt x="130192" y="27995"/>
                </a:lnTo>
                <a:lnTo>
                  <a:pt x="121540" y="25128"/>
                </a:lnTo>
                <a:lnTo>
                  <a:pt x="110352" y="22905"/>
                </a:lnTo>
                <a:close/>
              </a:path>
              <a:path w="354964" h="208914">
                <a:moveTo>
                  <a:pt x="137676" y="21149"/>
                </a:moveTo>
                <a:lnTo>
                  <a:pt x="130192" y="27995"/>
                </a:lnTo>
                <a:lnTo>
                  <a:pt x="243714" y="27995"/>
                </a:lnTo>
                <a:lnTo>
                  <a:pt x="242596" y="23156"/>
                </a:lnTo>
                <a:lnTo>
                  <a:pt x="151716" y="23156"/>
                </a:lnTo>
                <a:lnTo>
                  <a:pt x="137676" y="21149"/>
                </a:lnTo>
                <a:close/>
              </a:path>
              <a:path w="354964" h="208914">
                <a:moveTo>
                  <a:pt x="191219" y="0"/>
                </a:moveTo>
                <a:lnTo>
                  <a:pt x="175091" y="4004"/>
                </a:lnTo>
                <a:lnTo>
                  <a:pt x="163392" y="10699"/>
                </a:lnTo>
                <a:lnTo>
                  <a:pt x="155731" y="17834"/>
                </a:lnTo>
                <a:lnTo>
                  <a:pt x="151716" y="23156"/>
                </a:lnTo>
                <a:lnTo>
                  <a:pt x="242596" y="23156"/>
                </a:lnTo>
                <a:lnTo>
                  <a:pt x="191219" y="0"/>
                </a:lnTo>
                <a:close/>
              </a:path>
            </a:pathLst>
          </a:custGeom>
          <a:solidFill>
            <a:srgbClr val="234A5A"/>
          </a:solidFill>
        </p:spPr>
        <p:txBody>
          <a:bodyPr wrap="square" lIns="0" tIns="0" rIns="0" bIns="0" rtlCol="0"/>
          <a:lstStyle/>
          <a:p/>
        </p:txBody>
      </p:sp>
      <p:sp>
        <p:nvSpPr>
          <p:cNvPr id="1358" name="object 1358"/>
          <p:cNvSpPr/>
          <p:nvPr/>
        </p:nvSpPr>
        <p:spPr>
          <a:xfrm>
            <a:off x="5707623" y="2223208"/>
            <a:ext cx="8890" cy="0"/>
          </a:xfrm>
          <a:custGeom>
            <a:avLst/>
            <a:gdLst/>
            <a:ahLst/>
            <a:cxnLst/>
            <a:rect l="l" t="t" r="r" b="b"/>
            <a:pathLst>
              <a:path w="8889" h="0">
                <a:moveTo>
                  <a:pt x="0" y="0"/>
                </a:moveTo>
                <a:lnTo>
                  <a:pt x="8737" y="0"/>
                </a:lnTo>
              </a:path>
            </a:pathLst>
          </a:custGeom>
          <a:ln w="41808">
            <a:solidFill>
              <a:srgbClr val="FFFFFF"/>
            </a:solidFill>
          </a:ln>
        </p:spPr>
        <p:txBody>
          <a:bodyPr wrap="square" lIns="0" tIns="0" rIns="0" bIns="0" rtlCol="0"/>
          <a:lstStyle/>
          <a:p/>
        </p:txBody>
      </p:sp>
      <p:sp>
        <p:nvSpPr>
          <p:cNvPr id="1359" name="object 1359"/>
          <p:cNvSpPr/>
          <p:nvPr/>
        </p:nvSpPr>
        <p:spPr>
          <a:xfrm>
            <a:off x="5723863" y="2212345"/>
            <a:ext cx="28575" cy="32384"/>
          </a:xfrm>
          <a:custGeom>
            <a:avLst/>
            <a:gdLst/>
            <a:ahLst/>
            <a:cxnLst/>
            <a:rect l="l" t="t" r="r" b="b"/>
            <a:pathLst>
              <a:path w="28575" h="32385">
                <a:moveTo>
                  <a:pt x="7772" y="825"/>
                </a:moveTo>
                <a:lnTo>
                  <a:pt x="0" y="825"/>
                </a:lnTo>
                <a:lnTo>
                  <a:pt x="0" y="31775"/>
                </a:lnTo>
                <a:lnTo>
                  <a:pt x="8166" y="31775"/>
                </a:lnTo>
                <a:lnTo>
                  <a:pt x="8166" y="11874"/>
                </a:lnTo>
                <a:lnTo>
                  <a:pt x="8737" y="10020"/>
                </a:lnTo>
                <a:lnTo>
                  <a:pt x="11036" y="7442"/>
                </a:lnTo>
                <a:lnTo>
                  <a:pt x="12687" y="6794"/>
                </a:lnTo>
                <a:lnTo>
                  <a:pt x="27775" y="6794"/>
                </a:lnTo>
                <a:lnTo>
                  <a:pt x="27289" y="5410"/>
                </a:lnTo>
                <a:lnTo>
                  <a:pt x="7772" y="5410"/>
                </a:lnTo>
                <a:lnTo>
                  <a:pt x="7772" y="825"/>
                </a:lnTo>
                <a:close/>
              </a:path>
              <a:path w="28575" h="32385">
                <a:moveTo>
                  <a:pt x="27775" y="6794"/>
                </a:moveTo>
                <a:lnTo>
                  <a:pt x="16522" y="6794"/>
                </a:lnTo>
                <a:lnTo>
                  <a:pt x="17792" y="7251"/>
                </a:lnTo>
                <a:lnTo>
                  <a:pt x="19443" y="9093"/>
                </a:lnTo>
                <a:lnTo>
                  <a:pt x="19850" y="10515"/>
                </a:lnTo>
                <a:lnTo>
                  <a:pt x="19850" y="31775"/>
                </a:lnTo>
                <a:lnTo>
                  <a:pt x="28028" y="31775"/>
                </a:lnTo>
                <a:lnTo>
                  <a:pt x="27935" y="7251"/>
                </a:lnTo>
                <a:lnTo>
                  <a:pt x="27775" y="6794"/>
                </a:lnTo>
                <a:close/>
              </a:path>
              <a:path w="28575" h="32385">
                <a:moveTo>
                  <a:pt x="20840" y="0"/>
                </a:moveTo>
                <a:lnTo>
                  <a:pt x="13741" y="0"/>
                </a:lnTo>
                <a:lnTo>
                  <a:pt x="10833" y="1282"/>
                </a:lnTo>
                <a:lnTo>
                  <a:pt x="8813" y="3835"/>
                </a:lnTo>
                <a:lnTo>
                  <a:pt x="7772" y="5410"/>
                </a:lnTo>
                <a:lnTo>
                  <a:pt x="27289" y="5410"/>
                </a:lnTo>
                <a:lnTo>
                  <a:pt x="27089" y="4838"/>
                </a:lnTo>
                <a:lnTo>
                  <a:pt x="23393" y="965"/>
                </a:lnTo>
                <a:lnTo>
                  <a:pt x="20840" y="0"/>
                </a:lnTo>
                <a:close/>
              </a:path>
            </a:pathLst>
          </a:custGeom>
          <a:solidFill>
            <a:srgbClr val="FFFFFF"/>
          </a:solidFill>
        </p:spPr>
        <p:txBody>
          <a:bodyPr wrap="square" lIns="0" tIns="0" rIns="0" bIns="0" rtlCol="0"/>
          <a:lstStyle/>
          <a:p/>
        </p:txBody>
      </p:sp>
      <p:sp>
        <p:nvSpPr>
          <p:cNvPr id="1360" name="object 1360"/>
          <p:cNvSpPr/>
          <p:nvPr/>
        </p:nvSpPr>
        <p:spPr>
          <a:xfrm>
            <a:off x="5756235" y="2204830"/>
            <a:ext cx="17780" cy="40005"/>
          </a:xfrm>
          <a:custGeom>
            <a:avLst/>
            <a:gdLst/>
            <a:ahLst/>
            <a:cxnLst/>
            <a:rect l="l" t="t" r="r" b="b"/>
            <a:pathLst>
              <a:path w="17779" h="40005">
                <a:moveTo>
                  <a:pt x="12458" y="14058"/>
                </a:moveTo>
                <a:lnTo>
                  <a:pt x="4292" y="14058"/>
                </a:lnTo>
                <a:lnTo>
                  <a:pt x="4292" y="35356"/>
                </a:lnTo>
                <a:lnTo>
                  <a:pt x="4927" y="37045"/>
                </a:lnTo>
                <a:lnTo>
                  <a:pt x="7442" y="39115"/>
                </a:lnTo>
                <a:lnTo>
                  <a:pt x="9512" y="39623"/>
                </a:lnTo>
                <a:lnTo>
                  <a:pt x="14389" y="39623"/>
                </a:lnTo>
                <a:lnTo>
                  <a:pt x="17437" y="39458"/>
                </a:lnTo>
                <a:lnTo>
                  <a:pt x="17437" y="33400"/>
                </a:lnTo>
                <a:lnTo>
                  <a:pt x="13525" y="33286"/>
                </a:lnTo>
                <a:lnTo>
                  <a:pt x="12674" y="32829"/>
                </a:lnTo>
                <a:lnTo>
                  <a:pt x="12458" y="32359"/>
                </a:lnTo>
                <a:lnTo>
                  <a:pt x="12458" y="14058"/>
                </a:lnTo>
                <a:close/>
              </a:path>
              <a:path w="17779" h="40005">
                <a:moveTo>
                  <a:pt x="17437" y="8343"/>
                </a:moveTo>
                <a:lnTo>
                  <a:pt x="0" y="8343"/>
                </a:lnTo>
                <a:lnTo>
                  <a:pt x="0" y="14058"/>
                </a:lnTo>
                <a:lnTo>
                  <a:pt x="17437" y="14058"/>
                </a:lnTo>
                <a:lnTo>
                  <a:pt x="17437" y="8343"/>
                </a:lnTo>
                <a:close/>
              </a:path>
              <a:path w="17779" h="40005">
                <a:moveTo>
                  <a:pt x="12458" y="0"/>
                </a:moveTo>
                <a:lnTo>
                  <a:pt x="4292" y="0"/>
                </a:lnTo>
                <a:lnTo>
                  <a:pt x="4292" y="8343"/>
                </a:lnTo>
                <a:lnTo>
                  <a:pt x="12458" y="8343"/>
                </a:lnTo>
                <a:lnTo>
                  <a:pt x="12458" y="0"/>
                </a:lnTo>
                <a:close/>
              </a:path>
            </a:pathLst>
          </a:custGeom>
          <a:solidFill>
            <a:srgbClr val="FFFFFF"/>
          </a:solidFill>
        </p:spPr>
        <p:txBody>
          <a:bodyPr wrap="square" lIns="0" tIns="0" rIns="0" bIns="0" rtlCol="0"/>
          <a:lstStyle/>
          <a:p/>
        </p:txBody>
      </p:sp>
      <p:sp>
        <p:nvSpPr>
          <p:cNvPr id="1361" name="object 1361"/>
          <p:cNvSpPr/>
          <p:nvPr/>
        </p:nvSpPr>
        <p:spPr>
          <a:xfrm>
            <a:off x="5776404" y="2212351"/>
            <a:ext cx="29845" cy="33020"/>
          </a:xfrm>
          <a:custGeom>
            <a:avLst/>
            <a:gdLst/>
            <a:ahLst/>
            <a:cxnLst/>
            <a:rect l="l" t="t" r="r" b="b"/>
            <a:pathLst>
              <a:path w="29845" h="33019">
                <a:moveTo>
                  <a:pt x="19431" y="0"/>
                </a:moveTo>
                <a:lnTo>
                  <a:pt x="10083" y="0"/>
                </a:lnTo>
                <a:lnTo>
                  <a:pt x="6489" y="1397"/>
                </a:lnTo>
                <a:lnTo>
                  <a:pt x="1295" y="6985"/>
                </a:lnTo>
                <a:lnTo>
                  <a:pt x="0" y="10858"/>
                </a:lnTo>
                <a:lnTo>
                  <a:pt x="0" y="21170"/>
                </a:lnTo>
                <a:lnTo>
                  <a:pt x="1281" y="25323"/>
                </a:lnTo>
                <a:lnTo>
                  <a:pt x="6375" y="31115"/>
                </a:lnTo>
                <a:lnTo>
                  <a:pt x="9994" y="32562"/>
                </a:lnTo>
                <a:lnTo>
                  <a:pt x="18529" y="32562"/>
                </a:lnTo>
                <a:lnTo>
                  <a:pt x="21717" y="31673"/>
                </a:lnTo>
                <a:lnTo>
                  <a:pt x="26822" y="28105"/>
                </a:lnTo>
                <a:lnTo>
                  <a:pt x="28163" y="26073"/>
                </a:lnTo>
                <a:lnTo>
                  <a:pt x="12865" y="26073"/>
                </a:lnTo>
                <a:lnTo>
                  <a:pt x="10963" y="25311"/>
                </a:lnTo>
                <a:lnTo>
                  <a:pt x="8940" y="22580"/>
                </a:lnTo>
                <a:lnTo>
                  <a:pt x="8407" y="20751"/>
                </a:lnTo>
                <a:lnTo>
                  <a:pt x="8216" y="18313"/>
                </a:lnTo>
                <a:lnTo>
                  <a:pt x="29298" y="18313"/>
                </a:lnTo>
                <a:lnTo>
                  <a:pt x="29438" y="16459"/>
                </a:lnTo>
                <a:lnTo>
                  <a:pt x="29438" y="13106"/>
                </a:lnTo>
                <a:lnTo>
                  <a:pt x="8293" y="13106"/>
                </a:lnTo>
                <a:lnTo>
                  <a:pt x="8597" y="11455"/>
                </a:lnTo>
                <a:lnTo>
                  <a:pt x="9093" y="10121"/>
                </a:lnTo>
                <a:lnTo>
                  <a:pt x="10883" y="7480"/>
                </a:lnTo>
                <a:lnTo>
                  <a:pt x="12484" y="6680"/>
                </a:lnTo>
                <a:lnTo>
                  <a:pt x="27757" y="6680"/>
                </a:lnTo>
                <a:lnTo>
                  <a:pt x="23050" y="1422"/>
                </a:lnTo>
                <a:lnTo>
                  <a:pt x="19431" y="0"/>
                </a:lnTo>
                <a:close/>
              </a:path>
              <a:path w="29845" h="33019">
                <a:moveTo>
                  <a:pt x="29146" y="22491"/>
                </a:moveTo>
                <a:lnTo>
                  <a:pt x="20840" y="22491"/>
                </a:lnTo>
                <a:lnTo>
                  <a:pt x="20637" y="23482"/>
                </a:lnTo>
                <a:lnTo>
                  <a:pt x="20002" y="24320"/>
                </a:lnTo>
                <a:lnTo>
                  <a:pt x="17894" y="25730"/>
                </a:lnTo>
                <a:lnTo>
                  <a:pt x="16764" y="26073"/>
                </a:lnTo>
                <a:lnTo>
                  <a:pt x="28163" y="26073"/>
                </a:lnTo>
                <a:lnTo>
                  <a:pt x="28448" y="25641"/>
                </a:lnTo>
                <a:lnTo>
                  <a:pt x="29146" y="22491"/>
                </a:lnTo>
                <a:close/>
              </a:path>
              <a:path w="29845" h="33019">
                <a:moveTo>
                  <a:pt x="27757" y="6680"/>
                </a:moveTo>
                <a:lnTo>
                  <a:pt x="16789" y="6680"/>
                </a:lnTo>
                <a:lnTo>
                  <a:pt x="18402" y="7378"/>
                </a:lnTo>
                <a:lnTo>
                  <a:pt x="20243" y="9791"/>
                </a:lnTo>
                <a:lnTo>
                  <a:pt x="20729" y="11188"/>
                </a:lnTo>
                <a:lnTo>
                  <a:pt x="20771" y="11455"/>
                </a:lnTo>
                <a:lnTo>
                  <a:pt x="20929" y="13106"/>
                </a:lnTo>
                <a:lnTo>
                  <a:pt x="29438" y="13106"/>
                </a:lnTo>
                <a:lnTo>
                  <a:pt x="29334" y="10858"/>
                </a:lnTo>
                <a:lnTo>
                  <a:pt x="28155" y="7124"/>
                </a:lnTo>
                <a:lnTo>
                  <a:pt x="27757" y="6680"/>
                </a:lnTo>
                <a:close/>
              </a:path>
            </a:pathLst>
          </a:custGeom>
          <a:solidFill>
            <a:srgbClr val="FFFFFF"/>
          </a:solidFill>
        </p:spPr>
        <p:txBody>
          <a:bodyPr wrap="square" lIns="0" tIns="0" rIns="0" bIns="0" rtlCol="0"/>
          <a:lstStyle/>
          <a:p/>
        </p:txBody>
      </p:sp>
      <p:sp>
        <p:nvSpPr>
          <p:cNvPr id="1362" name="object 1362"/>
          <p:cNvSpPr/>
          <p:nvPr/>
        </p:nvSpPr>
        <p:spPr>
          <a:xfrm>
            <a:off x="5811188" y="2212345"/>
            <a:ext cx="18415" cy="32384"/>
          </a:xfrm>
          <a:custGeom>
            <a:avLst/>
            <a:gdLst/>
            <a:ahLst/>
            <a:cxnLst/>
            <a:rect l="l" t="t" r="r" b="b"/>
            <a:pathLst>
              <a:path w="18414" h="32385">
                <a:moveTo>
                  <a:pt x="7759" y="825"/>
                </a:moveTo>
                <a:lnTo>
                  <a:pt x="0" y="825"/>
                </a:lnTo>
                <a:lnTo>
                  <a:pt x="0" y="31775"/>
                </a:lnTo>
                <a:lnTo>
                  <a:pt x="8166" y="31775"/>
                </a:lnTo>
                <a:lnTo>
                  <a:pt x="8166" y="13195"/>
                </a:lnTo>
                <a:lnTo>
                  <a:pt x="8775" y="11328"/>
                </a:lnTo>
                <a:lnTo>
                  <a:pt x="11226" y="8864"/>
                </a:lnTo>
                <a:lnTo>
                  <a:pt x="13068" y="8255"/>
                </a:lnTo>
                <a:lnTo>
                  <a:pt x="18008" y="8255"/>
                </a:lnTo>
                <a:lnTo>
                  <a:pt x="18008" y="6375"/>
                </a:lnTo>
                <a:lnTo>
                  <a:pt x="7759" y="6375"/>
                </a:lnTo>
                <a:lnTo>
                  <a:pt x="7759" y="825"/>
                </a:lnTo>
                <a:close/>
              </a:path>
              <a:path w="18414" h="32385">
                <a:moveTo>
                  <a:pt x="18008" y="8255"/>
                </a:moveTo>
                <a:lnTo>
                  <a:pt x="13068" y="8255"/>
                </a:lnTo>
                <a:lnTo>
                  <a:pt x="18008" y="8369"/>
                </a:lnTo>
                <a:close/>
              </a:path>
              <a:path w="18414" h="32385">
                <a:moveTo>
                  <a:pt x="13119" y="0"/>
                </a:moveTo>
                <a:lnTo>
                  <a:pt x="10655" y="1536"/>
                </a:lnTo>
                <a:lnTo>
                  <a:pt x="8724" y="4610"/>
                </a:lnTo>
                <a:lnTo>
                  <a:pt x="7759" y="6375"/>
                </a:lnTo>
                <a:lnTo>
                  <a:pt x="18008" y="6375"/>
                </a:lnTo>
                <a:lnTo>
                  <a:pt x="18008" y="25"/>
                </a:lnTo>
                <a:lnTo>
                  <a:pt x="13119" y="0"/>
                </a:lnTo>
                <a:close/>
              </a:path>
            </a:pathLst>
          </a:custGeom>
          <a:solidFill>
            <a:srgbClr val="FFFFFF"/>
          </a:solidFill>
        </p:spPr>
        <p:txBody>
          <a:bodyPr wrap="square" lIns="0" tIns="0" rIns="0" bIns="0" rtlCol="0"/>
          <a:lstStyle/>
          <a:p/>
        </p:txBody>
      </p:sp>
      <p:sp>
        <p:nvSpPr>
          <p:cNvPr id="1363" name="object 1363"/>
          <p:cNvSpPr/>
          <p:nvPr/>
        </p:nvSpPr>
        <p:spPr>
          <a:xfrm>
            <a:off x="5833911" y="2212345"/>
            <a:ext cx="28575" cy="32384"/>
          </a:xfrm>
          <a:custGeom>
            <a:avLst/>
            <a:gdLst/>
            <a:ahLst/>
            <a:cxnLst/>
            <a:rect l="l" t="t" r="r" b="b"/>
            <a:pathLst>
              <a:path w="28575" h="32385">
                <a:moveTo>
                  <a:pt x="7772" y="825"/>
                </a:moveTo>
                <a:lnTo>
                  <a:pt x="0" y="825"/>
                </a:lnTo>
                <a:lnTo>
                  <a:pt x="0" y="31775"/>
                </a:lnTo>
                <a:lnTo>
                  <a:pt x="8166" y="31775"/>
                </a:lnTo>
                <a:lnTo>
                  <a:pt x="8166" y="11874"/>
                </a:lnTo>
                <a:lnTo>
                  <a:pt x="8737" y="10020"/>
                </a:lnTo>
                <a:lnTo>
                  <a:pt x="11036" y="7442"/>
                </a:lnTo>
                <a:lnTo>
                  <a:pt x="12687" y="6794"/>
                </a:lnTo>
                <a:lnTo>
                  <a:pt x="27775" y="6794"/>
                </a:lnTo>
                <a:lnTo>
                  <a:pt x="27289" y="5410"/>
                </a:lnTo>
                <a:lnTo>
                  <a:pt x="7772" y="5410"/>
                </a:lnTo>
                <a:lnTo>
                  <a:pt x="7772" y="825"/>
                </a:lnTo>
                <a:close/>
              </a:path>
              <a:path w="28575" h="32385">
                <a:moveTo>
                  <a:pt x="27775" y="6794"/>
                </a:moveTo>
                <a:lnTo>
                  <a:pt x="16522" y="6794"/>
                </a:lnTo>
                <a:lnTo>
                  <a:pt x="17792" y="7251"/>
                </a:lnTo>
                <a:lnTo>
                  <a:pt x="19443" y="9093"/>
                </a:lnTo>
                <a:lnTo>
                  <a:pt x="19850" y="10515"/>
                </a:lnTo>
                <a:lnTo>
                  <a:pt x="19850" y="31775"/>
                </a:lnTo>
                <a:lnTo>
                  <a:pt x="28028" y="31775"/>
                </a:lnTo>
                <a:lnTo>
                  <a:pt x="27935" y="7251"/>
                </a:lnTo>
                <a:lnTo>
                  <a:pt x="27775" y="6794"/>
                </a:lnTo>
                <a:close/>
              </a:path>
              <a:path w="28575" h="32385">
                <a:moveTo>
                  <a:pt x="20840" y="0"/>
                </a:moveTo>
                <a:lnTo>
                  <a:pt x="13741" y="0"/>
                </a:lnTo>
                <a:lnTo>
                  <a:pt x="10833" y="1282"/>
                </a:lnTo>
                <a:lnTo>
                  <a:pt x="8813" y="3835"/>
                </a:lnTo>
                <a:lnTo>
                  <a:pt x="7772" y="5410"/>
                </a:lnTo>
                <a:lnTo>
                  <a:pt x="27289" y="5410"/>
                </a:lnTo>
                <a:lnTo>
                  <a:pt x="27089" y="4838"/>
                </a:lnTo>
                <a:lnTo>
                  <a:pt x="23393" y="965"/>
                </a:lnTo>
                <a:lnTo>
                  <a:pt x="20840" y="0"/>
                </a:lnTo>
                <a:close/>
              </a:path>
            </a:pathLst>
          </a:custGeom>
          <a:solidFill>
            <a:srgbClr val="FFFFFF"/>
          </a:solidFill>
        </p:spPr>
        <p:txBody>
          <a:bodyPr wrap="square" lIns="0" tIns="0" rIns="0" bIns="0" rtlCol="0"/>
          <a:lstStyle/>
          <a:p/>
        </p:txBody>
      </p:sp>
      <p:sp>
        <p:nvSpPr>
          <p:cNvPr id="1364" name="object 1364"/>
          <p:cNvSpPr/>
          <p:nvPr/>
        </p:nvSpPr>
        <p:spPr>
          <a:xfrm>
            <a:off x="5867053" y="2212351"/>
            <a:ext cx="29845" cy="33020"/>
          </a:xfrm>
          <a:custGeom>
            <a:avLst/>
            <a:gdLst/>
            <a:ahLst/>
            <a:cxnLst/>
            <a:rect l="l" t="t" r="r" b="b"/>
            <a:pathLst>
              <a:path w="29845" h="33019">
                <a:moveTo>
                  <a:pt x="19431" y="0"/>
                </a:moveTo>
                <a:lnTo>
                  <a:pt x="10096" y="0"/>
                </a:lnTo>
                <a:lnTo>
                  <a:pt x="6489" y="1397"/>
                </a:lnTo>
                <a:lnTo>
                  <a:pt x="1308" y="6985"/>
                </a:lnTo>
                <a:lnTo>
                  <a:pt x="0" y="10858"/>
                </a:lnTo>
                <a:lnTo>
                  <a:pt x="0" y="21170"/>
                </a:lnTo>
                <a:lnTo>
                  <a:pt x="1293" y="25323"/>
                </a:lnTo>
                <a:lnTo>
                  <a:pt x="6375" y="31115"/>
                </a:lnTo>
                <a:lnTo>
                  <a:pt x="9994" y="32562"/>
                </a:lnTo>
                <a:lnTo>
                  <a:pt x="18529" y="32562"/>
                </a:lnTo>
                <a:lnTo>
                  <a:pt x="21729" y="31673"/>
                </a:lnTo>
                <a:lnTo>
                  <a:pt x="26822" y="28105"/>
                </a:lnTo>
                <a:lnTo>
                  <a:pt x="28173" y="26073"/>
                </a:lnTo>
                <a:lnTo>
                  <a:pt x="12877" y="26073"/>
                </a:lnTo>
                <a:lnTo>
                  <a:pt x="10963" y="25311"/>
                </a:lnTo>
                <a:lnTo>
                  <a:pt x="8940" y="22580"/>
                </a:lnTo>
                <a:lnTo>
                  <a:pt x="8407" y="20751"/>
                </a:lnTo>
                <a:lnTo>
                  <a:pt x="8216" y="18313"/>
                </a:lnTo>
                <a:lnTo>
                  <a:pt x="29298" y="18313"/>
                </a:lnTo>
                <a:lnTo>
                  <a:pt x="29438" y="16459"/>
                </a:lnTo>
                <a:lnTo>
                  <a:pt x="29438" y="13106"/>
                </a:lnTo>
                <a:lnTo>
                  <a:pt x="8305" y="13106"/>
                </a:lnTo>
                <a:lnTo>
                  <a:pt x="8610" y="11455"/>
                </a:lnTo>
                <a:lnTo>
                  <a:pt x="9093" y="10121"/>
                </a:lnTo>
                <a:lnTo>
                  <a:pt x="10883" y="7480"/>
                </a:lnTo>
                <a:lnTo>
                  <a:pt x="12484" y="6680"/>
                </a:lnTo>
                <a:lnTo>
                  <a:pt x="27757" y="6680"/>
                </a:lnTo>
                <a:lnTo>
                  <a:pt x="23050" y="1422"/>
                </a:lnTo>
                <a:lnTo>
                  <a:pt x="19431" y="0"/>
                </a:lnTo>
                <a:close/>
              </a:path>
              <a:path w="29845" h="33019">
                <a:moveTo>
                  <a:pt x="29146" y="22491"/>
                </a:moveTo>
                <a:lnTo>
                  <a:pt x="20853" y="22491"/>
                </a:lnTo>
                <a:lnTo>
                  <a:pt x="20637" y="23482"/>
                </a:lnTo>
                <a:lnTo>
                  <a:pt x="20002" y="24320"/>
                </a:lnTo>
                <a:lnTo>
                  <a:pt x="17894" y="25730"/>
                </a:lnTo>
                <a:lnTo>
                  <a:pt x="16764" y="26073"/>
                </a:lnTo>
                <a:lnTo>
                  <a:pt x="28173" y="26073"/>
                </a:lnTo>
                <a:lnTo>
                  <a:pt x="28460" y="25641"/>
                </a:lnTo>
                <a:lnTo>
                  <a:pt x="29146" y="22491"/>
                </a:lnTo>
                <a:close/>
              </a:path>
              <a:path w="29845" h="33019">
                <a:moveTo>
                  <a:pt x="27757" y="6680"/>
                </a:moveTo>
                <a:lnTo>
                  <a:pt x="16789" y="6680"/>
                </a:lnTo>
                <a:lnTo>
                  <a:pt x="18415" y="7378"/>
                </a:lnTo>
                <a:lnTo>
                  <a:pt x="20243" y="9791"/>
                </a:lnTo>
                <a:lnTo>
                  <a:pt x="20729" y="11188"/>
                </a:lnTo>
                <a:lnTo>
                  <a:pt x="20771" y="11455"/>
                </a:lnTo>
                <a:lnTo>
                  <a:pt x="20929" y="13106"/>
                </a:lnTo>
                <a:lnTo>
                  <a:pt x="29438" y="13106"/>
                </a:lnTo>
                <a:lnTo>
                  <a:pt x="29334" y="10858"/>
                </a:lnTo>
                <a:lnTo>
                  <a:pt x="28155" y="7124"/>
                </a:lnTo>
                <a:lnTo>
                  <a:pt x="27757" y="6680"/>
                </a:lnTo>
                <a:close/>
              </a:path>
            </a:pathLst>
          </a:custGeom>
          <a:solidFill>
            <a:srgbClr val="FFFFFF"/>
          </a:solidFill>
        </p:spPr>
        <p:txBody>
          <a:bodyPr wrap="square" lIns="0" tIns="0" rIns="0" bIns="0" rtlCol="0"/>
          <a:lstStyle/>
          <a:p/>
        </p:txBody>
      </p:sp>
      <p:sp>
        <p:nvSpPr>
          <p:cNvPr id="1365" name="object 1365"/>
          <p:cNvSpPr/>
          <p:nvPr/>
        </p:nvSpPr>
        <p:spPr>
          <a:xfrm>
            <a:off x="5898681" y="2204830"/>
            <a:ext cx="17780" cy="40005"/>
          </a:xfrm>
          <a:custGeom>
            <a:avLst/>
            <a:gdLst/>
            <a:ahLst/>
            <a:cxnLst/>
            <a:rect l="l" t="t" r="r" b="b"/>
            <a:pathLst>
              <a:path w="17779" h="40005">
                <a:moveTo>
                  <a:pt x="12458" y="14058"/>
                </a:moveTo>
                <a:lnTo>
                  <a:pt x="4292" y="14058"/>
                </a:lnTo>
                <a:lnTo>
                  <a:pt x="4292" y="35356"/>
                </a:lnTo>
                <a:lnTo>
                  <a:pt x="4927" y="37045"/>
                </a:lnTo>
                <a:lnTo>
                  <a:pt x="7442" y="39115"/>
                </a:lnTo>
                <a:lnTo>
                  <a:pt x="9512" y="39623"/>
                </a:lnTo>
                <a:lnTo>
                  <a:pt x="14389" y="39623"/>
                </a:lnTo>
                <a:lnTo>
                  <a:pt x="17437" y="39458"/>
                </a:lnTo>
                <a:lnTo>
                  <a:pt x="17437" y="33400"/>
                </a:lnTo>
                <a:lnTo>
                  <a:pt x="13525" y="33286"/>
                </a:lnTo>
                <a:lnTo>
                  <a:pt x="12674" y="32829"/>
                </a:lnTo>
                <a:lnTo>
                  <a:pt x="12458" y="32359"/>
                </a:lnTo>
                <a:lnTo>
                  <a:pt x="12458" y="14058"/>
                </a:lnTo>
                <a:close/>
              </a:path>
              <a:path w="17779" h="40005">
                <a:moveTo>
                  <a:pt x="17437" y="8343"/>
                </a:moveTo>
                <a:lnTo>
                  <a:pt x="0" y="8343"/>
                </a:lnTo>
                <a:lnTo>
                  <a:pt x="0" y="14058"/>
                </a:lnTo>
                <a:lnTo>
                  <a:pt x="17437" y="14058"/>
                </a:lnTo>
                <a:lnTo>
                  <a:pt x="17437" y="8343"/>
                </a:lnTo>
                <a:close/>
              </a:path>
              <a:path w="17779" h="40005">
                <a:moveTo>
                  <a:pt x="12458" y="0"/>
                </a:moveTo>
                <a:lnTo>
                  <a:pt x="4292" y="0"/>
                </a:lnTo>
                <a:lnTo>
                  <a:pt x="4292" y="8343"/>
                </a:lnTo>
                <a:lnTo>
                  <a:pt x="12458" y="8343"/>
                </a:lnTo>
                <a:lnTo>
                  <a:pt x="12458" y="0"/>
                </a:lnTo>
                <a:close/>
              </a:path>
            </a:pathLst>
          </a:custGeom>
          <a:solidFill>
            <a:srgbClr val="FFFFFF"/>
          </a:solidFill>
        </p:spPr>
        <p:txBody>
          <a:bodyPr wrap="square" lIns="0" tIns="0" rIns="0" bIns="0" rtlCol="0"/>
          <a:lstStyle/>
          <a:p/>
        </p:txBody>
      </p:sp>
      <p:sp>
        <p:nvSpPr>
          <p:cNvPr id="1366" name="object 1366"/>
          <p:cNvSpPr/>
          <p:nvPr/>
        </p:nvSpPr>
        <p:spPr>
          <a:xfrm>
            <a:off x="2787421" y="3475113"/>
            <a:ext cx="244170" cy="130342"/>
          </a:xfrm>
          <a:prstGeom prst="rect">
            <a:avLst/>
          </a:prstGeom>
          <a:blipFill>
            <a:blip r:embed="rId511" cstate="print"/>
            <a:stretch>
              <a:fillRect/>
            </a:stretch>
          </a:blipFill>
        </p:spPr>
        <p:txBody>
          <a:bodyPr wrap="square" lIns="0" tIns="0" rIns="0" bIns="0" rtlCol="0"/>
          <a:lstStyle/>
          <a:p/>
        </p:txBody>
      </p:sp>
      <p:sp>
        <p:nvSpPr>
          <p:cNvPr id="1367" name="object 1367"/>
          <p:cNvSpPr/>
          <p:nvPr/>
        </p:nvSpPr>
        <p:spPr>
          <a:xfrm>
            <a:off x="2789580" y="3540303"/>
            <a:ext cx="239903" cy="103376"/>
          </a:xfrm>
          <a:prstGeom prst="rect">
            <a:avLst/>
          </a:prstGeom>
          <a:blipFill>
            <a:blip r:embed="rId512" cstate="print"/>
            <a:stretch>
              <a:fillRect/>
            </a:stretch>
          </a:blipFill>
        </p:spPr>
        <p:txBody>
          <a:bodyPr wrap="square" lIns="0" tIns="0" rIns="0" bIns="0" rtlCol="0"/>
          <a:lstStyle/>
          <a:p/>
        </p:txBody>
      </p:sp>
      <p:sp>
        <p:nvSpPr>
          <p:cNvPr id="1368" name="object 1368"/>
          <p:cNvSpPr/>
          <p:nvPr/>
        </p:nvSpPr>
        <p:spPr>
          <a:xfrm>
            <a:off x="2807868" y="3488766"/>
            <a:ext cx="202260" cy="109841"/>
          </a:xfrm>
          <a:prstGeom prst="rect">
            <a:avLst/>
          </a:prstGeom>
          <a:blipFill>
            <a:blip r:embed="rId513" cstate="print"/>
            <a:stretch>
              <a:fillRect/>
            </a:stretch>
          </a:blipFill>
        </p:spPr>
        <p:txBody>
          <a:bodyPr wrap="square" lIns="0" tIns="0" rIns="0" bIns="0" rtlCol="0"/>
          <a:lstStyle/>
          <a:p/>
        </p:txBody>
      </p:sp>
      <p:sp>
        <p:nvSpPr>
          <p:cNvPr id="1369" name="object 1369"/>
          <p:cNvSpPr/>
          <p:nvPr/>
        </p:nvSpPr>
        <p:spPr>
          <a:xfrm>
            <a:off x="2806014" y="3483940"/>
            <a:ext cx="205574" cy="109838"/>
          </a:xfrm>
          <a:prstGeom prst="rect">
            <a:avLst/>
          </a:prstGeom>
          <a:blipFill>
            <a:blip r:embed="rId514" cstate="print"/>
            <a:stretch>
              <a:fillRect/>
            </a:stretch>
          </a:blipFill>
        </p:spPr>
        <p:txBody>
          <a:bodyPr wrap="square" lIns="0" tIns="0" rIns="0" bIns="0" rtlCol="0"/>
          <a:lstStyle/>
          <a:p/>
        </p:txBody>
      </p:sp>
      <p:sp>
        <p:nvSpPr>
          <p:cNvPr id="1370" name="object 1370"/>
          <p:cNvSpPr/>
          <p:nvPr/>
        </p:nvSpPr>
        <p:spPr>
          <a:xfrm>
            <a:off x="2857743" y="3560746"/>
            <a:ext cx="17145" cy="7620"/>
          </a:xfrm>
          <a:custGeom>
            <a:avLst/>
            <a:gdLst/>
            <a:ahLst/>
            <a:cxnLst/>
            <a:rect l="l" t="t" r="r" b="b"/>
            <a:pathLst>
              <a:path w="17144" h="7620">
                <a:moveTo>
                  <a:pt x="0" y="7353"/>
                </a:moveTo>
                <a:lnTo>
                  <a:pt x="17018" y="7353"/>
                </a:lnTo>
                <a:lnTo>
                  <a:pt x="17018" y="0"/>
                </a:lnTo>
                <a:lnTo>
                  <a:pt x="0" y="0"/>
                </a:lnTo>
                <a:lnTo>
                  <a:pt x="0" y="7353"/>
                </a:lnTo>
                <a:close/>
              </a:path>
            </a:pathLst>
          </a:custGeom>
          <a:solidFill>
            <a:srgbClr val="556D79"/>
          </a:solidFill>
        </p:spPr>
        <p:txBody>
          <a:bodyPr wrap="square" lIns="0" tIns="0" rIns="0" bIns="0" rtlCol="0"/>
          <a:lstStyle/>
          <a:p/>
        </p:txBody>
      </p:sp>
      <p:sp>
        <p:nvSpPr>
          <p:cNvPr id="1371" name="object 1371"/>
          <p:cNvSpPr/>
          <p:nvPr/>
        </p:nvSpPr>
        <p:spPr>
          <a:xfrm>
            <a:off x="2857983" y="3507798"/>
            <a:ext cx="0" cy="60325"/>
          </a:xfrm>
          <a:custGeom>
            <a:avLst/>
            <a:gdLst/>
            <a:ahLst/>
            <a:cxnLst/>
            <a:rect l="l" t="t" r="r" b="b"/>
            <a:pathLst>
              <a:path w="0" h="60325">
                <a:moveTo>
                  <a:pt x="0" y="0"/>
                </a:moveTo>
                <a:lnTo>
                  <a:pt x="0" y="60198"/>
                </a:lnTo>
              </a:path>
            </a:pathLst>
          </a:custGeom>
          <a:ln w="3175">
            <a:solidFill>
              <a:srgbClr val="939598"/>
            </a:solidFill>
          </a:ln>
        </p:spPr>
        <p:txBody>
          <a:bodyPr wrap="square" lIns="0" tIns="0" rIns="0" bIns="0" rtlCol="0"/>
          <a:lstStyle/>
          <a:p/>
        </p:txBody>
      </p:sp>
      <p:sp>
        <p:nvSpPr>
          <p:cNvPr id="1372" name="object 1372"/>
          <p:cNvSpPr/>
          <p:nvPr/>
        </p:nvSpPr>
        <p:spPr>
          <a:xfrm>
            <a:off x="2857908" y="3507802"/>
            <a:ext cx="17145" cy="53340"/>
          </a:xfrm>
          <a:custGeom>
            <a:avLst/>
            <a:gdLst/>
            <a:ahLst/>
            <a:cxnLst/>
            <a:rect l="l" t="t" r="r" b="b"/>
            <a:pathLst>
              <a:path w="17144" h="53339">
                <a:moveTo>
                  <a:pt x="0" y="53098"/>
                </a:moveTo>
                <a:lnTo>
                  <a:pt x="17132" y="53098"/>
                </a:lnTo>
                <a:lnTo>
                  <a:pt x="17132" y="0"/>
                </a:lnTo>
                <a:lnTo>
                  <a:pt x="0" y="0"/>
                </a:lnTo>
                <a:lnTo>
                  <a:pt x="0" y="53098"/>
                </a:lnTo>
                <a:close/>
              </a:path>
            </a:pathLst>
          </a:custGeom>
          <a:solidFill>
            <a:srgbClr val="FFFFFF"/>
          </a:solidFill>
        </p:spPr>
        <p:txBody>
          <a:bodyPr wrap="square" lIns="0" tIns="0" rIns="0" bIns="0" rtlCol="0"/>
          <a:lstStyle/>
          <a:p/>
        </p:txBody>
      </p:sp>
      <p:sp>
        <p:nvSpPr>
          <p:cNvPr id="1373" name="object 1373"/>
          <p:cNvSpPr/>
          <p:nvPr/>
        </p:nvSpPr>
        <p:spPr>
          <a:xfrm>
            <a:off x="2941706" y="3561402"/>
            <a:ext cx="17145" cy="7620"/>
          </a:xfrm>
          <a:custGeom>
            <a:avLst/>
            <a:gdLst/>
            <a:ahLst/>
            <a:cxnLst/>
            <a:rect l="l" t="t" r="r" b="b"/>
            <a:pathLst>
              <a:path w="17144" h="7620">
                <a:moveTo>
                  <a:pt x="0" y="7365"/>
                </a:moveTo>
                <a:lnTo>
                  <a:pt x="16967" y="7365"/>
                </a:lnTo>
                <a:lnTo>
                  <a:pt x="16967" y="0"/>
                </a:lnTo>
                <a:lnTo>
                  <a:pt x="0" y="0"/>
                </a:lnTo>
                <a:lnTo>
                  <a:pt x="0" y="7365"/>
                </a:lnTo>
                <a:close/>
              </a:path>
            </a:pathLst>
          </a:custGeom>
          <a:solidFill>
            <a:srgbClr val="556D79"/>
          </a:solidFill>
        </p:spPr>
        <p:txBody>
          <a:bodyPr wrap="square" lIns="0" tIns="0" rIns="0" bIns="0" rtlCol="0"/>
          <a:lstStyle/>
          <a:p/>
        </p:txBody>
      </p:sp>
      <p:sp>
        <p:nvSpPr>
          <p:cNvPr id="1374" name="object 1374"/>
          <p:cNvSpPr/>
          <p:nvPr/>
        </p:nvSpPr>
        <p:spPr>
          <a:xfrm>
            <a:off x="2941928" y="3508459"/>
            <a:ext cx="0" cy="60325"/>
          </a:xfrm>
          <a:custGeom>
            <a:avLst/>
            <a:gdLst/>
            <a:ahLst/>
            <a:cxnLst/>
            <a:rect l="l" t="t" r="r" b="b"/>
            <a:pathLst>
              <a:path w="0" h="60325">
                <a:moveTo>
                  <a:pt x="0" y="0"/>
                </a:moveTo>
                <a:lnTo>
                  <a:pt x="0" y="60210"/>
                </a:lnTo>
              </a:path>
            </a:pathLst>
          </a:custGeom>
          <a:ln w="3175">
            <a:solidFill>
              <a:srgbClr val="939598"/>
            </a:solidFill>
          </a:ln>
        </p:spPr>
        <p:txBody>
          <a:bodyPr wrap="square" lIns="0" tIns="0" rIns="0" bIns="0" rtlCol="0"/>
          <a:lstStyle/>
          <a:p/>
        </p:txBody>
      </p:sp>
      <p:sp>
        <p:nvSpPr>
          <p:cNvPr id="1375" name="object 1375"/>
          <p:cNvSpPr/>
          <p:nvPr/>
        </p:nvSpPr>
        <p:spPr>
          <a:xfrm>
            <a:off x="2941835" y="3508469"/>
            <a:ext cx="17145" cy="53340"/>
          </a:xfrm>
          <a:custGeom>
            <a:avLst/>
            <a:gdLst/>
            <a:ahLst/>
            <a:cxnLst/>
            <a:rect l="l" t="t" r="r" b="b"/>
            <a:pathLst>
              <a:path w="17144" h="53339">
                <a:moveTo>
                  <a:pt x="0" y="53060"/>
                </a:moveTo>
                <a:lnTo>
                  <a:pt x="17145" y="53060"/>
                </a:lnTo>
                <a:lnTo>
                  <a:pt x="17145" y="0"/>
                </a:lnTo>
                <a:lnTo>
                  <a:pt x="0" y="0"/>
                </a:lnTo>
                <a:lnTo>
                  <a:pt x="0" y="53060"/>
                </a:lnTo>
                <a:close/>
              </a:path>
            </a:pathLst>
          </a:custGeom>
          <a:solidFill>
            <a:srgbClr val="FFFFFF"/>
          </a:solidFill>
        </p:spPr>
        <p:txBody>
          <a:bodyPr wrap="square" lIns="0" tIns="0" rIns="0" bIns="0" rtlCol="0"/>
          <a:lstStyle/>
          <a:p/>
        </p:txBody>
      </p:sp>
      <p:sp>
        <p:nvSpPr>
          <p:cNvPr id="1376" name="object 1376"/>
          <p:cNvSpPr/>
          <p:nvPr/>
        </p:nvSpPr>
        <p:spPr>
          <a:xfrm>
            <a:off x="2927040" y="3513638"/>
            <a:ext cx="4445" cy="10795"/>
          </a:xfrm>
          <a:custGeom>
            <a:avLst/>
            <a:gdLst/>
            <a:ahLst/>
            <a:cxnLst/>
            <a:rect l="l" t="t" r="r" b="b"/>
            <a:pathLst>
              <a:path w="4444" h="10795">
                <a:moveTo>
                  <a:pt x="114" y="0"/>
                </a:moveTo>
                <a:lnTo>
                  <a:pt x="0" y="7226"/>
                </a:lnTo>
                <a:lnTo>
                  <a:pt x="3708" y="10541"/>
                </a:lnTo>
                <a:lnTo>
                  <a:pt x="3835" y="3289"/>
                </a:lnTo>
                <a:lnTo>
                  <a:pt x="114" y="0"/>
                </a:lnTo>
                <a:close/>
              </a:path>
            </a:pathLst>
          </a:custGeom>
          <a:solidFill>
            <a:srgbClr val="556D79"/>
          </a:solidFill>
        </p:spPr>
        <p:txBody>
          <a:bodyPr wrap="square" lIns="0" tIns="0" rIns="0" bIns="0" rtlCol="0"/>
          <a:lstStyle/>
          <a:p/>
        </p:txBody>
      </p:sp>
      <p:sp>
        <p:nvSpPr>
          <p:cNvPr id="1377" name="object 1377"/>
          <p:cNvSpPr/>
          <p:nvPr/>
        </p:nvSpPr>
        <p:spPr>
          <a:xfrm>
            <a:off x="2921745" y="3513589"/>
            <a:ext cx="4445" cy="10795"/>
          </a:xfrm>
          <a:custGeom>
            <a:avLst/>
            <a:gdLst/>
            <a:ahLst/>
            <a:cxnLst/>
            <a:rect l="l" t="t" r="r" b="b"/>
            <a:pathLst>
              <a:path w="4444" h="10795">
                <a:moveTo>
                  <a:pt x="139" y="0"/>
                </a:moveTo>
                <a:lnTo>
                  <a:pt x="0" y="7238"/>
                </a:lnTo>
                <a:lnTo>
                  <a:pt x="3695" y="10528"/>
                </a:lnTo>
                <a:lnTo>
                  <a:pt x="3835" y="3301"/>
                </a:lnTo>
                <a:lnTo>
                  <a:pt x="139" y="0"/>
                </a:lnTo>
                <a:close/>
              </a:path>
            </a:pathLst>
          </a:custGeom>
          <a:solidFill>
            <a:srgbClr val="556D79"/>
          </a:solidFill>
        </p:spPr>
        <p:txBody>
          <a:bodyPr wrap="square" lIns="0" tIns="0" rIns="0" bIns="0" rtlCol="0"/>
          <a:lstStyle/>
          <a:p/>
        </p:txBody>
      </p:sp>
      <p:sp>
        <p:nvSpPr>
          <p:cNvPr id="1378" name="object 1378"/>
          <p:cNvSpPr/>
          <p:nvPr/>
        </p:nvSpPr>
        <p:spPr>
          <a:xfrm>
            <a:off x="2916438" y="3513551"/>
            <a:ext cx="4445" cy="10795"/>
          </a:xfrm>
          <a:custGeom>
            <a:avLst/>
            <a:gdLst/>
            <a:ahLst/>
            <a:cxnLst/>
            <a:rect l="l" t="t" r="r" b="b"/>
            <a:pathLst>
              <a:path w="4444" h="10795">
                <a:moveTo>
                  <a:pt x="114" y="0"/>
                </a:moveTo>
                <a:lnTo>
                  <a:pt x="0" y="7238"/>
                </a:lnTo>
                <a:lnTo>
                  <a:pt x="3708" y="10515"/>
                </a:lnTo>
                <a:lnTo>
                  <a:pt x="3835" y="3301"/>
                </a:lnTo>
                <a:lnTo>
                  <a:pt x="114" y="0"/>
                </a:lnTo>
                <a:close/>
              </a:path>
            </a:pathLst>
          </a:custGeom>
          <a:solidFill>
            <a:srgbClr val="556D79"/>
          </a:solidFill>
        </p:spPr>
        <p:txBody>
          <a:bodyPr wrap="square" lIns="0" tIns="0" rIns="0" bIns="0" rtlCol="0"/>
          <a:lstStyle/>
          <a:p/>
        </p:txBody>
      </p:sp>
      <p:sp>
        <p:nvSpPr>
          <p:cNvPr id="1379" name="object 1379"/>
          <p:cNvSpPr/>
          <p:nvPr/>
        </p:nvSpPr>
        <p:spPr>
          <a:xfrm>
            <a:off x="2930249" y="3516957"/>
            <a:ext cx="4445" cy="10795"/>
          </a:xfrm>
          <a:custGeom>
            <a:avLst/>
            <a:gdLst/>
            <a:ahLst/>
            <a:cxnLst/>
            <a:rect l="l" t="t" r="r" b="b"/>
            <a:pathLst>
              <a:path w="4444" h="10795">
                <a:moveTo>
                  <a:pt x="3898" y="0"/>
                </a:moveTo>
                <a:lnTo>
                  <a:pt x="114" y="3136"/>
                </a:lnTo>
                <a:lnTo>
                  <a:pt x="0" y="10375"/>
                </a:lnTo>
                <a:lnTo>
                  <a:pt x="3759" y="7251"/>
                </a:lnTo>
                <a:lnTo>
                  <a:pt x="3898" y="0"/>
                </a:lnTo>
                <a:close/>
              </a:path>
            </a:pathLst>
          </a:custGeom>
          <a:solidFill>
            <a:srgbClr val="627D8A"/>
          </a:solidFill>
        </p:spPr>
        <p:txBody>
          <a:bodyPr wrap="square" lIns="0" tIns="0" rIns="0" bIns="0" rtlCol="0"/>
          <a:lstStyle/>
          <a:p/>
        </p:txBody>
      </p:sp>
      <p:sp>
        <p:nvSpPr>
          <p:cNvPr id="1380" name="object 1380"/>
          <p:cNvSpPr/>
          <p:nvPr/>
        </p:nvSpPr>
        <p:spPr>
          <a:xfrm>
            <a:off x="2924953" y="3516919"/>
            <a:ext cx="4445" cy="10795"/>
          </a:xfrm>
          <a:custGeom>
            <a:avLst/>
            <a:gdLst/>
            <a:ahLst/>
            <a:cxnLst/>
            <a:rect l="l" t="t" r="r" b="b"/>
            <a:pathLst>
              <a:path w="4444" h="10795">
                <a:moveTo>
                  <a:pt x="3873" y="0"/>
                </a:moveTo>
                <a:lnTo>
                  <a:pt x="127" y="3136"/>
                </a:lnTo>
                <a:lnTo>
                  <a:pt x="0" y="10375"/>
                </a:lnTo>
                <a:lnTo>
                  <a:pt x="3759" y="7213"/>
                </a:lnTo>
                <a:lnTo>
                  <a:pt x="3873" y="0"/>
                </a:lnTo>
                <a:close/>
              </a:path>
            </a:pathLst>
          </a:custGeom>
          <a:solidFill>
            <a:srgbClr val="627D8A"/>
          </a:solidFill>
        </p:spPr>
        <p:txBody>
          <a:bodyPr wrap="square" lIns="0" tIns="0" rIns="0" bIns="0" rtlCol="0"/>
          <a:lstStyle/>
          <a:p/>
        </p:txBody>
      </p:sp>
      <p:sp>
        <p:nvSpPr>
          <p:cNvPr id="1381" name="object 1381"/>
          <p:cNvSpPr/>
          <p:nvPr/>
        </p:nvSpPr>
        <p:spPr>
          <a:xfrm>
            <a:off x="2926988" y="3523704"/>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382" name="object 1382"/>
          <p:cNvSpPr/>
          <p:nvPr/>
        </p:nvSpPr>
        <p:spPr>
          <a:xfrm>
            <a:off x="2927132" y="3513638"/>
            <a:ext cx="7620" cy="6985"/>
          </a:xfrm>
          <a:custGeom>
            <a:avLst/>
            <a:gdLst/>
            <a:ahLst/>
            <a:cxnLst/>
            <a:rect l="l" t="t" r="r" b="b"/>
            <a:pathLst>
              <a:path w="7619" h="6985">
                <a:moveTo>
                  <a:pt x="25" y="0"/>
                </a:moveTo>
                <a:lnTo>
                  <a:pt x="3746" y="3289"/>
                </a:lnTo>
                <a:lnTo>
                  <a:pt x="0" y="6438"/>
                </a:lnTo>
                <a:lnTo>
                  <a:pt x="3238" y="6464"/>
                </a:lnTo>
                <a:lnTo>
                  <a:pt x="7010" y="3314"/>
                </a:lnTo>
                <a:lnTo>
                  <a:pt x="3276" y="25"/>
                </a:lnTo>
                <a:lnTo>
                  <a:pt x="25" y="0"/>
                </a:lnTo>
                <a:close/>
              </a:path>
            </a:pathLst>
          </a:custGeom>
          <a:solidFill>
            <a:srgbClr val="FFFFFF"/>
          </a:solidFill>
        </p:spPr>
        <p:txBody>
          <a:bodyPr wrap="square" lIns="0" tIns="0" rIns="0" bIns="0" rtlCol="0"/>
          <a:lstStyle/>
          <a:p/>
        </p:txBody>
      </p:sp>
      <p:sp>
        <p:nvSpPr>
          <p:cNvPr id="1383" name="object 1383"/>
          <p:cNvSpPr/>
          <p:nvPr/>
        </p:nvSpPr>
        <p:spPr>
          <a:xfrm>
            <a:off x="2919667" y="3516884"/>
            <a:ext cx="4445" cy="10795"/>
          </a:xfrm>
          <a:custGeom>
            <a:avLst/>
            <a:gdLst/>
            <a:ahLst/>
            <a:cxnLst/>
            <a:rect l="l" t="t" r="r" b="b"/>
            <a:pathLst>
              <a:path w="4444" h="10795">
                <a:moveTo>
                  <a:pt x="3886" y="0"/>
                </a:moveTo>
                <a:lnTo>
                  <a:pt x="127" y="3136"/>
                </a:lnTo>
                <a:lnTo>
                  <a:pt x="0" y="10375"/>
                </a:lnTo>
                <a:lnTo>
                  <a:pt x="3733" y="7238"/>
                </a:lnTo>
                <a:lnTo>
                  <a:pt x="3886" y="0"/>
                </a:lnTo>
                <a:close/>
              </a:path>
            </a:pathLst>
          </a:custGeom>
          <a:solidFill>
            <a:srgbClr val="627D8A"/>
          </a:solidFill>
        </p:spPr>
        <p:txBody>
          <a:bodyPr wrap="square" lIns="0" tIns="0" rIns="0" bIns="0" rtlCol="0"/>
          <a:lstStyle/>
          <a:p/>
        </p:txBody>
      </p:sp>
      <p:sp>
        <p:nvSpPr>
          <p:cNvPr id="1384" name="object 1384"/>
          <p:cNvSpPr/>
          <p:nvPr/>
        </p:nvSpPr>
        <p:spPr>
          <a:xfrm>
            <a:off x="2921701" y="3523659"/>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385" name="object 1385"/>
          <p:cNvSpPr/>
          <p:nvPr/>
        </p:nvSpPr>
        <p:spPr>
          <a:xfrm>
            <a:off x="2921838" y="3513587"/>
            <a:ext cx="6985" cy="6985"/>
          </a:xfrm>
          <a:custGeom>
            <a:avLst/>
            <a:gdLst/>
            <a:ahLst/>
            <a:cxnLst/>
            <a:rect l="l" t="t" r="r" b="b"/>
            <a:pathLst>
              <a:path w="6985" h="6985">
                <a:moveTo>
                  <a:pt x="50" y="0"/>
                </a:moveTo>
                <a:lnTo>
                  <a:pt x="3746" y="3301"/>
                </a:lnTo>
                <a:lnTo>
                  <a:pt x="0" y="6438"/>
                </a:lnTo>
                <a:lnTo>
                  <a:pt x="3238" y="6464"/>
                </a:lnTo>
                <a:lnTo>
                  <a:pt x="6985" y="3327"/>
                </a:lnTo>
                <a:lnTo>
                  <a:pt x="3263" y="25"/>
                </a:lnTo>
                <a:lnTo>
                  <a:pt x="50" y="0"/>
                </a:lnTo>
                <a:close/>
              </a:path>
            </a:pathLst>
          </a:custGeom>
          <a:solidFill>
            <a:srgbClr val="FFFFFF"/>
          </a:solidFill>
        </p:spPr>
        <p:txBody>
          <a:bodyPr wrap="square" lIns="0" tIns="0" rIns="0" bIns="0" rtlCol="0"/>
          <a:lstStyle/>
          <a:p/>
        </p:txBody>
      </p:sp>
      <p:sp>
        <p:nvSpPr>
          <p:cNvPr id="1386" name="object 1386"/>
          <p:cNvSpPr/>
          <p:nvPr/>
        </p:nvSpPr>
        <p:spPr>
          <a:xfrm>
            <a:off x="2914162" y="3516826"/>
            <a:ext cx="4445" cy="10795"/>
          </a:xfrm>
          <a:custGeom>
            <a:avLst/>
            <a:gdLst/>
            <a:ahLst/>
            <a:cxnLst/>
            <a:rect l="l" t="t" r="r" b="b"/>
            <a:pathLst>
              <a:path w="4444" h="10795">
                <a:moveTo>
                  <a:pt x="3898" y="0"/>
                </a:moveTo>
                <a:lnTo>
                  <a:pt x="139" y="3149"/>
                </a:lnTo>
                <a:lnTo>
                  <a:pt x="0" y="10375"/>
                </a:lnTo>
                <a:lnTo>
                  <a:pt x="3759" y="7238"/>
                </a:lnTo>
                <a:lnTo>
                  <a:pt x="3898" y="0"/>
                </a:lnTo>
                <a:close/>
              </a:path>
            </a:pathLst>
          </a:custGeom>
          <a:solidFill>
            <a:srgbClr val="627D8A"/>
          </a:solidFill>
        </p:spPr>
        <p:txBody>
          <a:bodyPr wrap="square" lIns="0" tIns="0" rIns="0" bIns="0" rtlCol="0"/>
          <a:lstStyle/>
          <a:p/>
        </p:txBody>
      </p:sp>
      <p:sp>
        <p:nvSpPr>
          <p:cNvPr id="1387" name="object 1387"/>
          <p:cNvSpPr/>
          <p:nvPr/>
        </p:nvSpPr>
        <p:spPr>
          <a:xfrm>
            <a:off x="2916397" y="3523617"/>
            <a:ext cx="3810" cy="0"/>
          </a:xfrm>
          <a:custGeom>
            <a:avLst/>
            <a:gdLst/>
            <a:ahLst/>
            <a:cxnLst/>
            <a:rect l="l" t="t" r="r" b="b"/>
            <a:pathLst>
              <a:path w="3810" h="0">
                <a:moveTo>
                  <a:pt x="0" y="0"/>
                </a:moveTo>
                <a:lnTo>
                  <a:pt x="3403" y="0"/>
                </a:lnTo>
              </a:path>
            </a:pathLst>
          </a:custGeom>
          <a:ln w="7264">
            <a:solidFill>
              <a:srgbClr val="556D79"/>
            </a:solidFill>
          </a:ln>
        </p:spPr>
        <p:txBody>
          <a:bodyPr wrap="square" lIns="0" tIns="0" rIns="0" bIns="0" rtlCol="0"/>
          <a:lstStyle/>
          <a:p/>
        </p:txBody>
      </p:sp>
      <p:sp>
        <p:nvSpPr>
          <p:cNvPr id="1388" name="object 1388"/>
          <p:cNvSpPr/>
          <p:nvPr/>
        </p:nvSpPr>
        <p:spPr>
          <a:xfrm>
            <a:off x="2916556" y="3513551"/>
            <a:ext cx="6985" cy="6985"/>
          </a:xfrm>
          <a:custGeom>
            <a:avLst/>
            <a:gdLst/>
            <a:ahLst/>
            <a:cxnLst/>
            <a:rect l="l" t="t" r="r" b="b"/>
            <a:pathLst>
              <a:path w="6985" h="6985">
                <a:moveTo>
                  <a:pt x="0" y="0"/>
                </a:moveTo>
                <a:lnTo>
                  <a:pt x="3721" y="3302"/>
                </a:lnTo>
                <a:lnTo>
                  <a:pt x="0" y="6438"/>
                </a:lnTo>
                <a:lnTo>
                  <a:pt x="3238" y="6477"/>
                </a:lnTo>
                <a:lnTo>
                  <a:pt x="6997" y="3327"/>
                </a:lnTo>
                <a:lnTo>
                  <a:pt x="3301" y="38"/>
                </a:lnTo>
                <a:lnTo>
                  <a:pt x="0" y="0"/>
                </a:lnTo>
                <a:close/>
              </a:path>
            </a:pathLst>
          </a:custGeom>
          <a:solidFill>
            <a:srgbClr val="FFFFFF"/>
          </a:solidFill>
        </p:spPr>
        <p:txBody>
          <a:bodyPr wrap="square" lIns="0" tIns="0" rIns="0" bIns="0" rtlCol="0"/>
          <a:lstStyle/>
          <a:p/>
        </p:txBody>
      </p:sp>
      <p:sp>
        <p:nvSpPr>
          <p:cNvPr id="1389" name="object 1389"/>
          <p:cNvSpPr/>
          <p:nvPr/>
        </p:nvSpPr>
        <p:spPr>
          <a:xfrm>
            <a:off x="2900006" y="3523521"/>
            <a:ext cx="14604" cy="0"/>
          </a:xfrm>
          <a:custGeom>
            <a:avLst/>
            <a:gdLst/>
            <a:ahLst/>
            <a:cxnLst/>
            <a:rect l="l" t="t" r="r" b="b"/>
            <a:pathLst>
              <a:path w="14605" h="0">
                <a:moveTo>
                  <a:pt x="0" y="0"/>
                </a:moveTo>
                <a:lnTo>
                  <a:pt x="14300" y="0"/>
                </a:lnTo>
              </a:path>
            </a:pathLst>
          </a:custGeom>
          <a:ln w="7353">
            <a:solidFill>
              <a:srgbClr val="556D79"/>
            </a:solidFill>
          </a:ln>
        </p:spPr>
        <p:txBody>
          <a:bodyPr wrap="square" lIns="0" tIns="0" rIns="0" bIns="0" rtlCol="0"/>
          <a:lstStyle/>
          <a:p/>
        </p:txBody>
      </p:sp>
      <p:sp>
        <p:nvSpPr>
          <p:cNvPr id="1390" name="object 1390"/>
          <p:cNvSpPr/>
          <p:nvPr/>
        </p:nvSpPr>
        <p:spPr>
          <a:xfrm>
            <a:off x="2882687" y="3516480"/>
            <a:ext cx="17780" cy="14604"/>
          </a:xfrm>
          <a:custGeom>
            <a:avLst/>
            <a:gdLst/>
            <a:ahLst/>
            <a:cxnLst/>
            <a:rect l="l" t="t" r="r" b="b"/>
            <a:pathLst>
              <a:path w="17780" h="14604">
                <a:moveTo>
                  <a:pt x="152" y="0"/>
                </a:moveTo>
                <a:lnTo>
                  <a:pt x="0" y="7251"/>
                </a:lnTo>
                <a:lnTo>
                  <a:pt x="17284" y="13995"/>
                </a:lnTo>
                <a:lnTo>
                  <a:pt x="17437" y="6769"/>
                </a:lnTo>
                <a:lnTo>
                  <a:pt x="152" y="0"/>
                </a:lnTo>
                <a:close/>
              </a:path>
            </a:pathLst>
          </a:custGeom>
          <a:solidFill>
            <a:srgbClr val="4F6671"/>
          </a:solidFill>
        </p:spPr>
        <p:txBody>
          <a:bodyPr wrap="square" lIns="0" tIns="0" rIns="0" bIns="0" rtlCol="0"/>
          <a:lstStyle/>
          <a:p/>
        </p:txBody>
      </p:sp>
      <p:sp>
        <p:nvSpPr>
          <p:cNvPr id="1391" name="object 1391"/>
          <p:cNvSpPr/>
          <p:nvPr/>
        </p:nvSpPr>
        <p:spPr>
          <a:xfrm>
            <a:off x="2882836" y="3510055"/>
            <a:ext cx="35560" cy="13335"/>
          </a:xfrm>
          <a:custGeom>
            <a:avLst/>
            <a:gdLst/>
            <a:ahLst/>
            <a:cxnLst/>
            <a:rect l="l" t="t" r="r" b="b"/>
            <a:pathLst>
              <a:path w="35560" h="13335">
                <a:moveTo>
                  <a:pt x="17360" y="0"/>
                </a:moveTo>
                <a:lnTo>
                  <a:pt x="0" y="6426"/>
                </a:lnTo>
                <a:lnTo>
                  <a:pt x="17284" y="13195"/>
                </a:lnTo>
                <a:lnTo>
                  <a:pt x="17310" y="9791"/>
                </a:lnTo>
                <a:lnTo>
                  <a:pt x="31622" y="9791"/>
                </a:lnTo>
                <a:lnTo>
                  <a:pt x="35229" y="6769"/>
                </a:lnTo>
                <a:lnTo>
                  <a:pt x="31508" y="3479"/>
                </a:lnTo>
                <a:lnTo>
                  <a:pt x="17348" y="3365"/>
                </a:lnTo>
                <a:lnTo>
                  <a:pt x="17360" y="0"/>
                </a:lnTo>
                <a:close/>
              </a:path>
              <a:path w="35560" h="13335">
                <a:moveTo>
                  <a:pt x="31622" y="9791"/>
                </a:moveTo>
                <a:lnTo>
                  <a:pt x="17310" y="9791"/>
                </a:lnTo>
                <a:lnTo>
                  <a:pt x="31470" y="9918"/>
                </a:lnTo>
                <a:lnTo>
                  <a:pt x="31622" y="9791"/>
                </a:lnTo>
                <a:close/>
              </a:path>
            </a:pathLst>
          </a:custGeom>
          <a:solidFill>
            <a:srgbClr val="FFFFFF"/>
          </a:solidFill>
        </p:spPr>
        <p:txBody>
          <a:bodyPr wrap="square" lIns="0" tIns="0" rIns="0" bIns="0" rtlCol="0"/>
          <a:lstStyle/>
          <a:p/>
        </p:txBody>
      </p:sp>
      <p:sp>
        <p:nvSpPr>
          <p:cNvPr id="1392" name="object 1392"/>
          <p:cNvSpPr/>
          <p:nvPr/>
        </p:nvSpPr>
        <p:spPr>
          <a:xfrm>
            <a:off x="2916589" y="3533895"/>
            <a:ext cx="635" cy="0"/>
          </a:xfrm>
          <a:custGeom>
            <a:avLst/>
            <a:gdLst/>
            <a:ahLst/>
            <a:cxnLst/>
            <a:rect l="l" t="t" r="r" b="b"/>
            <a:pathLst>
              <a:path w="635" h="0">
                <a:moveTo>
                  <a:pt x="0" y="0"/>
                </a:moveTo>
                <a:lnTo>
                  <a:pt x="152" y="0"/>
                </a:lnTo>
              </a:path>
            </a:pathLst>
          </a:custGeom>
          <a:ln w="10617">
            <a:solidFill>
              <a:srgbClr val="939598"/>
            </a:solidFill>
          </a:ln>
        </p:spPr>
        <p:txBody>
          <a:bodyPr wrap="square" lIns="0" tIns="0" rIns="0" bIns="0" rtlCol="0"/>
          <a:lstStyle/>
          <a:p/>
        </p:txBody>
      </p:sp>
      <p:sp>
        <p:nvSpPr>
          <p:cNvPr id="1393" name="object 1393"/>
          <p:cNvSpPr/>
          <p:nvPr/>
        </p:nvSpPr>
        <p:spPr>
          <a:xfrm>
            <a:off x="2896460" y="3531846"/>
            <a:ext cx="4445" cy="10795"/>
          </a:xfrm>
          <a:custGeom>
            <a:avLst/>
            <a:gdLst/>
            <a:ahLst/>
            <a:cxnLst/>
            <a:rect l="l" t="t" r="r" b="b"/>
            <a:pathLst>
              <a:path w="4444" h="10795">
                <a:moveTo>
                  <a:pt x="3886" y="0"/>
                </a:moveTo>
                <a:lnTo>
                  <a:pt x="127" y="3136"/>
                </a:lnTo>
                <a:lnTo>
                  <a:pt x="0" y="10388"/>
                </a:lnTo>
                <a:lnTo>
                  <a:pt x="3733" y="7226"/>
                </a:lnTo>
                <a:lnTo>
                  <a:pt x="3886" y="0"/>
                </a:lnTo>
                <a:close/>
              </a:path>
            </a:pathLst>
          </a:custGeom>
          <a:solidFill>
            <a:srgbClr val="627D8A"/>
          </a:solidFill>
        </p:spPr>
        <p:txBody>
          <a:bodyPr wrap="square" lIns="0" tIns="0" rIns="0" bIns="0" rtlCol="0"/>
          <a:lstStyle/>
          <a:p/>
        </p:txBody>
      </p:sp>
      <p:sp>
        <p:nvSpPr>
          <p:cNvPr id="1394" name="object 1394"/>
          <p:cNvSpPr/>
          <p:nvPr/>
        </p:nvSpPr>
        <p:spPr>
          <a:xfrm>
            <a:off x="2891149" y="3531801"/>
            <a:ext cx="4445" cy="10795"/>
          </a:xfrm>
          <a:custGeom>
            <a:avLst/>
            <a:gdLst/>
            <a:ahLst/>
            <a:cxnLst/>
            <a:rect l="l" t="t" r="r" b="b"/>
            <a:pathLst>
              <a:path w="4444" h="10795">
                <a:moveTo>
                  <a:pt x="3860" y="0"/>
                </a:moveTo>
                <a:lnTo>
                  <a:pt x="139" y="3136"/>
                </a:lnTo>
                <a:lnTo>
                  <a:pt x="0" y="10375"/>
                </a:lnTo>
                <a:lnTo>
                  <a:pt x="3733" y="7226"/>
                </a:lnTo>
                <a:lnTo>
                  <a:pt x="3860" y="0"/>
                </a:lnTo>
                <a:close/>
              </a:path>
            </a:pathLst>
          </a:custGeom>
          <a:solidFill>
            <a:srgbClr val="627D8A"/>
          </a:solidFill>
        </p:spPr>
        <p:txBody>
          <a:bodyPr wrap="square" lIns="0" tIns="0" rIns="0" bIns="0" rtlCol="0"/>
          <a:lstStyle/>
          <a:p/>
        </p:txBody>
      </p:sp>
      <p:sp>
        <p:nvSpPr>
          <p:cNvPr id="1395" name="object 1395"/>
          <p:cNvSpPr/>
          <p:nvPr/>
        </p:nvSpPr>
        <p:spPr>
          <a:xfrm>
            <a:off x="2885852" y="3531766"/>
            <a:ext cx="4445" cy="10795"/>
          </a:xfrm>
          <a:custGeom>
            <a:avLst/>
            <a:gdLst/>
            <a:ahLst/>
            <a:cxnLst/>
            <a:rect l="l" t="t" r="r" b="b"/>
            <a:pathLst>
              <a:path w="4444" h="10795">
                <a:moveTo>
                  <a:pt x="3886" y="0"/>
                </a:moveTo>
                <a:lnTo>
                  <a:pt x="127" y="3136"/>
                </a:lnTo>
                <a:lnTo>
                  <a:pt x="0" y="10388"/>
                </a:lnTo>
                <a:lnTo>
                  <a:pt x="3759" y="7226"/>
                </a:lnTo>
                <a:lnTo>
                  <a:pt x="3886" y="0"/>
                </a:lnTo>
                <a:close/>
              </a:path>
            </a:pathLst>
          </a:custGeom>
          <a:solidFill>
            <a:srgbClr val="627D8A"/>
          </a:solidFill>
        </p:spPr>
        <p:txBody>
          <a:bodyPr wrap="square" lIns="0" tIns="0" rIns="0" bIns="0" rtlCol="0"/>
          <a:lstStyle/>
          <a:p/>
        </p:txBody>
      </p:sp>
      <p:sp>
        <p:nvSpPr>
          <p:cNvPr id="1396" name="object 1396"/>
          <p:cNvSpPr/>
          <p:nvPr/>
        </p:nvSpPr>
        <p:spPr>
          <a:xfrm>
            <a:off x="2902398" y="3542001"/>
            <a:ext cx="14604" cy="0"/>
          </a:xfrm>
          <a:custGeom>
            <a:avLst/>
            <a:gdLst/>
            <a:ahLst/>
            <a:cxnLst/>
            <a:rect l="l" t="t" r="r" b="b"/>
            <a:pathLst>
              <a:path w="14605" h="0">
                <a:moveTo>
                  <a:pt x="0" y="0"/>
                </a:moveTo>
                <a:lnTo>
                  <a:pt x="14287" y="0"/>
                </a:lnTo>
              </a:path>
            </a:pathLst>
          </a:custGeom>
          <a:ln w="7378">
            <a:solidFill>
              <a:srgbClr val="556D79"/>
            </a:solidFill>
          </a:ln>
        </p:spPr>
        <p:txBody>
          <a:bodyPr wrap="square" lIns="0" tIns="0" rIns="0" bIns="0" rtlCol="0"/>
          <a:lstStyle/>
          <a:p/>
        </p:txBody>
      </p:sp>
      <p:sp>
        <p:nvSpPr>
          <p:cNvPr id="1397" name="object 1397"/>
          <p:cNvSpPr/>
          <p:nvPr/>
        </p:nvSpPr>
        <p:spPr>
          <a:xfrm>
            <a:off x="2898696" y="3535013"/>
            <a:ext cx="4445" cy="10795"/>
          </a:xfrm>
          <a:custGeom>
            <a:avLst/>
            <a:gdLst/>
            <a:ahLst/>
            <a:cxnLst/>
            <a:rect l="l" t="t" r="r" b="b"/>
            <a:pathLst>
              <a:path w="4444" h="10795">
                <a:moveTo>
                  <a:pt x="152" y="0"/>
                </a:moveTo>
                <a:lnTo>
                  <a:pt x="0" y="7213"/>
                </a:lnTo>
                <a:lnTo>
                  <a:pt x="3695" y="10528"/>
                </a:lnTo>
                <a:lnTo>
                  <a:pt x="3835" y="3301"/>
                </a:lnTo>
                <a:lnTo>
                  <a:pt x="152" y="0"/>
                </a:lnTo>
                <a:close/>
              </a:path>
            </a:pathLst>
          </a:custGeom>
          <a:solidFill>
            <a:srgbClr val="4F6671"/>
          </a:solidFill>
        </p:spPr>
        <p:txBody>
          <a:bodyPr wrap="square" lIns="0" tIns="0" rIns="0" bIns="0" rtlCol="0"/>
          <a:lstStyle/>
          <a:p/>
        </p:txBody>
      </p:sp>
      <p:sp>
        <p:nvSpPr>
          <p:cNvPr id="1398" name="object 1398"/>
          <p:cNvSpPr/>
          <p:nvPr/>
        </p:nvSpPr>
        <p:spPr>
          <a:xfrm>
            <a:off x="2896904" y="3541903"/>
            <a:ext cx="3810" cy="0"/>
          </a:xfrm>
          <a:custGeom>
            <a:avLst/>
            <a:gdLst/>
            <a:ahLst/>
            <a:cxnLst/>
            <a:rect l="l" t="t" r="r" b="b"/>
            <a:pathLst>
              <a:path w="3810" h="0">
                <a:moveTo>
                  <a:pt x="0" y="0"/>
                </a:moveTo>
                <a:lnTo>
                  <a:pt x="3378" y="0"/>
                </a:lnTo>
              </a:path>
            </a:pathLst>
          </a:custGeom>
          <a:ln w="7251">
            <a:solidFill>
              <a:srgbClr val="556D79"/>
            </a:solidFill>
          </a:ln>
        </p:spPr>
        <p:txBody>
          <a:bodyPr wrap="square" lIns="0" tIns="0" rIns="0" bIns="0" rtlCol="0"/>
          <a:lstStyle/>
          <a:p/>
        </p:txBody>
      </p:sp>
      <p:sp>
        <p:nvSpPr>
          <p:cNvPr id="1399" name="object 1399"/>
          <p:cNvSpPr/>
          <p:nvPr/>
        </p:nvSpPr>
        <p:spPr>
          <a:xfrm>
            <a:off x="2893199" y="3534938"/>
            <a:ext cx="3810" cy="10795"/>
          </a:xfrm>
          <a:custGeom>
            <a:avLst/>
            <a:gdLst/>
            <a:ahLst/>
            <a:cxnLst/>
            <a:rect l="l" t="t" r="r" b="b"/>
            <a:pathLst>
              <a:path w="3810" h="10795">
                <a:moveTo>
                  <a:pt x="114" y="0"/>
                </a:moveTo>
                <a:lnTo>
                  <a:pt x="0" y="7251"/>
                </a:lnTo>
                <a:lnTo>
                  <a:pt x="3708" y="10566"/>
                </a:lnTo>
                <a:lnTo>
                  <a:pt x="3810" y="3340"/>
                </a:lnTo>
                <a:lnTo>
                  <a:pt x="114" y="0"/>
                </a:lnTo>
                <a:close/>
              </a:path>
            </a:pathLst>
          </a:custGeom>
          <a:solidFill>
            <a:srgbClr val="4F6671"/>
          </a:solidFill>
        </p:spPr>
        <p:txBody>
          <a:bodyPr wrap="square" lIns="0" tIns="0" rIns="0" bIns="0" rtlCol="0"/>
          <a:lstStyle/>
          <a:p/>
        </p:txBody>
      </p:sp>
      <p:sp>
        <p:nvSpPr>
          <p:cNvPr id="1400" name="object 1400"/>
          <p:cNvSpPr/>
          <p:nvPr/>
        </p:nvSpPr>
        <p:spPr>
          <a:xfrm>
            <a:off x="2893311" y="3531833"/>
            <a:ext cx="7620" cy="6985"/>
          </a:xfrm>
          <a:custGeom>
            <a:avLst/>
            <a:gdLst/>
            <a:ahLst/>
            <a:cxnLst/>
            <a:rect l="l" t="t" r="r" b="b"/>
            <a:pathLst>
              <a:path w="7619" h="6985">
                <a:moveTo>
                  <a:pt x="3759" y="0"/>
                </a:moveTo>
                <a:lnTo>
                  <a:pt x="0" y="3111"/>
                </a:lnTo>
                <a:lnTo>
                  <a:pt x="3695" y="6438"/>
                </a:lnTo>
                <a:lnTo>
                  <a:pt x="6972" y="6476"/>
                </a:lnTo>
                <a:lnTo>
                  <a:pt x="3276" y="3149"/>
                </a:lnTo>
                <a:lnTo>
                  <a:pt x="7035" y="12"/>
                </a:lnTo>
                <a:lnTo>
                  <a:pt x="3759" y="0"/>
                </a:lnTo>
                <a:close/>
              </a:path>
            </a:pathLst>
          </a:custGeom>
          <a:solidFill>
            <a:srgbClr val="FFFFFF"/>
          </a:solidFill>
        </p:spPr>
        <p:txBody>
          <a:bodyPr wrap="square" lIns="0" tIns="0" rIns="0" bIns="0" rtlCol="0"/>
          <a:lstStyle/>
          <a:p/>
        </p:txBody>
      </p:sp>
      <p:sp>
        <p:nvSpPr>
          <p:cNvPr id="1401" name="object 1401"/>
          <p:cNvSpPr/>
          <p:nvPr/>
        </p:nvSpPr>
        <p:spPr>
          <a:xfrm>
            <a:off x="2887903" y="3534933"/>
            <a:ext cx="4445" cy="10795"/>
          </a:xfrm>
          <a:custGeom>
            <a:avLst/>
            <a:gdLst/>
            <a:ahLst/>
            <a:cxnLst/>
            <a:rect l="l" t="t" r="r" b="b"/>
            <a:pathLst>
              <a:path w="4444" h="10795">
                <a:moveTo>
                  <a:pt x="126" y="0"/>
                </a:moveTo>
                <a:lnTo>
                  <a:pt x="0" y="7238"/>
                </a:lnTo>
                <a:lnTo>
                  <a:pt x="3708" y="10528"/>
                </a:lnTo>
                <a:lnTo>
                  <a:pt x="3848" y="3301"/>
                </a:lnTo>
                <a:lnTo>
                  <a:pt x="126" y="0"/>
                </a:lnTo>
                <a:close/>
              </a:path>
            </a:pathLst>
          </a:custGeom>
          <a:solidFill>
            <a:srgbClr val="4F6671"/>
          </a:solidFill>
        </p:spPr>
        <p:txBody>
          <a:bodyPr wrap="square" lIns="0" tIns="0" rIns="0" bIns="0" rtlCol="0"/>
          <a:lstStyle/>
          <a:p/>
        </p:txBody>
      </p:sp>
      <p:sp>
        <p:nvSpPr>
          <p:cNvPr id="1402" name="object 1402"/>
          <p:cNvSpPr/>
          <p:nvPr/>
        </p:nvSpPr>
        <p:spPr>
          <a:xfrm>
            <a:off x="2891605" y="3541865"/>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403" name="object 1403"/>
          <p:cNvSpPr/>
          <p:nvPr/>
        </p:nvSpPr>
        <p:spPr>
          <a:xfrm>
            <a:off x="2888038" y="3531776"/>
            <a:ext cx="6985" cy="6985"/>
          </a:xfrm>
          <a:custGeom>
            <a:avLst/>
            <a:gdLst/>
            <a:ahLst/>
            <a:cxnLst/>
            <a:rect l="l" t="t" r="r" b="b"/>
            <a:pathLst>
              <a:path w="6985" h="6985">
                <a:moveTo>
                  <a:pt x="3733" y="0"/>
                </a:moveTo>
                <a:lnTo>
                  <a:pt x="0" y="3162"/>
                </a:lnTo>
                <a:lnTo>
                  <a:pt x="3708" y="6464"/>
                </a:lnTo>
                <a:lnTo>
                  <a:pt x="6959" y="6489"/>
                </a:lnTo>
                <a:lnTo>
                  <a:pt x="3251" y="3162"/>
                </a:lnTo>
                <a:lnTo>
                  <a:pt x="6972" y="25"/>
                </a:lnTo>
                <a:lnTo>
                  <a:pt x="3733" y="0"/>
                </a:lnTo>
                <a:close/>
              </a:path>
            </a:pathLst>
          </a:custGeom>
          <a:solidFill>
            <a:srgbClr val="FFFFFF"/>
          </a:solidFill>
        </p:spPr>
        <p:txBody>
          <a:bodyPr wrap="square" lIns="0" tIns="0" rIns="0" bIns="0" rtlCol="0"/>
          <a:lstStyle/>
          <a:p/>
        </p:txBody>
      </p:sp>
      <p:sp>
        <p:nvSpPr>
          <p:cNvPr id="1404" name="object 1404"/>
          <p:cNvSpPr/>
          <p:nvPr/>
        </p:nvSpPr>
        <p:spPr>
          <a:xfrm>
            <a:off x="2882715" y="3531740"/>
            <a:ext cx="7620" cy="6985"/>
          </a:xfrm>
          <a:custGeom>
            <a:avLst/>
            <a:gdLst/>
            <a:ahLst/>
            <a:cxnLst/>
            <a:rect l="l" t="t" r="r" b="b"/>
            <a:pathLst>
              <a:path w="7619" h="6985">
                <a:moveTo>
                  <a:pt x="3771" y="0"/>
                </a:moveTo>
                <a:lnTo>
                  <a:pt x="0" y="3136"/>
                </a:lnTo>
                <a:lnTo>
                  <a:pt x="3733" y="6464"/>
                </a:lnTo>
                <a:lnTo>
                  <a:pt x="6997" y="6489"/>
                </a:lnTo>
                <a:lnTo>
                  <a:pt x="3263" y="3162"/>
                </a:lnTo>
                <a:lnTo>
                  <a:pt x="7023" y="25"/>
                </a:lnTo>
                <a:lnTo>
                  <a:pt x="3771" y="0"/>
                </a:lnTo>
                <a:close/>
              </a:path>
            </a:pathLst>
          </a:custGeom>
          <a:solidFill>
            <a:srgbClr val="FFFFFF"/>
          </a:solidFill>
        </p:spPr>
        <p:txBody>
          <a:bodyPr wrap="square" lIns="0" tIns="0" rIns="0" bIns="0" rtlCol="0"/>
          <a:lstStyle/>
          <a:p/>
        </p:txBody>
      </p:sp>
      <p:sp>
        <p:nvSpPr>
          <p:cNvPr id="1405" name="object 1405"/>
          <p:cNvSpPr/>
          <p:nvPr/>
        </p:nvSpPr>
        <p:spPr>
          <a:xfrm>
            <a:off x="2886320" y="3541834"/>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406" name="object 1406"/>
          <p:cNvSpPr/>
          <p:nvPr/>
        </p:nvSpPr>
        <p:spPr>
          <a:xfrm>
            <a:off x="2882596" y="3534878"/>
            <a:ext cx="4445" cy="10795"/>
          </a:xfrm>
          <a:custGeom>
            <a:avLst/>
            <a:gdLst/>
            <a:ahLst/>
            <a:cxnLst/>
            <a:rect l="l" t="t" r="r" b="b"/>
            <a:pathLst>
              <a:path w="4444" h="10795">
                <a:moveTo>
                  <a:pt x="126" y="0"/>
                </a:moveTo>
                <a:lnTo>
                  <a:pt x="0" y="7238"/>
                </a:lnTo>
                <a:lnTo>
                  <a:pt x="3721" y="10553"/>
                </a:lnTo>
                <a:lnTo>
                  <a:pt x="3848" y="3327"/>
                </a:lnTo>
                <a:lnTo>
                  <a:pt x="126" y="0"/>
                </a:lnTo>
                <a:close/>
              </a:path>
            </a:pathLst>
          </a:custGeom>
          <a:solidFill>
            <a:srgbClr val="4F6671"/>
          </a:solidFill>
        </p:spPr>
        <p:txBody>
          <a:bodyPr wrap="square" lIns="0" tIns="0" rIns="0" bIns="0" rtlCol="0"/>
          <a:lstStyle/>
          <a:p/>
        </p:txBody>
      </p:sp>
      <p:sp>
        <p:nvSpPr>
          <p:cNvPr id="1407" name="object 1407"/>
          <p:cNvSpPr/>
          <p:nvPr/>
        </p:nvSpPr>
        <p:spPr>
          <a:xfrm>
            <a:off x="2916530" y="3543743"/>
            <a:ext cx="635" cy="0"/>
          </a:xfrm>
          <a:custGeom>
            <a:avLst/>
            <a:gdLst/>
            <a:ahLst/>
            <a:cxnLst/>
            <a:rect l="l" t="t" r="r" b="b"/>
            <a:pathLst>
              <a:path w="635" h="0">
                <a:moveTo>
                  <a:pt x="0" y="0"/>
                </a:moveTo>
                <a:lnTo>
                  <a:pt x="152" y="0"/>
                </a:lnTo>
              </a:path>
            </a:pathLst>
          </a:custGeom>
          <a:ln w="10629">
            <a:solidFill>
              <a:srgbClr val="939598"/>
            </a:solidFill>
          </a:ln>
        </p:spPr>
        <p:txBody>
          <a:bodyPr wrap="square" lIns="0" tIns="0" rIns="0" bIns="0" rtlCol="0"/>
          <a:lstStyle/>
          <a:p/>
        </p:txBody>
      </p:sp>
      <p:sp>
        <p:nvSpPr>
          <p:cNvPr id="1408" name="object 1408"/>
          <p:cNvSpPr/>
          <p:nvPr/>
        </p:nvSpPr>
        <p:spPr>
          <a:xfrm>
            <a:off x="2916532" y="3535366"/>
            <a:ext cx="17780" cy="13970"/>
          </a:xfrm>
          <a:custGeom>
            <a:avLst/>
            <a:gdLst/>
            <a:ahLst/>
            <a:cxnLst/>
            <a:rect l="l" t="t" r="r" b="b"/>
            <a:pathLst>
              <a:path w="17780" h="13970">
                <a:moveTo>
                  <a:pt x="17500" y="0"/>
                </a:moveTo>
                <a:lnTo>
                  <a:pt x="139" y="6438"/>
                </a:lnTo>
                <a:lnTo>
                  <a:pt x="0" y="13690"/>
                </a:lnTo>
                <a:lnTo>
                  <a:pt x="17373" y="7251"/>
                </a:lnTo>
                <a:lnTo>
                  <a:pt x="17500" y="0"/>
                </a:lnTo>
                <a:close/>
              </a:path>
            </a:pathLst>
          </a:custGeom>
          <a:solidFill>
            <a:srgbClr val="627D8A"/>
          </a:solidFill>
        </p:spPr>
        <p:txBody>
          <a:bodyPr wrap="square" lIns="0" tIns="0" rIns="0" bIns="0" rtlCol="0"/>
          <a:lstStyle/>
          <a:p/>
        </p:txBody>
      </p:sp>
      <p:sp>
        <p:nvSpPr>
          <p:cNvPr id="1409" name="object 1409"/>
          <p:cNvSpPr/>
          <p:nvPr/>
        </p:nvSpPr>
        <p:spPr>
          <a:xfrm>
            <a:off x="2898848" y="3528590"/>
            <a:ext cx="35560" cy="13335"/>
          </a:xfrm>
          <a:custGeom>
            <a:avLst/>
            <a:gdLst/>
            <a:ahLst/>
            <a:cxnLst/>
            <a:rect l="l" t="t" r="r" b="b"/>
            <a:pathLst>
              <a:path w="35560" h="13335">
                <a:moveTo>
                  <a:pt x="3708" y="3251"/>
                </a:moveTo>
                <a:lnTo>
                  <a:pt x="0" y="6413"/>
                </a:lnTo>
                <a:lnTo>
                  <a:pt x="3682" y="9728"/>
                </a:lnTo>
                <a:lnTo>
                  <a:pt x="17830" y="9829"/>
                </a:lnTo>
                <a:lnTo>
                  <a:pt x="17818" y="13220"/>
                </a:lnTo>
                <a:lnTo>
                  <a:pt x="35178" y="6781"/>
                </a:lnTo>
                <a:lnTo>
                  <a:pt x="26536" y="3390"/>
                </a:lnTo>
                <a:lnTo>
                  <a:pt x="17881" y="3390"/>
                </a:lnTo>
                <a:lnTo>
                  <a:pt x="3708" y="3251"/>
                </a:lnTo>
                <a:close/>
              </a:path>
              <a:path w="35560" h="13335">
                <a:moveTo>
                  <a:pt x="17894" y="0"/>
                </a:moveTo>
                <a:lnTo>
                  <a:pt x="17881" y="3390"/>
                </a:lnTo>
                <a:lnTo>
                  <a:pt x="26536" y="3390"/>
                </a:lnTo>
                <a:lnTo>
                  <a:pt x="17894" y="0"/>
                </a:lnTo>
                <a:close/>
              </a:path>
            </a:pathLst>
          </a:custGeom>
          <a:solidFill>
            <a:srgbClr val="FFFFFF"/>
          </a:solidFill>
        </p:spPr>
        <p:txBody>
          <a:bodyPr wrap="square" lIns="0" tIns="0" rIns="0" bIns="0" rtlCol="0"/>
          <a:lstStyle/>
          <a:p/>
        </p:txBody>
      </p:sp>
      <p:sp>
        <p:nvSpPr>
          <p:cNvPr id="1410" name="object 1410"/>
          <p:cNvSpPr/>
          <p:nvPr/>
        </p:nvSpPr>
        <p:spPr>
          <a:xfrm>
            <a:off x="2926825" y="3550477"/>
            <a:ext cx="4445" cy="10795"/>
          </a:xfrm>
          <a:custGeom>
            <a:avLst/>
            <a:gdLst/>
            <a:ahLst/>
            <a:cxnLst/>
            <a:rect l="l" t="t" r="r" b="b"/>
            <a:pathLst>
              <a:path w="4444" h="10795">
                <a:moveTo>
                  <a:pt x="126" y="0"/>
                </a:moveTo>
                <a:lnTo>
                  <a:pt x="0" y="7226"/>
                </a:lnTo>
                <a:lnTo>
                  <a:pt x="3708" y="10540"/>
                </a:lnTo>
                <a:lnTo>
                  <a:pt x="3848" y="3314"/>
                </a:lnTo>
                <a:lnTo>
                  <a:pt x="126" y="0"/>
                </a:lnTo>
                <a:close/>
              </a:path>
            </a:pathLst>
          </a:custGeom>
          <a:solidFill>
            <a:srgbClr val="556D79"/>
          </a:solidFill>
        </p:spPr>
        <p:txBody>
          <a:bodyPr wrap="square" lIns="0" tIns="0" rIns="0" bIns="0" rtlCol="0"/>
          <a:lstStyle/>
          <a:p/>
        </p:txBody>
      </p:sp>
      <p:sp>
        <p:nvSpPr>
          <p:cNvPr id="1411" name="object 1411"/>
          <p:cNvSpPr/>
          <p:nvPr/>
        </p:nvSpPr>
        <p:spPr>
          <a:xfrm>
            <a:off x="2921537" y="3550430"/>
            <a:ext cx="3810" cy="10795"/>
          </a:xfrm>
          <a:custGeom>
            <a:avLst/>
            <a:gdLst/>
            <a:ahLst/>
            <a:cxnLst/>
            <a:rect l="l" t="t" r="r" b="b"/>
            <a:pathLst>
              <a:path w="3810" h="10795">
                <a:moveTo>
                  <a:pt x="139" y="0"/>
                </a:moveTo>
                <a:lnTo>
                  <a:pt x="0" y="7226"/>
                </a:lnTo>
                <a:lnTo>
                  <a:pt x="3695" y="10528"/>
                </a:lnTo>
                <a:lnTo>
                  <a:pt x="3822" y="3301"/>
                </a:lnTo>
                <a:lnTo>
                  <a:pt x="139" y="0"/>
                </a:lnTo>
                <a:close/>
              </a:path>
            </a:pathLst>
          </a:custGeom>
          <a:solidFill>
            <a:srgbClr val="556D79"/>
          </a:solidFill>
        </p:spPr>
        <p:txBody>
          <a:bodyPr wrap="square" lIns="0" tIns="0" rIns="0" bIns="0" rtlCol="0"/>
          <a:lstStyle/>
          <a:p/>
        </p:txBody>
      </p:sp>
      <p:sp>
        <p:nvSpPr>
          <p:cNvPr id="1412" name="object 1412"/>
          <p:cNvSpPr/>
          <p:nvPr/>
        </p:nvSpPr>
        <p:spPr>
          <a:xfrm>
            <a:off x="2916243" y="3550402"/>
            <a:ext cx="3810" cy="10795"/>
          </a:xfrm>
          <a:custGeom>
            <a:avLst/>
            <a:gdLst/>
            <a:ahLst/>
            <a:cxnLst/>
            <a:rect l="l" t="t" r="r" b="b"/>
            <a:pathLst>
              <a:path w="3810" h="10795">
                <a:moveTo>
                  <a:pt x="126" y="0"/>
                </a:moveTo>
                <a:lnTo>
                  <a:pt x="0" y="7238"/>
                </a:lnTo>
                <a:lnTo>
                  <a:pt x="3682" y="10528"/>
                </a:lnTo>
                <a:lnTo>
                  <a:pt x="3822" y="3301"/>
                </a:lnTo>
                <a:lnTo>
                  <a:pt x="126" y="0"/>
                </a:lnTo>
                <a:close/>
              </a:path>
            </a:pathLst>
          </a:custGeom>
          <a:solidFill>
            <a:srgbClr val="556D79"/>
          </a:solidFill>
        </p:spPr>
        <p:txBody>
          <a:bodyPr wrap="square" lIns="0" tIns="0" rIns="0" bIns="0" rtlCol="0"/>
          <a:lstStyle/>
          <a:p/>
        </p:txBody>
      </p:sp>
      <p:sp>
        <p:nvSpPr>
          <p:cNvPr id="1413" name="object 1413"/>
          <p:cNvSpPr/>
          <p:nvPr/>
        </p:nvSpPr>
        <p:spPr>
          <a:xfrm>
            <a:off x="2930048" y="3553814"/>
            <a:ext cx="4445" cy="10795"/>
          </a:xfrm>
          <a:custGeom>
            <a:avLst/>
            <a:gdLst/>
            <a:ahLst/>
            <a:cxnLst/>
            <a:rect l="l" t="t" r="r" b="b"/>
            <a:pathLst>
              <a:path w="4444" h="10795">
                <a:moveTo>
                  <a:pt x="3898" y="0"/>
                </a:moveTo>
                <a:lnTo>
                  <a:pt x="126" y="3149"/>
                </a:lnTo>
                <a:lnTo>
                  <a:pt x="0" y="10388"/>
                </a:lnTo>
                <a:lnTo>
                  <a:pt x="3733" y="7238"/>
                </a:lnTo>
                <a:lnTo>
                  <a:pt x="3898" y="0"/>
                </a:lnTo>
                <a:close/>
              </a:path>
            </a:pathLst>
          </a:custGeom>
          <a:solidFill>
            <a:srgbClr val="627D8A"/>
          </a:solidFill>
        </p:spPr>
        <p:txBody>
          <a:bodyPr wrap="square" lIns="0" tIns="0" rIns="0" bIns="0" rtlCol="0"/>
          <a:lstStyle/>
          <a:p/>
        </p:txBody>
      </p:sp>
      <p:sp>
        <p:nvSpPr>
          <p:cNvPr id="1414" name="object 1414"/>
          <p:cNvSpPr/>
          <p:nvPr/>
        </p:nvSpPr>
        <p:spPr>
          <a:xfrm>
            <a:off x="2924746" y="3553784"/>
            <a:ext cx="4445" cy="10795"/>
          </a:xfrm>
          <a:custGeom>
            <a:avLst/>
            <a:gdLst/>
            <a:ahLst/>
            <a:cxnLst/>
            <a:rect l="l" t="t" r="r" b="b"/>
            <a:pathLst>
              <a:path w="4444" h="10795">
                <a:moveTo>
                  <a:pt x="3886" y="0"/>
                </a:moveTo>
                <a:lnTo>
                  <a:pt x="114" y="3111"/>
                </a:lnTo>
                <a:lnTo>
                  <a:pt x="0" y="10350"/>
                </a:lnTo>
                <a:lnTo>
                  <a:pt x="3746" y="7238"/>
                </a:lnTo>
                <a:lnTo>
                  <a:pt x="3886" y="0"/>
                </a:lnTo>
                <a:close/>
              </a:path>
            </a:pathLst>
          </a:custGeom>
          <a:solidFill>
            <a:srgbClr val="627D8A"/>
          </a:solidFill>
        </p:spPr>
        <p:txBody>
          <a:bodyPr wrap="square" lIns="0" tIns="0" rIns="0" bIns="0" rtlCol="0"/>
          <a:lstStyle/>
          <a:p/>
        </p:txBody>
      </p:sp>
      <p:sp>
        <p:nvSpPr>
          <p:cNvPr id="1415" name="object 1415"/>
          <p:cNvSpPr/>
          <p:nvPr/>
        </p:nvSpPr>
        <p:spPr>
          <a:xfrm>
            <a:off x="2926763" y="3560560"/>
            <a:ext cx="3810" cy="0"/>
          </a:xfrm>
          <a:custGeom>
            <a:avLst/>
            <a:gdLst/>
            <a:ahLst/>
            <a:cxnLst/>
            <a:rect l="l" t="t" r="r" b="b"/>
            <a:pathLst>
              <a:path w="3810" h="0">
                <a:moveTo>
                  <a:pt x="0" y="0"/>
                </a:moveTo>
                <a:lnTo>
                  <a:pt x="3416" y="0"/>
                </a:lnTo>
              </a:path>
            </a:pathLst>
          </a:custGeom>
          <a:ln w="7277">
            <a:solidFill>
              <a:srgbClr val="556D79"/>
            </a:solidFill>
          </a:ln>
        </p:spPr>
        <p:txBody>
          <a:bodyPr wrap="square" lIns="0" tIns="0" rIns="0" bIns="0" rtlCol="0"/>
          <a:lstStyle/>
          <a:p/>
        </p:txBody>
      </p:sp>
      <p:sp>
        <p:nvSpPr>
          <p:cNvPr id="1416" name="object 1416"/>
          <p:cNvSpPr/>
          <p:nvPr/>
        </p:nvSpPr>
        <p:spPr>
          <a:xfrm>
            <a:off x="2926900" y="3550473"/>
            <a:ext cx="7620" cy="6985"/>
          </a:xfrm>
          <a:custGeom>
            <a:avLst/>
            <a:gdLst/>
            <a:ahLst/>
            <a:cxnLst/>
            <a:rect l="l" t="t" r="r" b="b"/>
            <a:pathLst>
              <a:path w="7619" h="6985">
                <a:moveTo>
                  <a:pt x="50" y="0"/>
                </a:moveTo>
                <a:lnTo>
                  <a:pt x="3771" y="3314"/>
                </a:lnTo>
                <a:lnTo>
                  <a:pt x="0" y="6451"/>
                </a:lnTo>
                <a:lnTo>
                  <a:pt x="3276" y="6489"/>
                </a:lnTo>
                <a:lnTo>
                  <a:pt x="7048" y="3340"/>
                </a:lnTo>
                <a:lnTo>
                  <a:pt x="3314" y="25"/>
                </a:lnTo>
                <a:lnTo>
                  <a:pt x="50" y="0"/>
                </a:lnTo>
                <a:close/>
              </a:path>
            </a:pathLst>
          </a:custGeom>
          <a:solidFill>
            <a:srgbClr val="FFFFFF"/>
          </a:solidFill>
        </p:spPr>
        <p:txBody>
          <a:bodyPr wrap="square" lIns="0" tIns="0" rIns="0" bIns="0" rtlCol="0"/>
          <a:lstStyle/>
          <a:p/>
        </p:txBody>
      </p:sp>
      <p:sp>
        <p:nvSpPr>
          <p:cNvPr id="1417" name="object 1417"/>
          <p:cNvSpPr/>
          <p:nvPr/>
        </p:nvSpPr>
        <p:spPr>
          <a:xfrm>
            <a:off x="2919465" y="3553731"/>
            <a:ext cx="4445" cy="10795"/>
          </a:xfrm>
          <a:custGeom>
            <a:avLst/>
            <a:gdLst/>
            <a:ahLst/>
            <a:cxnLst/>
            <a:rect l="l" t="t" r="r" b="b"/>
            <a:pathLst>
              <a:path w="4444" h="10795">
                <a:moveTo>
                  <a:pt x="3873" y="0"/>
                </a:moveTo>
                <a:lnTo>
                  <a:pt x="114" y="3136"/>
                </a:lnTo>
                <a:lnTo>
                  <a:pt x="0" y="10375"/>
                </a:lnTo>
                <a:lnTo>
                  <a:pt x="3708" y="7226"/>
                </a:lnTo>
                <a:lnTo>
                  <a:pt x="3873" y="0"/>
                </a:lnTo>
                <a:close/>
              </a:path>
            </a:pathLst>
          </a:custGeom>
          <a:solidFill>
            <a:srgbClr val="627D8A"/>
          </a:solidFill>
        </p:spPr>
        <p:txBody>
          <a:bodyPr wrap="square" lIns="0" tIns="0" rIns="0" bIns="0" rtlCol="0"/>
          <a:lstStyle/>
          <a:p/>
        </p:txBody>
      </p:sp>
      <p:sp>
        <p:nvSpPr>
          <p:cNvPr id="1418" name="object 1418"/>
          <p:cNvSpPr/>
          <p:nvPr/>
        </p:nvSpPr>
        <p:spPr>
          <a:xfrm>
            <a:off x="2921499" y="3560515"/>
            <a:ext cx="3810" cy="0"/>
          </a:xfrm>
          <a:custGeom>
            <a:avLst/>
            <a:gdLst/>
            <a:ahLst/>
            <a:cxnLst/>
            <a:rect l="l" t="t" r="r" b="b"/>
            <a:pathLst>
              <a:path w="3810" h="0">
                <a:moveTo>
                  <a:pt x="0" y="0"/>
                </a:moveTo>
                <a:lnTo>
                  <a:pt x="3365" y="0"/>
                </a:lnTo>
              </a:path>
            </a:pathLst>
          </a:custGeom>
          <a:ln w="7251">
            <a:solidFill>
              <a:srgbClr val="556D79"/>
            </a:solidFill>
          </a:ln>
        </p:spPr>
        <p:txBody>
          <a:bodyPr wrap="square" lIns="0" tIns="0" rIns="0" bIns="0" rtlCol="0"/>
          <a:lstStyle/>
          <a:p/>
        </p:txBody>
      </p:sp>
      <p:sp>
        <p:nvSpPr>
          <p:cNvPr id="1419" name="object 1419"/>
          <p:cNvSpPr/>
          <p:nvPr/>
        </p:nvSpPr>
        <p:spPr>
          <a:xfrm>
            <a:off x="2921626" y="3550428"/>
            <a:ext cx="7620" cy="6985"/>
          </a:xfrm>
          <a:custGeom>
            <a:avLst/>
            <a:gdLst/>
            <a:ahLst/>
            <a:cxnLst/>
            <a:rect l="l" t="t" r="r" b="b"/>
            <a:pathLst>
              <a:path w="7619" h="6985">
                <a:moveTo>
                  <a:pt x="38" y="0"/>
                </a:moveTo>
                <a:lnTo>
                  <a:pt x="3733" y="3301"/>
                </a:lnTo>
                <a:lnTo>
                  <a:pt x="0" y="6464"/>
                </a:lnTo>
                <a:lnTo>
                  <a:pt x="3238" y="6476"/>
                </a:lnTo>
                <a:lnTo>
                  <a:pt x="7010" y="3352"/>
                </a:lnTo>
                <a:lnTo>
                  <a:pt x="3289" y="25"/>
                </a:lnTo>
                <a:lnTo>
                  <a:pt x="38" y="0"/>
                </a:lnTo>
                <a:close/>
              </a:path>
            </a:pathLst>
          </a:custGeom>
          <a:solidFill>
            <a:srgbClr val="FFFFFF"/>
          </a:solidFill>
        </p:spPr>
        <p:txBody>
          <a:bodyPr wrap="square" lIns="0" tIns="0" rIns="0" bIns="0" rtlCol="0"/>
          <a:lstStyle/>
          <a:p/>
        </p:txBody>
      </p:sp>
      <p:sp>
        <p:nvSpPr>
          <p:cNvPr id="1420" name="object 1420"/>
          <p:cNvSpPr/>
          <p:nvPr/>
        </p:nvSpPr>
        <p:spPr>
          <a:xfrm>
            <a:off x="2913954" y="3553688"/>
            <a:ext cx="4445" cy="10795"/>
          </a:xfrm>
          <a:custGeom>
            <a:avLst/>
            <a:gdLst/>
            <a:ahLst/>
            <a:cxnLst/>
            <a:rect l="l" t="t" r="r" b="b"/>
            <a:pathLst>
              <a:path w="4444" h="10795">
                <a:moveTo>
                  <a:pt x="3898" y="0"/>
                </a:moveTo>
                <a:lnTo>
                  <a:pt x="126" y="3136"/>
                </a:lnTo>
                <a:lnTo>
                  <a:pt x="0" y="10375"/>
                </a:lnTo>
                <a:lnTo>
                  <a:pt x="3759" y="7226"/>
                </a:lnTo>
                <a:lnTo>
                  <a:pt x="3898" y="0"/>
                </a:lnTo>
                <a:close/>
              </a:path>
            </a:pathLst>
          </a:custGeom>
          <a:solidFill>
            <a:srgbClr val="627D8A"/>
          </a:solidFill>
        </p:spPr>
        <p:txBody>
          <a:bodyPr wrap="square" lIns="0" tIns="0" rIns="0" bIns="0" rtlCol="0"/>
          <a:lstStyle/>
          <a:p/>
        </p:txBody>
      </p:sp>
      <p:sp>
        <p:nvSpPr>
          <p:cNvPr id="1421" name="object 1421"/>
          <p:cNvSpPr/>
          <p:nvPr/>
        </p:nvSpPr>
        <p:spPr>
          <a:xfrm>
            <a:off x="2916195" y="3560478"/>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422" name="object 1422"/>
          <p:cNvSpPr/>
          <p:nvPr/>
        </p:nvSpPr>
        <p:spPr>
          <a:xfrm>
            <a:off x="2916334" y="3550391"/>
            <a:ext cx="7620" cy="6985"/>
          </a:xfrm>
          <a:custGeom>
            <a:avLst/>
            <a:gdLst/>
            <a:ahLst/>
            <a:cxnLst/>
            <a:rect l="l" t="t" r="r" b="b"/>
            <a:pathLst>
              <a:path w="7619" h="6985">
                <a:moveTo>
                  <a:pt x="38" y="0"/>
                </a:moveTo>
                <a:lnTo>
                  <a:pt x="3733" y="3314"/>
                </a:lnTo>
                <a:lnTo>
                  <a:pt x="0" y="6451"/>
                </a:lnTo>
                <a:lnTo>
                  <a:pt x="3251" y="6476"/>
                </a:lnTo>
                <a:lnTo>
                  <a:pt x="7010" y="3340"/>
                </a:lnTo>
                <a:lnTo>
                  <a:pt x="3301" y="25"/>
                </a:lnTo>
                <a:lnTo>
                  <a:pt x="38" y="0"/>
                </a:lnTo>
                <a:close/>
              </a:path>
            </a:pathLst>
          </a:custGeom>
          <a:solidFill>
            <a:srgbClr val="FFFFFF"/>
          </a:solidFill>
        </p:spPr>
        <p:txBody>
          <a:bodyPr wrap="square" lIns="0" tIns="0" rIns="0" bIns="0" rtlCol="0"/>
          <a:lstStyle/>
          <a:p/>
        </p:txBody>
      </p:sp>
      <p:sp>
        <p:nvSpPr>
          <p:cNvPr id="1423" name="object 1423"/>
          <p:cNvSpPr/>
          <p:nvPr/>
        </p:nvSpPr>
        <p:spPr>
          <a:xfrm>
            <a:off x="2899791" y="3560397"/>
            <a:ext cx="14604" cy="0"/>
          </a:xfrm>
          <a:custGeom>
            <a:avLst/>
            <a:gdLst/>
            <a:ahLst/>
            <a:cxnLst/>
            <a:rect l="l" t="t" r="r" b="b"/>
            <a:pathLst>
              <a:path w="14605" h="0">
                <a:moveTo>
                  <a:pt x="0" y="0"/>
                </a:moveTo>
                <a:lnTo>
                  <a:pt x="14287" y="0"/>
                </a:lnTo>
              </a:path>
            </a:pathLst>
          </a:custGeom>
          <a:ln w="7340">
            <a:solidFill>
              <a:srgbClr val="556D79"/>
            </a:solidFill>
          </a:ln>
        </p:spPr>
        <p:txBody>
          <a:bodyPr wrap="square" lIns="0" tIns="0" rIns="0" bIns="0" rtlCol="0"/>
          <a:lstStyle/>
          <a:p/>
        </p:txBody>
      </p:sp>
      <p:sp>
        <p:nvSpPr>
          <p:cNvPr id="1424" name="object 1424"/>
          <p:cNvSpPr/>
          <p:nvPr/>
        </p:nvSpPr>
        <p:spPr>
          <a:xfrm>
            <a:off x="2882480" y="3553348"/>
            <a:ext cx="17780" cy="13970"/>
          </a:xfrm>
          <a:custGeom>
            <a:avLst/>
            <a:gdLst/>
            <a:ahLst/>
            <a:cxnLst/>
            <a:rect l="l" t="t" r="r" b="b"/>
            <a:pathLst>
              <a:path w="17780" h="13970">
                <a:moveTo>
                  <a:pt x="139" y="0"/>
                </a:moveTo>
                <a:lnTo>
                  <a:pt x="0" y="7226"/>
                </a:lnTo>
                <a:lnTo>
                  <a:pt x="17297" y="13982"/>
                </a:lnTo>
                <a:lnTo>
                  <a:pt x="17437" y="6743"/>
                </a:lnTo>
                <a:lnTo>
                  <a:pt x="139" y="0"/>
                </a:lnTo>
                <a:close/>
              </a:path>
            </a:pathLst>
          </a:custGeom>
          <a:solidFill>
            <a:srgbClr val="4F6671"/>
          </a:solidFill>
        </p:spPr>
        <p:txBody>
          <a:bodyPr wrap="square" lIns="0" tIns="0" rIns="0" bIns="0" rtlCol="0"/>
          <a:lstStyle/>
          <a:p/>
        </p:txBody>
      </p:sp>
      <p:sp>
        <p:nvSpPr>
          <p:cNvPr id="1425" name="object 1425"/>
          <p:cNvSpPr/>
          <p:nvPr/>
        </p:nvSpPr>
        <p:spPr>
          <a:xfrm>
            <a:off x="2882614" y="3546897"/>
            <a:ext cx="35560" cy="13335"/>
          </a:xfrm>
          <a:custGeom>
            <a:avLst/>
            <a:gdLst/>
            <a:ahLst/>
            <a:cxnLst/>
            <a:rect l="l" t="t" r="r" b="b"/>
            <a:pathLst>
              <a:path w="35560" h="13335">
                <a:moveTo>
                  <a:pt x="17360" y="0"/>
                </a:moveTo>
                <a:lnTo>
                  <a:pt x="0" y="6451"/>
                </a:lnTo>
                <a:lnTo>
                  <a:pt x="17297" y="13195"/>
                </a:lnTo>
                <a:lnTo>
                  <a:pt x="17310" y="9829"/>
                </a:lnTo>
                <a:lnTo>
                  <a:pt x="31580" y="9829"/>
                </a:lnTo>
                <a:lnTo>
                  <a:pt x="35242" y="6794"/>
                </a:lnTo>
                <a:lnTo>
                  <a:pt x="31521" y="3479"/>
                </a:lnTo>
                <a:lnTo>
                  <a:pt x="17360" y="3365"/>
                </a:lnTo>
                <a:lnTo>
                  <a:pt x="17360" y="0"/>
                </a:lnTo>
                <a:close/>
              </a:path>
              <a:path w="35560" h="13335">
                <a:moveTo>
                  <a:pt x="31580" y="9829"/>
                </a:moveTo>
                <a:lnTo>
                  <a:pt x="17310" y="9829"/>
                </a:lnTo>
                <a:lnTo>
                  <a:pt x="31457" y="9931"/>
                </a:lnTo>
                <a:close/>
              </a:path>
            </a:pathLst>
          </a:custGeom>
          <a:solidFill>
            <a:srgbClr val="FFFFFF"/>
          </a:solidFill>
        </p:spPr>
        <p:txBody>
          <a:bodyPr wrap="square" lIns="0" tIns="0" rIns="0" bIns="0" rtlCol="0"/>
          <a:lstStyle/>
          <a:p/>
        </p:txBody>
      </p:sp>
      <p:sp>
        <p:nvSpPr>
          <p:cNvPr id="1426" name="object 1426"/>
          <p:cNvSpPr/>
          <p:nvPr/>
        </p:nvSpPr>
        <p:spPr>
          <a:xfrm>
            <a:off x="3251263" y="3475113"/>
            <a:ext cx="244170" cy="130342"/>
          </a:xfrm>
          <a:prstGeom prst="rect">
            <a:avLst/>
          </a:prstGeom>
          <a:blipFill>
            <a:blip r:embed="rId515" cstate="print"/>
            <a:stretch>
              <a:fillRect/>
            </a:stretch>
          </a:blipFill>
        </p:spPr>
        <p:txBody>
          <a:bodyPr wrap="square" lIns="0" tIns="0" rIns="0" bIns="0" rtlCol="0"/>
          <a:lstStyle/>
          <a:p/>
        </p:txBody>
      </p:sp>
      <p:sp>
        <p:nvSpPr>
          <p:cNvPr id="1427" name="object 1427"/>
          <p:cNvSpPr/>
          <p:nvPr/>
        </p:nvSpPr>
        <p:spPr>
          <a:xfrm>
            <a:off x="3253422" y="3540811"/>
            <a:ext cx="239890" cy="102868"/>
          </a:xfrm>
          <a:prstGeom prst="rect">
            <a:avLst/>
          </a:prstGeom>
          <a:blipFill>
            <a:blip r:embed="rId516" cstate="print"/>
            <a:stretch>
              <a:fillRect/>
            </a:stretch>
          </a:blipFill>
        </p:spPr>
        <p:txBody>
          <a:bodyPr wrap="square" lIns="0" tIns="0" rIns="0" bIns="0" rtlCol="0"/>
          <a:lstStyle/>
          <a:p/>
        </p:txBody>
      </p:sp>
      <p:sp>
        <p:nvSpPr>
          <p:cNvPr id="1428" name="object 1428"/>
          <p:cNvSpPr/>
          <p:nvPr/>
        </p:nvSpPr>
        <p:spPr>
          <a:xfrm>
            <a:off x="3271710" y="3488766"/>
            <a:ext cx="202247" cy="109842"/>
          </a:xfrm>
          <a:prstGeom prst="rect">
            <a:avLst/>
          </a:prstGeom>
          <a:blipFill>
            <a:blip r:embed="rId517" cstate="print"/>
            <a:stretch>
              <a:fillRect/>
            </a:stretch>
          </a:blipFill>
        </p:spPr>
        <p:txBody>
          <a:bodyPr wrap="square" lIns="0" tIns="0" rIns="0" bIns="0" rtlCol="0"/>
          <a:lstStyle/>
          <a:p/>
        </p:txBody>
      </p:sp>
      <p:sp>
        <p:nvSpPr>
          <p:cNvPr id="1429" name="object 1429"/>
          <p:cNvSpPr/>
          <p:nvPr/>
        </p:nvSpPr>
        <p:spPr>
          <a:xfrm>
            <a:off x="3269856" y="3483940"/>
            <a:ext cx="205574" cy="109838"/>
          </a:xfrm>
          <a:prstGeom prst="rect">
            <a:avLst/>
          </a:prstGeom>
          <a:blipFill>
            <a:blip r:embed="rId518" cstate="print"/>
            <a:stretch>
              <a:fillRect/>
            </a:stretch>
          </a:blipFill>
        </p:spPr>
        <p:txBody>
          <a:bodyPr wrap="square" lIns="0" tIns="0" rIns="0" bIns="0" rtlCol="0"/>
          <a:lstStyle/>
          <a:p/>
        </p:txBody>
      </p:sp>
      <p:sp>
        <p:nvSpPr>
          <p:cNvPr id="1430" name="object 1430"/>
          <p:cNvSpPr/>
          <p:nvPr/>
        </p:nvSpPr>
        <p:spPr>
          <a:xfrm>
            <a:off x="3321592" y="3560746"/>
            <a:ext cx="17145" cy="7620"/>
          </a:xfrm>
          <a:custGeom>
            <a:avLst/>
            <a:gdLst/>
            <a:ahLst/>
            <a:cxnLst/>
            <a:rect l="l" t="t" r="r" b="b"/>
            <a:pathLst>
              <a:path w="17145" h="7620">
                <a:moveTo>
                  <a:pt x="0" y="7353"/>
                </a:moveTo>
                <a:lnTo>
                  <a:pt x="17005" y="7353"/>
                </a:lnTo>
                <a:lnTo>
                  <a:pt x="17005" y="0"/>
                </a:lnTo>
                <a:lnTo>
                  <a:pt x="0" y="0"/>
                </a:lnTo>
                <a:lnTo>
                  <a:pt x="0" y="7353"/>
                </a:lnTo>
                <a:close/>
              </a:path>
            </a:pathLst>
          </a:custGeom>
          <a:solidFill>
            <a:srgbClr val="556D79"/>
          </a:solidFill>
        </p:spPr>
        <p:txBody>
          <a:bodyPr wrap="square" lIns="0" tIns="0" rIns="0" bIns="0" rtlCol="0"/>
          <a:lstStyle/>
          <a:p/>
        </p:txBody>
      </p:sp>
      <p:sp>
        <p:nvSpPr>
          <p:cNvPr id="1431" name="object 1431"/>
          <p:cNvSpPr/>
          <p:nvPr/>
        </p:nvSpPr>
        <p:spPr>
          <a:xfrm>
            <a:off x="3321818" y="3507798"/>
            <a:ext cx="0" cy="60325"/>
          </a:xfrm>
          <a:custGeom>
            <a:avLst/>
            <a:gdLst/>
            <a:ahLst/>
            <a:cxnLst/>
            <a:rect l="l" t="t" r="r" b="b"/>
            <a:pathLst>
              <a:path w="0" h="60325">
                <a:moveTo>
                  <a:pt x="0" y="0"/>
                </a:moveTo>
                <a:lnTo>
                  <a:pt x="0" y="60198"/>
                </a:lnTo>
              </a:path>
            </a:pathLst>
          </a:custGeom>
          <a:ln w="3175">
            <a:solidFill>
              <a:srgbClr val="939598"/>
            </a:solidFill>
          </a:ln>
        </p:spPr>
        <p:txBody>
          <a:bodyPr wrap="square" lIns="0" tIns="0" rIns="0" bIns="0" rtlCol="0"/>
          <a:lstStyle/>
          <a:p/>
        </p:txBody>
      </p:sp>
      <p:sp>
        <p:nvSpPr>
          <p:cNvPr id="1432" name="object 1432"/>
          <p:cNvSpPr/>
          <p:nvPr/>
        </p:nvSpPr>
        <p:spPr>
          <a:xfrm>
            <a:off x="3321743" y="3507802"/>
            <a:ext cx="17145" cy="53340"/>
          </a:xfrm>
          <a:custGeom>
            <a:avLst/>
            <a:gdLst/>
            <a:ahLst/>
            <a:cxnLst/>
            <a:rect l="l" t="t" r="r" b="b"/>
            <a:pathLst>
              <a:path w="17145" h="53339">
                <a:moveTo>
                  <a:pt x="0" y="53098"/>
                </a:moveTo>
                <a:lnTo>
                  <a:pt x="17132" y="53098"/>
                </a:lnTo>
                <a:lnTo>
                  <a:pt x="17132" y="0"/>
                </a:lnTo>
                <a:lnTo>
                  <a:pt x="0" y="0"/>
                </a:lnTo>
                <a:lnTo>
                  <a:pt x="0" y="53098"/>
                </a:lnTo>
                <a:close/>
              </a:path>
            </a:pathLst>
          </a:custGeom>
          <a:solidFill>
            <a:srgbClr val="FFFFFF"/>
          </a:solidFill>
        </p:spPr>
        <p:txBody>
          <a:bodyPr wrap="square" lIns="0" tIns="0" rIns="0" bIns="0" rtlCol="0"/>
          <a:lstStyle/>
          <a:p/>
        </p:txBody>
      </p:sp>
      <p:sp>
        <p:nvSpPr>
          <p:cNvPr id="1433" name="object 1433"/>
          <p:cNvSpPr/>
          <p:nvPr/>
        </p:nvSpPr>
        <p:spPr>
          <a:xfrm>
            <a:off x="3405545" y="3561402"/>
            <a:ext cx="17145" cy="7620"/>
          </a:xfrm>
          <a:custGeom>
            <a:avLst/>
            <a:gdLst/>
            <a:ahLst/>
            <a:cxnLst/>
            <a:rect l="l" t="t" r="r" b="b"/>
            <a:pathLst>
              <a:path w="17145" h="7620">
                <a:moveTo>
                  <a:pt x="0" y="7365"/>
                </a:moveTo>
                <a:lnTo>
                  <a:pt x="16967" y="7365"/>
                </a:lnTo>
                <a:lnTo>
                  <a:pt x="16967" y="0"/>
                </a:lnTo>
                <a:lnTo>
                  <a:pt x="0" y="0"/>
                </a:lnTo>
                <a:lnTo>
                  <a:pt x="0" y="7365"/>
                </a:lnTo>
                <a:close/>
              </a:path>
            </a:pathLst>
          </a:custGeom>
          <a:solidFill>
            <a:srgbClr val="556D79"/>
          </a:solidFill>
        </p:spPr>
        <p:txBody>
          <a:bodyPr wrap="square" lIns="0" tIns="0" rIns="0" bIns="0" rtlCol="0"/>
          <a:lstStyle/>
          <a:p/>
        </p:txBody>
      </p:sp>
      <p:sp>
        <p:nvSpPr>
          <p:cNvPr id="1434" name="object 1434"/>
          <p:cNvSpPr/>
          <p:nvPr/>
        </p:nvSpPr>
        <p:spPr>
          <a:xfrm>
            <a:off x="3405766" y="3508459"/>
            <a:ext cx="0" cy="60325"/>
          </a:xfrm>
          <a:custGeom>
            <a:avLst/>
            <a:gdLst/>
            <a:ahLst/>
            <a:cxnLst/>
            <a:rect l="l" t="t" r="r" b="b"/>
            <a:pathLst>
              <a:path w="0" h="60325">
                <a:moveTo>
                  <a:pt x="0" y="0"/>
                </a:moveTo>
                <a:lnTo>
                  <a:pt x="0" y="60210"/>
                </a:lnTo>
              </a:path>
            </a:pathLst>
          </a:custGeom>
          <a:ln w="3175">
            <a:solidFill>
              <a:srgbClr val="939598"/>
            </a:solidFill>
          </a:ln>
        </p:spPr>
        <p:txBody>
          <a:bodyPr wrap="square" lIns="0" tIns="0" rIns="0" bIns="0" rtlCol="0"/>
          <a:lstStyle/>
          <a:p/>
        </p:txBody>
      </p:sp>
      <p:sp>
        <p:nvSpPr>
          <p:cNvPr id="1435" name="object 1435"/>
          <p:cNvSpPr/>
          <p:nvPr/>
        </p:nvSpPr>
        <p:spPr>
          <a:xfrm>
            <a:off x="3405675" y="3508469"/>
            <a:ext cx="17145" cy="53340"/>
          </a:xfrm>
          <a:custGeom>
            <a:avLst/>
            <a:gdLst/>
            <a:ahLst/>
            <a:cxnLst/>
            <a:rect l="l" t="t" r="r" b="b"/>
            <a:pathLst>
              <a:path w="17145" h="53339">
                <a:moveTo>
                  <a:pt x="0" y="53060"/>
                </a:moveTo>
                <a:lnTo>
                  <a:pt x="17145" y="53060"/>
                </a:lnTo>
                <a:lnTo>
                  <a:pt x="17145" y="0"/>
                </a:lnTo>
                <a:lnTo>
                  <a:pt x="0" y="0"/>
                </a:lnTo>
                <a:lnTo>
                  <a:pt x="0" y="53060"/>
                </a:lnTo>
                <a:close/>
              </a:path>
            </a:pathLst>
          </a:custGeom>
          <a:solidFill>
            <a:srgbClr val="FFFFFF"/>
          </a:solidFill>
        </p:spPr>
        <p:txBody>
          <a:bodyPr wrap="square" lIns="0" tIns="0" rIns="0" bIns="0" rtlCol="0"/>
          <a:lstStyle/>
          <a:p/>
        </p:txBody>
      </p:sp>
      <p:sp>
        <p:nvSpPr>
          <p:cNvPr id="1436" name="object 1436"/>
          <p:cNvSpPr/>
          <p:nvPr/>
        </p:nvSpPr>
        <p:spPr>
          <a:xfrm>
            <a:off x="3390878" y="3513638"/>
            <a:ext cx="4445" cy="10795"/>
          </a:xfrm>
          <a:custGeom>
            <a:avLst/>
            <a:gdLst/>
            <a:ahLst/>
            <a:cxnLst/>
            <a:rect l="l" t="t" r="r" b="b"/>
            <a:pathLst>
              <a:path w="4445" h="10795">
                <a:moveTo>
                  <a:pt x="114" y="0"/>
                </a:moveTo>
                <a:lnTo>
                  <a:pt x="0" y="7226"/>
                </a:lnTo>
                <a:lnTo>
                  <a:pt x="3708" y="10541"/>
                </a:lnTo>
                <a:lnTo>
                  <a:pt x="3835" y="3289"/>
                </a:lnTo>
                <a:lnTo>
                  <a:pt x="114" y="0"/>
                </a:lnTo>
                <a:close/>
              </a:path>
            </a:pathLst>
          </a:custGeom>
          <a:solidFill>
            <a:srgbClr val="556D79"/>
          </a:solidFill>
        </p:spPr>
        <p:txBody>
          <a:bodyPr wrap="square" lIns="0" tIns="0" rIns="0" bIns="0" rtlCol="0"/>
          <a:lstStyle/>
          <a:p/>
        </p:txBody>
      </p:sp>
      <p:sp>
        <p:nvSpPr>
          <p:cNvPr id="1437" name="object 1437"/>
          <p:cNvSpPr/>
          <p:nvPr/>
        </p:nvSpPr>
        <p:spPr>
          <a:xfrm>
            <a:off x="3385583" y="3513589"/>
            <a:ext cx="4445" cy="10795"/>
          </a:xfrm>
          <a:custGeom>
            <a:avLst/>
            <a:gdLst/>
            <a:ahLst/>
            <a:cxnLst/>
            <a:rect l="l" t="t" r="r" b="b"/>
            <a:pathLst>
              <a:path w="4445" h="10795">
                <a:moveTo>
                  <a:pt x="139" y="0"/>
                </a:moveTo>
                <a:lnTo>
                  <a:pt x="0" y="7238"/>
                </a:lnTo>
                <a:lnTo>
                  <a:pt x="3695" y="10528"/>
                </a:lnTo>
                <a:lnTo>
                  <a:pt x="3835" y="3301"/>
                </a:lnTo>
                <a:lnTo>
                  <a:pt x="139" y="0"/>
                </a:lnTo>
                <a:close/>
              </a:path>
            </a:pathLst>
          </a:custGeom>
          <a:solidFill>
            <a:srgbClr val="556D79"/>
          </a:solidFill>
        </p:spPr>
        <p:txBody>
          <a:bodyPr wrap="square" lIns="0" tIns="0" rIns="0" bIns="0" rtlCol="0"/>
          <a:lstStyle/>
          <a:p/>
        </p:txBody>
      </p:sp>
      <p:sp>
        <p:nvSpPr>
          <p:cNvPr id="1438" name="object 1438"/>
          <p:cNvSpPr/>
          <p:nvPr/>
        </p:nvSpPr>
        <p:spPr>
          <a:xfrm>
            <a:off x="3380285" y="3513551"/>
            <a:ext cx="3810" cy="10795"/>
          </a:xfrm>
          <a:custGeom>
            <a:avLst/>
            <a:gdLst/>
            <a:ahLst/>
            <a:cxnLst/>
            <a:rect l="l" t="t" r="r" b="b"/>
            <a:pathLst>
              <a:path w="3810" h="10795">
                <a:moveTo>
                  <a:pt x="101" y="0"/>
                </a:moveTo>
                <a:lnTo>
                  <a:pt x="0" y="7238"/>
                </a:lnTo>
                <a:lnTo>
                  <a:pt x="3695" y="10515"/>
                </a:lnTo>
                <a:lnTo>
                  <a:pt x="3822" y="3301"/>
                </a:lnTo>
                <a:lnTo>
                  <a:pt x="101" y="0"/>
                </a:lnTo>
                <a:close/>
              </a:path>
            </a:pathLst>
          </a:custGeom>
          <a:solidFill>
            <a:srgbClr val="556D79"/>
          </a:solidFill>
        </p:spPr>
        <p:txBody>
          <a:bodyPr wrap="square" lIns="0" tIns="0" rIns="0" bIns="0" rtlCol="0"/>
          <a:lstStyle/>
          <a:p/>
        </p:txBody>
      </p:sp>
      <p:sp>
        <p:nvSpPr>
          <p:cNvPr id="1439" name="object 1439"/>
          <p:cNvSpPr/>
          <p:nvPr/>
        </p:nvSpPr>
        <p:spPr>
          <a:xfrm>
            <a:off x="3394086" y="3516957"/>
            <a:ext cx="4445" cy="10795"/>
          </a:xfrm>
          <a:custGeom>
            <a:avLst/>
            <a:gdLst/>
            <a:ahLst/>
            <a:cxnLst/>
            <a:rect l="l" t="t" r="r" b="b"/>
            <a:pathLst>
              <a:path w="4445" h="10795">
                <a:moveTo>
                  <a:pt x="3898" y="0"/>
                </a:moveTo>
                <a:lnTo>
                  <a:pt x="114" y="3136"/>
                </a:lnTo>
                <a:lnTo>
                  <a:pt x="0" y="10375"/>
                </a:lnTo>
                <a:lnTo>
                  <a:pt x="3746" y="7251"/>
                </a:lnTo>
                <a:lnTo>
                  <a:pt x="3898" y="0"/>
                </a:lnTo>
                <a:close/>
              </a:path>
            </a:pathLst>
          </a:custGeom>
          <a:solidFill>
            <a:srgbClr val="627D8A"/>
          </a:solidFill>
        </p:spPr>
        <p:txBody>
          <a:bodyPr wrap="square" lIns="0" tIns="0" rIns="0" bIns="0" rtlCol="0"/>
          <a:lstStyle/>
          <a:p/>
        </p:txBody>
      </p:sp>
      <p:sp>
        <p:nvSpPr>
          <p:cNvPr id="1440" name="object 1440"/>
          <p:cNvSpPr/>
          <p:nvPr/>
        </p:nvSpPr>
        <p:spPr>
          <a:xfrm>
            <a:off x="3388786" y="3516919"/>
            <a:ext cx="4445" cy="10795"/>
          </a:xfrm>
          <a:custGeom>
            <a:avLst/>
            <a:gdLst/>
            <a:ahLst/>
            <a:cxnLst/>
            <a:rect l="l" t="t" r="r" b="b"/>
            <a:pathLst>
              <a:path w="4445" h="10795">
                <a:moveTo>
                  <a:pt x="3873" y="0"/>
                </a:moveTo>
                <a:lnTo>
                  <a:pt x="127" y="3136"/>
                </a:lnTo>
                <a:lnTo>
                  <a:pt x="0" y="10375"/>
                </a:lnTo>
                <a:lnTo>
                  <a:pt x="3759" y="7213"/>
                </a:lnTo>
                <a:lnTo>
                  <a:pt x="3873" y="0"/>
                </a:lnTo>
                <a:close/>
              </a:path>
            </a:pathLst>
          </a:custGeom>
          <a:solidFill>
            <a:srgbClr val="627D8A"/>
          </a:solidFill>
        </p:spPr>
        <p:txBody>
          <a:bodyPr wrap="square" lIns="0" tIns="0" rIns="0" bIns="0" rtlCol="0"/>
          <a:lstStyle/>
          <a:p/>
        </p:txBody>
      </p:sp>
      <p:sp>
        <p:nvSpPr>
          <p:cNvPr id="1441" name="object 1441"/>
          <p:cNvSpPr/>
          <p:nvPr/>
        </p:nvSpPr>
        <p:spPr>
          <a:xfrm>
            <a:off x="3390822" y="3523704"/>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442" name="object 1442"/>
          <p:cNvSpPr/>
          <p:nvPr/>
        </p:nvSpPr>
        <p:spPr>
          <a:xfrm>
            <a:off x="3390968" y="3513638"/>
            <a:ext cx="7620" cy="6985"/>
          </a:xfrm>
          <a:custGeom>
            <a:avLst/>
            <a:gdLst/>
            <a:ahLst/>
            <a:cxnLst/>
            <a:rect l="l" t="t" r="r" b="b"/>
            <a:pathLst>
              <a:path w="7620" h="6985">
                <a:moveTo>
                  <a:pt x="25" y="0"/>
                </a:moveTo>
                <a:lnTo>
                  <a:pt x="3746" y="3289"/>
                </a:lnTo>
                <a:lnTo>
                  <a:pt x="0" y="6438"/>
                </a:lnTo>
                <a:lnTo>
                  <a:pt x="3238" y="6464"/>
                </a:lnTo>
                <a:lnTo>
                  <a:pt x="7023" y="3314"/>
                </a:lnTo>
                <a:lnTo>
                  <a:pt x="3276" y="25"/>
                </a:lnTo>
                <a:lnTo>
                  <a:pt x="25" y="0"/>
                </a:lnTo>
                <a:close/>
              </a:path>
            </a:pathLst>
          </a:custGeom>
          <a:solidFill>
            <a:srgbClr val="FFFFFF"/>
          </a:solidFill>
        </p:spPr>
        <p:txBody>
          <a:bodyPr wrap="square" lIns="0" tIns="0" rIns="0" bIns="0" rtlCol="0"/>
          <a:lstStyle/>
          <a:p/>
        </p:txBody>
      </p:sp>
      <p:sp>
        <p:nvSpPr>
          <p:cNvPr id="1443" name="object 1443"/>
          <p:cNvSpPr/>
          <p:nvPr/>
        </p:nvSpPr>
        <p:spPr>
          <a:xfrm>
            <a:off x="3383507" y="3516884"/>
            <a:ext cx="4445" cy="10795"/>
          </a:xfrm>
          <a:custGeom>
            <a:avLst/>
            <a:gdLst/>
            <a:ahLst/>
            <a:cxnLst/>
            <a:rect l="l" t="t" r="r" b="b"/>
            <a:pathLst>
              <a:path w="4445" h="10795">
                <a:moveTo>
                  <a:pt x="3886" y="0"/>
                </a:moveTo>
                <a:lnTo>
                  <a:pt x="126" y="3136"/>
                </a:lnTo>
                <a:lnTo>
                  <a:pt x="0" y="10375"/>
                </a:lnTo>
                <a:lnTo>
                  <a:pt x="3733" y="7238"/>
                </a:lnTo>
                <a:lnTo>
                  <a:pt x="3886" y="0"/>
                </a:lnTo>
                <a:close/>
              </a:path>
            </a:pathLst>
          </a:custGeom>
          <a:solidFill>
            <a:srgbClr val="627D8A"/>
          </a:solidFill>
        </p:spPr>
        <p:txBody>
          <a:bodyPr wrap="square" lIns="0" tIns="0" rIns="0" bIns="0" rtlCol="0"/>
          <a:lstStyle/>
          <a:p/>
        </p:txBody>
      </p:sp>
      <p:sp>
        <p:nvSpPr>
          <p:cNvPr id="1444" name="object 1444"/>
          <p:cNvSpPr/>
          <p:nvPr/>
        </p:nvSpPr>
        <p:spPr>
          <a:xfrm>
            <a:off x="3385541" y="3523659"/>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445" name="object 1445"/>
          <p:cNvSpPr/>
          <p:nvPr/>
        </p:nvSpPr>
        <p:spPr>
          <a:xfrm>
            <a:off x="3385677" y="3513587"/>
            <a:ext cx="6985" cy="6985"/>
          </a:xfrm>
          <a:custGeom>
            <a:avLst/>
            <a:gdLst/>
            <a:ahLst/>
            <a:cxnLst/>
            <a:rect l="l" t="t" r="r" b="b"/>
            <a:pathLst>
              <a:path w="6985" h="6985">
                <a:moveTo>
                  <a:pt x="38" y="0"/>
                </a:moveTo>
                <a:lnTo>
                  <a:pt x="3746" y="3301"/>
                </a:lnTo>
                <a:lnTo>
                  <a:pt x="0" y="6438"/>
                </a:lnTo>
                <a:lnTo>
                  <a:pt x="3238" y="6464"/>
                </a:lnTo>
                <a:lnTo>
                  <a:pt x="6985" y="3327"/>
                </a:lnTo>
                <a:lnTo>
                  <a:pt x="3263" y="25"/>
                </a:lnTo>
                <a:lnTo>
                  <a:pt x="38" y="0"/>
                </a:lnTo>
                <a:close/>
              </a:path>
            </a:pathLst>
          </a:custGeom>
          <a:solidFill>
            <a:srgbClr val="FFFFFF"/>
          </a:solidFill>
        </p:spPr>
        <p:txBody>
          <a:bodyPr wrap="square" lIns="0" tIns="0" rIns="0" bIns="0" rtlCol="0"/>
          <a:lstStyle/>
          <a:p/>
        </p:txBody>
      </p:sp>
      <p:sp>
        <p:nvSpPr>
          <p:cNvPr id="1446" name="object 1446"/>
          <p:cNvSpPr/>
          <p:nvPr/>
        </p:nvSpPr>
        <p:spPr>
          <a:xfrm>
            <a:off x="3378001" y="3516826"/>
            <a:ext cx="4445" cy="10795"/>
          </a:xfrm>
          <a:custGeom>
            <a:avLst/>
            <a:gdLst/>
            <a:ahLst/>
            <a:cxnLst/>
            <a:rect l="l" t="t" r="r" b="b"/>
            <a:pathLst>
              <a:path w="4445" h="10795">
                <a:moveTo>
                  <a:pt x="3898" y="0"/>
                </a:moveTo>
                <a:lnTo>
                  <a:pt x="139" y="3149"/>
                </a:lnTo>
                <a:lnTo>
                  <a:pt x="0" y="10375"/>
                </a:lnTo>
                <a:lnTo>
                  <a:pt x="3746" y="7238"/>
                </a:lnTo>
                <a:lnTo>
                  <a:pt x="3898" y="0"/>
                </a:lnTo>
                <a:close/>
              </a:path>
            </a:pathLst>
          </a:custGeom>
          <a:solidFill>
            <a:srgbClr val="627D8A"/>
          </a:solidFill>
        </p:spPr>
        <p:txBody>
          <a:bodyPr wrap="square" lIns="0" tIns="0" rIns="0" bIns="0" rtlCol="0"/>
          <a:lstStyle/>
          <a:p/>
        </p:txBody>
      </p:sp>
      <p:sp>
        <p:nvSpPr>
          <p:cNvPr id="1447" name="object 1447"/>
          <p:cNvSpPr/>
          <p:nvPr/>
        </p:nvSpPr>
        <p:spPr>
          <a:xfrm>
            <a:off x="3380235" y="3523617"/>
            <a:ext cx="3810" cy="0"/>
          </a:xfrm>
          <a:custGeom>
            <a:avLst/>
            <a:gdLst/>
            <a:ahLst/>
            <a:cxnLst/>
            <a:rect l="l" t="t" r="r" b="b"/>
            <a:pathLst>
              <a:path w="3810" h="0">
                <a:moveTo>
                  <a:pt x="0" y="0"/>
                </a:moveTo>
                <a:lnTo>
                  <a:pt x="3403" y="0"/>
                </a:lnTo>
              </a:path>
            </a:pathLst>
          </a:custGeom>
          <a:ln w="7264">
            <a:solidFill>
              <a:srgbClr val="556D79"/>
            </a:solidFill>
          </a:ln>
        </p:spPr>
        <p:txBody>
          <a:bodyPr wrap="square" lIns="0" tIns="0" rIns="0" bIns="0" rtlCol="0"/>
          <a:lstStyle/>
          <a:p/>
        </p:txBody>
      </p:sp>
      <p:sp>
        <p:nvSpPr>
          <p:cNvPr id="1448" name="object 1448"/>
          <p:cNvSpPr/>
          <p:nvPr/>
        </p:nvSpPr>
        <p:spPr>
          <a:xfrm>
            <a:off x="3380395" y="3513551"/>
            <a:ext cx="6985" cy="6985"/>
          </a:xfrm>
          <a:custGeom>
            <a:avLst/>
            <a:gdLst/>
            <a:ahLst/>
            <a:cxnLst/>
            <a:rect l="l" t="t" r="r" b="b"/>
            <a:pathLst>
              <a:path w="6985" h="6985">
                <a:moveTo>
                  <a:pt x="0" y="0"/>
                </a:moveTo>
                <a:lnTo>
                  <a:pt x="3708" y="3302"/>
                </a:lnTo>
                <a:lnTo>
                  <a:pt x="0" y="6438"/>
                </a:lnTo>
                <a:lnTo>
                  <a:pt x="3238" y="6477"/>
                </a:lnTo>
                <a:lnTo>
                  <a:pt x="6997" y="3327"/>
                </a:lnTo>
                <a:lnTo>
                  <a:pt x="3301" y="38"/>
                </a:lnTo>
                <a:lnTo>
                  <a:pt x="0" y="0"/>
                </a:lnTo>
                <a:close/>
              </a:path>
            </a:pathLst>
          </a:custGeom>
          <a:solidFill>
            <a:srgbClr val="FFFFFF"/>
          </a:solidFill>
        </p:spPr>
        <p:txBody>
          <a:bodyPr wrap="square" lIns="0" tIns="0" rIns="0" bIns="0" rtlCol="0"/>
          <a:lstStyle/>
          <a:p/>
        </p:txBody>
      </p:sp>
      <p:sp>
        <p:nvSpPr>
          <p:cNvPr id="1449" name="object 1449"/>
          <p:cNvSpPr/>
          <p:nvPr/>
        </p:nvSpPr>
        <p:spPr>
          <a:xfrm>
            <a:off x="3363845" y="3523521"/>
            <a:ext cx="14604" cy="0"/>
          </a:xfrm>
          <a:custGeom>
            <a:avLst/>
            <a:gdLst/>
            <a:ahLst/>
            <a:cxnLst/>
            <a:rect l="l" t="t" r="r" b="b"/>
            <a:pathLst>
              <a:path w="14604" h="0">
                <a:moveTo>
                  <a:pt x="0" y="0"/>
                </a:moveTo>
                <a:lnTo>
                  <a:pt x="14300" y="0"/>
                </a:lnTo>
              </a:path>
            </a:pathLst>
          </a:custGeom>
          <a:ln w="7353">
            <a:solidFill>
              <a:srgbClr val="556D79"/>
            </a:solidFill>
          </a:ln>
        </p:spPr>
        <p:txBody>
          <a:bodyPr wrap="square" lIns="0" tIns="0" rIns="0" bIns="0" rtlCol="0"/>
          <a:lstStyle/>
          <a:p/>
        </p:txBody>
      </p:sp>
      <p:sp>
        <p:nvSpPr>
          <p:cNvPr id="1450" name="object 1450"/>
          <p:cNvSpPr/>
          <p:nvPr/>
        </p:nvSpPr>
        <p:spPr>
          <a:xfrm>
            <a:off x="3346522" y="3516480"/>
            <a:ext cx="17780" cy="14604"/>
          </a:xfrm>
          <a:custGeom>
            <a:avLst/>
            <a:gdLst/>
            <a:ahLst/>
            <a:cxnLst/>
            <a:rect l="l" t="t" r="r" b="b"/>
            <a:pathLst>
              <a:path w="17779" h="14604">
                <a:moveTo>
                  <a:pt x="152" y="0"/>
                </a:moveTo>
                <a:lnTo>
                  <a:pt x="0" y="7251"/>
                </a:lnTo>
                <a:lnTo>
                  <a:pt x="17284" y="13995"/>
                </a:lnTo>
                <a:lnTo>
                  <a:pt x="17437" y="6769"/>
                </a:lnTo>
                <a:lnTo>
                  <a:pt x="152" y="0"/>
                </a:lnTo>
                <a:close/>
              </a:path>
            </a:pathLst>
          </a:custGeom>
          <a:solidFill>
            <a:srgbClr val="4F6671"/>
          </a:solidFill>
        </p:spPr>
        <p:txBody>
          <a:bodyPr wrap="square" lIns="0" tIns="0" rIns="0" bIns="0" rtlCol="0"/>
          <a:lstStyle/>
          <a:p/>
        </p:txBody>
      </p:sp>
      <p:sp>
        <p:nvSpPr>
          <p:cNvPr id="1451" name="object 1451"/>
          <p:cNvSpPr/>
          <p:nvPr/>
        </p:nvSpPr>
        <p:spPr>
          <a:xfrm>
            <a:off x="3346684" y="3510055"/>
            <a:ext cx="35560" cy="13335"/>
          </a:xfrm>
          <a:custGeom>
            <a:avLst/>
            <a:gdLst/>
            <a:ahLst/>
            <a:cxnLst/>
            <a:rect l="l" t="t" r="r" b="b"/>
            <a:pathLst>
              <a:path w="35560" h="13335">
                <a:moveTo>
                  <a:pt x="17348" y="0"/>
                </a:moveTo>
                <a:lnTo>
                  <a:pt x="0" y="6426"/>
                </a:lnTo>
                <a:lnTo>
                  <a:pt x="17271" y="13195"/>
                </a:lnTo>
                <a:lnTo>
                  <a:pt x="17297" y="9791"/>
                </a:lnTo>
                <a:lnTo>
                  <a:pt x="31609" y="9791"/>
                </a:lnTo>
                <a:lnTo>
                  <a:pt x="35217" y="6769"/>
                </a:lnTo>
                <a:lnTo>
                  <a:pt x="31495" y="3479"/>
                </a:lnTo>
                <a:lnTo>
                  <a:pt x="17335" y="3365"/>
                </a:lnTo>
                <a:lnTo>
                  <a:pt x="17348" y="0"/>
                </a:lnTo>
                <a:close/>
              </a:path>
              <a:path w="35560" h="13335">
                <a:moveTo>
                  <a:pt x="31609" y="9791"/>
                </a:moveTo>
                <a:lnTo>
                  <a:pt x="17297" y="9791"/>
                </a:lnTo>
                <a:lnTo>
                  <a:pt x="31457" y="9918"/>
                </a:lnTo>
                <a:lnTo>
                  <a:pt x="31609" y="9791"/>
                </a:lnTo>
                <a:close/>
              </a:path>
            </a:pathLst>
          </a:custGeom>
          <a:solidFill>
            <a:srgbClr val="FFFFFF"/>
          </a:solidFill>
        </p:spPr>
        <p:txBody>
          <a:bodyPr wrap="square" lIns="0" tIns="0" rIns="0" bIns="0" rtlCol="0"/>
          <a:lstStyle/>
          <a:p/>
        </p:txBody>
      </p:sp>
      <p:sp>
        <p:nvSpPr>
          <p:cNvPr id="1452" name="object 1452"/>
          <p:cNvSpPr/>
          <p:nvPr/>
        </p:nvSpPr>
        <p:spPr>
          <a:xfrm>
            <a:off x="3380426" y="3533895"/>
            <a:ext cx="635" cy="0"/>
          </a:xfrm>
          <a:custGeom>
            <a:avLst/>
            <a:gdLst/>
            <a:ahLst/>
            <a:cxnLst/>
            <a:rect l="l" t="t" r="r" b="b"/>
            <a:pathLst>
              <a:path w="635" h="0">
                <a:moveTo>
                  <a:pt x="0" y="0"/>
                </a:moveTo>
                <a:lnTo>
                  <a:pt x="152" y="0"/>
                </a:lnTo>
              </a:path>
            </a:pathLst>
          </a:custGeom>
          <a:ln w="10617">
            <a:solidFill>
              <a:srgbClr val="939598"/>
            </a:solidFill>
          </a:ln>
        </p:spPr>
        <p:txBody>
          <a:bodyPr wrap="square" lIns="0" tIns="0" rIns="0" bIns="0" rtlCol="0"/>
          <a:lstStyle/>
          <a:p/>
        </p:txBody>
      </p:sp>
      <p:sp>
        <p:nvSpPr>
          <p:cNvPr id="1453" name="object 1453"/>
          <p:cNvSpPr/>
          <p:nvPr/>
        </p:nvSpPr>
        <p:spPr>
          <a:xfrm>
            <a:off x="3360300" y="3531846"/>
            <a:ext cx="4445" cy="10795"/>
          </a:xfrm>
          <a:custGeom>
            <a:avLst/>
            <a:gdLst/>
            <a:ahLst/>
            <a:cxnLst/>
            <a:rect l="l" t="t" r="r" b="b"/>
            <a:pathLst>
              <a:path w="4445" h="10795">
                <a:moveTo>
                  <a:pt x="3886" y="0"/>
                </a:moveTo>
                <a:lnTo>
                  <a:pt x="126" y="3136"/>
                </a:lnTo>
                <a:lnTo>
                  <a:pt x="0" y="10388"/>
                </a:lnTo>
                <a:lnTo>
                  <a:pt x="3733" y="7226"/>
                </a:lnTo>
                <a:lnTo>
                  <a:pt x="3886" y="0"/>
                </a:lnTo>
                <a:close/>
              </a:path>
            </a:pathLst>
          </a:custGeom>
          <a:solidFill>
            <a:srgbClr val="627D8A"/>
          </a:solidFill>
        </p:spPr>
        <p:txBody>
          <a:bodyPr wrap="square" lIns="0" tIns="0" rIns="0" bIns="0" rtlCol="0"/>
          <a:lstStyle/>
          <a:p/>
        </p:txBody>
      </p:sp>
      <p:sp>
        <p:nvSpPr>
          <p:cNvPr id="1454" name="object 1454"/>
          <p:cNvSpPr/>
          <p:nvPr/>
        </p:nvSpPr>
        <p:spPr>
          <a:xfrm>
            <a:off x="3354987" y="3531801"/>
            <a:ext cx="4445" cy="10795"/>
          </a:xfrm>
          <a:custGeom>
            <a:avLst/>
            <a:gdLst/>
            <a:ahLst/>
            <a:cxnLst/>
            <a:rect l="l" t="t" r="r" b="b"/>
            <a:pathLst>
              <a:path w="4445" h="10795">
                <a:moveTo>
                  <a:pt x="3860" y="0"/>
                </a:moveTo>
                <a:lnTo>
                  <a:pt x="139" y="3136"/>
                </a:lnTo>
                <a:lnTo>
                  <a:pt x="0" y="10375"/>
                </a:lnTo>
                <a:lnTo>
                  <a:pt x="3733" y="7226"/>
                </a:lnTo>
                <a:lnTo>
                  <a:pt x="3860" y="0"/>
                </a:lnTo>
                <a:close/>
              </a:path>
            </a:pathLst>
          </a:custGeom>
          <a:solidFill>
            <a:srgbClr val="627D8A"/>
          </a:solidFill>
        </p:spPr>
        <p:txBody>
          <a:bodyPr wrap="square" lIns="0" tIns="0" rIns="0" bIns="0" rtlCol="0"/>
          <a:lstStyle/>
          <a:p/>
        </p:txBody>
      </p:sp>
      <p:sp>
        <p:nvSpPr>
          <p:cNvPr id="1455" name="object 1455"/>
          <p:cNvSpPr/>
          <p:nvPr/>
        </p:nvSpPr>
        <p:spPr>
          <a:xfrm>
            <a:off x="3349687" y="3531766"/>
            <a:ext cx="4445" cy="10795"/>
          </a:xfrm>
          <a:custGeom>
            <a:avLst/>
            <a:gdLst/>
            <a:ahLst/>
            <a:cxnLst/>
            <a:rect l="l" t="t" r="r" b="b"/>
            <a:pathLst>
              <a:path w="4445" h="10795">
                <a:moveTo>
                  <a:pt x="3886" y="0"/>
                </a:moveTo>
                <a:lnTo>
                  <a:pt x="139" y="3136"/>
                </a:lnTo>
                <a:lnTo>
                  <a:pt x="0" y="10388"/>
                </a:lnTo>
                <a:lnTo>
                  <a:pt x="3771" y="7226"/>
                </a:lnTo>
                <a:lnTo>
                  <a:pt x="3886" y="0"/>
                </a:lnTo>
                <a:close/>
              </a:path>
            </a:pathLst>
          </a:custGeom>
          <a:solidFill>
            <a:srgbClr val="627D8A"/>
          </a:solidFill>
        </p:spPr>
        <p:txBody>
          <a:bodyPr wrap="square" lIns="0" tIns="0" rIns="0" bIns="0" rtlCol="0"/>
          <a:lstStyle/>
          <a:p/>
        </p:txBody>
      </p:sp>
      <p:sp>
        <p:nvSpPr>
          <p:cNvPr id="1456" name="object 1456"/>
          <p:cNvSpPr/>
          <p:nvPr/>
        </p:nvSpPr>
        <p:spPr>
          <a:xfrm>
            <a:off x="3366234" y="3542001"/>
            <a:ext cx="14604" cy="0"/>
          </a:xfrm>
          <a:custGeom>
            <a:avLst/>
            <a:gdLst/>
            <a:ahLst/>
            <a:cxnLst/>
            <a:rect l="l" t="t" r="r" b="b"/>
            <a:pathLst>
              <a:path w="14604" h="0">
                <a:moveTo>
                  <a:pt x="0" y="0"/>
                </a:moveTo>
                <a:lnTo>
                  <a:pt x="14287" y="0"/>
                </a:lnTo>
              </a:path>
            </a:pathLst>
          </a:custGeom>
          <a:ln w="7378">
            <a:solidFill>
              <a:srgbClr val="556D79"/>
            </a:solidFill>
          </a:ln>
        </p:spPr>
        <p:txBody>
          <a:bodyPr wrap="square" lIns="0" tIns="0" rIns="0" bIns="0" rtlCol="0"/>
          <a:lstStyle/>
          <a:p/>
        </p:txBody>
      </p:sp>
      <p:sp>
        <p:nvSpPr>
          <p:cNvPr id="1457" name="object 1457"/>
          <p:cNvSpPr/>
          <p:nvPr/>
        </p:nvSpPr>
        <p:spPr>
          <a:xfrm>
            <a:off x="3362543" y="3535013"/>
            <a:ext cx="3810" cy="10795"/>
          </a:xfrm>
          <a:custGeom>
            <a:avLst/>
            <a:gdLst/>
            <a:ahLst/>
            <a:cxnLst/>
            <a:rect l="l" t="t" r="r" b="b"/>
            <a:pathLst>
              <a:path w="3810" h="10795">
                <a:moveTo>
                  <a:pt x="139" y="0"/>
                </a:moveTo>
                <a:lnTo>
                  <a:pt x="0" y="7213"/>
                </a:lnTo>
                <a:lnTo>
                  <a:pt x="3695" y="10528"/>
                </a:lnTo>
                <a:lnTo>
                  <a:pt x="3822" y="3301"/>
                </a:lnTo>
                <a:lnTo>
                  <a:pt x="139" y="0"/>
                </a:lnTo>
                <a:close/>
              </a:path>
            </a:pathLst>
          </a:custGeom>
          <a:solidFill>
            <a:srgbClr val="4F6671"/>
          </a:solidFill>
        </p:spPr>
        <p:txBody>
          <a:bodyPr wrap="square" lIns="0" tIns="0" rIns="0" bIns="0" rtlCol="0"/>
          <a:lstStyle/>
          <a:p/>
        </p:txBody>
      </p:sp>
      <p:sp>
        <p:nvSpPr>
          <p:cNvPr id="1458" name="object 1458"/>
          <p:cNvSpPr/>
          <p:nvPr/>
        </p:nvSpPr>
        <p:spPr>
          <a:xfrm>
            <a:off x="3360742" y="3541903"/>
            <a:ext cx="3810" cy="0"/>
          </a:xfrm>
          <a:custGeom>
            <a:avLst/>
            <a:gdLst/>
            <a:ahLst/>
            <a:cxnLst/>
            <a:rect l="l" t="t" r="r" b="b"/>
            <a:pathLst>
              <a:path w="3810" h="0">
                <a:moveTo>
                  <a:pt x="0" y="0"/>
                </a:moveTo>
                <a:lnTo>
                  <a:pt x="3378" y="0"/>
                </a:lnTo>
              </a:path>
            </a:pathLst>
          </a:custGeom>
          <a:ln w="7251">
            <a:solidFill>
              <a:srgbClr val="556D79"/>
            </a:solidFill>
          </a:ln>
        </p:spPr>
        <p:txBody>
          <a:bodyPr wrap="square" lIns="0" tIns="0" rIns="0" bIns="0" rtlCol="0"/>
          <a:lstStyle/>
          <a:p/>
        </p:txBody>
      </p:sp>
      <p:sp>
        <p:nvSpPr>
          <p:cNvPr id="1459" name="object 1459"/>
          <p:cNvSpPr/>
          <p:nvPr/>
        </p:nvSpPr>
        <p:spPr>
          <a:xfrm>
            <a:off x="3357033" y="3534938"/>
            <a:ext cx="3810" cy="10795"/>
          </a:xfrm>
          <a:custGeom>
            <a:avLst/>
            <a:gdLst/>
            <a:ahLst/>
            <a:cxnLst/>
            <a:rect l="l" t="t" r="r" b="b"/>
            <a:pathLst>
              <a:path w="3810" h="10795">
                <a:moveTo>
                  <a:pt x="114" y="0"/>
                </a:moveTo>
                <a:lnTo>
                  <a:pt x="0" y="7251"/>
                </a:lnTo>
                <a:lnTo>
                  <a:pt x="3708" y="10566"/>
                </a:lnTo>
                <a:lnTo>
                  <a:pt x="3810" y="3340"/>
                </a:lnTo>
                <a:lnTo>
                  <a:pt x="114" y="0"/>
                </a:lnTo>
                <a:close/>
              </a:path>
            </a:pathLst>
          </a:custGeom>
          <a:solidFill>
            <a:srgbClr val="4F6671"/>
          </a:solidFill>
        </p:spPr>
        <p:txBody>
          <a:bodyPr wrap="square" lIns="0" tIns="0" rIns="0" bIns="0" rtlCol="0"/>
          <a:lstStyle/>
          <a:p/>
        </p:txBody>
      </p:sp>
      <p:sp>
        <p:nvSpPr>
          <p:cNvPr id="1460" name="object 1460"/>
          <p:cNvSpPr/>
          <p:nvPr/>
        </p:nvSpPr>
        <p:spPr>
          <a:xfrm>
            <a:off x="3357150" y="3531833"/>
            <a:ext cx="7620" cy="6985"/>
          </a:xfrm>
          <a:custGeom>
            <a:avLst/>
            <a:gdLst/>
            <a:ahLst/>
            <a:cxnLst/>
            <a:rect l="l" t="t" r="r" b="b"/>
            <a:pathLst>
              <a:path w="7620" h="6985">
                <a:moveTo>
                  <a:pt x="3759" y="0"/>
                </a:moveTo>
                <a:lnTo>
                  <a:pt x="0" y="3111"/>
                </a:lnTo>
                <a:lnTo>
                  <a:pt x="3695" y="6438"/>
                </a:lnTo>
                <a:lnTo>
                  <a:pt x="6972" y="6476"/>
                </a:lnTo>
                <a:lnTo>
                  <a:pt x="3276" y="3149"/>
                </a:lnTo>
                <a:lnTo>
                  <a:pt x="7035" y="12"/>
                </a:lnTo>
                <a:lnTo>
                  <a:pt x="3759" y="0"/>
                </a:lnTo>
                <a:close/>
              </a:path>
            </a:pathLst>
          </a:custGeom>
          <a:solidFill>
            <a:srgbClr val="FFFFFF"/>
          </a:solidFill>
        </p:spPr>
        <p:txBody>
          <a:bodyPr wrap="square" lIns="0" tIns="0" rIns="0" bIns="0" rtlCol="0"/>
          <a:lstStyle/>
          <a:p/>
        </p:txBody>
      </p:sp>
      <p:sp>
        <p:nvSpPr>
          <p:cNvPr id="1461" name="object 1461"/>
          <p:cNvSpPr/>
          <p:nvPr/>
        </p:nvSpPr>
        <p:spPr>
          <a:xfrm>
            <a:off x="3351730" y="3534933"/>
            <a:ext cx="4445" cy="10795"/>
          </a:xfrm>
          <a:custGeom>
            <a:avLst/>
            <a:gdLst/>
            <a:ahLst/>
            <a:cxnLst/>
            <a:rect l="l" t="t" r="r" b="b"/>
            <a:pathLst>
              <a:path w="4445" h="10795">
                <a:moveTo>
                  <a:pt x="139" y="0"/>
                </a:moveTo>
                <a:lnTo>
                  <a:pt x="0" y="7238"/>
                </a:lnTo>
                <a:lnTo>
                  <a:pt x="3708" y="10528"/>
                </a:lnTo>
                <a:lnTo>
                  <a:pt x="3860" y="3301"/>
                </a:lnTo>
                <a:lnTo>
                  <a:pt x="139" y="0"/>
                </a:lnTo>
                <a:close/>
              </a:path>
            </a:pathLst>
          </a:custGeom>
          <a:solidFill>
            <a:srgbClr val="4F6671"/>
          </a:solidFill>
        </p:spPr>
        <p:txBody>
          <a:bodyPr wrap="square" lIns="0" tIns="0" rIns="0" bIns="0" rtlCol="0"/>
          <a:lstStyle/>
          <a:p/>
        </p:txBody>
      </p:sp>
      <p:sp>
        <p:nvSpPr>
          <p:cNvPr id="1462" name="object 1462"/>
          <p:cNvSpPr/>
          <p:nvPr/>
        </p:nvSpPr>
        <p:spPr>
          <a:xfrm>
            <a:off x="3355441" y="3541865"/>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463" name="object 1463"/>
          <p:cNvSpPr/>
          <p:nvPr/>
        </p:nvSpPr>
        <p:spPr>
          <a:xfrm>
            <a:off x="3351875" y="3531776"/>
            <a:ext cx="6985" cy="6985"/>
          </a:xfrm>
          <a:custGeom>
            <a:avLst/>
            <a:gdLst/>
            <a:ahLst/>
            <a:cxnLst/>
            <a:rect l="l" t="t" r="r" b="b"/>
            <a:pathLst>
              <a:path w="6985" h="6985">
                <a:moveTo>
                  <a:pt x="3733" y="0"/>
                </a:moveTo>
                <a:lnTo>
                  <a:pt x="0" y="3162"/>
                </a:lnTo>
                <a:lnTo>
                  <a:pt x="3721" y="6464"/>
                </a:lnTo>
                <a:lnTo>
                  <a:pt x="6959" y="6489"/>
                </a:lnTo>
                <a:lnTo>
                  <a:pt x="3251" y="3162"/>
                </a:lnTo>
                <a:lnTo>
                  <a:pt x="6972" y="25"/>
                </a:lnTo>
                <a:lnTo>
                  <a:pt x="3733" y="0"/>
                </a:lnTo>
                <a:close/>
              </a:path>
            </a:pathLst>
          </a:custGeom>
          <a:solidFill>
            <a:srgbClr val="FFFFFF"/>
          </a:solidFill>
        </p:spPr>
        <p:txBody>
          <a:bodyPr wrap="square" lIns="0" tIns="0" rIns="0" bIns="0" rtlCol="0"/>
          <a:lstStyle/>
          <a:p/>
        </p:txBody>
      </p:sp>
      <p:sp>
        <p:nvSpPr>
          <p:cNvPr id="1464" name="object 1464"/>
          <p:cNvSpPr/>
          <p:nvPr/>
        </p:nvSpPr>
        <p:spPr>
          <a:xfrm>
            <a:off x="3346550" y="3531740"/>
            <a:ext cx="7620" cy="6985"/>
          </a:xfrm>
          <a:custGeom>
            <a:avLst/>
            <a:gdLst/>
            <a:ahLst/>
            <a:cxnLst/>
            <a:rect l="l" t="t" r="r" b="b"/>
            <a:pathLst>
              <a:path w="7620" h="6985">
                <a:moveTo>
                  <a:pt x="3771" y="0"/>
                </a:moveTo>
                <a:lnTo>
                  <a:pt x="0" y="3136"/>
                </a:lnTo>
                <a:lnTo>
                  <a:pt x="3733" y="6464"/>
                </a:lnTo>
                <a:lnTo>
                  <a:pt x="6997" y="6489"/>
                </a:lnTo>
                <a:lnTo>
                  <a:pt x="3276" y="3162"/>
                </a:lnTo>
                <a:lnTo>
                  <a:pt x="7023" y="25"/>
                </a:lnTo>
                <a:lnTo>
                  <a:pt x="3771" y="0"/>
                </a:lnTo>
                <a:close/>
              </a:path>
            </a:pathLst>
          </a:custGeom>
          <a:solidFill>
            <a:srgbClr val="FFFFFF"/>
          </a:solidFill>
        </p:spPr>
        <p:txBody>
          <a:bodyPr wrap="square" lIns="0" tIns="0" rIns="0" bIns="0" rtlCol="0"/>
          <a:lstStyle/>
          <a:p/>
        </p:txBody>
      </p:sp>
      <p:sp>
        <p:nvSpPr>
          <p:cNvPr id="1465" name="object 1465"/>
          <p:cNvSpPr/>
          <p:nvPr/>
        </p:nvSpPr>
        <p:spPr>
          <a:xfrm>
            <a:off x="3350154" y="3541834"/>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466" name="object 1466"/>
          <p:cNvSpPr/>
          <p:nvPr/>
        </p:nvSpPr>
        <p:spPr>
          <a:xfrm>
            <a:off x="3346432" y="3534878"/>
            <a:ext cx="4445" cy="10795"/>
          </a:xfrm>
          <a:custGeom>
            <a:avLst/>
            <a:gdLst/>
            <a:ahLst/>
            <a:cxnLst/>
            <a:rect l="l" t="t" r="r" b="b"/>
            <a:pathLst>
              <a:path w="4445" h="10795">
                <a:moveTo>
                  <a:pt x="126" y="0"/>
                </a:moveTo>
                <a:lnTo>
                  <a:pt x="0" y="7238"/>
                </a:lnTo>
                <a:lnTo>
                  <a:pt x="3721" y="10553"/>
                </a:lnTo>
                <a:lnTo>
                  <a:pt x="3848" y="3327"/>
                </a:lnTo>
                <a:lnTo>
                  <a:pt x="126" y="0"/>
                </a:lnTo>
                <a:close/>
              </a:path>
            </a:pathLst>
          </a:custGeom>
          <a:solidFill>
            <a:srgbClr val="4F6671"/>
          </a:solidFill>
        </p:spPr>
        <p:txBody>
          <a:bodyPr wrap="square" lIns="0" tIns="0" rIns="0" bIns="0" rtlCol="0"/>
          <a:lstStyle/>
          <a:p/>
        </p:txBody>
      </p:sp>
      <p:sp>
        <p:nvSpPr>
          <p:cNvPr id="1467" name="object 1467"/>
          <p:cNvSpPr/>
          <p:nvPr/>
        </p:nvSpPr>
        <p:spPr>
          <a:xfrm>
            <a:off x="3380366" y="3543743"/>
            <a:ext cx="635" cy="0"/>
          </a:xfrm>
          <a:custGeom>
            <a:avLst/>
            <a:gdLst/>
            <a:ahLst/>
            <a:cxnLst/>
            <a:rect l="l" t="t" r="r" b="b"/>
            <a:pathLst>
              <a:path w="635" h="0">
                <a:moveTo>
                  <a:pt x="0" y="0"/>
                </a:moveTo>
                <a:lnTo>
                  <a:pt x="152" y="0"/>
                </a:lnTo>
              </a:path>
            </a:pathLst>
          </a:custGeom>
          <a:ln w="10629">
            <a:solidFill>
              <a:srgbClr val="939598"/>
            </a:solidFill>
          </a:ln>
        </p:spPr>
        <p:txBody>
          <a:bodyPr wrap="square" lIns="0" tIns="0" rIns="0" bIns="0" rtlCol="0"/>
          <a:lstStyle/>
          <a:p/>
        </p:txBody>
      </p:sp>
      <p:sp>
        <p:nvSpPr>
          <p:cNvPr id="1468" name="object 1468"/>
          <p:cNvSpPr/>
          <p:nvPr/>
        </p:nvSpPr>
        <p:spPr>
          <a:xfrm>
            <a:off x="3380366" y="3535366"/>
            <a:ext cx="17780" cy="13970"/>
          </a:xfrm>
          <a:custGeom>
            <a:avLst/>
            <a:gdLst/>
            <a:ahLst/>
            <a:cxnLst/>
            <a:rect l="l" t="t" r="r" b="b"/>
            <a:pathLst>
              <a:path w="17779" h="13970">
                <a:moveTo>
                  <a:pt x="17500" y="0"/>
                </a:moveTo>
                <a:lnTo>
                  <a:pt x="139" y="6438"/>
                </a:lnTo>
                <a:lnTo>
                  <a:pt x="0" y="13690"/>
                </a:lnTo>
                <a:lnTo>
                  <a:pt x="17373" y="7251"/>
                </a:lnTo>
                <a:lnTo>
                  <a:pt x="17500" y="0"/>
                </a:lnTo>
                <a:close/>
              </a:path>
            </a:pathLst>
          </a:custGeom>
          <a:solidFill>
            <a:srgbClr val="627D8A"/>
          </a:solidFill>
        </p:spPr>
        <p:txBody>
          <a:bodyPr wrap="square" lIns="0" tIns="0" rIns="0" bIns="0" rtlCol="0"/>
          <a:lstStyle/>
          <a:p/>
        </p:txBody>
      </p:sp>
      <p:sp>
        <p:nvSpPr>
          <p:cNvPr id="1469" name="object 1469"/>
          <p:cNvSpPr/>
          <p:nvPr/>
        </p:nvSpPr>
        <p:spPr>
          <a:xfrm>
            <a:off x="3362685" y="3528590"/>
            <a:ext cx="35560" cy="13335"/>
          </a:xfrm>
          <a:custGeom>
            <a:avLst/>
            <a:gdLst/>
            <a:ahLst/>
            <a:cxnLst/>
            <a:rect l="l" t="t" r="r" b="b"/>
            <a:pathLst>
              <a:path w="35560" h="13335">
                <a:moveTo>
                  <a:pt x="3695" y="3251"/>
                </a:moveTo>
                <a:lnTo>
                  <a:pt x="0" y="6413"/>
                </a:lnTo>
                <a:lnTo>
                  <a:pt x="3682" y="9728"/>
                </a:lnTo>
                <a:lnTo>
                  <a:pt x="17830" y="9829"/>
                </a:lnTo>
                <a:lnTo>
                  <a:pt x="17818" y="13220"/>
                </a:lnTo>
                <a:lnTo>
                  <a:pt x="35178" y="6781"/>
                </a:lnTo>
                <a:lnTo>
                  <a:pt x="26536" y="3390"/>
                </a:lnTo>
                <a:lnTo>
                  <a:pt x="17881" y="3390"/>
                </a:lnTo>
                <a:lnTo>
                  <a:pt x="3695" y="3251"/>
                </a:lnTo>
                <a:close/>
              </a:path>
              <a:path w="35560" h="13335">
                <a:moveTo>
                  <a:pt x="17894" y="0"/>
                </a:moveTo>
                <a:lnTo>
                  <a:pt x="17881" y="3390"/>
                </a:lnTo>
                <a:lnTo>
                  <a:pt x="26536" y="3390"/>
                </a:lnTo>
                <a:lnTo>
                  <a:pt x="17894" y="0"/>
                </a:lnTo>
                <a:close/>
              </a:path>
            </a:pathLst>
          </a:custGeom>
          <a:solidFill>
            <a:srgbClr val="FFFFFF"/>
          </a:solidFill>
        </p:spPr>
        <p:txBody>
          <a:bodyPr wrap="square" lIns="0" tIns="0" rIns="0" bIns="0" rtlCol="0"/>
          <a:lstStyle/>
          <a:p/>
        </p:txBody>
      </p:sp>
      <p:sp>
        <p:nvSpPr>
          <p:cNvPr id="1470" name="object 1470"/>
          <p:cNvSpPr/>
          <p:nvPr/>
        </p:nvSpPr>
        <p:spPr>
          <a:xfrm>
            <a:off x="3390660" y="3550477"/>
            <a:ext cx="4445" cy="10795"/>
          </a:xfrm>
          <a:custGeom>
            <a:avLst/>
            <a:gdLst/>
            <a:ahLst/>
            <a:cxnLst/>
            <a:rect l="l" t="t" r="r" b="b"/>
            <a:pathLst>
              <a:path w="4445" h="10795">
                <a:moveTo>
                  <a:pt x="126" y="0"/>
                </a:moveTo>
                <a:lnTo>
                  <a:pt x="0" y="7226"/>
                </a:lnTo>
                <a:lnTo>
                  <a:pt x="3708" y="10540"/>
                </a:lnTo>
                <a:lnTo>
                  <a:pt x="3848" y="3314"/>
                </a:lnTo>
                <a:lnTo>
                  <a:pt x="126" y="0"/>
                </a:lnTo>
                <a:close/>
              </a:path>
            </a:pathLst>
          </a:custGeom>
          <a:solidFill>
            <a:srgbClr val="556D79"/>
          </a:solidFill>
        </p:spPr>
        <p:txBody>
          <a:bodyPr wrap="square" lIns="0" tIns="0" rIns="0" bIns="0" rtlCol="0"/>
          <a:lstStyle/>
          <a:p/>
        </p:txBody>
      </p:sp>
      <p:sp>
        <p:nvSpPr>
          <p:cNvPr id="1471" name="object 1471"/>
          <p:cNvSpPr/>
          <p:nvPr/>
        </p:nvSpPr>
        <p:spPr>
          <a:xfrm>
            <a:off x="3385375" y="3550430"/>
            <a:ext cx="3810" cy="10795"/>
          </a:xfrm>
          <a:custGeom>
            <a:avLst/>
            <a:gdLst/>
            <a:ahLst/>
            <a:cxnLst/>
            <a:rect l="l" t="t" r="r" b="b"/>
            <a:pathLst>
              <a:path w="3810" h="10795">
                <a:moveTo>
                  <a:pt x="139" y="0"/>
                </a:moveTo>
                <a:lnTo>
                  <a:pt x="0" y="7226"/>
                </a:lnTo>
                <a:lnTo>
                  <a:pt x="3695" y="10528"/>
                </a:lnTo>
                <a:lnTo>
                  <a:pt x="3822" y="3301"/>
                </a:lnTo>
                <a:lnTo>
                  <a:pt x="139" y="0"/>
                </a:lnTo>
                <a:close/>
              </a:path>
            </a:pathLst>
          </a:custGeom>
          <a:solidFill>
            <a:srgbClr val="556D79"/>
          </a:solidFill>
        </p:spPr>
        <p:txBody>
          <a:bodyPr wrap="square" lIns="0" tIns="0" rIns="0" bIns="0" rtlCol="0"/>
          <a:lstStyle/>
          <a:p/>
        </p:txBody>
      </p:sp>
      <p:sp>
        <p:nvSpPr>
          <p:cNvPr id="1472" name="object 1472"/>
          <p:cNvSpPr/>
          <p:nvPr/>
        </p:nvSpPr>
        <p:spPr>
          <a:xfrm>
            <a:off x="3380079" y="3550402"/>
            <a:ext cx="3810" cy="10795"/>
          </a:xfrm>
          <a:custGeom>
            <a:avLst/>
            <a:gdLst/>
            <a:ahLst/>
            <a:cxnLst/>
            <a:rect l="l" t="t" r="r" b="b"/>
            <a:pathLst>
              <a:path w="3810" h="10795">
                <a:moveTo>
                  <a:pt x="126" y="0"/>
                </a:moveTo>
                <a:lnTo>
                  <a:pt x="0" y="7238"/>
                </a:lnTo>
                <a:lnTo>
                  <a:pt x="3670" y="10528"/>
                </a:lnTo>
                <a:lnTo>
                  <a:pt x="3822" y="3301"/>
                </a:lnTo>
                <a:lnTo>
                  <a:pt x="126" y="0"/>
                </a:lnTo>
                <a:close/>
              </a:path>
            </a:pathLst>
          </a:custGeom>
          <a:solidFill>
            <a:srgbClr val="556D79"/>
          </a:solidFill>
        </p:spPr>
        <p:txBody>
          <a:bodyPr wrap="square" lIns="0" tIns="0" rIns="0" bIns="0" rtlCol="0"/>
          <a:lstStyle/>
          <a:p/>
        </p:txBody>
      </p:sp>
      <p:sp>
        <p:nvSpPr>
          <p:cNvPr id="1473" name="object 1473"/>
          <p:cNvSpPr/>
          <p:nvPr/>
        </p:nvSpPr>
        <p:spPr>
          <a:xfrm>
            <a:off x="3393875" y="3553814"/>
            <a:ext cx="4445" cy="10795"/>
          </a:xfrm>
          <a:custGeom>
            <a:avLst/>
            <a:gdLst/>
            <a:ahLst/>
            <a:cxnLst/>
            <a:rect l="l" t="t" r="r" b="b"/>
            <a:pathLst>
              <a:path w="4445" h="10795">
                <a:moveTo>
                  <a:pt x="3911" y="0"/>
                </a:moveTo>
                <a:lnTo>
                  <a:pt x="139" y="3149"/>
                </a:lnTo>
                <a:lnTo>
                  <a:pt x="0" y="10388"/>
                </a:lnTo>
                <a:lnTo>
                  <a:pt x="3746" y="7238"/>
                </a:lnTo>
                <a:lnTo>
                  <a:pt x="3911" y="0"/>
                </a:lnTo>
                <a:close/>
              </a:path>
            </a:pathLst>
          </a:custGeom>
          <a:solidFill>
            <a:srgbClr val="627D8A"/>
          </a:solidFill>
        </p:spPr>
        <p:txBody>
          <a:bodyPr wrap="square" lIns="0" tIns="0" rIns="0" bIns="0" rtlCol="0"/>
          <a:lstStyle/>
          <a:p/>
        </p:txBody>
      </p:sp>
      <p:sp>
        <p:nvSpPr>
          <p:cNvPr id="1474" name="object 1474"/>
          <p:cNvSpPr/>
          <p:nvPr/>
        </p:nvSpPr>
        <p:spPr>
          <a:xfrm>
            <a:off x="3388583" y="3553784"/>
            <a:ext cx="4445" cy="10795"/>
          </a:xfrm>
          <a:custGeom>
            <a:avLst/>
            <a:gdLst/>
            <a:ahLst/>
            <a:cxnLst/>
            <a:rect l="l" t="t" r="r" b="b"/>
            <a:pathLst>
              <a:path w="4445" h="10795">
                <a:moveTo>
                  <a:pt x="3886" y="0"/>
                </a:moveTo>
                <a:lnTo>
                  <a:pt x="114" y="3111"/>
                </a:lnTo>
                <a:lnTo>
                  <a:pt x="0" y="10350"/>
                </a:lnTo>
                <a:lnTo>
                  <a:pt x="3746" y="7238"/>
                </a:lnTo>
                <a:lnTo>
                  <a:pt x="3886" y="0"/>
                </a:lnTo>
                <a:close/>
              </a:path>
            </a:pathLst>
          </a:custGeom>
          <a:solidFill>
            <a:srgbClr val="627D8A"/>
          </a:solidFill>
        </p:spPr>
        <p:txBody>
          <a:bodyPr wrap="square" lIns="0" tIns="0" rIns="0" bIns="0" rtlCol="0"/>
          <a:lstStyle/>
          <a:p/>
        </p:txBody>
      </p:sp>
      <p:sp>
        <p:nvSpPr>
          <p:cNvPr id="1475" name="object 1475"/>
          <p:cNvSpPr/>
          <p:nvPr/>
        </p:nvSpPr>
        <p:spPr>
          <a:xfrm>
            <a:off x="3390601" y="3560560"/>
            <a:ext cx="3810" cy="0"/>
          </a:xfrm>
          <a:custGeom>
            <a:avLst/>
            <a:gdLst/>
            <a:ahLst/>
            <a:cxnLst/>
            <a:rect l="l" t="t" r="r" b="b"/>
            <a:pathLst>
              <a:path w="3810" h="0">
                <a:moveTo>
                  <a:pt x="0" y="0"/>
                </a:moveTo>
                <a:lnTo>
                  <a:pt x="3416" y="0"/>
                </a:lnTo>
              </a:path>
            </a:pathLst>
          </a:custGeom>
          <a:ln w="7277">
            <a:solidFill>
              <a:srgbClr val="556D79"/>
            </a:solidFill>
          </a:ln>
        </p:spPr>
        <p:txBody>
          <a:bodyPr wrap="square" lIns="0" tIns="0" rIns="0" bIns="0" rtlCol="0"/>
          <a:lstStyle/>
          <a:p/>
        </p:txBody>
      </p:sp>
      <p:sp>
        <p:nvSpPr>
          <p:cNvPr id="1476" name="object 1476"/>
          <p:cNvSpPr/>
          <p:nvPr/>
        </p:nvSpPr>
        <p:spPr>
          <a:xfrm>
            <a:off x="3390739" y="3550473"/>
            <a:ext cx="7620" cy="6985"/>
          </a:xfrm>
          <a:custGeom>
            <a:avLst/>
            <a:gdLst/>
            <a:ahLst/>
            <a:cxnLst/>
            <a:rect l="l" t="t" r="r" b="b"/>
            <a:pathLst>
              <a:path w="7620" h="6985">
                <a:moveTo>
                  <a:pt x="50" y="0"/>
                </a:moveTo>
                <a:lnTo>
                  <a:pt x="3771" y="3314"/>
                </a:lnTo>
                <a:lnTo>
                  <a:pt x="0" y="6451"/>
                </a:lnTo>
                <a:lnTo>
                  <a:pt x="3276" y="6489"/>
                </a:lnTo>
                <a:lnTo>
                  <a:pt x="7048" y="3340"/>
                </a:lnTo>
                <a:lnTo>
                  <a:pt x="3314" y="25"/>
                </a:lnTo>
                <a:lnTo>
                  <a:pt x="50" y="0"/>
                </a:lnTo>
                <a:close/>
              </a:path>
            </a:pathLst>
          </a:custGeom>
          <a:solidFill>
            <a:srgbClr val="FFFFFF"/>
          </a:solidFill>
        </p:spPr>
        <p:txBody>
          <a:bodyPr wrap="square" lIns="0" tIns="0" rIns="0" bIns="0" rtlCol="0"/>
          <a:lstStyle/>
          <a:p/>
        </p:txBody>
      </p:sp>
      <p:sp>
        <p:nvSpPr>
          <p:cNvPr id="1477" name="object 1477"/>
          <p:cNvSpPr/>
          <p:nvPr/>
        </p:nvSpPr>
        <p:spPr>
          <a:xfrm>
            <a:off x="3383312" y="3553731"/>
            <a:ext cx="4445" cy="10795"/>
          </a:xfrm>
          <a:custGeom>
            <a:avLst/>
            <a:gdLst/>
            <a:ahLst/>
            <a:cxnLst/>
            <a:rect l="l" t="t" r="r" b="b"/>
            <a:pathLst>
              <a:path w="4445" h="10795">
                <a:moveTo>
                  <a:pt x="3860" y="0"/>
                </a:moveTo>
                <a:lnTo>
                  <a:pt x="114" y="3136"/>
                </a:lnTo>
                <a:lnTo>
                  <a:pt x="0" y="10375"/>
                </a:lnTo>
                <a:lnTo>
                  <a:pt x="3695" y="7226"/>
                </a:lnTo>
                <a:lnTo>
                  <a:pt x="3860" y="0"/>
                </a:lnTo>
                <a:close/>
              </a:path>
            </a:pathLst>
          </a:custGeom>
          <a:solidFill>
            <a:srgbClr val="627D8A"/>
          </a:solidFill>
        </p:spPr>
        <p:txBody>
          <a:bodyPr wrap="square" lIns="0" tIns="0" rIns="0" bIns="0" rtlCol="0"/>
          <a:lstStyle/>
          <a:p/>
        </p:txBody>
      </p:sp>
      <p:sp>
        <p:nvSpPr>
          <p:cNvPr id="1478" name="object 1478"/>
          <p:cNvSpPr/>
          <p:nvPr/>
        </p:nvSpPr>
        <p:spPr>
          <a:xfrm>
            <a:off x="3385334" y="3560515"/>
            <a:ext cx="3810" cy="0"/>
          </a:xfrm>
          <a:custGeom>
            <a:avLst/>
            <a:gdLst/>
            <a:ahLst/>
            <a:cxnLst/>
            <a:rect l="l" t="t" r="r" b="b"/>
            <a:pathLst>
              <a:path w="3810" h="0">
                <a:moveTo>
                  <a:pt x="0" y="0"/>
                </a:moveTo>
                <a:lnTo>
                  <a:pt x="3365" y="0"/>
                </a:lnTo>
              </a:path>
            </a:pathLst>
          </a:custGeom>
          <a:ln w="7251">
            <a:solidFill>
              <a:srgbClr val="556D79"/>
            </a:solidFill>
          </a:ln>
        </p:spPr>
        <p:txBody>
          <a:bodyPr wrap="square" lIns="0" tIns="0" rIns="0" bIns="0" rtlCol="0"/>
          <a:lstStyle/>
          <a:p/>
        </p:txBody>
      </p:sp>
      <p:sp>
        <p:nvSpPr>
          <p:cNvPr id="1479" name="object 1479"/>
          <p:cNvSpPr/>
          <p:nvPr/>
        </p:nvSpPr>
        <p:spPr>
          <a:xfrm>
            <a:off x="3385461" y="3550428"/>
            <a:ext cx="7620" cy="6985"/>
          </a:xfrm>
          <a:custGeom>
            <a:avLst/>
            <a:gdLst/>
            <a:ahLst/>
            <a:cxnLst/>
            <a:rect l="l" t="t" r="r" b="b"/>
            <a:pathLst>
              <a:path w="7620" h="6985">
                <a:moveTo>
                  <a:pt x="50" y="0"/>
                </a:moveTo>
                <a:lnTo>
                  <a:pt x="3733" y="3301"/>
                </a:lnTo>
                <a:lnTo>
                  <a:pt x="0" y="6464"/>
                </a:lnTo>
                <a:lnTo>
                  <a:pt x="3238" y="6476"/>
                </a:lnTo>
                <a:lnTo>
                  <a:pt x="7010" y="3352"/>
                </a:lnTo>
                <a:lnTo>
                  <a:pt x="3289" y="25"/>
                </a:lnTo>
                <a:lnTo>
                  <a:pt x="50" y="0"/>
                </a:lnTo>
                <a:close/>
              </a:path>
            </a:pathLst>
          </a:custGeom>
          <a:solidFill>
            <a:srgbClr val="FFFFFF"/>
          </a:solidFill>
        </p:spPr>
        <p:txBody>
          <a:bodyPr wrap="square" lIns="0" tIns="0" rIns="0" bIns="0" rtlCol="0"/>
          <a:lstStyle/>
          <a:p/>
        </p:txBody>
      </p:sp>
      <p:sp>
        <p:nvSpPr>
          <p:cNvPr id="1480" name="object 1480"/>
          <p:cNvSpPr/>
          <p:nvPr/>
        </p:nvSpPr>
        <p:spPr>
          <a:xfrm>
            <a:off x="3377788" y="3553688"/>
            <a:ext cx="4445" cy="10795"/>
          </a:xfrm>
          <a:custGeom>
            <a:avLst/>
            <a:gdLst/>
            <a:ahLst/>
            <a:cxnLst/>
            <a:rect l="l" t="t" r="r" b="b"/>
            <a:pathLst>
              <a:path w="4445" h="10795">
                <a:moveTo>
                  <a:pt x="3898" y="0"/>
                </a:moveTo>
                <a:lnTo>
                  <a:pt x="127" y="3136"/>
                </a:lnTo>
                <a:lnTo>
                  <a:pt x="0" y="10375"/>
                </a:lnTo>
                <a:lnTo>
                  <a:pt x="3759" y="7226"/>
                </a:lnTo>
                <a:lnTo>
                  <a:pt x="3898" y="0"/>
                </a:lnTo>
                <a:close/>
              </a:path>
            </a:pathLst>
          </a:custGeom>
          <a:solidFill>
            <a:srgbClr val="627D8A"/>
          </a:solidFill>
        </p:spPr>
        <p:txBody>
          <a:bodyPr wrap="square" lIns="0" tIns="0" rIns="0" bIns="0" rtlCol="0"/>
          <a:lstStyle/>
          <a:p/>
        </p:txBody>
      </p:sp>
      <p:sp>
        <p:nvSpPr>
          <p:cNvPr id="1481" name="object 1481"/>
          <p:cNvSpPr/>
          <p:nvPr/>
        </p:nvSpPr>
        <p:spPr>
          <a:xfrm>
            <a:off x="3380035" y="3560478"/>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482" name="object 1482"/>
          <p:cNvSpPr/>
          <p:nvPr/>
        </p:nvSpPr>
        <p:spPr>
          <a:xfrm>
            <a:off x="3380168" y="3550391"/>
            <a:ext cx="7620" cy="6985"/>
          </a:xfrm>
          <a:custGeom>
            <a:avLst/>
            <a:gdLst/>
            <a:ahLst/>
            <a:cxnLst/>
            <a:rect l="l" t="t" r="r" b="b"/>
            <a:pathLst>
              <a:path w="7620" h="6985">
                <a:moveTo>
                  <a:pt x="38" y="0"/>
                </a:moveTo>
                <a:lnTo>
                  <a:pt x="3733" y="3314"/>
                </a:lnTo>
                <a:lnTo>
                  <a:pt x="0" y="6451"/>
                </a:lnTo>
                <a:lnTo>
                  <a:pt x="3263" y="6476"/>
                </a:lnTo>
                <a:lnTo>
                  <a:pt x="7010" y="3340"/>
                </a:lnTo>
                <a:lnTo>
                  <a:pt x="3301" y="25"/>
                </a:lnTo>
                <a:lnTo>
                  <a:pt x="38" y="0"/>
                </a:lnTo>
                <a:close/>
              </a:path>
            </a:pathLst>
          </a:custGeom>
          <a:solidFill>
            <a:srgbClr val="FFFFFF"/>
          </a:solidFill>
        </p:spPr>
        <p:txBody>
          <a:bodyPr wrap="square" lIns="0" tIns="0" rIns="0" bIns="0" rtlCol="0"/>
          <a:lstStyle/>
          <a:p/>
        </p:txBody>
      </p:sp>
      <p:sp>
        <p:nvSpPr>
          <p:cNvPr id="1483" name="object 1483"/>
          <p:cNvSpPr/>
          <p:nvPr/>
        </p:nvSpPr>
        <p:spPr>
          <a:xfrm>
            <a:off x="3363630" y="3560397"/>
            <a:ext cx="14604" cy="0"/>
          </a:xfrm>
          <a:custGeom>
            <a:avLst/>
            <a:gdLst/>
            <a:ahLst/>
            <a:cxnLst/>
            <a:rect l="l" t="t" r="r" b="b"/>
            <a:pathLst>
              <a:path w="14604" h="0">
                <a:moveTo>
                  <a:pt x="0" y="0"/>
                </a:moveTo>
                <a:lnTo>
                  <a:pt x="14287" y="0"/>
                </a:lnTo>
              </a:path>
            </a:pathLst>
          </a:custGeom>
          <a:ln w="7340">
            <a:solidFill>
              <a:srgbClr val="556D79"/>
            </a:solidFill>
          </a:ln>
        </p:spPr>
        <p:txBody>
          <a:bodyPr wrap="square" lIns="0" tIns="0" rIns="0" bIns="0" rtlCol="0"/>
          <a:lstStyle/>
          <a:p/>
        </p:txBody>
      </p:sp>
      <p:sp>
        <p:nvSpPr>
          <p:cNvPr id="1484" name="object 1484"/>
          <p:cNvSpPr/>
          <p:nvPr/>
        </p:nvSpPr>
        <p:spPr>
          <a:xfrm>
            <a:off x="3346316" y="3553348"/>
            <a:ext cx="17780" cy="13970"/>
          </a:xfrm>
          <a:custGeom>
            <a:avLst/>
            <a:gdLst/>
            <a:ahLst/>
            <a:cxnLst/>
            <a:rect l="l" t="t" r="r" b="b"/>
            <a:pathLst>
              <a:path w="17779" h="13970">
                <a:moveTo>
                  <a:pt x="139" y="0"/>
                </a:moveTo>
                <a:lnTo>
                  <a:pt x="0" y="7226"/>
                </a:lnTo>
                <a:lnTo>
                  <a:pt x="17284" y="13982"/>
                </a:lnTo>
                <a:lnTo>
                  <a:pt x="17437" y="6743"/>
                </a:lnTo>
                <a:lnTo>
                  <a:pt x="139" y="0"/>
                </a:lnTo>
                <a:close/>
              </a:path>
            </a:pathLst>
          </a:custGeom>
          <a:solidFill>
            <a:srgbClr val="4F6671"/>
          </a:solidFill>
        </p:spPr>
        <p:txBody>
          <a:bodyPr wrap="square" lIns="0" tIns="0" rIns="0" bIns="0" rtlCol="0"/>
          <a:lstStyle/>
          <a:p/>
        </p:txBody>
      </p:sp>
      <p:sp>
        <p:nvSpPr>
          <p:cNvPr id="1485" name="object 1485"/>
          <p:cNvSpPr/>
          <p:nvPr/>
        </p:nvSpPr>
        <p:spPr>
          <a:xfrm>
            <a:off x="3346465" y="3546897"/>
            <a:ext cx="35560" cy="13335"/>
          </a:xfrm>
          <a:custGeom>
            <a:avLst/>
            <a:gdLst/>
            <a:ahLst/>
            <a:cxnLst/>
            <a:rect l="l" t="t" r="r" b="b"/>
            <a:pathLst>
              <a:path w="35560" h="13335">
                <a:moveTo>
                  <a:pt x="17348" y="0"/>
                </a:moveTo>
                <a:lnTo>
                  <a:pt x="0" y="6451"/>
                </a:lnTo>
                <a:lnTo>
                  <a:pt x="17284" y="13195"/>
                </a:lnTo>
                <a:lnTo>
                  <a:pt x="17297" y="9829"/>
                </a:lnTo>
                <a:lnTo>
                  <a:pt x="31579" y="9829"/>
                </a:lnTo>
                <a:lnTo>
                  <a:pt x="35217" y="6794"/>
                </a:lnTo>
                <a:lnTo>
                  <a:pt x="31508" y="3479"/>
                </a:lnTo>
                <a:lnTo>
                  <a:pt x="17348" y="3365"/>
                </a:lnTo>
                <a:lnTo>
                  <a:pt x="17348" y="0"/>
                </a:lnTo>
                <a:close/>
              </a:path>
              <a:path w="35560" h="13335">
                <a:moveTo>
                  <a:pt x="31579" y="9829"/>
                </a:moveTo>
                <a:lnTo>
                  <a:pt x="17297" y="9829"/>
                </a:lnTo>
                <a:lnTo>
                  <a:pt x="31457" y="9931"/>
                </a:lnTo>
                <a:close/>
              </a:path>
            </a:pathLst>
          </a:custGeom>
          <a:solidFill>
            <a:srgbClr val="FFFFFF"/>
          </a:solidFill>
        </p:spPr>
        <p:txBody>
          <a:bodyPr wrap="square" lIns="0" tIns="0" rIns="0" bIns="0" rtlCol="0"/>
          <a:lstStyle/>
          <a:p/>
        </p:txBody>
      </p:sp>
      <p:sp>
        <p:nvSpPr>
          <p:cNvPr id="1486" name="object 1486"/>
          <p:cNvSpPr/>
          <p:nvPr/>
        </p:nvSpPr>
        <p:spPr>
          <a:xfrm>
            <a:off x="4001490" y="3475113"/>
            <a:ext cx="244157" cy="130342"/>
          </a:xfrm>
          <a:prstGeom prst="rect">
            <a:avLst/>
          </a:prstGeom>
          <a:blipFill>
            <a:blip r:embed="rId519" cstate="print"/>
            <a:stretch>
              <a:fillRect/>
            </a:stretch>
          </a:blipFill>
        </p:spPr>
        <p:txBody>
          <a:bodyPr wrap="square" lIns="0" tIns="0" rIns="0" bIns="0" rtlCol="0"/>
          <a:lstStyle/>
          <a:p/>
        </p:txBody>
      </p:sp>
      <p:sp>
        <p:nvSpPr>
          <p:cNvPr id="1487" name="object 1487"/>
          <p:cNvSpPr/>
          <p:nvPr/>
        </p:nvSpPr>
        <p:spPr>
          <a:xfrm>
            <a:off x="4003649" y="3540811"/>
            <a:ext cx="239902" cy="102868"/>
          </a:xfrm>
          <a:prstGeom prst="rect">
            <a:avLst/>
          </a:prstGeom>
          <a:blipFill>
            <a:blip r:embed="rId520" cstate="print"/>
            <a:stretch>
              <a:fillRect/>
            </a:stretch>
          </a:blipFill>
        </p:spPr>
        <p:txBody>
          <a:bodyPr wrap="square" lIns="0" tIns="0" rIns="0" bIns="0" rtlCol="0"/>
          <a:lstStyle/>
          <a:p/>
        </p:txBody>
      </p:sp>
      <p:sp>
        <p:nvSpPr>
          <p:cNvPr id="1488" name="object 1488"/>
          <p:cNvSpPr/>
          <p:nvPr/>
        </p:nvSpPr>
        <p:spPr>
          <a:xfrm>
            <a:off x="4021937" y="3488766"/>
            <a:ext cx="202247" cy="109842"/>
          </a:xfrm>
          <a:prstGeom prst="rect">
            <a:avLst/>
          </a:prstGeom>
          <a:blipFill>
            <a:blip r:embed="rId521" cstate="print"/>
            <a:stretch>
              <a:fillRect/>
            </a:stretch>
          </a:blipFill>
        </p:spPr>
        <p:txBody>
          <a:bodyPr wrap="square" lIns="0" tIns="0" rIns="0" bIns="0" rtlCol="0"/>
          <a:lstStyle/>
          <a:p/>
        </p:txBody>
      </p:sp>
      <p:sp>
        <p:nvSpPr>
          <p:cNvPr id="1489" name="object 1489"/>
          <p:cNvSpPr/>
          <p:nvPr/>
        </p:nvSpPr>
        <p:spPr>
          <a:xfrm>
            <a:off x="4020096" y="3483940"/>
            <a:ext cx="205562" cy="109838"/>
          </a:xfrm>
          <a:prstGeom prst="rect">
            <a:avLst/>
          </a:prstGeom>
          <a:blipFill>
            <a:blip r:embed="rId522" cstate="print"/>
            <a:stretch>
              <a:fillRect/>
            </a:stretch>
          </a:blipFill>
        </p:spPr>
        <p:txBody>
          <a:bodyPr wrap="square" lIns="0" tIns="0" rIns="0" bIns="0" rtlCol="0"/>
          <a:lstStyle/>
          <a:p/>
        </p:txBody>
      </p:sp>
      <p:sp>
        <p:nvSpPr>
          <p:cNvPr id="1490" name="object 1490"/>
          <p:cNvSpPr/>
          <p:nvPr/>
        </p:nvSpPr>
        <p:spPr>
          <a:xfrm>
            <a:off x="4071822" y="3560746"/>
            <a:ext cx="17145" cy="7620"/>
          </a:xfrm>
          <a:custGeom>
            <a:avLst/>
            <a:gdLst/>
            <a:ahLst/>
            <a:cxnLst/>
            <a:rect l="l" t="t" r="r" b="b"/>
            <a:pathLst>
              <a:path w="17145" h="7620">
                <a:moveTo>
                  <a:pt x="0" y="7353"/>
                </a:moveTo>
                <a:lnTo>
                  <a:pt x="17005" y="7353"/>
                </a:lnTo>
                <a:lnTo>
                  <a:pt x="17005" y="0"/>
                </a:lnTo>
                <a:lnTo>
                  <a:pt x="0" y="0"/>
                </a:lnTo>
                <a:lnTo>
                  <a:pt x="0" y="7353"/>
                </a:lnTo>
                <a:close/>
              </a:path>
            </a:pathLst>
          </a:custGeom>
          <a:solidFill>
            <a:srgbClr val="556D79"/>
          </a:solidFill>
        </p:spPr>
        <p:txBody>
          <a:bodyPr wrap="square" lIns="0" tIns="0" rIns="0" bIns="0" rtlCol="0"/>
          <a:lstStyle/>
          <a:p/>
        </p:txBody>
      </p:sp>
      <p:sp>
        <p:nvSpPr>
          <p:cNvPr id="1491" name="object 1491"/>
          <p:cNvSpPr/>
          <p:nvPr/>
        </p:nvSpPr>
        <p:spPr>
          <a:xfrm>
            <a:off x="4072049" y="3507798"/>
            <a:ext cx="0" cy="60325"/>
          </a:xfrm>
          <a:custGeom>
            <a:avLst/>
            <a:gdLst/>
            <a:ahLst/>
            <a:cxnLst/>
            <a:rect l="l" t="t" r="r" b="b"/>
            <a:pathLst>
              <a:path w="0" h="60325">
                <a:moveTo>
                  <a:pt x="0" y="0"/>
                </a:moveTo>
                <a:lnTo>
                  <a:pt x="0" y="60198"/>
                </a:lnTo>
              </a:path>
            </a:pathLst>
          </a:custGeom>
          <a:ln w="3175">
            <a:solidFill>
              <a:srgbClr val="939598"/>
            </a:solidFill>
          </a:ln>
        </p:spPr>
        <p:txBody>
          <a:bodyPr wrap="square" lIns="0" tIns="0" rIns="0" bIns="0" rtlCol="0"/>
          <a:lstStyle/>
          <a:p/>
        </p:txBody>
      </p:sp>
      <p:sp>
        <p:nvSpPr>
          <p:cNvPr id="1492" name="object 1492"/>
          <p:cNvSpPr/>
          <p:nvPr/>
        </p:nvSpPr>
        <p:spPr>
          <a:xfrm>
            <a:off x="4071973" y="3507802"/>
            <a:ext cx="17145" cy="53340"/>
          </a:xfrm>
          <a:custGeom>
            <a:avLst/>
            <a:gdLst/>
            <a:ahLst/>
            <a:cxnLst/>
            <a:rect l="l" t="t" r="r" b="b"/>
            <a:pathLst>
              <a:path w="17145" h="53339">
                <a:moveTo>
                  <a:pt x="0" y="53098"/>
                </a:moveTo>
                <a:lnTo>
                  <a:pt x="17132" y="53098"/>
                </a:lnTo>
                <a:lnTo>
                  <a:pt x="17132" y="0"/>
                </a:lnTo>
                <a:lnTo>
                  <a:pt x="0" y="0"/>
                </a:lnTo>
                <a:lnTo>
                  <a:pt x="0" y="53098"/>
                </a:lnTo>
                <a:close/>
              </a:path>
            </a:pathLst>
          </a:custGeom>
          <a:solidFill>
            <a:srgbClr val="FFFFFF"/>
          </a:solidFill>
        </p:spPr>
        <p:txBody>
          <a:bodyPr wrap="square" lIns="0" tIns="0" rIns="0" bIns="0" rtlCol="0"/>
          <a:lstStyle/>
          <a:p/>
        </p:txBody>
      </p:sp>
      <p:sp>
        <p:nvSpPr>
          <p:cNvPr id="1493" name="object 1493"/>
          <p:cNvSpPr/>
          <p:nvPr/>
        </p:nvSpPr>
        <p:spPr>
          <a:xfrm>
            <a:off x="4155775" y="3561402"/>
            <a:ext cx="17145" cy="7620"/>
          </a:xfrm>
          <a:custGeom>
            <a:avLst/>
            <a:gdLst/>
            <a:ahLst/>
            <a:cxnLst/>
            <a:rect l="l" t="t" r="r" b="b"/>
            <a:pathLst>
              <a:path w="17145" h="7620">
                <a:moveTo>
                  <a:pt x="0" y="7365"/>
                </a:moveTo>
                <a:lnTo>
                  <a:pt x="16967" y="7365"/>
                </a:lnTo>
                <a:lnTo>
                  <a:pt x="16967" y="0"/>
                </a:lnTo>
                <a:lnTo>
                  <a:pt x="0" y="0"/>
                </a:lnTo>
                <a:lnTo>
                  <a:pt x="0" y="7365"/>
                </a:lnTo>
                <a:close/>
              </a:path>
            </a:pathLst>
          </a:custGeom>
          <a:solidFill>
            <a:srgbClr val="556D79"/>
          </a:solidFill>
        </p:spPr>
        <p:txBody>
          <a:bodyPr wrap="square" lIns="0" tIns="0" rIns="0" bIns="0" rtlCol="0"/>
          <a:lstStyle/>
          <a:p/>
        </p:txBody>
      </p:sp>
      <p:sp>
        <p:nvSpPr>
          <p:cNvPr id="1494" name="object 1494"/>
          <p:cNvSpPr/>
          <p:nvPr/>
        </p:nvSpPr>
        <p:spPr>
          <a:xfrm>
            <a:off x="4155997" y="3508459"/>
            <a:ext cx="0" cy="60325"/>
          </a:xfrm>
          <a:custGeom>
            <a:avLst/>
            <a:gdLst/>
            <a:ahLst/>
            <a:cxnLst/>
            <a:rect l="l" t="t" r="r" b="b"/>
            <a:pathLst>
              <a:path w="0" h="60325">
                <a:moveTo>
                  <a:pt x="0" y="0"/>
                </a:moveTo>
                <a:lnTo>
                  <a:pt x="0" y="60210"/>
                </a:lnTo>
              </a:path>
            </a:pathLst>
          </a:custGeom>
          <a:ln w="3175">
            <a:solidFill>
              <a:srgbClr val="939598"/>
            </a:solidFill>
          </a:ln>
        </p:spPr>
        <p:txBody>
          <a:bodyPr wrap="square" lIns="0" tIns="0" rIns="0" bIns="0" rtlCol="0"/>
          <a:lstStyle/>
          <a:p/>
        </p:txBody>
      </p:sp>
      <p:sp>
        <p:nvSpPr>
          <p:cNvPr id="1495" name="object 1495"/>
          <p:cNvSpPr/>
          <p:nvPr/>
        </p:nvSpPr>
        <p:spPr>
          <a:xfrm>
            <a:off x="4155906" y="3508469"/>
            <a:ext cx="17145" cy="53340"/>
          </a:xfrm>
          <a:custGeom>
            <a:avLst/>
            <a:gdLst/>
            <a:ahLst/>
            <a:cxnLst/>
            <a:rect l="l" t="t" r="r" b="b"/>
            <a:pathLst>
              <a:path w="17145" h="53339">
                <a:moveTo>
                  <a:pt x="0" y="53060"/>
                </a:moveTo>
                <a:lnTo>
                  <a:pt x="17145" y="53060"/>
                </a:lnTo>
                <a:lnTo>
                  <a:pt x="17145" y="0"/>
                </a:lnTo>
                <a:lnTo>
                  <a:pt x="0" y="0"/>
                </a:lnTo>
                <a:lnTo>
                  <a:pt x="0" y="53060"/>
                </a:lnTo>
                <a:close/>
              </a:path>
            </a:pathLst>
          </a:custGeom>
          <a:solidFill>
            <a:srgbClr val="FFFFFF"/>
          </a:solidFill>
        </p:spPr>
        <p:txBody>
          <a:bodyPr wrap="square" lIns="0" tIns="0" rIns="0" bIns="0" rtlCol="0"/>
          <a:lstStyle/>
          <a:p/>
        </p:txBody>
      </p:sp>
      <p:sp>
        <p:nvSpPr>
          <p:cNvPr id="1496" name="object 1496"/>
          <p:cNvSpPr/>
          <p:nvPr/>
        </p:nvSpPr>
        <p:spPr>
          <a:xfrm>
            <a:off x="4141109" y="3513638"/>
            <a:ext cx="4445" cy="10795"/>
          </a:xfrm>
          <a:custGeom>
            <a:avLst/>
            <a:gdLst/>
            <a:ahLst/>
            <a:cxnLst/>
            <a:rect l="l" t="t" r="r" b="b"/>
            <a:pathLst>
              <a:path w="4445" h="10795">
                <a:moveTo>
                  <a:pt x="114" y="0"/>
                </a:moveTo>
                <a:lnTo>
                  <a:pt x="0" y="7226"/>
                </a:lnTo>
                <a:lnTo>
                  <a:pt x="3708" y="10541"/>
                </a:lnTo>
                <a:lnTo>
                  <a:pt x="3835" y="3289"/>
                </a:lnTo>
                <a:lnTo>
                  <a:pt x="114" y="0"/>
                </a:lnTo>
                <a:close/>
              </a:path>
            </a:pathLst>
          </a:custGeom>
          <a:solidFill>
            <a:srgbClr val="556D79"/>
          </a:solidFill>
        </p:spPr>
        <p:txBody>
          <a:bodyPr wrap="square" lIns="0" tIns="0" rIns="0" bIns="0" rtlCol="0"/>
          <a:lstStyle/>
          <a:p/>
        </p:txBody>
      </p:sp>
      <p:sp>
        <p:nvSpPr>
          <p:cNvPr id="1497" name="object 1497"/>
          <p:cNvSpPr/>
          <p:nvPr/>
        </p:nvSpPr>
        <p:spPr>
          <a:xfrm>
            <a:off x="4135813" y="3513589"/>
            <a:ext cx="4445" cy="10795"/>
          </a:xfrm>
          <a:custGeom>
            <a:avLst/>
            <a:gdLst/>
            <a:ahLst/>
            <a:cxnLst/>
            <a:rect l="l" t="t" r="r" b="b"/>
            <a:pathLst>
              <a:path w="4445" h="10795">
                <a:moveTo>
                  <a:pt x="139" y="0"/>
                </a:moveTo>
                <a:lnTo>
                  <a:pt x="0" y="7238"/>
                </a:lnTo>
                <a:lnTo>
                  <a:pt x="3708" y="10528"/>
                </a:lnTo>
                <a:lnTo>
                  <a:pt x="3835" y="3301"/>
                </a:lnTo>
                <a:lnTo>
                  <a:pt x="139" y="0"/>
                </a:lnTo>
                <a:close/>
              </a:path>
            </a:pathLst>
          </a:custGeom>
          <a:solidFill>
            <a:srgbClr val="556D79"/>
          </a:solidFill>
        </p:spPr>
        <p:txBody>
          <a:bodyPr wrap="square" lIns="0" tIns="0" rIns="0" bIns="0" rtlCol="0"/>
          <a:lstStyle/>
          <a:p/>
        </p:txBody>
      </p:sp>
      <p:sp>
        <p:nvSpPr>
          <p:cNvPr id="1498" name="object 1498"/>
          <p:cNvSpPr/>
          <p:nvPr/>
        </p:nvSpPr>
        <p:spPr>
          <a:xfrm>
            <a:off x="4130516" y="3513551"/>
            <a:ext cx="3810" cy="10795"/>
          </a:xfrm>
          <a:custGeom>
            <a:avLst/>
            <a:gdLst/>
            <a:ahLst/>
            <a:cxnLst/>
            <a:rect l="l" t="t" r="r" b="b"/>
            <a:pathLst>
              <a:path w="3810" h="10795">
                <a:moveTo>
                  <a:pt x="114" y="0"/>
                </a:moveTo>
                <a:lnTo>
                  <a:pt x="0" y="7238"/>
                </a:lnTo>
                <a:lnTo>
                  <a:pt x="3695" y="10515"/>
                </a:lnTo>
                <a:lnTo>
                  <a:pt x="3822" y="3301"/>
                </a:lnTo>
                <a:lnTo>
                  <a:pt x="114" y="0"/>
                </a:lnTo>
                <a:close/>
              </a:path>
            </a:pathLst>
          </a:custGeom>
          <a:solidFill>
            <a:srgbClr val="556D79"/>
          </a:solidFill>
        </p:spPr>
        <p:txBody>
          <a:bodyPr wrap="square" lIns="0" tIns="0" rIns="0" bIns="0" rtlCol="0"/>
          <a:lstStyle/>
          <a:p/>
        </p:txBody>
      </p:sp>
      <p:sp>
        <p:nvSpPr>
          <p:cNvPr id="1499" name="object 1499"/>
          <p:cNvSpPr/>
          <p:nvPr/>
        </p:nvSpPr>
        <p:spPr>
          <a:xfrm>
            <a:off x="4144316" y="3516957"/>
            <a:ext cx="4445" cy="10795"/>
          </a:xfrm>
          <a:custGeom>
            <a:avLst/>
            <a:gdLst/>
            <a:ahLst/>
            <a:cxnLst/>
            <a:rect l="l" t="t" r="r" b="b"/>
            <a:pathLst>
              <a:path w="4445" h="10795">
                <a:moveTo>
                  <a:pt x="3898" y="0"/>
                </a:moveTo>
                <a:lnTo>
                  <a:pt x="114" y="3136"/>
                </a:lnTo>
                <a:lnTo>
                  <a:pt x="0" y="10375"/>
                </a:lnTo>
                <a:lnTo>
                  <a:pt x="3759" y="7251"/>
                </a:lnTo>
                <a:lnTo>
                  <a:pt x="3898" y="0"/>
                </a:lnTo>
                <a:close/>
              </a:path>
            </a:pathLst>
          </a:custGeom>
          <a:solidFill>
            <a:srgbClr val="627D8A"/>
          </a:solidFill>
        </p:spPr>
        <p:txBody>
          <a:bodyPr wrap="square" lIns="0" tIns="0" rIns="0" bIns="0" rtlCol="0"/>
          <a:lstStyle/>
          <a:p/>
        </p:txBody>
      </p:sp>
      <p:sp>
        <p:nvSpPr>
          <p:cNvPr id="1500" name="object 1500"/>
          <p:cNvSpPr/>
          <p:nvPr/>
        </p:nvSpPr>
        <p:spPr>
          <a:xfrm>
            <a:off x="4139017" y="3516919"/>
            <a:ext cx="4445" cy="10795"/>
          </a:xfrm>
          <a:custGeom>
            <a:avLst/>
            <a:gdLst/>
            <a:ahLst/>
            <a:cxnLst/>
            <a:rect l="l" t="t" r="r" b="b"/>
            <a:pathLst>
              <a:path w="4445" h="10795">
                <a:moveTo>
                  <a:pt x="3873" y="0"/>
                </a:moveTo>
                <a:lnTo>
                  <a:pt x="127" y="3136"/>
                </a:lnTo>
                <a:lnTo>
                  <a:pt x="0" y="10375"/>
                </a:lnTo>
                <a:lnTo>
                  <a:pt x="3759" y="7213"/>
                </a:lnTo>
                <a:lnTo>
                  <a:pt x="3873" y="0"/>
                </a:lnTo>
                <a:close/>
              </a:path>
            </a:pathLst>
          </a:custGeom>
          <a:solidFill>
            <a:srgbClr val="627D8A"/>
          </a:solidFill>
        </p:spPr>
        <p:txBody>
          <a:bodyPr wrap="square" lIns="0" tIns="0" rIns="0" bIns="0" rtlCol="0"/>
          <a:lstStyle/>
          <a:p/>
        </p:txBody>
      </p:sp>
      <p:sp>
        <p:nvSpPr>
          <p:cNvPr id="1501" name="object 1501"/>
          <p:cNvSpPr/>
          <p:nvPr/>
        </p:nvSpPr>
        <p:spPr>
          <a:xfrm>
            <a:off x="4141052" y="3523704"/>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502" name="object 1502"/>
          <p:cNvSpPr/>
          <p:nvPr/>
        </p:nvSpPr>
        <p:spPr>
          <a:xfrm>
            <a:off x="4141198" y="3513638"/>
            <a:ext cx="7620" cy="6985"/>
          </a:xfrm>
          <a:custGeom>
            <a:avLst/>
            <a:gdLst/>
            <a:ahLst/>
            <a:cxnLst/>
            <a:rect l="l" t="t" r="r" b="b"/>
            <a:pathLst>
              <a:path w="7620" h="6985">
                <a:moveTo>
                  <a:pt x="25" y="0"/>
                </a:moveTo>
                <a:lnTo>
                  <a:pt x="3746" y="3289"/>
                </a:lnTo>
                <a:lnTo>
                  <a:pt x="0" y="6438"/>
                </a:lnTo>
                <a:lnTo>
                  <a:pt x="3238" y="6464"/>
                </a:lnTo>
                <a:lnTo>
                  <a:pt x="7023" y="3314"/>
                </a:lnTo>
                <a:lnTo>
                  <a:pt x="3276" y="25"/>
                </a:lnTo>
                <a:lnTo>
                  <a:pt x="25" y="0"/>
                </a:lnTo>
                <a:close/>
              </a:path>
            </a:pathLst>
          </a:custGeom>
          <a:solidFill>
            <a:srgbClr val="FFFFFF"/>
          </a:solidFill>
        </p:spPr>
        <p:txBody>
          <a:bodyPr wrap="square" lIns="0" tIns="0" rIns="0" bIns="0" rtlCol="0"/>
          <a:lstStyle/>
          <a:p/>
        </p:txBody>
      </p:sp>
      <p:sp>
        <p:nvSpPr>
          <p:cNvPr id="1503" name="object 1503"/>
          <p:cNvSpPr/>
          <p:nvPr/>
        </p:nvSpPr>
        <p:spPr>
          <a:xfrm>
            <a:off x="4133738" y="3516884"/>
            <a:ext cx="4445" cy="10795"/>
          </a:xfrm>
          <a:custGeom>
            <a:avLst/>
            <a:gdLst/>
            <a:ahLst/>
            <a:cxnLst/>
            <a:rect l="l" t="t" r="r" b="b"/>
            <a:pathLst>
              <a:path w="4445" h="10795">
                <a:moveTo>
                  <a:pt x="3886" y="0"/>
                </a:moveTo>
                <a:lnTo>
                  <a:pt x="126" y="3136"/>
                </a:lnTo>
                <a:lnTo>
                  <a:pt x="0" y="10375"/>
                </a:lnTo>
                <a:lnTo>
                  <a:pt x="3733" y="7238"/>
                </a:lnTo>
                <a:lnTo>
                  <a:pt x="3886" y="0"/>
                </a:lnTo>
                <a:close/>
              </a:path>
            </a:pathLst>
          </a:custGeom>
          <a:solidFill>
            <a:srgbClr val="627D8A"/>
          </a:solidFill>
        </p:spPr>
        <p:txBody>
          <a:bodyPr wrap="square" lIns="0" tIns="0" rIns="0" bIns="0" rtlCol="0"/>
          <a:lstStyle/>
          <a:p/>
        </p:txBody>
      </p:sp>
      <p:sp>
        <p:nvSpPr>
          <p:cNvPr id="1504" name="object 1504"/>
          <p:cNvSpPr/>
          <p:nvPr/>
        </p:nvSpPr>
        <p:spPr>
          <a:xfrm>
            <a:off x="4135771" y="3523659"/>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505" name="object 1505"/>
          <p:cNvSpPr/>
          <p:nvPr/>
        </p:nvSpPr>
        <p:spPr>
          <a:xfrm>
            <a:off x="4135907" y="3513587"/>
            <a:ext cx="6985" cy="6985"/>
          </a:xfrm>
          <a:custGeom>
            <a:avLst/>
            <a:gdLst/>
            <a:ahLst/>
            <a:cxnLst/>
            <a:rect l="l" t="t" r="r" b="b"/>
            <a:pathLst>
              <a:path w="6985" h="6985">
                <a:moveTo>
                  <a:pt x="38" y="0"/>
                </a:moveTo>
                <a:lnTo>
                  <a:pt x="3746" y="3301"/>
                </a:lnTo>
                <a:lnTo>
                  <a:pt x="0" y="6438"/>
                </a:lnTo>
                <a:lnTo>
                  <a:pt x="3238" y="6464"/>
                </a:lnTo>
                <a:lnTo>
                  <a:pt x="6985" y="3327"/>
                </a:lnTo>
                <a:lnTo>
                  <a:pt x="3263" y="25"/>
                </a:lnTo>
                <a:lnTo>
                  <a:pt x="38" y="0"/>
                </a:lnTo>
                <a:close/>
              </a:path>
            </a:pathLst>
          </a:custGeom>
          <a:solidFill>
            <a:srgbClr val="FFFFFF"/>
          </a:solidFill>
        </p:spPr>
        <p:txBody>
          <a:bodyPr wrap="square" lIns="0" tIns="0" rIns="0" bIns="0" rtlCol="0"/>
          <a:lstStyle/>
          <a:p/>
        </p:txBody>
      </p:sp>
      <p:sp>
        <p:nvSpPr>
          <p:cNvPr id="1506" name="object 1506"/>
          <p:cNvSpPr/>
          <p:nvPr/>
        </p:nvSpPr>
        <p:spPr>
          <a:xfrm>
            <a:off x="4128231" y="3516826"/>
            <a:ext cx="4445" cy="10795"/>
          </a:xfrm>
          <a:custGeom>
            <a:avLst/>
            <a:gdLst/>
            <a:ahLst/>
            <a:cxnLst/>
            <a:rect l="l" t="t" r="r" b="b"/>
            <a:pathLst>
              <a:path w="4445" h="10795">
                <a:moveTo>
                  <a:pt x="3898" y="0"/>
                </a:moveTo>
                <a:lnTo>
                  <a:pt x="139" y="3149"/>
                </a:lnTo>
                <a:lnTo>
                  <a:pt x="0" y="10375"/>
                </a:lnTo>
                <a:lnTo>
                  <a:pt x="3746" y="7238"/>
                </a:lnTo>
                <a:lnTo>
                  <a:pt x="3898" y="0"/>
                </a:lnTo>
                <a:close/>
              </a:path>
            </a:pathLst>
          </a:custGeom>
          <a:solidFill>
            <a:srgbClr val="627D8A"/>
          </a:solidFill>
        </p:spPr>
        <p:txBody>
          <a:bodyPr wrap="square" lIns="0" tIns="0" rIns="0" bIns="0" rtlCol="0"/>
          <a:lstStyle/>
          <a:p/>
        </p:txBody>
      </p:sp>
      <p:sp>
        <p:nvSpPr>
          <p:cNvPr id="1507" name="object 1507"/>
          <p:cNvSpPr/>
          <p:nvPr/>
        </p:nvSpPr>
        <p:spPr>
          <a:xfrm>
            <a:off x="4130465" y="3523617"/>
            <a:ext cx="3810" cy="0"/>
          </a:xfrm>
          <a:custGeom>
            <a:avLst/>
            <a:gdLst/>
            <a:ahLst/>
            <a:cxnLst/>
            <a:rect l="l" t="t" r="r" b="b"/>
            <a:pathLst>
              <a:path w="3810" h="0">
                <a:moveTo>
                  <a:pt x="0" y="0"/>
                </a:moveTo>
                <a:lnTo>
                  <a:pt x="3403" y="0"/>
                </a:lnTo>
              </a:path>
            </a:pathLst>
          </a:custGeom>
          <a:ln w="7264">
            <a:solidFill>
              <a:srgbClr val="556D79"/>
            </a:solidFill>
          </a:ln>
        </p:spPr>
        <p:txBody>
          <a:bodyPr wrap="square" lIns="0" tIns="0" rIns="0" bIns="0" rtlCol="0"/>
          <a:lstStyle/>
          <a:p/>
        </p:txBody>
      </p:sp>
      <p:sp>
        <p:nvSpPr>
          <p:cNvPr id="1508" name="object 1508"/>
          <p:cNvSpPr/>
          <p:nvPr/>
        </p:nvSpPr>
        <p:spPr>
          <a:xfrm>
            <a:off x="4130625" y="3513551"/>
            <a:ext cx="6985" cy="6985"/>
          </a:xfrm>
          <a:custGeom>
            <a:avLst/>
            <a:gdLst/>
            <a:ahLst/>
            <a:cxnLst/>
            <a:rect l="l" t="t" r="r" b="b"/>
            <a:pathLst>
              <a:path w="6985" h="6985">
                <a:moveTo>
                  <a:pt x="0" y="0"/>
                </a:moveTo>
                <a:lnTo>
                  <a:pt x="3708" y="3302"/>
                </a:lnTo>
                <a:lnTo>
                  <a:pt x="0" y="6438"/>
                </a:lnTo>
                <a:lnTo>
                  <a:pt x="3238" y="6477"/>
                </a:lnTo>
                <a:lnTo>
                  <a:pt x="6997" y="3327"/>
                </a:lnTo>
                <a:lnTo>
                  <a:pt x="3301" y="38"/>
                </a:lnTo>
                <a:lnTo>
                  <a:pt x="0" y="0"/>
                </a:lnTo>
                <a:close/>
              </a:path>
            </a:pathLst>
          </a:custGeom>
          <a:solidFill>
            <a:srgbClr val="FFFFFF"/>
          </a:solidFill>
        </p:spPr>
        <p:txBody>
          <a:bodyPr wrap="square" lIns="0" tIns="0" rIns="0" bIns="0" rtlCol="0"/>
          <a:lstStyle/>
          <a:p/>
        </p:txBody>
      </p:sp>
      <p:sp>
        <p:nvSpPr>
          <p:cNvPr id="1509" name="object 1509"/>
          <p:cNvSpPr/>
          <p:nvPr/>
        </p:nvSpPr>
        <p:spPr>
          <a:xfrm>
            <a:off x="4114074" y="3523521"/>
            <a:ext cx="14604" cy="0"/>
          </a:xfrm>
          <a:custGeom>
            <a:avLst/>
            <a:gdLst/>
            <a:ahLst/>
            <a:cxnLst/>
            <a:rect l="l" t="t" r="r" b="b"/>
            <a:pathLst>
              <a:path w="14604" h="0">
                <a:moveTo>
                  <a:pt x="0" y="0"/>
                </a:moveTo>
                <a:lnTo>
                  <a:pt x="14300" y="0"/>
                </a:lnTo>
              </a:path>
            </a:pathLst>
          </a:custGeom>
          <a:ln w="7353">
            <a:solidFill>
              <a:srgbClr val="556D79"/>
            </a:solidFill>
          </a:ln>
        </p:spPr>
        <p:txBody>
          <a:bodyPr wrap="square" lIns="0" tIns="0" rIns="0" bIns="0" rtlCol="0"/>
          <a:lstStyle/>
          <a:p/>
        </p:txBody>
      </p:sp>
      <p:sp>
        <p:nvSpPr>
          <p:cNvPr id="1510" name="object 1510"/>
          <p:cNvSpPr/>
          <p:nvPr/>
        </p:nvSpPr>
        <p:spPr>
          <a:xfrm>
            <a:off x="4096753" y="3516480"/>
            <a:ext cx="17780" cy="14604"/>
          </a:xfrm>
          <a:custGeom>
            <a:avLst/>
            <a:gdLst/>
            <a:ahLst/>
            <a:cxnLst/>
            <a:rect l="l" t="t" r="r" b="b"/>
            <a:pathLst>
              <a:path w="17779" h="14604">
                <a:moveTo>
                  <a:pt x="152" y="0"/>
                </a:moveTo>
                <a:lnTo>
                  <a:pt x="0" y="7251"/>
                </a:lnTo>
                <a:lnTo>
                  <a:pt x="17284" y="13995"/>
                </a:lnTo>
                <a:lnTo>
                  <a:pt x="17437" y="6769"/>
                </a:lnTo>
                <a:lnTo>
                  <a:pt x="152" y="0"/>
                </a:lnTo>
                <a:close/>
              </a:path>
            </a:pathLst>
          </a:custGeom>
          <a:solidFill>
            <a:srgbClr val="4F6671"/>
          </a:solidFill>
        </p:spPr>
        <p:txBody>
          <a:bodyPr wrap="square" lIns="0" tIns="0" rIns="0" bIns="0" rtlCol="0"/>
          <a:lstStyle/>
          <a:p/>
        </p:txBody>
      </p:sp>
      <p:sp>
        <p:nvSpPr>
          <p:cNvPr id="1511" name="object 1511"/>
          <p:cNvSpPr/>
          <p:nvPr/>
        </p:nvSpPr>
        <p:spPr>
          <a:xfrm>
            <a:off x="4096915" y="3510055"/>
            <a:ext cx="35560" cy="13335"/>
          </a:xfrm>
          <a:custGeom>
            <a:avLst/>
            <a:gdLst/>
            <a:ahLst/>
            <a:cxnLst/>
            <a:rect l="l" t="t" r="r" b="b"/>
            <a:pathLst>
              <a:path w="35560" h="13335">
                <a:moveTo>
                  <a:pt x="17348" y="0"/>
                </a:moveTo>
                <a:lnTo>
                  <a:pt x="0" y="6426"/>
                </a:lnTo>
                <a:lnTo>
                  <a:pt x="17271" y="13195"/>
                </a:lnTo>
                <a:lnTo>
                  <a:pt x="17297" y="9791"/>
                </a:lnTo>
                <a:lnTo>
                  <a:pt x="31609" y="9791"/>
                </a:lnTo>
                <a:lnTo>
                  <a:pt x="35217" y="6769"/>
                </a:lnTo>
                <a:lnTo>
                  <a:pt x="31495" y="3479"/>
                </a:lnTo>
                <a:lnTo>
                  <a:pt x="17335" y="3365"/>
                </a:lnTo>
                <a:lnTo>
                  <a:pt x="17348" y="0"/>
                </a:lnTo>
                <a:close/>
              </a:path>
              <a:path w="35560" h="13335">
                <a:moveTo>
                  <a:pt x="31609" y="9791"/>
                </a:moveTo>
                <a:lnTo>
                  <a:pt x="17297" y="9791"/>
                </a:lnTo>
                <a:lnTo>
                  <a:pt x="31457" y="9918"/>
                </a:lnTo>
                <a:lnTo>
                  <a:pt x="31609" y="9791"/>
                </a:lnTo>
                <a:close/>
              </a:path>
            </a:pathLst>
          </a:custGeom>
          <a:solidFill>
            <a:srgbClr val="FFFFFF"/>
          </a:solidFill>
        </p:spPr>
        <p:txBody>
          <a:bodyPr wrap="square" lIns="0" tIns="0" rIns="0" bIns="0" rtlCol="0"/>
          <a:lstStyle/>
          <a:p/>
        </p:txBody>
      </p:sp>
      <p:sp>
        <p:nvSpPr>
          <p:cNvPr id="1512" name="object 1512"/>
          <p:cNvSpPr/>
          <p:nvPr/>
        </p:nvSpPr>
        <p:spPr>
          <a:xfrm>
            <a:off x="4130656" y="3533895"/>
            <a:ext cx="635" cy="0"/>
          </a:xfrm>
          <a:custGeom>
            <a:avLst/>
            <a:gdLst/>
            <a:ahLst/>
            <a:cxnLst/>
            <a:rect l="l" t="t" r="r" b="b"/>
            <a:pathLst>
              <a:path w="635" h="0">
                <a:moveTo>
                  <a:pt x="0" y="0"/>
                </a:moveTo>
                <a:lnTo>
                  <a:pt x="152" y="0"/>
                </a:lnTo>
              </a:path>
            </a:pathLst>
          </a:custGeom>
          <a:ln w="10617">
            <a:solidFill>
              <a:srgbClr val="939598"/>
            </a:solidFill>
          </a:ln>
        </p:spPr>
        <p:txBody>
          <a:bodyPr wrap="square" lIns="0" tIns="0" rIns="0" bIns="0" rtlCol="0"/>
          <a:lstStyle/>
          <a:p/>
        </p:txBody>
      </p:sp>
      <p:sp>
        <p:nvSpPr>
          <p:cNvPr id="1513" name="object 1513"/>
          <p:cNvSpPr/>
          <p:nvPr/>
        </p:nvSpPr>
        <p:spPr>
          <a:xfrm>
            <a:off x="4110531" y="3531846"/>
            <a:ext cx="4445" cy="10795"/>
          </a:xfrm>
          <a:custGeom>
            <a:avLst/>
            <a:gdLst/>
            <a:ahLst/>
            <a:cxnLst/>
            <a:rect l="l" t="t" r="r" b="b"/>
            <a:pathLst>
              <a:path w="4445" h="10795">
                <a:moveTo>
                  <a:pt x="3886" y="0"/>
                </a:moveTo>
                <a:lnTo>
                  <a:pt x="126" y="3136"/>
                </a:lnTo>
                <a:lnTo>
                  <a:pt x="0" y="10388"/>
                </a:lnTo>
                <a:lnTo>
                  <a:pt x="3733" y="7226"/>
                </a:lnTo>
                <a:lnTo>
                  <a:pt x="3886" y="0"/>
                </a:lnTo>
                <a:close/>
              </a:path>
            </a:pathLst>
          </a:custGeom>
          <a:solidFill>
            <a:srgbClr val="627D8A"/>
          </a:solidFill>
        </p:spPr>
        <p:txBody>
          <a:bodyPr wrap="square" lIns="0" tIns="0" rIns="0" bIns="0" rtlCol="0"/>
          <a:lstStyle/>
          <a:p/>
        </p:txBody>
      </p:sp>
      <p:sp>
        <p:nvSpPr>
          <p:cNvPr id="1514" name="object 1514"/>
          <p:cNvSpPr/>
          <p:nvPr/>
        </p:nvSpPr>
        <p:spPr>
          <a:xfrm>
            <a:off x="4105216" y="3531801"/>
            <a:ext cx="4445" cy="10795"/>
          </a:xfrm>
          <a:custGeom>
            <a:avLst/>
            <a:gdLst/>
            <a:ahLst/>
            <a:cxnLst/>
            <a:rect l="l" t="t" r="r" b="b"/>
            <a:pathLst>
              <a:path w="4445" h="10795">
                <a:moveTo>
                  <a:pt x="3860" y="0"/>
                </a:moveTo>
                <a:lnTo>
                  <a:pt x="139" y="3136"/>
                </a:lnTo>
                <a:lnTo>
                  <a:pt x="0" y="10375"/>
                </a:lnTo>
                <a:lnTo>
                  <a:pt x="3733" y="7226"/>
                </a:lnTo>
                <a:lnTo>
                  <a:pt x="3860" y="0"/>
                </a:lnTo>
                <a:close/>
              </a:path>
            </a:pathLst>
          </a:custGeom>
          <a:solidFill>
            <a:srgbClr val="627D8A"/>
          </a:solidFill>
        </p:spPr>
        <p:txBody>
          <a:bodyPr wrap="square" lIns="0" tIns="0" rIns="0" bIns="0" rtlCol="0"/>
          <a:lstStyle/>
          <a:p/>
        </p:txBody>
      </p:sp>
      <p:sp>
        <p:nvSpPr>
          <p:cNvPr id="1515" name="object 1515"/>
          <p:cNvSpPr/>
          <p:nvPr/>
        </p:nvSpPr>
        <p:spPr>
          <a:xfrm>
            <a:off x="4099917" y="3531766"/>
            <a:ext cx="4445" cy="10795"/>
          </a:xfrm>
          <a:custGeom>
            <a:avLst/>
            <a:gdLst/>
            <a:ahLst/>
            <a:cxnLst/>
            <a:rect l="l" t="t" r="r" b="b"/>
            <a:pathLst>
              <a:path w="4445" h="10795">
                <a:moveTo>
                  <a:pt x="3886" y="0"/>
                </a:moveTo>
                <a:lnTo>
                  <a:pt x="139" y="3136"/>
                </a:lnTo>
                <a:lnTo>
                  <a:pt x="0" y="10388"/>
                </a:lnTo>
                <a:lnTo>
                  <a:pt x="3771" y="7226"/>
                </a:lnTo>
                <a:lnTo>
                  <a:pt x="3886" y="0"/>
                </a:lnTo>
                <a:close/>
              </a:path>
            </a:pathLst>
          </a:custGeom>
          <a:solidFill>
            <a:srgbClr val="627D8A"/>
          </a:solidFill>
        </p:spPr>
        <p:txBody>
          <a:bodyPr wrap="square" lIns="0" tIns="0" rIns="0" bIns="0" rtlCol="0"/>
          <a:lstStyle/>
          <a:p/>
        </p:txBody>
      </p:sp>
      <p:sp>
        <p:nvSpPr>
          <p:cNvPr id="1516" name="object 1516"/>
          <p:cNvSpPr/>
          <p:nvPr/>
        </p:nvSpPr>
        <p:spPr>
          <a:xfrm>
            <a:off x="4116463" y="3542001"/>
            <a:ext cx="14604" cy="0"/>
          </a:xfrm>
          <a:custGeom>
            <a:avLst/>
            <a:gdLst/>
            <a:ahLst/>
            <a:cxnLst/>
            <a:rect l="l" t="t" r="r" b="b"/>
            <a:pathLst>
              <a:path w="14604" h="0">
                <a:moveTo>
                  <a:pt x="0" y="0"/>
                </a:moveTo>
                <a:lnTo>
                  <a:pt x="14287" y="0"/>
                </a:lnTo>
              </a:path>
            </a:pathLst>
          </a:custGeom>
          <a:ln w="7378">
            <a:solidFill>
              <a:srgbClr val="556D79"/>
            </a:solidFill>
          </a:ln>
        </p:spPr>
        <p:txBody>
          <a:bodyPr wrap="square" lIns="0" tIns="0" rIns="0" bIns="0" rtlCol="0"/>
          <a:lstStyle/>
          <a:p/>
        </p:txBody>
      </p:sp>
      <p:sp>
        <p:nvSpPr>
          <p:cNvPr id="1517" name="object 1517"/>
          <p:cNvSpPr/>
          <p:nvPr/>
        </p:nvSpPr>
        <p:spPr>
          <a:xfrm>
            <a:off x="4112767" y="3535013"/>
            <a:ext cx="4445" cy="10795"/>
          </a:xfrm>
          <a:custGeom>
            <a:avLst/>
            <a:gdLst/>
            <a:ahLst/>
            <a:cxnLst/>
            <a:rect l="l" t="t" r="r" b="b"/>
            <a:pathLst>
              <a:path w="4445" h="10795">
                <a:moveTo>
                  <a:pt x="152" y="0"/>
                </a:moveTo>
                <a:lnTo>
                  <a:pt x="0" y="7213"/>
                </a:lnTo>
                <a:lnTo>
                  <a:pt x="3695" y="10528"/>
                </a:lnTo>
                <a:lnTo>
                  <a:pt x="3835" y="3301"/>
                </a:lnTo>
                <a:lnTo>
                  <a:pt x="152" y="0"/>
                </a:lnTo>
                <a:close/>
              </a:path>
            </a:pathLst>
          </a:custGeom>
          <a:solidFill>
            <a:srgbClr val="4F6671"/>
          </a:solidFill>
        </p:spPr>
        <p:txBody>
          <a:bodyPr wrap="square" lIns="0" tIns="0" rIns="0" bIns="0" rtlCol="0"/>
          <a:lstStyle/>
          <a:p/>
        </p:txBody>
      </p:sp>
      <p:sp>
        <p:nvSpPr>
          <p:cNvPr id="1518" name="object 1518"/>
          <p:cNvSpPr/>
          <p:nvPr/>
        </p:nvSpPr>
        <p:spPr>
          <a:xfrm>
            <a:off x="4110973" y="3541903"/>
            <a:ext cx="3810" cy="0"/>
          </a:xfrm>
          <a:custGeom>
            <a:avLst/>
            <a:gdLst/>
            <a:ahLst/>
            <a:cxnLst/>
            <a:rect l="l" t="t" r="r" b="b"/>
            <a:pathLst>
              <a:path w="3810" h="0">
                <a:moveTo>
                  <a:pt x="0" y="0"/>
                </a:moveTo>
                <a:lnTo>
                  <a:pt x="3378" y="0"/>
                </a:lnTo>
              </a:path>
            </a:pathLst>
          </a:custGeom>
          <a:ln w="7251">
            <a:solidFill>
              <a:srgbClr val="556D79"/>
            </a:solidFill>
          </a:ln>
        </p:spPr>
        <p:txBody>
          <a:bodyPr wrap="square" lIns="0" tIns="0" rIns="0" bIns="0" rtlCol="0"/>
          <a:lstStyle/>
          <a:p/>
        </p:txBody>
      </p:sp>
      <p:sp>
        <p:nvSpPr>
          <p:cNvPr id="1519" name="object 1519"/>
          <p:cNvSpPr/>
          <p:nvPr/>
        </p:nvSpPr>
        <p:spPr>
          <a:xfrm>
            <a:off x="4107270" y="3534938"/>
            <a:ext cx="3810" cy="10795"/>
          </a:xfrm>
          <a:custGeom>
            <a:avLst/>
            <a:gdLst/>
            <a:ahLst/>
            <a:cxnLst/>
            <a:rect l="l" t="t" r="r" b="b"/>
            <a:pathLst>
              <a:path w="3810" h="10795">
                <a:moveTo>
                  <a:pt x="114" y="0"/>
                </a:moveTo>
                <a:lnTo>
                  <a:pt x="0" y="7251"/>
                </a:lnTo>
                <a:lnTo>
                  <a:pt x="3695" y="10566"/>
                </a:lnTo>
                <a:lnTo>
                  <a:pt x="3810" y="3340"/>
                </a:lnTo>
                <a:lnTo>
                  <a:pt x="114" y="0"/>
                </a:lnTo>
                <a:close/>
              </a:path>
            </a:pathLst>
          </a:custGeom>
          <a:solidFill>
            <a:srgbClr val="4F6671"/>
          </a:solidFill>
        </p:spPr>
        <p:txBody>
          <a:bodyPr wrap="square" lIns="0" tIns="0" rIns="0" bIns="0" rtlCol="0"/>
          <a:lstStyle/>
          <a:p/>
        </p:txBody>
      </p:sp>
      <p:sp>
        <p:nvSpPr>
          <p:cNvPr id="1520" name="object 1520"/>
          <p:cNvSpPr/>
          <p:nvPr/>
        </p:nvSpPr>
        <p:spPr>
          <a:xfrm>
            <a:off x="4107381" y="3531833"/>
            <a:ext cx="7620" cy="6985"/>
          </a:xfrm>
          <a:custGeom>
            <a:avLst/>
            <a:gdLst/>
            <a:ahLst/>
            <a:cxnLst/>
            <a:rect l="l" t="t" r="r" b="b"/>
            <a:pathLst>
              <a:path w="7620" h="6985">
                <a:moveTo>
                  <a:pt x="3759" y="0"/>
                </a:moveTo>
                <a:lnTo>
                  <a:pt x="0" y="3111"/>
                </a:lnTo>
                <a:lnTo>
                  <a:pt x="3695" y="6438"/>
                </a:lnTo>
                <a:lnTo>
                  <a:pt x="6972" y="6476"/>
                </a:lnTo>
                <a:lnTo>
                  <a:pt x="3276" y="3149"/>
                </a:lnTo>
                <a:lnTo>
                  <a:pt x="7035" y="12"/>
                </a:lnTo>
                <a:lnTo>
                  <a:pt x="3759" y="0"/>
                </a:lnTo>
                <a:close/>
              </a:path>
            </a:pathLst>
          </a:custGeom>
          <a:solidFill>
            <a:srgbClr val="FFFFFF"/>
          </a:solidFill>
        </p:spPr>
        <p:txBody>
          <a:bodyPr wrap="square" lIns="0" tIns="0" rIns="0" bIns="0" rtlCol="0"/>
          <a:lstStyle/>
          <a:p/>
        </p:txBody>
      </p:sp>
      <p:sp>
        <p:nvSpPr>
          <p:cNvPr id="1521" name="object 1521"/>
          <p:cNvSpPr/>
          <p:nvPr/>
        </p:nvSpPr>
        <p:spPr>
          <a:xfrm>
            <a:off x="4101960" y="3534933"/>
            <a:ext cx="4445" cy="10795"/>
          </a:xfrm>
          <a:custGeom>
            <a:avLst/>
            <a:gdLst/>
            <a:ahLst/>
            <a:cxnLst/>
            <a:rect l="l" t="t" r="r" b="b"/>
            <a:pathLst>
              <a:path w="4445" h="10795">
                <a:moveTo>
                  <a:pt x="139" y="0"/>
                </a:moveTo>
                <a:lnTo>
                  <a:pt x="0" y="7238"/>
                </a:lnTo>
                <a:lnTo>
                  <a:pt x="3708" y="10528"/>
                </a:lnTo>
                <a:lnTo>
                  <a:pt x="3860" y="3301"/>
                </a:lnTo>
                <a:lnTo>
                  <a:pt x="139" y="0"/>
                </a:lnTo>
                <a:close/>
              </a:path>
            </a:pathLst>
          </a:custGeom>
          <a:solidFill>
            <a:srgbClr val="4F6671"/>
          </a:solidFill>
        </p:spPr>
        <p:txBody>
          <a:bodyPr wrap="square" lIns="0" tIns="0" rIns="0" bIns="0" rtlCol="0"/>
          <a:lstStyle/>
          <a:p/>
        </p:txBody>
      </p:sp>
      <p:sp>
        <p:nvSpPr>
          <p:cNvPr id="1522" name="object 1522"/>
          <p:cNvSpPr/>
          <p:nvPr/>
        </p:nvSpPr>
        <p:spPr>
          <a:xfrm>
            <a:off x="4105672" y="3541865"/>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523" name="object 1523"/>
          <p:cNvSpPr/>
          <p:nvPr/>
        </p:nvSpPr>
        <p:spPr>
          <a:xfrm>
            <a:off x="4102105" y="3531776"/>
            <a:ext cx="6985" cy="6985"/>
          </a:xfrm>
          <a:custGeom>
            <a:avLst/>
            <a:gdLst/>
            <a:ahLst/>
            <a:cxnLst/>
            <a:rect l="l" t="t" r="r" b="b"/>
            <a:pathLst>
              <a:path w="6985" h="6985">
                <a:moveTo>
                  <a:pt x="3733" y="0"/>
                </a:moveTo>
                <a:lnTo>
                  <a:pt x="0" y="3162"/>
                </a:lnTo>
                <a:lnTo>
                  <a:pt x="3721" y="6464"/>
                </a:lnTo>
                <a:lnTo>
                  <a:pt x="6959" y="6489"/>
                </a:lnTo>
                <a:lnTo>
                  <a:pt x="3251" y="3162"/>
                </a:lnTo>
                <a:lnTo>
                  <a:pt x="6972" y="25"/>
                </a:lnTo>
                <a:lnTo>
                  <a:pt x="3733" y="0"/>
                </a:lnTo>
                <a:close/>
              </a:path>
            </a:pathLst>
          </a:custGeom>
          <a:solidFill>
            <a:srgbClr val="FFFFFF"/>
          </a:solidFill>
        </p:spPr>
        <p:txBody>
          <a:bodyPr wrap="square" lIns="0" tIns="0" rIns="0" bIns="0" rtlCol="0"/>
          <a:lstStyle/>
          <a:p/>
        </p:txBody>
      </p:sp>
      <p:sp>
        <p:nvSpPr>
          <p:cNvPr id="1524" name="object 1524"/>
          <p:cNvSpPr/>
          <p:nvPr/>
        </p:nvSpPr>
        <p:spPr>
          <a:xfrm>
            <a:off x="4096781" y="3531740"/>
            <a:ext cx="7620" cy="6985"/>
          </a:xfrm>
          <a:custGeom>
            <a:avLst/>
            <a:gdLst/>
            <a:ahLst/>
            <a:cxnLst/>
            <a:rect l="l" t="t" r="r" b="b"/>
            <a:pathLst>
              <a:path w="7620" h="6985">
                <a:moveTo>
                  <a:pt x="3771" y="0"/>
                </a:moveTo>
                <a:lnTo>
                  <a:pt x="0" y="3136"/>
                </a:lnTo>
                <a:lnTo>
                  <a:pt x="3733" y="6464"/>
                </a:lnTo>
                <a:lnTo>
                  <a:pt x="6997" y="6489"/>
                </a:lnTo>
                <a:lnTo>
                  <a:pt x="3276" y="3162"/>
                </a:lnTo>
                <a:lnTo>
                  <a:pt x="7023" y="25"/>
                </a:lnTo>
                <a:lnTo>
                  <a:pt x="3771" y="0"/>
                </a:lnTo>
                <a:close/>
              </a:path>
            </a:pathLst>
          </a:custGeom>
          <a:solidFill>
            <a:srgbClr val="FFFFFF"/>
          </a:solidFill>
        </p:spPr>
        <p:txBody>
          <a:bodyPr wrap="square" lIns="0" tIns="0" rIns="0" bIns="0" rtlCol="0"/>
          <a:lstStyle/>
          <a:p/>
        </p:txBody>
      </p:sp>
      <p:sp>
        <p:nvSpPr>
          <p:cNvPr id="1525" name="object 1525"/>
          <p:cNvSpPr/>
          <p:nvPr/>
        </p:nvSpPr>
        <p:spPr>
          <a:xfrm>
            <a:off x="4100384" y="3541834"/>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526" name="object 1526"/>
          <p:cNvSpPr/>
          <p:nvPr/>
        </p:nvSpPr>
        <p:spPr>
          <a:xfrm>
            <a:off x="4096663" y="3534878"/>
            <a:ext cx="4445" cy="10795"/>
          </a:xfrm>
          <a:custGeom>
            <a:avLst/>
            <a:gdLst/>
            <a:ahLst/>
            <a:cxnLst/>
            <a:rect l="l" t="t" r="r" b="b"/>
            <a:pathLst>
              <a:path w="4445" h="10795">
                <a:moveTo>
                  <a:pt x="126" y="0"/>
                </a:moveTo>
                <a:lnTo>
                  <a:pt x="0" y="7238"/>
                </a:lnTo>
                <a:lnTo>
                  <a:pt x="3721" y="10553"/>
                </a:lnTo>
                <a:lnTo>
                  <a:pt x="3848" y="3327"/>
                </a:lnTo>
                <a:lnTo>
                  <a:pt x="126" y="0"/>
                </a:lnTo>
                <a:close/>
              </a:path>
            </a:pathLst>
          </a:custGeom>
          <a:solidFill>
            <a:srgbClr val="4F6671"/>
          </a:solidFill>
        </p:spPr>
        <p:txBody>
          <a:bodyPr wrap="square" lIns="0" tIns="0" rIns="0" bIns="0" rtlCol="0"/>
          <a:lstStyle/>
          <a:p/>
        </p:txBody>
      </p:sp>
      <p:sp>
        <p:nvSpPr>
          <p:cNvPr id="1527" name="object 1527"/>
          <p:cNvSpPr/>
          <p:nvPr/>
        </p:nvSpPr>
        <p:spPr>
          <a:xfrm>
            <a:off x="4130597" y="3543743"/>
            <a:ext cx="635" cy="0"/>
          </a:xfrm>
          <a:custGeom>
            <a:avLst/>
            <a:gdLst/>
            <a:ahLst/>
            <a:cxnLst/>
            <a:rect l="l" t="t" r="r" b="b"/>
            <a:pathLst>
              <a:path w="635" h="0">
                <a:moveTo>
                  <a:pt x="0" y="0"/>
                </a:moveTo>
                <a:lnTo>
                  <a:pt x="152" y="0"/>
                </a:lnTo>
              </a:path>
            </a:pathLst>
          </a:custGeom>
          <a:ln w="10629">
            <a:solidFill>
              <a:srgbClr val="939598"/>
            </a:solidFill>
          </a:ln>
        </p:spPr>
        <p:txBody>
          <a:bodyPr wrap="square" lIns="0" tIns="0" rIns="0" bIns="0" rtlCol="0"/>
          <a:lstStyle/>
          <a:p/>
        </p:txBody>
      </p:sp>
      <p:sp>
        <p:nvSpPr>
          <p:cNvPr id="1528" name="object 1528"/>
          <p:cNvSpPr/>
          <p:nvPr/>
        </p:nvSpPr>
        <p:spPr>
          <a:xfrm>
            <a:off x="4130597" y="3535366"/>
            <a:ext cx="17780" cy="13970"/>
          </a:xfrm>
          <a:custGeom>
            <a:avLst/>
            <a:gdLst/>
            <a:ahLst/>
            <a:cxnLst/>
            <a:rect l="l" t="t" r="r" b="b"/>
            <a:pathLst>
              <a:path w="17779" h="13970">
                <a:moveTo>
                  <a:pt x="17500" y="0"/>
                </a:moveTo>
                <a:lnTo>
                  <a:pt x="139" y="6438"/>
                </a:lnTo>
                <a:lnTo>
                  <a:pt x="0" y="13690"/>
                </a:lnTo>
                <a:lnTo>
                  <a:pt x="17373" y="7251"/>
                </a:lnTo>
                <a:lnTo>
                  <a:pt x="17500" y="0"/>
                </a:lnTo>
                <a:close/>
              </a:path>
            </a:pathLst>
          </a:custGeom>
          <a:solidFill>
            <a:srgbClr val="627D8A"/>
          </a:solidFill>
        </p:spPr>
        <p:txBody>
          <a:bodyPr wrap="square" lIns="0" tIns="0" rIns="0" bIns="0" rtlCol="0"/>
          <a:lstStyle/>
          <a:p/>
        </p:txBody>
      </p:sp>
      <p:sp>
        <p:nvSpPr>
          <p:cNvPr id="1529" name="object 1529"/>
          <p:cNvSpPr/>
          <p:nvPr/>
        </p:nvSpPr>
        <p:spPr>
          <a:xfrm>
            <a:off x="4112916" y="3528590"/>
            <a:ext cx="35560" cy="13335"/>
          </a:xfrm>
          <a:custGeom>
            <a:avLst/>
            <a:gdLst/>
            <a:ahLst/>
            <a:cxnLst/>
            <a:rect l="l" t="t" r="r" b="b"/>
            <a:pathLst>
              <a:path w="35560" h="13335">
                <a:moveTo>
                  <a:pt x="3695" y="3251"/>
                </a:moveTo>
                <a:lnTo>
                  <a:pt x="0" y="6413"/>
                </a:lnTo>
                <a:lnTo>
                  <a:pt x="3682" y="9728"/>
                </a:lnTo>
                <a:lnTo>
                  <a:pt x="17830" y="9829"/>
                </a:lnTo>
                <a:lnTo>
                  <a:pt x="17818" y="13220"/>
                </a:lnTo>
                <a:lnTo>
                  <a:pt x="35178" y="6781"/>
                </a:lnTo>
                <a:lnTo>
                  <a:pt x="26536" y="3390"/>
                </a:lnTo>
                <a:lnTo>
                  <a:pt x="17881" y="3390"/>
                </a:lnTo>
                <a:lnTo>
                  <a:pt x="3695" y="3251"/>
                </a:lnTo>
                <a:close/>
              </a:path>
              <a:path w="35560" h="13335">
                <a:moveTo>
                  <a:pt x="17894" y="0"/>
                </a:moveTo>
                <a:lnTo>
                  <a:pt x="17881" y="3390"/>
                </a:lnTo>
                <a:lnTo>
                  <a:pt x="26536" y="3390"/>
                </a:lnTo>
                <a:lnTo>
                  <a:pt x="17894" y="0"/>
                </a:lnTo>
                <a:close/>
              </a:path>
            </a:pathLst>
          </a:custGeom>
          <a:solidFill>
            <a:srgbClr val="FFFFFF"/>
          </a:solidFill>
        </p:spPr>
        <p:txBody>
          <a:bodyPr wrap="square" lIns="0" tIns="0" rIns="0" bIns="0" rtlCol="0"/>
          <a:lstStyle/>
          <a:p/>
        </p:txBody>
      </p:sp>
      <p:sp>
        <p:nvSpPr>
          <p:cNvPr id="1530" name="object 1530"/>
          <p:cNvSpPr/>
          <p:nvPr/>
        </p:nvSpPr>
        <p:spPr>
          <a:xfrm>
            <a:off x="4140891" y="3550477"/>
            <a:ext cx="4445" cy="10795"/>
          </a:xfrm>
          <a:custGeom>
            <a:avLst/>
            <a:gdLst/>
            <a:ahLst/>
            <a:cxnLst/>
            <a:rect l="l" t="t" r="r" b="b"/>
            <a:pathLst>
              <a:path w="4445" h="10795">
                <a:moveTo>
                  <a:pt x="139" y="0"/>
                </a:moveTo>
                <a:lnTo>
                  <a:pt x="0" y="7226"/>
                </a:lnTo>
                <a:lnTo>
                  <a:pt x="3708" y="10540"/>
                </a:lnTo>
                <a:lnTo>
                  <a:pt x="3848" y="3314"/>
                </a:lnTo>
                <a:lnTo>
                  <a:pt x="139" y="0"/>
                </a:lnTo>
                <a:close/>
              </a:path>
            </a:pathLst>
          </a:custGeom>
          <a:solidFill>
            <a:srgbClr val="556D79"/>
          </a:solidFill>
        </p:spPr>
        <p:txBody>
          <a:bodyPr wrap="square" lIns="0" tIns="0" rIns="0" bIns="0" rtlCol="0"/>
          <a:lstStyle/>
          <a:p/>
        </p:txBody>
      </p:sp>
      <p:sp>
        <p:nvSpPr>
          <p:cNvPr id="1531" name="object 1531"/>
          <p:cNvSpPr/>
          <p:nvPr/>
        </p:nvSpPr>
        <p:spPr>
          <a:xfrm>
            <a:off x="4135606" y="3550430"/>
            <a:ext cx="3810" cy="10795"/>
          </a:xfrm>
          <a:custGeom>
            <a:avLst/>
            <a:gdLst/>
            <a:ahLst/>
            <a:cxnLst/>
            <a:rect l="l" t="t" r="r" b="b"/>
            <a:pathLst>
              <a:path w="3810" h="10795">
                <a:moveTo>
                  <a:pt x="126" y="0"/>
                </a:moveTo>
                <a:lnTo>
                  <a:pt x="0" y="7226"/>
                </a:lnTo>
                <a:lnTo>
                  <a:pt x="3695" y="10528"/>
                </a:lnTo>
                <a:lnTo>
                  <a:pt x="3822" y="3301"/>
                </a:lnTo>
                <a:lnTo>
                  <a:pt x="126" y="0"/>
                </a:lnTo>
                <a:close/>
              </a:path>
            </a:pathLst>
          </a:custGeom>
          <a:solidFill>
            <a:srgbClr val="556D79"/>
          </a:solidFill>
        </p:spPr>
        <p:txBody>
          <a:bodyPr wrap="square" lIns="0" tIns="0" rIns="0" bIns="0" rtlCol="0"/>
          <a:lstStyle/>
          <a:p/>
        </p:txBody>
      </p:sp>
      <p:sp>
        <p:nvSpPr>
          <p:cNvPr id="1532" name="object 1532"/>
          <p:cNvSpPr/>
          <p:nvPr/>
        </p:nvSpPr>
        <p:spPr>
          <a:xfrm>
            <a:off x="4130310" y="3550402"/>
            <a:ext cx="3810" cy="10795"/>
          </a:xfrm>
          <a:custGeom>
            <a:avLst/>
            <a:gdLst/>
            <a:ahLst/>
            <a:cxnLst/>
            <a:rect l="l" t="t" r="r" b="b"/>
            <a:pathLst>
              <a:path w="3810" h="10795">
                <a:moveTo>
                  <a:pt x="126" y="0"/>
                </a:moveTo>
                <a:lnTo>
                  <a:pt x="0" y="7238"/>
                </a:lnTo>
                <a:lnTo>
                  <a:pt x="3682" y="10528"/>
                </a:lnTo>
                <a:lnTo>
                  <a:pt x="3822" y="3301"/>
                </a:lnTo>
                <a:lnTo>
                  <a:pt x="126" y="0"/>
                </a:lnTo>
                <a:close/>
              </a:path>
            </a:pathLst>
          </a:custGeom>
          <a:solidFill>
            <a:srgbClr val="556D79"/>
          </a:solidFill>
        </p:spPr>
        <p:txBody>
          <a:bodyPr wrap="square" lIns="0" tIns="0" rIns="0" bIns="0" rtlCol="0"/>
          <a:lstStyle/>
          <a:p/>
        </p:txBody>
      </p:sp>
      <p:sp>
        <p:nvSpPr>
          <p:cNvPr id="1533" name="object 1533"/>
          <p:cNvSpPr/>
          <p:nvPr/>
        </p:nvSpPr>
        <p:spPr>
          <a:xfrm>
            <a:off x="4144105" y="3553814"/>
            <a:ext cx="4445" cy="10795"/>
          </a:xfrm>
          <a:custGeom>
            <a:avLst/>
            <a:gdLst/>
            <a:ahLst/>
            <a:cxnLst/>
            <a:rect l="l" t="t" r="r" b="b"/>
            <a:pathLst>
              <a:path w="4445" h="10795">
                <a:moveTo>
                  <a:pt x="3911" y="0"/>
                </a:moveTo>
                <a:lnTo>
                  <a:pt x="139" y="3149"/>
                </a:lnTo>
                <a:lnTo>
                  <a:pt x="0" y="10388"/>
                </a:lnTo>
                <a:lnTo>
                  <a:pt x="3746" y="7238"/>
                </a:lnTo>
                <a:lnTo>
                  <a:pt x="3911" y="0"/>
                </a:lnTo>
                <a:close/>
              </a:path>
            </a:pathLst>
          </a:custGeom>
          <a:solidFill>
            <a:srgbClr val="627D8A"/>
          </a:solidFill>
        </p:spPr>
        <p:txBody>
          <a:bodyPr wrap="square" lIns="0" tIns="0" rIns="0" bIns="0" rtlCol="0"/>
          <a:lstStyle/>
          <a:p/>
        </p:txBody>
      </p:sp>
      <p:sp>
        <p:nvSpPr>
          <p:cNvPr id="1534" name="object 1534"/>
          <p:cNvSpPr/>
          <p:nvPr/>
        </p:nvSpPr>
        <p:spPr>
          <a:xfrm>
            <a:off x="4138813" y="3553784"/>
            <a:ext cx="4445" cy="10795"/>
          </a:xfrm>
          <a:custGeom>
            <a:avLst/>
            <a:gdLst/>
            <a:ahLst/>
            <a:cxnLst/>
            <a:rect l="l" t="t" r="r" b="b"/>
            <a:pathLst>
              <a:path w="4445" h="10795">
                <a:moveTo>
                  <a:pt x="3886" y="0"/>
                </a:moveTo>
                <a:lnTo>
                  <a:pt x="114" y="3111"/>
                </a:lnTo>
                <a:lnTo>
                  <a:pt x="0" y="10350"/>
                </a:lnTo>
                <a:lnTo>
                  <a:pt x="3759" y="7238"/>
                </a:lnTo>
                <a:lnTo>
                  <a:pt x="3886" y="0"/>
                </a:lnTo>
                <a:close/>
              </a:path>
            </a:pathLst>
          </a:custGeom>
          <a:solidFill>
            <a:srgbClr val="627D8A"/>
          </a:solidFill>
        </p:spPr>
        <p:txBody>
          <a:bodyPr wrap="square" lIns="0" tIns="0" rIns="0" bIns="0" rtlCol="0"/>
          <a:lstStyle/>
          <a:p/>
        </p:txBody>
      </p:sp>
      <p:sp>
        <p:nvSpPr>
          <p:cNvPr id="1535" name="object 1535"/>
          <p:cNvSpPr/>
          <p:nvPr/>
        </p:nvSpPr>
        <p:spPr>
          <a:xfrm>
            <a:off x="4140831" y="3560560"/>
            <a:ext cx="3810" cy="0"/>
          </a:xfrm>
          <a:custGeom>
            <a:avLst/>
            <a:gdLst/>
            <a:ahLst/>
            <a:cxnLst/>
            <a:rect l="l" t="t" r="r" b="b"/>
            <a:pathLst>
              <a:path w="3810" h="0">
                <a:moveTo>
                  <a:pt x="0" y="0"/>
                </a:moveTo>
                <a:lnTo>
                  <a:pt x="3416" y="0"/>
                </a:lnTo>
              </a:path>
            </a:pathLst>
          </a:custGeom>
          <a:ln w="7277">
            <a:solidFill>
              <a:srgbClr val="556D79"/>
            </a:solidFill>
          </a:ln>
        </p:spPr>
        <p:txBody>
          <a:bodyPr wrap="square" lIns="0" tIns="0" rIns="0" bIns="0" rtlCol="0"/>
          <a:lstStyle/>
          <a:p/>
        </p:txBody>
      </p:sp>
      <p:sp>
        <p:nvSpPr>
          <p:cNvPr id="1536" name="object 1536"/>
          <p:cNvSpPr/>
          <p:nvPr/>
        </p:nvSpPr>
        <p:spPr>
          <a:xfrm>
            <a:off x="4140969" y="3550473"/>
            <a:ext cx="7620" cy="6985"/>
          </a:xfrm>
          <a:custGeom>
            <a:avLst/>
            <a:gdLst/>
            <a:ahLst/>
            <a:cxnLst/>
            <a:rect l="l" t="t" r="r" b="b"/>
            <a:pathLst>
              <a:path w="7620" h="6985">
                <a:moveTo>
                  <a:pt x="63" y="0"/>
                </a:moveTo>
                <a:lnTo>
                  <a:pt x="3771" y="3314"/>
                </a:lnTo>
                <a:lnTo>
                  <a:pt x="0" y="6451"/>
                </a:lnTo>
                <a:lnTo>
                  <a:pt x="3276" y="6489"/>
                </a:lnTo>
                <a:lnTo>
                  <a:pt x="7048" y="3340"/>
                </a:lnTo>
                <a:lnTo>
                  <a:pt x="3314" y="25"/>
                </a:lnTo>
                <a:lnTo>
                  <a:pt x="63" y="0"/>
                </a:lnTo>
                <a:close/>
              </a:path>
            </a:pathLst>
          </a:custGeom>
          <a:solidFill>
            <a:srgbClr val="FFFFFF"/>
          </a:solidFill>
        </p:spPr>
        <p:txBody>
          <a:bodyPr wrap="square" lIns="0" tIns="0" rIns="0" bIns="0" rtlCol="0"/>
          <a:lstStyle/>
          <a:p/>
        </p:txBody>
      </p:sp>
      <p:sp>
        <p:nvSpPr>
          <p:cNvPr id="1537" name="object 1537"/>
          <p:cNvSpPr/>
          <p:nvPr/>
        </p:nvSpPr>
        <p:spPr>
          <a:xfrm>
            <a:off x="4133542" y="3553731"/>
            <a:ext cx="4445" cy="10795"/>
          </a:xfrm>
          <a:custGeom>
            <a:avLst/>
            <a:gdLst/>
            <a:ahLst/>
            <a:cxnLst/>
            <a:rect l="l" t="t" r="r" b="b"/>
            <a:pathLst>
              <a:path w="4445" h="10795">
                <a:moveTo>
                  <a:pt x="3860" y="0"/>
                </a:moveTo>
                <a:lnTo>
                  <a:pt x="114" y="3136"/>
                </a:lnTo>
                <a:lnTo>
                  <a:pt x="0" y="10375"/>
                </a:lnTo>
                <a:lnTo>
                  <a:pt x="3695" y="7226"/>
                </a:lnTo>
                <a:lnTo>
                  <a:pt x="3860" y="0"/>
                </a:lnTo>
                <a:close/>
              </a:path>
            </a:pathLst>
          </a:custGeom>
          <a:solidFill>
            <a:srgbClr val="627D8A"/>
          </a:solidFill>
        </p:spPr>
        <p:txBody>
          <a:bodyPr wrap="square" lIns="0" tIns="0" rIns="0" bIns="0" rtlCol="0"/>
          <a:lstStyle/>
          <a:p/>
        </p:txBody>
      </p:sp>
      <p:sp>
        <p:nvSpPr>
          <p:cNvPr id="1538" name="object 1538"/>
          <p:cNvSpPr/>
          <p:nvPr/>
        </p:nvSpPr>
        <p:spPr>
          <a:xfrm>
            <a:off x="4135564" y="3560515"/>
            <a:ext cx="3810" cy="0"/>
          </a:xfrm>
          <a:custGeom>
            <a:avLst/>
            <a:gdLst/>
            <a:ahLst/>
            <a:cxnLst/>
            <a:rect l="l" t="t" r="r" b="b"/>
            <a:pathLst>
              <a:path w="3810" h="0">
                <a:moveTo>
                  <a:pt x="0" y="0"/>
                </a:moveTo>
                <a:lnTo>
                  <a:pt x="3365" y="0"/>
                </a:lnTo>
              </a:path>
            </a:pathLst>
          </a:custGeom>
          <a:ln w="7251">
            <a:solidFill>
              <a:srgbClr val="556D79"/>
            </a:solidFill>
          </a:ln>
        </p:spPr>
        <p:txBody>
          <a:bodyPr wrap="square" lIns="0" tIns="0" rIns="0" bIns="0" rtlCol="0"/>
          <a:lstStyle/>
          <a:p/>
        </p:txBody>
      </p:sp>
      <p:sp>
        <p:nvSpPr>
          <p:cNvPr id="1539" name="object 1539"/>
          <p:cNvSpPr/>
          <p:nvPr/>
        </p:nvSpPr>
        <p:spPr>
          <a:xfrm>
            <a:off x="4135691" y="3550428"/>
            <a:ext cx="7620" cy="6985"/>
          </a:xfrm>
          <a:custGeom>
            <a:avLst/>
            <a:gdLst/>
            <a:ahLst/>
            <a:cxnLst/>
            <a:rect l="l" t="t" r="r" b="b"/>
            <a:pathLst>
              <a:path w="7620" h="6985">
                <a:moveTo>
                  <a:pt x="50" y="0"/>
                </a:moveTo>
                <a:lnTo>
                  <a:pt x="3733" y="3301"/>
                </a:lnTo>
                <a:lnTo>
                  <a:pt x="0" y="6464"/>
                </a:lnTo>
                <a:lnTo>
                  <a:pt x="3238" y="6476"/>
                </a:lnTo>
                <a:lnTo>
                  <a:pt x="7010" y="3352"/>
                </a:lnTo>
                <a:lnTo>
                  <a:pt x="3289" y="25"/>
                </a:lnTo>
                <a:lnTo>
                  <a:pt x="50" y="0"/>
                </a:lnTo>
                <a:close/>
              </a:path>
            </a:pathLst>
          </a:custGeom>
          <a:solidFill>
            <a:srgbClr val="FFFFFF"/>
          </a:solidFill>
        </p:spPr>
        <p:txBody>
          <a:bodyPr wrap="square" lIns="0" tIns="0" rIns="0" bIns="0" rtlCol="0"/>
          <a:lstStyle/>
          <a:p/>
        </p:txBody>
      </p:sp>
      <p:sp>
        <p:nvSpPr>
          <p:cNvPr id="1540" name="object 1540"/>
          <p:cNvSpPr/>
          <p:nvPr/>
        </p:nvSpPr>
        <p:spPr>
          <a:xfrm>
            <a:off x="4128019" y="3553688"/>
            <a:ext cx="4445" cy="10795"/>
          </a:xfrm>
          <a:custGeom>
            <a:avLst/>
            <a:gdLst/>
            <a:ahLst/>
            <a:cxnLst/>
            <a:rect l="l" t="t" r="r" b="b"/>
            <a:pathLst>
              <a:path w="4445" h="10795">
                <a:moveTo>
                  <a:pt x="3898" y="0"/>
                </a:moveTo>
                <a:lnTo>
                  <a:pt x="127" y="3136"/>
                </a:lnTo>
                <a:lnTo>
                  <a:pt x="0" y="10375"/>
                </a:lnTo>
                <a:lnTo>
                  <a:pt x="3759" y="7226"/>
                </a:lnTo>
                <a:lnTo>
                  <a:pt x="3898" y="0"/>
                </a:lnTo>
                <a:close/>
              </a:path>
            </a:pathLst>
          </a:custGeom>
          <a:solidFill>
            <a:srgbClr val="627D8A"/>
          </a:solidFill>
        </p:spPr>
        <p:txBody>
          <a:bodyPr wrap="square" lIns="0" tIns="0" rIns="0" bIns="0" rtlCol="0"/>
          <a:lstStyle/>
          <a:p/>
        </p:txBody>
      </p:sp>
      <p:sp>
        <p:nvSpPr>
          <p:cNvPr id="1541" name="object 1541"/>
          <p:cNvSpPr/>
          <p:nvPr/>
        </p:nvSpPr>
        <p:spPr>
          <a:xfrm>
            <a:off x="4130264" y="3560478"/>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542" name="object 1542"/>
          <p:cNvSpPr/>
          <p:nvPr/>
        </p:nvSpPr>
        <p:spPr>
          <a:xfrm>
            <a:off x="4130405" y="3550391"/>
            <a:ext cx="6985" cy="6985"/>
          </a:xfrm>
          <a:custGeom>
            <a:avLst/>
            <a:gdLst/>
            <a:ahLst/>
            <a:cxnLst/>
            <a:rect l="l" t="t" r="r" b="b"/>
            <a:pathLst>
              <a:path w="6985" h="6985">
                <a:moveTo>
                  <a:pt x="25" y="0"/>
                </a:moveTo>
                <a:lnTo>
                  <a:pt x="3733" y="3314"/>
                </a:lnTo>
                <a:lnTo>
                  <a:pt x="0" y="6451"/>
                </a:lnTo>
                <a:lnTo>
                  <a:pt x="3251" y="6476"/>
                </a:lnTo>
                <a:lnTo>
                  <a:pt x="6997" y="3340"/>
                </a:lnTo>
                <a:lnTo>
                  <a:pt x="3301" y="25"/>
                </a:lnTo>
                <a:lnTo>
                  <a:pt x="25" y="0"/>
                </a:lnTo>
                <a:close/>
              </a:path>
            </a:pathLst>
          </a:custGeom>
          <a:solidFill>
            <a:srgbClr val="FFFFFF"/>
          </a:solidFill>
        </p:spPr>
        <p:txBody>
          <a:bodyPr wrap="square" lIns="0" tIns="0" rIns="0" bIns="0" rtlCol="0"/>
          <a:lstStyle/>
          <a:p/>
        </p:txBody>
      </p:sp>
      <p:sp>
        <p:nvSpPr>
          <p:cNvPr id="1543" name="object 1543"/>
          <p:cNvSpPr/>
          <p:nvPr/>
        </p:nvSpPr>
        <p:spPr>
          <a:xfrm>
            <a:off x="4113860" y="3560397"/>
            <a:ext cx="14604" cy="0"/>
          </a:xfrm>
          <a:custGeom>
            <a:avLst/>
            <a:gdLst/>
            <a:ahLst/>
            <a:cxnLst/>
            <a:rect l="l" t="t" r="r" b="b"/>
            <a:pathLst>
              <a:path w="14604" h="0">
                <a:moveTo>
                  <a:pt x="0" y="0"/>
                </a:moveTo>
                <a:lnTo>
                  <a:pt x="14287" y="0"/>
                </a:lnTo>
              </a:path>
            </a:pathLst>
          </a:custGeom>
          <a:ln w="7340">
            <a:solidFill>
              <a:srgbClr val="556D79"/>
            </a:solidFill>
          </a:ln>
        </p:spPr>
        <p:txBody>
          <a:bodyPr wrap="square" lIns="0" tIns="0" rIns="0" bIns="0" rtlCol="0"/>
          <a:lstStyle/>
          <a:p/>
        </p:txBody>
      </p:sp>
      <p:sp>
        <p:nvSpPr>
          <p:cNvPr id="1544" name="object 1544"/>
          <p:cNvSpPr/>
          <p:nvPr/>
        </p:nvSpPr>
        <p:spPr>
          <a:xfrm>
            <a:off x="4096547" y="3553348"/>
            <a:ext cx="17780" cy="13970"/>
          </a:xfrm>
          <a:custGeom>
            <a:avLst/>
            <a:gdLst/>
            <a:ahLst/>
            <a:cxnLst/>
            <a:rect l="l" t="t" r="r" b="b"/>
            <a:pathLst>
              <a:path w="17779" h="13970">
                <a:moveTo>
                  <a:pt x="139" y="0"/>
                </a:moveTo>
                <a:lnTo>
                  <a:pt x="0" y="7226"/>
                </a:lnTo>
                <a:lnTo>
                  <a:pt x="17297" y="13982"/>
                </a:lnTo>
                <a:lnTo>
                  <a:pt x="17437" y="6743"/>
                </a:lnTo>
                <a:lnTo>
                  <a:pt x="139" y="0"/>
                </a:lnTo>
                <a:close/>
              </a:path>
            </a:pathLst>
          </a:custGeom>
          <a:solidFill>
            <a:srgbClr val="4F6671"/>
          </a:solidFill>
        </p:spPr>
        <p:txBody>
          <a:bodyPr wrap="square" lIns="0" tIns="0" rIns="0" bIns="0" rtlCol="0"/>
          <a:lstStyle/>
          <a:p/>
        </p:txBody>
      </p:sp>
      <p:sp>
        <p:nvSpPr>
          <p:cNvPr id="1545" name="object 1545"/>
          <p:cNvSpPr/>
          <p:nvPr/>
        </p:nvSpPr>
        <p:spPr>
          <a:xfrm>
            <a:off x="4096694" y="3546897"/>
            <a:ext cx="35560" cy="13335"/>
          </a:xfrm>
          <a:custGeom>
            <a:avLst/>
            <a:gdLst/>
            <a:ahLst/>
            <a:cxnLst/>
            <a:rect l="l" t="t" r="r" b="b"/>
            <a:pathLst>
              <a:path w="35560" h="13335">
                <a:moveTo>
                  <a:pt x="17348" y="0"/>
                </a:moveTo>
                <a:lnTo>
                  <a:pt x="0" y="6451"/>
                </a:lnTo>
                <a:lnTo>
                  <a:pt x="17284" y="13195"/>
                </a:lnTo>
                <a:lnTo>
                  <a:pt x="17297" y="9829"/>
                </a:lnTo>
                <a:lnTo>
                  <a:pt x="31579" y="9829"/>
                </a:lnTo>
                <a:lnTo>
                  <a:pt x="35217" y="6794"/>
                </a:lnTo>
                <a:lnTo>
                  <a:pt x="31508" y="3479"/>
                </a:lnTo>
                <a:lnTo>
                  <a:pt x="17348" y="3365"/>
                </a:lnTo>
                <a:lnTo>
                  <a:pt x="17348" y="0"/>
                </a:lnTo>
                <a:close/>
              </a:path>
              <a:path w="35560" h="13335">
                <a:moveTo>
                  <a:pt x="31579" y="9829"/>
                </a:moveTo>
                <a:lnTo>
                  <a:pt x="17297" y="9829"/>
                </a:lnTo>
                <a:lnTo>
                  <a:pt x="31457" y="9931"/>
                </a:lnTo>
                <a:close/>
              </a:path>
            </a:pathLst>
          </a:custGeom>
          <a:solidFill>
            <a:srgbClr val="FFFFFF"/>
          </a:solidFill>
        </p:spPr>
        <p:txBody>
          <a:bodyPr wrap="square" lIns="0" tIns="0" rIns="0" bIns="0" rtlCol="0"/>
          <a:lstStyle/>
          <a:p/>
        </p:txBody>
      </p:sp>
      <p:sp>
        <p:nvSpPr>
          <p:cNvPr id="1546" name="object 1546"/>
          <p:cNvSpPr/>
          <p:nvPr/>
        </p:nvSpPr>
        <p:spPr>
          <a:xfrm>
            <a:off x="4251350" y="3475113"/>
            <a:ext cx="244170" cy="130342"/>
          </a:xfrm>
          <a:prstGeom prst="rect">
            <a:avLst/>
          </a:prstGeom>
          <a:blipFill>
            <a:blip r:embed="rId523" cstate="print"/>
            <a:stretch>
              <a:fillRect/>
            </a:stretch>
          </a:blipFill>
        </p:spPr>
        <p:txBody>
          <a:bodyPr wrap="square" lIns="0" tIns="0" rIns="0" bIns="0" rtlCol="0"/>
          <a:lstStyle/>
          <a:p/>
        </p:txBody>
      </p:sp>
      <p:sp>
        <p:nvSpPr>
          <p:cNvPr id="1547" name="object 1547"/>
          <p:cNvSpPr/>
          <p:nvPr/>
        </p:nvSpPr>
        <p:spPr>
          <a:xfrm>
            <a:off x="4253509" y="3540811"/>
            <a:ext cx="239902" cy="102868"/>
          </a:xfrm>
          <a:prstGeom prst="rect">
            <a:avLst/>
          </a:prstGeom>
          <a:blipFill>
            <a:blip r:embed="rId524" cstate="print"/>
            <a:stretch>
              <a:fillRect/>
            </a:stretch>
          </a:blipFill>
        </p:spPr>
        <p:txBody>
          <a:bodyPr wrap="square" lIns="0" tIns="0" rIns="0" bIns="0" rtlCol="0"/>
          <a:lstStyle/>
          <a:p/>
        </p:txBody>
      </p:sp>
      <p:sp>
        <p:nvSpPr>
          <p:cNvPr id="1548" name="object 1548"/>
          <p:cNvSpPr/>
          <p:nvPr/>
        </p:nvSpPr>
        <p:spPr>
          <a:xfrm>
            <a:off x="4271797" y="3488766"/>
            <a:ext cx="202247" cy="109841"/>
          </a:xfrm>
          <a:prstGeom prst="rect">
            <a:avLst/>
          </a:prstGeom>
          <a:blipFill>
            <a:blip r:embed="rId525" cstate="print"/>
            <a:stretch>
              <a:fillRect/>
            </a:stretch>
          </a:blipFill>
        </p:spPr>
        <p:txBody>
          <a:bodyPr wrap="square" lIns="0" tIns="0" rIns="0" bIns="0" rtlCol="0"/>
          <a:lstStyle/>
          <a:p/>
        </p:txBody>
      </p:sp>
      <p:sp>
        <p:nvSpPr>
          <p:cNvPr id="1549" name="object 1549"/>
          <p:cNvSpPr/>
          <p:nvPr/>
        </p:nvSpPr>
        <p:spPr>
          <a:xfrm>
            <a:off x="4269956" y="3483940"/>
            <a:ext cx="205562" cy="109838"/>
          </a:xfrm>
          <a:prstGeom prst="rect">
            <a:avLst/>
          </a:prstGeom>
          <a:blipFill>
            <a:blip r:embed="rId526" cstate="print"/>
            <a:stretch>
              <a:fillRect/>
            </a:stretch>
          </a:blipFill>
        </p:spPr>
        <p:txBody>
          <a:bodyPr wrap="square" lIns="0" tIns="0" rIns="0" bIns="0" rtlCol="0"/>
          <a:lstStyle/>
          <a:p/>
        </p:txBody>
      </p:sp>
      <p:sp>
        <p:nvSpPr>
          <p:cNvPr id="1550" name="object 1550"/>
          <p:cNvSpPr/>
          <p:nvPr/>
        </p:nvSpPr>
        <p:spPr>
          <a:xfrm>
            <a:off x="4321670" y="3560746"/>
            <a:ext cx="17145" cy="7620"/>
          </a:xfrm>
          <a:custGeom>
            <a:avLst/>
            <a:gdLst/>
            <a:ahLst/>
            <a:cxnLst/>
            <a:rect l="l" t="t" r="r" b="b"/>
            <a:pathLst>
              <a:path w="17145" h="7620">
                <a:moveTo>
                  <a:pt x="0" y="7353"/>
                </a:moveTo>
                <a:lnTo>
                  <a:pt x="17017" y="7353"/>
                </a:lnTo>
                <a:lnTo>
                  <a:pt x="17017" y="0"/>
                </a:lnTo>
                <a:lnTo>
                  <a:pt x="0" y="0"/>
                </a:lnTo>
                <a:lnTo>
                  <a:pt x="0" y="7353"/>
                </a:lnTo>
                <a:close/>
              </a:path>
            </a:pathLst>
          </a:custGeom>
          <a:solidFill>
            <a:srgbClr val="556D79"/>
          </a:solidFill>
        </p:spPr>
        <p:txBody>
          <a:bodyPr wrap="square" lIns="0" tIns="0" rIns="0" bIns="0" rtlCol="0"/>
          <a:lstStyle/>
          <a:p/>
        </p:txBody>
      </p:sp>
      <p:sp>
        <p:nvSpPr>
          <p:cNvPr id="1551" name="object 1551"/>
          <p:cNvSpPr/>
          <p:nvPr/>
        </p:nvSpPr>
        <p:spPr>
          <a:xfrm>
            <a:off x="4321902" y="3507798"/>
            <a:ext cx="0" cy="60325"/>
          </a:xfrm>
          <a:custGeom>
            <a:avLst/>
            <a:gdLst/>
            <a:ahLst/>
            <a:cxnLst/>
            <a:rect l="l" t="t" r="r" b="b"/>
            <a:pathLst>
              <a:path w="0" h="60325">
                <a:moveTo>
                  <a:pt x="0" y="0"/>
                </a:moveTo>
                <a:lnTo>
                  <a:pt x="0" y="60198"/>
                </a:lnTo>
              </a:path>
            </a:pathLst>
          </a:custGeom>
          <a:ln w="3175">
            <a:solidFill>
              <a:srgbClr val="939598"/>
            </a:solidFill>
          </a:ln>
        </p:spPr>
        <p:txBody>
          <a:bodyPr wrap="square" lIns="0" tIns="0" rIns="0" bIns="0" rtlCol="0"/>
          <a:lstStyle/>
          <a:p/>
        </p:txBody>
      </p:sp>
      <p:sp>
        <p:nvSpPr>
          <p:cNvPr id="1552" name="object 1552"/>
          <p:cNvSpPr/>
          <p:nvPr/>
        </p:nvSpPr>
        <p:spPr>
          <a:xfrm>
            <a:off x="4321835" y="3507802"/>
            <a:ext cx="17145" cy="53340"/>
          </a:xfrm>
          <a:custGeom>
            <a:avLst/>
            <a:gdLst/>
            <a:ahLst/>
            <a:cxnLst/>
            <a:rect l="l" t="t" r="r" b="b"/>
            <a:pathLst>
              <a:path w="17145" h="53339">
                <a:moveTo>
                  <a:pt x="0" y="53098"/>
                </a:moveTo>
                <a:lnTo>
                  <a:pt x="17132" y="53098"/>
                </a:lnTo>
                <a:lnTo>
                  <a:pt x="17132" y="0"/>
                </a:lnTo>
                <a:lnTo>
                  <a:pt x="0" y="0"/>
                </a:lnTo>
                <a:lnTo>
                  <a:pt x="0" y="53098"/>
                </a:lnTo>
                <a:close/>
              </a:path>
            </a:pathLst>
          </a:custGeom>
          <a:solidFill>
            <a:srgbClr val="FFFFFF"/>
          </a:solidFill>
        </p:spPr>
        <p:txBody>
          <a:bodyPr wrap="square" lIns="0" tIns="0" rIns="0" bIns="0" rtlCol="0"/>
          <a:lstStyle/>
          <a:p/>
        </p:txBody>
      </p:sp>
      <p:sp>
        <p:nvSpPr>
          <p:cNvPr id="1553" name="object 1553"/>
          <p:cNvSpPr/>
          <p:nvPr/>
        </p:nvSpPr>
        <p:spPr>
          <a:xfrm>
            <a:off x="4405629" y="3561402"/>
            <a:ext cx="17145" cy="7620"/>
          </a:xfrm>
          <a:custGeom>
            <a:avLst/>
            <a:gdLst/>
            <a:ahLst/>
            <a:cxnLst/>
            <a:rect l="l" t="t" r="r" b="b"/>
            <a:pathLst>
              <a:path w="17145" h="7620">
                <a:moveTo>
                  <a:pt x="0" y="7365"/>
                </a:moveTo>
                <a:lnTo>
                  <a:pt x="16967" y="7365"/>
                </a:lnTo>
                <a:lnTo>
                  <a:pt x="16967" y="0"/>
                </a:lnTo>
                <a:lnTo>
                  <a:pt x="0" y="0"/>
                </a:lnTo>
                <a:lnTo>
                  <a:pt x="0" y="7365"/>
                </a:lnTo>
                <a:close/>
              </a:path>
            </a:pathLst>
          </a:custGeom>
          <a:solidFill>
            <a:srgbClr val="556D79"/>
          </a:solidFill>
        </p:spPr>
        <p:txBody>
          <a:bodyPr wrap="square" lIns="0" tIns="0" rIns="0" bIns="0" rtlCol="0"/>
          <a:lstStyle/>
          <a:p/>
        </p:txBody>
      </p:sp>
      <p:sp>
        <p:nvSpPr>
          <p:cNvPr id="1554" name="object 1554"/>
          <p:cNvSpPr/>
          <p:nvPr/>
        </p:nvSpPr>
        <p:spPr>
          <a:xfrm>
            <a:off x="4405850" y="3508459"/>
            <a:ext cx="0" cy="60325"/>
          </a:xfrm>
          <a:custGeom>
            <a:avLst/>
            <a:gdLst/>
            <a:ahLst/>
            <a:cxnLst/>
            <a:rect l="l" t="t" r="r" b="b"/>
            <a:pathLst>
              <a:path w="0" h="60325">
                <a:moveTo>
                  <a:pt x="0" y="0"/>
                </a:moveTo>
                <a:lnTo>
                  <a:pt x="0" y="60210"/>
                </a:lnTo>
              </a:path>
            </a:pathLst>
          </a:custGeom>
          <a:ln w="3175">
            <a:solidFill>
              <a:srgbClr val="939598"/>
            </a:solidFill>
          </a:ln>
        </p:spPr>
        <p:txBody>
          <a:bodyPr wrap="square" lIns="0" tIns="0" rIns="0" bIns="0" rtlCol="0"/>
          <a:lstStyle/>
          <a:p/>
        </p:txBody>
      </p:sp>
      <p:sp>
        <p:nvSpPr>
          <p:cNvPr id="1555" name="object 1555"/>
          <p:cNvSpPr/>
          <p:nvPr/>
        </p:nvSpPr>
        <p:spPr>
          <a:xfrm>
            <a:off x="4405759" y="3508469"/>
            <a:ext cx="17145" cy="53340"/>
          </a:xfrm>
          <a:custGeom>
            <a:avLst/>
            <a:gdLst/>
            <a:ahLst/>
            <a:cxnLst/>
            <a:rect l="l" t="t" r="r" b="b"/>
            <a:pathLst>
              <a:path w="17145" h="53339">
                <a:moveTo>
                  <a:pt x="0" y="53060"/>
                </a:moveTo>
                <a:lnTo>
                  <a:pt x="17145" y="53060"/>
                </a:lnTo>
                <a:lnTo>
                  <a:pt x="17145" y="0"/>
                </a:lnTo>
                <a:lnTo>
                  <a:pt x="0" y="0"/>
                </a:lnTo>
                <a:lnTo>
                  <a:pt x="0" y="53060"/>
                </a:lnTo>
                <a:close/>
              </a:path>
            </a:pathLst>
          </a:custGeom>
          <a:solidFill>
            <a:srgbClr val="FFFFFF"/>
          </a:solidFill>
        </p:spPr>
        <p:txBody>
          <a:bodyPr wrap="square" lIns="0" tIns="0" rIns="0" bIns="0" rtlCol="0"/>
          <a:lstStyle/>
          <a:p/>
        </p:txBody>
      </p:sp>
      <p:sp>
        <p:nvSpPr>
          <p:cNvPr id="1556" name="object 1556"/>
          <p:cNvSpPr/>
          <p:nvPr/>
        </p:nvSpPr>
        <p:spPr>
          <a:xfrm>
            <a:off x="4390975" y="3513638"/>
            <a:ext cx="3810" cy="10795"/>
          </a:xfrm>
          <a:custGeom>
            <a:avLst/>
            <a:gdLst/>
            <a:ahLst/>
            <a:cxnLst/>
            <a:rect l="l" t="t" r="r" b="b"/>
            <a:pathLst>
              <a:path w="3810" h="10795">
                <a:moveTo>
                  <a:pt x="101" y="0"/>
                </a:moveTo>
                <a:lnTo>
                  <a:pt x="0" y="7226"/>
                </a:lnTo>
                <a:lnTo>
                  <a:pt x="3708" y="10541"/>
                </a:lnTo>
                <a:lnTo>
                  <a:pt x="3822" y="3289"/>
                </a:lnTo>
                <a:lnTo>
                  <a:pt x="101" y="0"/>
                </a:lnTo>
                <a:close/>
              </a:path>
            </a:pathLst>
          </a:custGeom>
          <a:solidFill>
            <a:srgbClr val="556D79"/>
          </a:solidFill>
        </p:spPr>
        <p:txBody>
          <a:bodyPr wrap="square" lIns="0" tIns="0" rIns="0" bIns="0" rtlCol="0"/>
          <a:lstStyle/>
          <a:p/>
        </p:txBody>
      </p:sp>
      <p:sp>
        <p:nvSpPr>
          <p:cNvPr id="1557" name="object 1557"/>
          <p:cNvSpPr/>
          <p:nvPr/>
        </p:nvSpPr>
        <p:spPr>
          <a:xfrm>
            <a:off x="4385661" y="3513589"/>
            <a:ext cx="4445" cy="10795"/>
          </a:xfrm>
          <a:custGeom>
            <a:avLst/>
            <a:gdLst/>
            <a:ahLst/>
            <a:cxnLst/>
            <a:rect l="l" t="t" r="r" b="b"/>
            <a:pathLst>
              <a:path w="4445" h="10795">
                <a:moveTo>
                  <a:pt x="152" y="0"/>
                </a:moveTo>
                <a:lnTo>
                  <a:pt x="0" y="7238"/>
                </a:lnTo>
                <a:lnTo>
                  <a:pt x="3708" y="10528"/>
                </a:lnTo>
                <a:lnTo>
                  <a:pt x="3848" y="3301"/>
                </a:lnTo>
                <a:lnTo>
                  <a:pt x="152" y="0"/>
                </a:lnTo>
                <a:close/>
              </a:path>
            </a:pathLst>
          </a:custGeom>
          <a:solidFill>
            <a:srgbClr val="556D79"/>
          </a:solidFill>
        </p:spPr>
        <p:txBody>
          <a:bodyPr wrap="square" lIns="0" tIns="0" rIns="0" bIns="0" rtlCol="0"/>
          <a:lstStyle/>
          <a:p/>
        </p:txBody>
      </p:sp>
      <p:sp>
        <p:nvSpPr>
          <p:cNvPr id="1558" name="object 1558"/>
          <p:cNvSpPr/>
          <p:nvPr/>
        </p:nvSpPr>
        <p:spPr>
          <a:xfrm>
            <a:off x="4380364" y="3513551"/>
            <a:ext cx="4445" cy="10795"/>
          </a:xfrm>
          <a:custGeom>
            <a:avLst/>
            <a:gdLst/>
            <a:ahLst/>
            <a:cxnLst/>
            <a:rect l="l" t="t" r="r" b="b"/>
            <a:pathLst>
              <a:path w="4445" h="10795">
                <a:moveTo>
                  <a:pt x="114" y="0"/>
                </a:moveTo>
                <a:lnTo>
                  <a:pt x="0" y="7238"/>
                </a:lnTo>
                <a:lnTo>
                  <a:pt x="3708" y="10515"/>
                </a:lnTo>
                <a:lnTo>
                  <a:pt x="3835" y="3301"/>
                </a:lnTo>
                <a:lnTo>
                  <a:pt x="114" y="0"/>
                </a:lnTo>
                <a:close/>
              </a:path>
            </a:pathLst>
          </a:custGeom>
          <a:solidFill>
            <a:srgbClr val="556D79"/>
          </a:solidFill>
        </p:spPr>
        <p:txBody>
          <a:bodyPr wrap="square" lIns="0" tIns="0" rIns="0" bIns="0" rtlCol="0"/>
          <a:lstStyle/>
          <a:p/>
        </p:txBody>
      </p:sp>
      <p:sp>
        <p:nvSpPr>
          <p:cNvPr id="1559" name="object 1559"/>
          <p:cNvSpPr/>
          <p:nvPr/>
        </p:nvSpPr>
        <p:spPr>
          <a:xfrm>
            <a:off x="4394170" y="3516957"/>
            <a:ext cx="4445" cy="10795"/>
          </a:xfrm>
          <a:custGeom>
            <a:avLst/>
            <a:gdLst/>
            <a:ahLst/>
            <a:cxnLst/>
            <a:rect l="l" t="t" r="r" b="b"/>
            <a:pathLst>
              <a:path w="4445" h="10795">
                <a:moveTo>
                  <a:pt x="3898" y="0"/>
                </a:moveTo>
                <a:lnTo>
                  <a:pt x="127" y="3136"/>
                </a:lnTo>
                <a:lnTo>
                  <a:pt x="0" y="10375"/>
                </a:lnTo>
                <a:lnTo>
                  <a:pt x="3759" y="7251"/>
                </a:lnTo>
                <a:lnTo>
                  <a:pt x="3898" y="0"/>
                </a:lnTo>
                <a:close/>
              </a:path>
            </a:pathLst>
          </a:custGeom>
          <a:solidFill>
            <a:srgbClr val="627D8A"/>
          </a:solidFill>
        </p:spPr>
        <p:txBody>
          <a:bodyPr wrap="square" lIns="0" tIns="0" rIns="0" bIns="0" rtlCol="0"/>
          <a:lstStyle/>
          <a:p/>
        </p:txBody>
      </p:sp>
      <p:sp>
        <p:nvSpPr>
          <p:cNvPr id="1560" name="object 1560"/>
          <p:cNvSpPr/>
          <p:nvPr/>
        </p:nvSpPr>
        <p:spPr>
          <a:xfrm>
            <a:off x="4388878" y="3516919"/>
            <a:ext cx="4445" cy="10795"/>
          </a:xfrm>
          <a:custGeom>
            <a:avLst/>
            <a:gdLst/>
            <a:ahLst/>
            <a:cxnLst/>
            <a:rect l="l" t="t" r="r" b="b"/>
            <a:pathLst>
              <a:path w="4445" h="10795">
                <a:moveTo>
                  <a:pt x="3873" y="0"/>
                </a:moveTo>
                <a:lnTo>
                  <a:pt x="127" y="3136"/>
                </a:lnTo>
                <a:lnTo>
                  <a:pt x="0" y="10375"/>
                </a:lnTo>
                <a:lnTo>
                  <a:pt x="3759" y="7213"/>
                </a:lnTo>
                <a:lnTo>
                  <a:pt x="3873" y="0"/>
                </a:lnTo>
                <a:close/>
              </a:path>
            </a:pathLst>
          </a:custGeom>
          <a:solidFill>
            <a:srgbClr val="627D8A"/>
          </a:solidFill>
        </p:spPr>
        <p:txBody>
          <a:bodyPr wrap="square" lIns="0" tIns="0" rIns="0" bIns="0" rtlCol="0"/>
          <a:lstStyle/>
          <a:p/>
        </p:txBody>
      </p:sp>
      <p:sp>
        <p:nvSpPr>
          <p:cNvPr id="1561" name="object 1561"/>
          <p:cNvSpPr/>
          <p:nvPr/>
        </p:nvSpPr>
        <p:spPr>
          <a:xfrm>
            <a:off x="4390914" y="3523704"/>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562" name="object 1562"/>
          <p:cNvSpPr/>
          <p:nvPr/>
        </p:nvSpPr>
        <p:spPr>
          <a:xfrm>
            <a:off x="4391046" y="3513638"/>
            <a:ext cx="7620" cy="6985"/>
          </a:xfrm>
          <a:custGeom>
            <a:avLst/>
            <a:gdLst/>
            <a:ahLst/>
            <a:cxnLst/>
            <a:rect l="l" t="t" r="r" b="b"/>
            <a:pathLst>
              <a:path w="7620" h="6985">
                <a:moveTo>
                  <a:pt x="38" y="0"/>
                </a:moveTo>
                <a:lnTo>
                  <a:pt x="3746" y="3289"/>
                </a:lnTo>
                <a:lnTo>
                  <a:pt x="0" y="6438"/>
                </a:lnTo>
                <a:lnTo>
                  <a:pt x="3251" y="6464"/>
                </a:lnTo>
                <a:lnTo>
                  <a:pt x="7023" y="3314"/>
                </a:lnTo>
                <a:lnTo>
                  <a:pt x="3289" y="25"/>
                </a:lnTo>
                <a:lnTo>
                  <a:pt x="38" y="0"/>
                </a:lnTo>
                <a:close/>
              </a:path>
            </a:pathLst>
          </a:custGeom>
          <a:solidFill>
            <a:srgbClr val="FFFFFF"/>
          </a:solidFill>
        </p:spPr>
        <p:txBody>
          <a:bodyPr wrap="square" lIns="0" tIns="0" rIns="0" bIns="0" rtlCol="0"/>
          <a:lstStyle/>
          <a:p/>
        </p:txBody>
      </p:sp>
      <p:sp>
        <p:nvSpPr>
          <p:cNvPr id="1563" name="object 1563"/>
          <p:cNvSpPr/>
          <p:nvPr/>
        </p:nvSpPr>
        <p:spPr>
          <a:xfrm>
            <a:off x="4383592" y="3516884"/>
            <a:ext cx="4445" cy="10795"/>
          </a:xfrm>
          <a:custGeom>
            <a:avLst/>
            <a:gdLst/>
            <a:ahLst/>
            <a:cxnLst/>
            <a:rect l="l" t="t" r="r" b="b"/>
            <a:pathLst>
              <a:path w="4445" h="10795">
                <a:moveTo>
                  <a:pt x="3886" y="0"/>
                </a:moveTo>
                <a:lnTo>
                  <a:pt x="126" y="3136"/>
                </a:lnTo>
                <a:lnTo>
                  <a:pt x="0" y="10375"/>
                </a:lnTo>
                <a:lnTo>
                  <a:pt x="3733" y="7238"/>
                </a:lnTo>
                <a:lnTo>
                  <a:pt x="3886" y="0"/>
                </a:lnTo>
                <a:close/>
              </a:path>
            </a:pathLst>
          </a:custGeom>
          <a:solidFill>
            <a:srgbClr val="627D8A"/>
          </a:solidFill>
        </p:spPr>
        <p:txBody>
          <a:bodyPr wrap="square" lIns="0" tIns="0" rIns="0" bIns="0" rtlCol="0"/>
          <a:lstStyle/>
          <a:p/>
        </p:txBody>
      </p:sp>
      <p:sp>
        <p:nvSpPr>
          <p:cNvPr id="1564" name="object 1564"/>
          <p:cNvSpPr/>
          <p:nvPr/>
        </p:nvSpPr>
        <p:spPr>
          <a:xfrm>
            <a:off x="4385626" y="3523659"/>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565" name="object 1565"/>
          <p:cNvSpPr/>
          <p:nvPr/>
        </p:nvSpPr>
        <p:spPr>
          <a:xfrm>
            <a:off x="4385774" y="3513587"/>
            <a:ext cx="6985" cy="6985"/>
          </a:xfrm>
          <a:custGeom>
            <a:avLst/>
            <a:gdLst/>
            <a:ahLst/>
            <a:cxnLst/>
            <a:rect l="l" t="t" r="r" b="b"/>
            <a:pathLst>
              <a:path w="6985" h="6985">
                <a:moveTo>
                  <a:pt x="38" y="0"/>
                </a:moveTo>
                <a:lnTo>
                  <a:pt x="3733" y="3301"/>
                </a:lnTo>
                <a:lnTo>
                  <a:pt x="0" y="6438"/>
                </a:lnTo>
                <a:lnTo>
                  <a:pt x="3225" y="6464"/>
                </a:lnTo>
                <a:lnTo>
                  <a:pt x="6972" y="3327"/>
                </a:lnTo>
                <a:lnTo>
                  <a:pt x="3251" y="25"/>
                </a:lnTo>
                <a:lnTo>
                  <a:pt x="38" y="0"/>
                </a:lnTo>
                <a:close/>
              </a:path>
            </a:pathLst>
          </a:custGeom>
          <a:solidFill>
            <a:srgbClr val="FFFFFF"/>
          </a:solidFill>
        </p:spPr>
        <p:txBody>
          <a:bodyPr wrap="square" lIns="0" tIns="0" rIns="0" bIns="0" rtlCol="0"/>
          <a:lstStyle/>
          <a:p/>
        </p:txBody>
      </p:sp>
      <p:sp>
        <p:nvSpPr>
          <p:cNvPr id="1566" name="object 1566"/>
          <p:cNvSpPr/>
          <p:nvPr/>
        </p:nvSpPr>
        <p:spPr>
          <a:xfrm>
            <a:off x="4378086" y="3516826"/>
            <a:ext cx="4445" cy="10795"/>
          </a:xfrm>
          <a:custGeom>
            <a:avLst/>
            <a:gdLst/>
            <a:ahLst/>
            <a:cxnLst/>
            <a:rect l="l" t="t" r="r" b="b"/>
            <a:pathLst>
              <a:path w="4445" h="10795">
                <a:moveTo>
                  <a:pt x="3898" y="0"/>
                </a:moveTo>
                <a:lnTo>
                  <a:pt x="139" y="3149"/>
                </a:lnTo>
                <a:lnTo>
                  <a:pt x="0" y="10375"/>
                </a:lnTo>
                <a:lnTo>
                  <a:pt x="3759" y="7238"/>
                </a:lnTo>
                <a:lnTo>
                  <a:pt x="3898" y="0"/>
                </a:lnTo>
                <a:close/>
              </a:path>
            </a:pathLst>
          </a:custGeom>
          <a:solidFill>
            <a:srgbClr val="627D8A"/>
          </a:solidFill>
        </p:spPr>
        <p:txBody>
          <a:bodyPr wrap="square" lIns="0" tIns="0" rIns="0" bIns="0" rtlCol="0"/>
          <a:lstStyle/>
          <a:p/>
        </p:txBody>
      </p:sp>
      <p:sp>
        <p:nvSpPr>
          <p:cNvPr id="1567" name="object 1567"/>
          <p:cNvSpPr/>
          <p:nvPr/>
        </p:nvSpPr>
        <p:spPr>
          <a:xfrm>
            <a:off x="4380331" y="3523617"/>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568" name="object 1568"/>
          <p:cNvSpPr/>
          <p:nvPr/>
        </p:nvSpPr>
        <p:spPr>
          <a:xfrm>
            <a:off x="4380480" y="3513551"/>
            <a:ext cx="6985" cy="6985"/>
          </a:xfrm>
          <a:custGeom>
            <a:avLst/>
            <a:gdLst/>
            <a:ahLst/>
            <a:cxnLst/>
            <a:rect l="l" t="t" r="r" b="b"/>
            <a:pathLst>
              <a:path w="6985" h="6985">
                <a:moveTo>
                  <a:pt x="0" y="0"/>
                </a:moveTo>
                <a:lnTo>
                  <a:pt x="3721" y="3302"/>
                </a:lnTo>
                <a:lnTo>
                  <a:pt x="0" y="6438"/>
                </a:lnTo>
                <a:lnTo>
                  <a:pt x="3238" y="6477"/>
                </a:lnTo>
                <a:lnTo>
                  <a:pt x="6997" y="3327"/>
                </a:lnTo>
                <a:lnTo>
                  <a:pt x="3301" y="38"/>
                </a:lnTo>
                <a:lnTo>
                  <a:pt x="0" y="0"/>
                </a:lnTo>
                <a:close/>
              </a:path>
            </a:pathLst>
          </a:custGeom>
          <a:solidFill>
            <a:srgbClr val="FFFFFF"/>
          </a:solidFill>
        </p:spPr>
        <p:txBody>
          <a:bodyPr wrap="square" lIns="0" tIns="0" rIns="0" bIns="0" rtlCol="0"/>
          <a:lstStyle/>
          <a:p/>
        </p:txBody>
      </p:sp>
      <p:sp>
        <p:nvSpPr>
          <p:cNvPr id="1569" name="object 1569"/>
          <p:cNvSpPr/>
          <p:nvPr/>
        </p:nvSpPr>
        <p:spPr>
          <a:xfrm>
            <a:off x="4363929" y="3523521"/>
            <a:ext cx="14604" cy="0"/>
          </a:xfrm>
          <a:custGeom>
            <a:avLst/>
            <a:gdLst/>
            <a:ahLst/>
            <a:cxnLst/>
            <a:rect l="l" t="t" r="r" b="b"/>
            <a:pathLst>
              <a:path w="14604" h="0">
                <a:moveTo>
                  <a:pt x="0" y="0"/>
                </a:moveTo>
                <a:lnTo>
                  <a:pt x="14300" y="0"/>
                </a:lnTo>
              </a:path>
            </a:pathLst>
          </a:custGeom>
          <a:ln w="7353">
            <a:solidFill>
              <a:srgbClr val="556D79"/>
            </a:solidFill>
          </a:ln>
        </p:spPr>
        <p:txBody>
          <a:bodyPr wrap="square" lIns="0" tIns="0" rIns="0" bIns="0" rtlCol="0"/>
          <a:lstStyle/>
          <a:p/>
        </p:txBody>
      </p:sp>
      <p:sp>
        <p:nvSpPr>
          <p:cNvPr id="1570" name="object 1570"/>
          <p:cNvSpPr/>
          <p:nvPr/>
        </p:nvSpPr>
        <p:spPr>
          <a:xfrm>
            <a:off x="4346614" y="3516480"/>
            <a:ext cx="17780" cy="14604"/>
          </a:xfrm>
          <a:custGeom>
            <a:avLst/>
            <a:gdLst/>
            <a:ahLst/>
            <a:cxnLst/>
            <a:rect l="l" t="t" r="r" b="b"/>
            <a:pathLst>
              <a:path w="17779" h="14604">
                <a:moveTo>
                  <a:pt x="152" y="0"/>
                </a:moveTo>
                <a:lnTo>
                  <a:pt x="0" y="7251"/>
                </a:lnTo>
                <a:lnTo>
                  <a:pt x="17284" y="13995"/>
                </a:lnTo>
                <a:lnTo>
                  <a:pt x="17437" y="6769"/>
                </a:lnTo>
                <a:lnTo>
                  <a:pt x="152" y="0"/>
                </a:lnTo>
                <a:close/>
              </a:path>
            </a:pathLst>
          </a:custGeom>
          <a:solidFill>
            <a:srgbClr val="4F6671"/>
          </a:solidFill>
        </p:spPr>
        <p:txBody>
          <a:bodyPr wrap="square" lIns="0" tIns="0" rIns="0" bIns="0" rtlCol="0"/>
          <a:lstStyle/>
          <a:p/>
        </p:txBody>
      </p:sp>
      <p:sp>
        <p:nvSpPr>
          <p:cNvPr id="1571" name="object 1571"/>
          <p:cNvSpPr/>
          <p:nvPr/>
        </p:nvSpPr>
        <p:spPr>
          <a:xfrm>
            <a:off x="4346764" y="3510055"/>
            <a:ext cx="35560" cy="13335"/>
          </a:xfrm>
          <a:custGeom>
            <a:avLst/>
            <a:gdLst/>
            <a:ahLst/>
            <a:cxnLst/>
            <a:rect l="l" t="t" r="r" b="b"/>
            <a:pathLst>
              <a:path w="35560" h="13335">
                <a:moveTo>
                  <a:pt x="17360" y="0"/>
                </a:moveTo>
                <a:lnTo>
                  <a:pt x="0" y="6426"/>
                </a:lnTo>
                <a:lnTo>
                  <a:pt x="17284" y="13195"/>
                </a:lnTo>
                <a:lnTo>
                  <a:pt x="17310" y="9791"/>
                </a:lnTo>
                <a:lnTo>
                  <a:pt x="31621" y="9791"/>
                </a:lnTo>
                <a:lnTo>
                  <a:pt x="35217" y="6769"/>
                </a:lnTo>
                <a:lnTo>
                  <a:pt x="31496" y="3479"/>
                </a:lnTo>
                <a:lnTo>
                  <a:pt x="17348" y="3365"/>
                </a:lnTo>
                <a:lnTo>
                  <a:pt x="17360" y="0"/>
                </a:lnTo>
                <a:close/>
              </a:path>
              <a:path w="35560" h="13335">
                <a:moveTo>
                  <a:pt x="31621" y="9791"/>
                </a:moveTo>
                <a:lnTo>
                  <a:pt x="17310" y="9791"/>
                </a:lnTo>
                <a:lnTo>
                  <a:pt x="31470" y="9918"/>
                </a:lnTo>
                <a:lnTo>
                  <a:pt x="31621" y="9791"/>
                </a:lnTo>
                <a:close/>
              </a:path>
            </a:pathLst>
          </a:custGeom>
          <a:solidFill>
            <a:srgbClr val="FFFFFF"/>
          </a:solidFill>
        </p:spPr>
        <p:txBody>
          <a:bodyPr wrap="square" lIns="0" tIns="0" rIns="0" bIns="0" rtlCol="0"/>
          <a:lstStyle/>
          <a:p/>
        </p:txBody>
      </p:sp>
      <p:sp>
        <p:nvSpPr>
          <p:cNvPr id="1572" name="object 1572"/>
          <p:cNvSpPr/>
          <p:nvPr/>
        </p:nvSpPr>
        <p:spPr>
          <a:xfrm>
            <a:off x="4380522" y="3533895"/>
            <a:ext cx="635" cy="0"/>
          </a:xfrm>
          <a:custGeom>
            <a:avLst/>
            <a:gdLst/>
            <a:ahLst/>
            <a:cxnLst/>
            <a:rect l="l" t="t" r="r" b="b"/>
            <a:pathLst>
              <a:path w="635" h="0">
                <a:moveTo>
                  <a:pt x="0" y="0"/>
                </a:moveTo>
                <a:lnTo>
                  <a:pt x="139" y="0"/>
                </a:lnTo>
              </a:path>
            </a:pathLst>
          </a:custGeom>
          <a:ln w="10617">
            <a:solidFill>
              <a:srgbClr val="939598"/>
            </a:solidFill>
          </a:ln>
        </p:spPr>
        <p:txBody>
          <a:bodyPr wrap="square" lIns="0" tIns="0" rIns="0" bIns="0" rtlCol="0"/>
          <a:lstStyle/>
          <a:p/>
        </p:txBody>
      </p:sp>
      <p:sp>
        <p:nvSpPr>
          <p:cNvPr id="1573" name="object 1573"/>
          <p:cNvSpPr/>
          <p:nvPr/>
        </p:nvSpPr>
        <p:spPr>
          <a:xfrm>
            <a:off x="4360385" y="3531846"/>
            <a:ext cx="4445" cy="10795"/>
          </a:xfrm>
          <a:custGeom>
            <a:avLst/>
            <a:gdLst/>
            <a:ahLst/>
            <a:cxnLst/>
            <a:rect l="l" t="t" r="r" b="b"/>
            <a:pathLst>
              <a:path w="4445" h="10795">
                <a:moveTo>
                  <a:pt x="3886" y="0"/>
                </a:moveTo>
                <a:lnTo>
                  <a:pt x="126" y="3136"/>
                </a:lnTo>
                <a:lnTo>
                  <a:pt x="0" y="10388"/>
                </a:lnTo>
                <a:lnTo>
                  <a:pt x="3733" y="7226"/>
                </a:lnTo>
                <a:lnTo>
                  <a:pt x="3886" y="0"/>
                </a:lnTo>
                <a:close/>
              </a:path>
            </a:pathLst>
          </a:custGeom>
          <a:solidFill>
            <a:srgbClr val="627D8A"/>
          </a:solidFill>
        </p:spPr>
        <p:txBody>
          <a:bodyPr wrap="square" lIns="0" tIns="0" rIns="0" bIns="0" rtlCol="0"/>
          <a:lstStyle/>
          <a:p/>
        </p:txBody>
      </p:sp>
      <p:sp>
        <p:nvSpPr>
          <p:cNvPr id="1574" name="object 1574"/>
          <p:cNvSpPr/>
          <p:nvPr/>
        </p:nvSpPr>
        <p:spPr>
          <a:xfrm>
            <a:off x="4355078" y="3531801"/>
            <a:ext cx="4445" cy="10795"/>
          </a:xfrm>
          <a:custGeom>
            <a:avLst/>
            <a:gdLst/>
            <a:ahLst/>
            <a:cxnLst/>
            <a:rect l="l" t="t" r="r" b="b"/>
            <a:pathLst>
              <a:path w="4445" h="10795">
                <a:moveTo>
                  <a:pt x="3860" y="0"/>
                </a:moveTo>
                <a:lnTo>
                  <a:pt x="139" y="3136"/>
                </a:lnTo>
                <a:lnTo>
                  <a:pt x="0" y="10375"/>
                </a:lnTo>
                <a:lnTo>
                  <a:pt x="3733" y="7226"/>
                </a:lnTo>
                <a:lnTo>
                  <a:pt x="3860" y="0"/>
                </a:lnTo>
                <a:close/>
              </a:path>
            </a:pathLst>
          </a:custGeom>
          <a:solidFill>
            <a:srgbClr val="627D8A"/>
          </a:solidFill>
        </p:spPr>
        <p:txBody>
          <a:bodyPr wrap="square" lIns="0" tIns="0" rIns="0" bIns="0" rtlCol="0"/>
          <a:lstStyle/>
          <a:p/>
        </p:txBody>
      </p:sp>
      <p:sp>
        <p:nvSpPr>
          <p:cNvPr id="1575" name="object 1575"/>
          <p:cNvSpPr/>
          <p:nvPr/>
        </p:nvSpPr>
        <p:spPr>
          <a:xfrm>
            <a:off x="4349779" y="3531766"/>
            <a:ext cx="4445" cy="10795"/>
          </a:xfrm>
          <a:custGeom>
            <a:avLst/>
            <a:gdLst/>
            <a:ahLst/>
            <a:cxnLst/>
            <a:rect l="l" t="t" r="r" b="b"/>
            <a:pathLst>
              <a:path w="4445" h="10795">
                <a:moveTo>
                  <a:pt x="3886" y="0"/>
                </a:moveTo>
                <a:lnTo>
                  <a:pt x="126" y="3136"/>
                </a:lnTo>
                <a:lnTo>
                  <a:pt x="0" y="10388"/>
                </a:lnTo>
                <a:lnTo>
                  <a:pt x="3759" y="7226"/>
                </a:lnTo>
                <a:lnTo>
                  <a:pt x="3886" y="0"/>
                </a:lnTo>
                <a:close/>
              </a:path>
            </a:pathLst>
          </a:custGeom>
          <a:solidFill>
            <a:srgbClr val="627D8A"/>
          </a:solidFill>
        </p:spPr>
        <p:txBody>
          <a:bodyPr wrap="square" lIns="0" tIns="0" rIns="0" bIns="0" rtlCol="0"/>
          <a:lstStyle/>
          <a:p/>
        </p:txBody>
      </p:sp>
      <p:sp>
        <p:nvSpPr>
          <p:cNvPr id="1576" name="object 1576"/>
          <p:cNvSpPr/>
          <p:nvPr/>
        </p:nvSpPr>
        <p:spPr>
          <a:xfrm>
            <a:off x="4366313" y="3542001"/>
            <a:ext cx="14604" cy="0"/>
          </a:xfrm>
          <a:custGeom>
            <a:avLst/>
            <a:gdLst/>
            <a:ahLst/>
            <a:cxnLst/>
            <a:rect l="l" t="t" r="r" b="b"/>
            <a:pathLst>
              <a:path w="14604" h="0">
                <a:moveTo>
                  <a:pt x="0" y="0"/>
                </a:moveTo>
                <a:lnTo>
                  <a:pt x="14300" y="0"/>
                </a:lnTo>
              </a:path>
            </a:pathLst>
          </a:custGeom>
          <a:ln w="7378">
            <a:solidFill>
              <a:srgbClr val="556D79"/>
            </a:solidFill>
          </a:ln>
        </p:spPr>
        <p:txBody>
          <a:bodyPr wrap="square" lIns="0" tIns="0" rIns="0" bIns="0" rtlCol="0"/>
          <a:lstStyle/>
          <a:p/>
        </p:txBody>
      </p:sp>
      <p:sp>
        <p:nvSpPr>
          <p:cNvPr id="1577" name="object 1577"/>
          <p:cNvSpPr/>
          <p:nvPr/>
        </p:nvSpPr>
        <p:spPr>
          <a:xfrm>
            <a:off x="4362622" y="3535013"/>
            <a:ext cx="4445" cy="10795"/>
          </a:xfrm>
          <a:custGeom>
            <a:avLst/>
            <a:gdLst/>
            <a:ahLst/>
            <a:cxnLst/>
            <a:rect l="l" t="t" r="r" b="b"/>
            <a:pathLst>
              <a:path w="4445" h="10795">
                <a:moveTo>
                  <a:pt x="152" y="0"/>
                </a:moveTo>
                <a:lnTo>
                  <a:pt x="0" y="7213"/>
                </a:lnTo>
                <a:lnTo>
                  <a:pt x="3695" y="10528"/>
                </a:lnTo>
                <a:lnTo>
                  <a:pt x="3835" y="3301"/>
                </a:lnTo>
                <a:lnTo>
                  <a:pt x="152" y="0"/>
                </a:lnTo>
                <a:close/>
              </a:path>
            </a:pathLst>
          </a:custGeom>
          <a:solidFill>
            <a:srgbClr val="4F6671"/>
          </a:solidFill>
        </p:spPr>
        <p:txBody>
          <a:bodyPr wrap="square" lIns="0" tIns="0" rIns="0" bIns="0" rtlCol="0"/>
          <a:lstStyle/>
          <a:p/>
        </p:txBody>
      </p:sp>
      <p:sp>
        <p:nvSpPr>
          <p:cNvPr id="1578" name="object 1578"/>
          <p:cNvSpPr/>
          <p:nvPr/>
        </p:nvSpPr>
        <p:spPr>
          <a:xfrm>
            <a:off x="4360826" y="3541903"/>
            <a:ext cx="3810" cy="0"/>
          </a:xfrm>
          <a:custGeom>
            <a:avLst/>
            <a:gdLst/>
            <a:ahLst/>
            <a:cxnLst/>
            <a:rect l="l" t="t" r="r" b="b"/>
            <a:pathLst>
              <a:path w="3810" h="0">
                <a:moveTo>
                  <a:pt x="0" y="0"/>
                </a:moveTo>
                <a:lnTo>
                  <a:pt x="3378" y="0"/>
                </a:lnTo>
              </a:path>
            </a:pathLst>
          </a:custGeom>
          <a:ln w="7251">
            <a:solidFill>
              <a:srgbClr val="556D79"/>
            </a:solidFill>
          </a:ln>
        </p:spPr>
        <p:txBody>
          <a:bodyPr wrap="square" lIns="0" tIns="0" rIns="0" bIns="0" rtlCol="0"/>
          <a:lstStyle/>
          <a:p/>
        </p:txBody>
      </p:sp>
      <p:sp>
        <p:nvSpPr>
          <p:cNvPr id="1579" name="object 1579"/>
          <p:cNvSpPr/>
          <p:nvPr/>
        </p:nvSpPr>
        <p:spPr>
          <a:xfrm>
            <a:off x="4357124" y="3534938"/>
            <a:ext cx="3810" cy="10795"/>
          </a:xfrm>
          <a:custGeom>
            <a:avLst/>
            <a:gdLst/>
            <a:ahLst/>
            <a:cxnLst/>
            <a:rect l="l" t="t" r="r" b="b"/>
            <a:pathLst>
              <a:path w="3810" h="10795">
                <a:moveTo>
                  <a:pt x="114" y="0"/>
                </a:moveTo>
                <a:lnTo>
                  <a:pt x="0" y="7251"/>
                </a:lnTo>
                <a:lnTo>
                  <a:pt x="3695" y="10566"/>
                </a:lnTo>
                <a:lnTo>
                  <a:pt x="3810" y="3340"/>
                </a:lnTo>
                <a:lnTo>
                  <a:pt x="114" y="0"/>
                </a:lnTo>
                <a:close/>
              </a:path>
            </a:pathLst>
          </a:custGeom>
          <a:solidFill>
            <a:srgbClr val="4F6671"/>
          </a:solidFill>
        </p:spPr>
        <p:txBody>
          <a:bodyPr wrap="square" lIns="0" tIns="0" rIns="0" bIns="0" rtlCol="0"/>
          <a:lstStyle/>
          <a:p/>
        </p:txBody>
      </p:sp>
      <p:sp>
        <p:nvSpPr>
          <p:cNvPr id="1580" name="object 1580"/>
          <p:cNvSpPr/>
          <p:nvPr/>
        </p:nvSpPr>
        <p:spPr>
          <a:xfrm>
            <a:off x="4357235" y="3531833"/>
            <a:ext cx="7620" cy="6985"/>
          </a:xfrm>
          <a:custGeom>
            <a:avLst/>
            <a:gdLst/>
            <a:ahLst/>
            <a:cxnLst/>
            <a:rect l="l" t="t" r="r" b="b"/>
            <a:pathLst>
              <a:path w="7620" h="6985">
                <a:moveTo>
                  <a:pt x="3759" y="0"/>
                </a:moveTo>
                <a:lnTo>
                  <a:pt x="0" y="3111"/>
                </a:lnTo>
                <a:lnTo>
                  <a:pt x="3695" y="6438"/>
                </a:lnTo>
                <a:lnTo>
                  <a:pt x="6972" y="6476"/>
                </a:lnTo>
                <a:lnTo>
                  <a:pt x="3276" y="3149"/>
                </a:lnTo>
                <a:lnTo>
                  <a:pt x="7035" y="12"/>
                </a:lnTo>
                <a:lnTo>
                  <a:pt x="3759" y="0"/>
                </a:lnTo>
                <a:close/>
              </a:path>
            </a:pathLst>
          </a:custGeom>
          <a:solidFill>
            <a:srgbClr val="FFFFFF"/>
          </a:solidFill>
        </p:spPr>
        <p:txBody>
          <a:bodyPr wrap="square" lIns="0" tIns="0" rIns="0" bIns="0" rtlCol="0"/>
          <a:lstStyle/>
          <a:p/>
        </p:txBody>
      </p:sp>
      <p:sp>
        <p:nvSpPr>
          <p:cNvPr id="1581" name="object 1581"/>
          <p:cNvSpPr/>
          <p:nvPr/>
        </p:nvSpPr>
        <p:spPr>
          <a:xfrm>
            <a:off x="4351827" y="3534933"/>
            <a:ext cx="4445" cy="10795"/>
          </a:xfrm>
          <a:custGeom>
            <a:avLst/>
            <a:gdLst/>
            <a:ahLst/>
            <a:cxnLst/>
            <a:rect l="l" t="t" r="r" b="b"/>
            <a:pathLst>
              <a:path w="4445" h="10795">
                <a:moveTo>
                  <a:pt x="126" y="0"/>
                </a:moveTo>
                <a:lnTo>
                  <a:pt x="0" y="7238"/>
                </a:lnTo>
                <a:lnTo>
                  <a:pt x="3708" y="10528"/>
                </a:lnTo>
                <a:lnTo>
                  <a:pt x="3848" y="3301"/>
                </a:lnTo>
                <a:lnTo>
                  <a:pt x="126" y="0"/>
                </a:lnTo>
                <a:close/>
              </a:path>
            </a:pathLst>
          </a:custGeom>
          <a:solidFill>
            <a:srgbClr val="4F6671"/>
          </a:solidFill>
        </p:spPr>
        <p:txBody>
          <a:bodyPr wrap="square" lIns="0" tIns="0" rIns="0" bIns="0" rtlCol="0"/>
          <a:lstStyle/>
          <a:p/>
        </p:txBody>
      </p:sp>
      <p:sp>
        <p:nvSpPr>
          <p:cNvPr id="1582" name="object 1582"/>
          <p:cNvSpPr/>
          <p:nvPr/>
        </p:nvSpPr>
        <p:spPr>
          <a:xfrm>
            <a:off x="4355533" y="3541865"/>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583" name="object 1583"/>
          <p:cNvSpPr/>
          <p:nvPr/>
        </p:nvSpPr>
        <p:spPr>
          <a:xfrm>
            <a:off x="4351954" y="3531776"/>
            <a:ext cx="6985" cy="6985"/>
          </a:xfrm>
          <a:custGeom>
            <a:avLst/>
            <a:gdLst/>
            <a:ahLst/>
            <a:cxnLst/>
            <a:rect l="l" t="t" r="r" b="b"/>
            <a:pathLst>
              <a:path w="6985" h="6985">
                <a:moveTo>
                  <a:pt x="3746" y="0"/>
                </a:moveTo>
                <a:lnTo>
                  <a:pt x="0" y="3162"/>
                </a:lnTo>
                <a:lnTo>
                  <a:pt x="3721" y="6464"/>
                </a:lnTo>
                <a:lnTo>
                  <a:pt x="6972" y="6489"/>
                </a:lnTo>
                <a:lnTo>
                  <a:pt x="3263" y="3162"/>
                </a:lnTo>
                <a:lnTo>
                  <a:pt x="6985" y="25"/>
                </a:lnTo>
                <a:lnTo>
                  <a:pt x="3746" y="0"/>
                </a:lnTo>
                <a:close/>
              </a:path>
            </a:pathLst>
          </a:custGeom>
          <a:solidFill>
            <a:srgbClr val="FFFFFF"/>
          </a:solidFill>
        </p:spPr>
        <p:txBody>
          <a:bodyPr wrap="square" lIns="0" tIns="0" rIns="0" bIns="0" rtlCol="0"/>
          <a:lstStyle/>
          <a:p/>
        </p:txBody>
      </p:sp>
      <p:sp>
        <p:nvSpPr>
          <p:cNvPr id="1584" name="object 1584"/>
          <p:cNvSpPr/>
          <p:nvPr/>
        </p:nvSpPr>
        <p:spPr>
          <a:xfrm>
            <a:off x="4346642" y="3531740"/>
            <a:ext cx="7620" cy="6985"/>
          </a:xfrm>
          <a:custGeom>
            <a:avLst/>
            <a:gdLst/>
            <a:ahLst/>
            <a:cxnLst/>
            <a:rect l="l" t="t" r="r" b="b"/>
            <a:pathLst>
              <a:path w="7620" h="6985">
                <a:moveTo>
                  <a:pt x="3771" y="0"/>
                </a:moveTo>
                <a:lnTo>
                  <a:pt x="0" y="3136"/>
                </a:lnTo>
                <a:lnTo>
                  <a:pt x="3733" y="6464"/>
                </a:lnTo>
                <a:lnTo>
                  <a:pt x="6997" y="6489"/>
                </a:lnTo>
                <a:lnTo>
                  <a:pt x="3263" y="3162"/>
                </a:lnTo>
                <a:lnTo>
                  <a:pt x="7023" y="25"/>
                </a:lnTo>
                <a:lnTo>
                  <a:pt x="3771" y="0"/>
                </a:lnTo>
                <a:close/>
              </a:path>
            </a:pathLst>
          </a:custGeom>
          <a:solidFill>
            <a:srgbClr val="FFFFFF"/>
          </a:solidFill>
        </p:spPr>
        <p:txBody>
          <a:bodyPr wrap="square" lIns="0" tIns="0" rIns="0" bIns="0" rtlCol="0"/>
          <a:lstStyle/>
          <a:p/>
        </p:txBody>
      </p:sp>
      <p:sp>
        <p:nvSpPr>
          <p:cNvPr id="1585" name="object 1585"/>
          <p:cNvSpPr/>
          <p:nvPr/>
        </p:nvSpPr>
        <p:spPr>
          <a:xfrm>
            <a:off x="4350245" y="3541834"/>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586" name="object 1586"/>
          <p:cNvSpPr/>
          <p:nvPr/>
        </p:nvSpPr>
        <p:spPr>
          <a:xfrm>
            <a:off x="4346511" y="3534878"/>
            <a:ext cx="4445" cy="10795"/>
          </a:xfrm>
          <a:custGeom>
            <a:avLst/>
            <a:gdLst/>
            <a:ahLst/>
            <a:cxnLst/>
            <a:rect l="l" t="t" r="r" b="b"/>
            <a:pathLst>
              <a:path w="4445" h="10795">
                <a:moveTo>
                  <a:pt x="139" y="0"/>
                </a:moveTo>
                <a:lnTo>
                  <a:pt x="0" y="7238"/>
                </a:lnTo>
                <a:lnTo>
                  <a:pt x="3733" y="10553"/>
                </a:lnTo>
                <a:lnTo>
                  <a:pt x="3860" y="3327"/>
                </a:lnTo>
                <a:lnTo>
                  <a:pt x="139" y="0"/>
                </a:lnTo>
                <a:close/>
              </a:path>
            </a:pathLst>
          </a:custGeom>
          <a:solidFill>
            <a:srgbClr val="4F6671"/>
          </a:solidFill>
        </p:spPr>
        <p:txBody>
          <a:bodyPr wrap="square" lIns="0" tIns="0" rIns="0" bIns="0" rtlCol="0"/>
          <a:lstStyle/>
          <a:p/>
        </p:txBody>
      </p:sp>
      <p:sp>
        <p:nvSpPr>
          <p:cNvPr id="1587" name="object 1587"/>
          <p:cNvSpPr/>
          <p:nvPr/>
        </p:nvSpPr>
        <p:spPr>
          <a:xfrm>
            <a:off x="4380445" y="3543743"/>
            <a:ext cx="635" cy="0"/>
          </a:xfrm>
          <a:custGeom>
            <a:avLst/>
            <a:gdLst/>
            <a:ahLst/>
            <a:cxnLst/>
            <a:rect l="l" t="t" r="r" b="b"/>
            <a:pathLst>
              <a:path w="635" h="0">
                <a:moveTo>
                  <a:pt x="0" y="0"/>
                </a:moveTo>
                <a:lnTo>
                  <a:pt x="165" y="0"/>
                </a:lnTo>
              </a:path>
            </a:pathLst>
          </a:custGeom>
          <a:ln w="10629">
            <a:solidFill>
              <a:srgbClr val="939598"/>
            </a:solidFill>
          </a:ln>
        </p:spPr>
        <p:txBody>
          <a:bodyPr wrap="square" lIns="0" tIns="0" rIns="0" bIns="0" rtlCol="0"/>
          <a:lstStyle/>
          <a:p/>
        </p:txBody>
      </p:sp>
      <p:sp>
        <p:nvSpPr>
          <p:cNvPr id="1588" name="object 1588"/>
          <p:cNvSpPr/>
          <p:nvPr/>
        </p:nvSpPr>
        <p:spPr>
          <a:xfrm>
            <a:off x="4380445" y="3535366"/>
            <a:ext cx="17780" cy="13970"/>
          </a:xfrm>
          <a:custGeom>
            <a:avLst/>
            <a:gdLst/>
            <a:ahLst/>
            <a:cxnLst/>
            <a:rect l="l" t="t" r="r" b="b"/>
            <a:pathLst>
              <a:path w="17779" h="13970">
                <a:moveTo>
                  <a:pt x="17513" y="0"/>
                </a:moveTo>
                <a:lnTo>
                  <a:pt x="152" y="6438"/>
                </a:lnTo>
                <a:lnTo>
                  <a:pt x="0" y="13690"/>
                </a:lnTo>
                <a:lnTo>
                  <a:pt x="17386" y="7251"/>
                </a:lnTo>
                <a:lnTo>
                  <a:pt x="17513" y="0"/>
                </a:lnTo>
                <a:close/>
              </a:path>
            </a:pathLst>
          </a:custGeom>
          <a:solidFill>
            <a:srgbClr val="627D8A"/>
          </a:solidFill>
        </p:spPr>
        <p:txBody>
          <a:bodyPr wrap="square" lIns="0" tIns="0" rIns="0" bIns="0" rtlCol="0"/>
          <a:lstStyle/>
          <a:p/>
        </p:txBody>
      </p:sp>
      <p:sp>
        <p:nvSpPr>
          <p:cNvPr id="1589" name="object 1589"/>
          <p:cNvSpPr/>
          <p:nvPr/>
        </p:nvSpPr>
        <p:spPr>
          <a:xfrm>
            <a:off x="4362770" y="3528590"/>
            <a:ext cx="35560" cy="13335"/>
          </a:xfrm>
          <a:custGeom>
            <a:avLst/>
            <a:gdLst/>
            <a:ahLst/>
            <a:cxnLst/>
            <a:rect l="l" t="t" r="r" b="b"/>
            <a:pathLst>
              <a:path w="35560" h="13335">
                <a:moveTo>
                  <a:pt x="3708" y="3251"/>
                </a:moveTo>
                <a:lnTo>
                  <a:pt x="0" y="6413"/>
                </a:lnTo>
                <a:lnTo>
                  <a:pt x="3682" y="9728"/>
                </a:lnTo>
                <a:lnTo>
                  <a:pt x="17843" y="9829"/>
                </a:lnTo>
                <a:lnTo>
                  <a:pt x="17830" y="13220"/>
                </a:lnTo>
                <a:lnTo>
                  <a:pt x="35191" y="6781"/>
                </a:lnTo>
                <a:lnTo>
                  <a:pt x="26542" y="3390"/>
                </a:lnTo>
                <a:lnTo>
                  <a:pt x="17881" y="3390"/>
                </a:lnTo>
                <a:lnTo>
                  <a:pt x="3708" y="3251"/>
                </a:lnTo>
                <a:close/>
              </a:path>
              <a:path w="35560" h="13335">
                <a:moveTo>
                  <a:pt x="17894" y="0"/>
                </a:moveTo>
                <a:lnTo>
                  <a:pt x="17881" y="3390"/>
                </a:lnTo>
                <a:lnTo>
                  <a:pt x="26542" y="3390"/>
                </a:lnTo>
                <a:lnTo>
                  <a:pt x="17894" y="0"/>
                </a:lnTo>
                <a:close/>
              </a:path>
            </a:pathLst>
          </a:custGeom>
          <a:solidFill>
            <a:srgbClr val="FFFFFF"/>
          </a:solidFill>
        </p:spPr>
        <p:txBody>
          <a:bodyPr wrap="square" lIns="0" tIns="0" rIns="0" bIns="0" rtlCol="0"/>
          <a:lstStyle/>
          <a:p/>
        </p:txBody>
      </p:sp>
      <p:sp>
        <p:nvSpPr>
          <p:cNvPr id="1590" name="object 1590"/>
          <p:cNvSpPr/>
          <p:nvPr/>
        </p:nvSpPr>
        <p:spPr>
          <a:xfrm>
            <a:off x="4390739" y="3550477"/>
            <a:ext cx="4445" cy="10795"/>
          </a:xfrm>
          <a:custGeom>
            <a:avLst/>
            <a:gdLst/>
            <a:ahLst/>
            <a:cxnLst/>
            <a:rect l="l" t="t" r="r" b="b"/>
            <a:pathLst>
              <a:path w="4445" h="10795">
                <a:moveTo>
                  <a:pt x="139" y="0"/>
                </a:moveTo>
                <a:lnTo>
                  <a:pt x="0" y="7226"/>
                </a:lnTo>
                <a:lnTo>
                  <a:pt x="3708" y="10540"/>
                </a:lnTo>
                <a:lnTo>
                  <a:pt x="3860" y="3314"/>
                </a:lnTo>
                <a:lnTo>
                  <a:pt x="139" y="0"/>
                </a:lnTo>
                <a:close/>
              </a:path>
            </a:pathLst>
          </a:custGeom>
          <a:solidFill>
            <a:srgbClr val="556D79"/>
          </a:solidFill>
        </p:spPr>
        <p:txBody>
          <a:bodyPr wrap="square" lIns="0" tIns="0" rIns="0" bIns="0" rtlCol="0"/>
          <a:lstStyle/>
          <a:p/>
        </p:txBody>
      </p:sp>
      <p:sp>
        <p:nvSpPr>
          <p:cNvPr id="1591" name="object 1591"/>
          <p:cNvSpPr/>
          <p:nvPr/>
        </p:nvSpPr>
        <p:spPr>
          <a:xfrm>
            <a:off x="4385459" y="3550430"/>
            <a:ext cx="3810" cy="10795"/>
          </a:xfrm>
          <a:custGeom>
            <a:avLst/>
            <a:gdLst/>
            <a:ahLst/>
            <a:cxnLst/>
            <a:rect l="l" t="t" r="r" b="b"/>
            <a:pathLst>
              <a:path w="3810" h="10795">
                <a:moveTo>
                  <a:pt x="139" y="0"/>
                </a:moveTo>
                <a:lnTo>
                  <a:pt x="0" y="7226"/>
                </a:lnTo>
                <a:lnTo>
                  <a:pt x="3708" y="10528"/>
                </a:lnTo>
                <a:lnTo>
                  <a:pt x="3822" y="3301"/>
                </a:lnTo>
                <a:lnTo>
                  <a:pt x="139" y="0"/>
                </a:lnTo>
                <a:close/>
              </a:path>
            </a:pathLst>
          </a:custGeom>
          <a:solidFill>
            <a:srgbClr val="556D79"/>
          </a:solidFill>
        </p:spPr>
        <p:txBody>
          <a:bodyPr wrap="square" lIns="0" tIns="0" rIns="0" bIns="0" rtlCol="0"/>
          <a:lstStyle/>
          <a:p/>
        </p:txBody>
      </p:sp>
      <p:sp>
        <p:nvSpPr>
          <p:cNvPr id="1592" name="object 1592"/>
          <p:cNvSpPr/>
          <p:nvPr/>
        </p:nvSpPr>
        <p:spPr>
          <a:xfrm>
            <a:off x="4380171" y="3550402"/>
            <a:ext cx="3810" cy="10795"/>
          </a:xfrm>
          <a:custGeom>
            <a:avLst/>
            <a:gdLst/>
            <a:ahLst/>
            <a:cxnLst/>
            <a:rect l="l" t="t" r="r" b="b"/>
            <a:pathLst>
              <a:path w="3810" h="10795">
                <a:moveTo>
                  <a:pt x="126" y="0"/>
                </a:moveTo>
                <a:lnTo>
                  <a:pt x="0" y="7238"/>
                </a:lnTo>
                <a:lnTo>
                  <a:pt x="3670" y="10528"/>
                </a:lnTo>
                <a:lnTo>
                  <a:pt x="3822" y="3301"/>
                </a:lnTo>
                <a:lnTo>
                  <a:pt x="126" y="0"/>
                </a:lnTo>
                <a:close/>
              </a:path>
            </a:pathLst>
          </a:custGeom>
          <a:solidFill>
            <a:srgbClr val="556D79"/>
          </a:solidFill>
        </p:spPr>
        <p:txBody>
          <a:bodyPr wrap="square" lIns="0" tIns="0" rIns="0" bIns="0" rtlCol="0"/>
          <a:lstStyle/>
          <a:p/>
        </p:txBody>
      </p:sp>
      <p:sp>
        <p:nvSpPr>
          <p:cNvPr id="1593" name="object 1593"/>
          <p:cNvSpPr/>
          <p:nvPr/>
        </p:nvSpPr>
        <p:spPr>
          <a:xfrm>
            <a:off x="4393972" y="3553814"/>
            <a:ext cx="4445" cy="10795"/>
          </a:xfrm>
          <a:custGeom>
            <a:avLst/>
            <a:gdLst/>
            <a:ahLst/>
            <a:cxnLst/>
            <a:rect l="l" t="t" r="r" b="b"/>
            <a:pathLst>
              <a:path w="4445" h="10795">
                <a:moveTo>
                  <a:pt x="3898" y="0"/>
                </a:moveTo>
                <a:lnTo>
                  <a:pt x="127" y="3149"/>
                </a:lnTo>
                <a:lnTo>
                  <a:pt x="0" y="10388"/>
                </a:lnTo>
                <a:lnTo>
                  <a:pt x="3733" y="7238"/>
                </a:lnTo>
                <a:lnTo>
                  <a:pt x="3898" y="0"/>
                </a:lnTo>
                <a:close/>
              </a:path>
            </a:pathLst>
          </a:custGeom>
          <a:solidFill>
            <a:srgbClr val="627D8A"/>
          </a:solidFill>
        </p:spPr>
        <p:txBody>
          <a:bodyPr wrap="square" lIns="0" tIns="0" rIns="0" bIns="0" rtlCol="0"/>
          <a:lstStyle/>
          <a:p/>
        </p:txBody>
      </p:sp>
      <p:sp>
        <p:nvSpPr>
          <p:cNvPr id="1594" name="object 1594"/>
          <p:cNvSpPr/>
          <p:nvPr/>
        </p:nvSpPr>
        <p:spPr>
          <a:xfrm>
            <a:off x="4388662" y="3553784"/>
            <a:ext cx="4445" cy="10795"/>
          </a:xfrm>
          <a:custGeom>
            <a:avLst/>
            <a:gdLst/>
            <a:ahLst/>
            <a:cxnLst/>
            <a:rect l="l" t="t" r="r" b="b"/>
            <a:pathLst>
              <a:path w="4445" h="10795">
                <a:moveTo>
                  <a:pt x="3898" y="0"/>
                </a:moveTo>
                <a:lnTo>
                  <a:pt x="127" y="3111"/>
                </a:lnTo>
                <a:lnTo>
                  <a:pt x="0" y="10350"/>
                </a:lnTo>
                <a:lnTo>
                  <a:pt x="3759" y="7238"/>
                </a:lnTo>
                <a:lnTo>
                  <a:pt x="3898" y="0"/>
                </a:lnTo>
                <a:close/>
              </a:path>
            </a:pathLst>
          </a:custGeom>
          <a:solidFill>
            <a:srgbClr val="627D8A"/>
          </a:solidFill>
        </p:spPr>
        <p:txBody>
          <a:bodyPr wrap="square" lIns="0" tIns="0" rIns="0" bIns="0" rtlCol="0"/>
          <a:lstStyle/>
          <a:p/>
        </p:txBody>
      </p:sp>
      <p:sp>
        <p:nvSpPr>
          <p:cNvPr id="1595" name="object 1595"/>
          <p:cNvSpPr/>
          <p:nvPr/>
        </p:nvSpPr>
        <p:spPr>
          <a:xfrm>
            <a:off x="4390684" y="3560560"/>
            <a:ext cx="3810" cy="0"/>
          </a:xfrm>
          <a:custGeom>
            <a:avLst/>
            <a:gdLst/>
            <a:ahLst/>
            <a:cxnLst/>
            <a:rect l="l" t="t" r="r" b="b"/>
            <a:pathLst>
              <a:path w="3810" h="0">
                <a:moveTo>
                  <a:pt x="0" y="0"/>
                </a:moveTo>
                <a:lnTo>
                  <a:pt x="3416" y="0"/>
                </a:lnTo>
              </a:path>
            </a:pathLst>
          </a:custGeom>
          <a:ln w="7277">
            <a:solidFill>
              <a:srgbClr val="556D79"/>
            </a:solidFill>
          </a:ln>
        </p:spPr>
        <p:txBody>
          <a:bodyPr wrap="square" lIns="0" tIns="0" rIns="0" bIns="0" rtlCol="0"/>
          <a:lstStyle/>
          <a:p/>
        </p:txBody>
      </p:sp>
      <p:sp>
        <p:nvSpPr>
          <p:cNvPr id="1596" name="object 1596"/>
          <p:cNvSpPr/>
          <p:nvPr/>
        </p:nvSpPr>
        <p:spPr>
          <a:xfrm>
            <a:off x="4390823" y="3550473"/>
            <a:ext cx="7620" cy="6985"/>
          </a:xfrm>
          <a:custGeom>
            <a:avLst/>
            <a:gdLst/>
            <a:ahLst/>
            <a:cxnLst/>
            <a:rect l="l" t="t" r="r" b="b"/>
            <a:pathLst>
              <a:path w="7620" h="6985">
                <a:moveTo>
                  <a:pt x="63" y="0"/>
                </a:moveTo>
                <a:lnTo>
                  <a:pt x="3771" y="3314"/>
                </a:lnTo>
                <a:lnTo>
                  <a:pt x="0" y="6451"/>
                </a:lnTo>
                <a:lnTo>
                  <a:pt x="3276" y="6489"/>
                </a:lnTo>
                <a:lnTo>
                  <a:pt x="7048" y="3340"/>
                </a:lnTo>
                <a:lnTo>
                  <a:pt x="3314" y="25"/>
                </a:lnTo>
                <a:lnTo>
                  <a:pt x="63" y="0"/>
                </a:lnTo>
                <a:close/>
              </a:path>
            </a:pathLst>
          </a:custGeom>
          <a:solidFill>
            <a:srgbClr val="FFFFFF"/>
          </a:solidFill>
        </p:spPr>
        <p:txBody>
          <a:bodyPr wrap="square" lIns="0" tIns="0" rIns="0" bIns="0" rtlCol="0"/>
          <a:lstStyle/>
          <a:p/>
        </p:txBody>
      </p:sp>
      <p:sp>
        <p:nvSpPr>
          <p:cNvPr id="1597" name="object 1597"/>
          <p:cNvSpPr/>
          <p:nvPr/>
        </p:nvSpPr>
        <p:spPr>
          <a:xfrm>
            <a:off x="4383404" y="3553731"/>
            <a:ext cx="4445" cy="10795"/>
          </a:xfrm>
          <a:custGeom>
            <a:avLst/>
            <a:gdLst/>
            <a:ahLst/>
            <a:cxnLst/>
            <a:rect l="l" t="t" r="r" b="b"/>
            <a:pathLst>
              <a:path w="4445" h="10795">
                <a:moveTo>
                  <a:pt x="3860" y="0"/>
                </a:moveTo>
                <a:lnTo>
                  <a:pt x="101" y="3136"/>
                </a:lnTo>
                <a:lnTo>
                  <a:pt x="0" y="10375"/>
                </a:lnTo>
                <a:lnTo>
                  <a:pt x="3695" y="7226"/>
                </a:lnTo>
                <a:lnTo>
                  <a:pt x="3860" y="0"/>
                </a:lnTo>
                <a:close/>
              </a:path>
            </a:pathLst>
          </a:custGeom>
          <a:solidFill>
            <a:srgbClr val="627D8A"/>
          </a:solidFill>
        </p:spPr>
        <p:txBody>
          <a:bodyPr wrap="square" lIns="0" tIns="0" rIns="0" bIns="0" rtlCol="0"/>
          <a:lstStyle/>
          <a:p/>
        </p:txBody>
      </p:sp>
      <p:sp>
        <p:nvSpPr>
          <p:cNvPr id="1598" name="object 1598"/>
          <p:cNvSpPr/>
          <p:nvPr/>
        </p:nvSpPr>
        <p:spPr>
          <a:xfrm>
            <a:off x="4385425" y="3560515"/>
            <a:ext cx="3810" cy="0"/>
          </a:xfrm>
          <a:custGeom>
            <a:avLst/>
            <a:gdLst/>
            <a:ahLst/>
            <a:cxnLst/>
            <a:rect l="l" t="t" r="r" b="b"/>
            <a:pathLst>
              <a:path w="3810" h="0">
                <a:moveTo>
                  <a:pt x="0" y="0"/>
                </a:moveTo>
                <a:lnTo>
                  <a:pt x="3365" y="0"/>
                </a:lnTo>
              </a:path>
            </a:pathLst>
          </a:custGeom>
          <a:ln w="7251">
            <a:solidFill>
              <a:srgbClr val="556D79"/>
            </a:solidFill>
          </a:ln>
        </p:spPr>
        <p:txBody>
          <a:bodyPr wrap="square" lIns="0" tIns="0" rIns="0" bIns="0" rtlCol="0"/>
          <a:lstStyle/>
          <a:p/>
        </p:txBody>
      </p:sp>
      <p:sp>
        <p:nvSpPr>
          <p:cNvPr id="1599" name="object 1599"/>
          <p:cNvSpPr/>
          <p:nvPr/>
        </p:nvSpPr>
        <p:spPr>
          <a:xfrm>
            <a:off x="4385554" y="3550428"/>
            <a:ext cx="7620" cy="6985"/>
          </a:xfrm>
          <a:custGeom>
            <a:avLst/>
            <a:gdLst/>
            <a:ahLst/>
            <a:cxnLst/>
            <a:rect l="l" t="t" r="r" b="b"/>
            <a:pathLst>
              <a:path w="7620" h="6985">
                <a:moveTo>
                  <a:pt x="38" y="0"/>
                </a:moveTo>
                <a:lnTo>
                  <a:pt x="3733" y="3301"/>
                </a:lnTo>
                <a:lnTo>
                  <a:pt x="0" y="6464"/>
                </a:lnTo>
                <a:lnTo>
                  <a:pt x="3238" y="6476"/>
                </a:lnTo>
                <a:lnTo>
                  <a:pt x="7010" y="3352"/>
                </a:lnTo>
                <a:lnTo>
                  <a:pt x="3289" y="25"/>
                </a:lnTo>
                <a:lnTo>
                  <a:pt x="38" y="0"/>
                </a:lnTo>
                <a:close/>
              </a:path>
            </a:pathLst>
          </a:custGeom>
          <a:solidFill>
            <a:srgbClr val="FFFFFF"/>
          </a:solidFill>
        </p:spPr>
        <p:txBody>
          <a:bodyPr wrap="square" lIns="0" tIns="0" rIns="0" bIns="0" rtlCol="0"/>
          <a:lstStyle/>
          <a:p/>
        </p:txBody>
      </p:sp>
      <p:sp>
        <p:nvSpPr>
          <p:cNvPr id="1600" name="object 1600"/>
          <p:cNvSpPr/>
          <p:nvPr/>
        </p:nvSpPr>
        <p:spPr>
          <a:xfrm>
            <a:off x="4377880" y="3553688"/>
            <a:ext cx="4445" cy="10795"/>
          </a:xfrm>
          <a:custGeom>
            <a:avLst/>
            <a:gdLst/>
            <a:ahLst/>
            <a:cxnLst/>
            <a:rect l="l" t="t" r="r" b="b"/>
            <a:pathLst>
              <a:path w="4445" h="10795">
                <a:moveTo>
                  <a:pt x="3898" y="0"/>
                </a:moveTo>
                <a:lnTo>
                  <a:pt x="127" y="3136"/>
                </a:lnTo>
                <a:lnTo>
                  <a:pt x="0" y="10375"/>
                </a:lnTo>
                <a:lnTo>
                  <a:pt x="3746" y="7226"/>
                </a:lnTo>
                <a:lnTo>
                  <a:pt x="3898" y="0"/>
                </a:lnTo>
                <a:close/>
              </a:path>
            </a:pathLst>
          </a:custGeom>
          <a:solidFill>
            <a:srgbClr val="627D8A"/>
          </a:solidFill>
        </p:spPr>
        <p:txBody>
          <a:bodyPr wrap="square" lIns="0" tIns="0" rIns="0" bIns="0" rtlCol="0"/>
          <a:lstStyle/>
          <a:p/>
        </p:txBody>
      </p:sp>
      <p:sp>
        <p:nvSpPr>
          <p:cNvPr id="1601" name="object 1601"/>
          <p:cNvSpPr/>
          <p:nvPr/>
        </p:nvSpPr>
        <p:spPr>
          <a:xfrm>
            <a:off x="4380119" y="3560478"/>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602" name="object 1602"/>
          <p:cNvSpPr/>
          <p:nvPr/>
        </p:nvSpPr>
        <p:spPr>
          <a:xfrm>
            <a:off x="4380260" y="3550391"/>
            <a:ext cx="7620" cy="6985"/>
          </a:xfrm>
          <a:custGeom>
            <a:avLst/>
            <a:gdLst/>
            <a:ahLst/>
            <a:cxnLst/>
            <a:rect l="l" t="t" r="r" b="b"/>
            <a:pathLst>
              <a:path w="7620" h="6985">
                <a:moveTo>
                  <a:pt x="38" y="0"/>
                </a:moveTo>
                <a:lnTo>
                  <a:pt x="3733" y="3314"/>
                </a:lnTo>
                <a:lnTo>
                  <a:pt x="0" y="6451"/>
                </a:lnTo>
                <a:lnTo>
                  <a:pt x="3251" y="6476"/>
                </a:lnTo>
                <a:lnTo>
                  <a:pt x="7010" y="3340"/>
                </a:lnTo>
                <a:lnTo>
                  <a:pt x="3301" y="25"/>
                </a:lnTo>
                <a:lnTo>
                  <a:pt x="38" y="0"/>
                </a:lnTo>
                <a:close/>
              </a:path>
            </a:pathLst>
          </a:custGeom>
          <a:solidFill>
            <a:srgbClr val="FFFFFF"/>
          </a:solidFill>
        </p:spPr>
        <p:txBody>
          <a:bodyPr wrap="square" lIns="0" tIns="0" rIns="0" bIns="0" rtlCol="0"/>
          <a:lstStyle/>
          <a:p/>
        </p:txBody>
      </p:sp>
      <p:sp>
        <p:nvSpPr>
          <p:cNvPr id="1603" name="object 1603"/>
          <p:cNvSpPr/>
          <p:nvPr/>
        </p:nvSpPr>
        <p:spPr>
          <a:xfrm>
            <a:off x="4363727" y="3560397"/>
            <a:ext cx="14604" cy="0"/>
          </a:xfrm>
          <a:custGeom>
            <a:avLst/>
            <a:gdLst/>
            <a:ahLst/>
            <a:cxnLst/>
            <a:rect l="l" t="t" r="r" b="b"/>
            <a:pathLst>
              <a:path w="14604" h="0">
                <a:moveTo>
                  <a:pt x="0" y="0"/>
                </a:moveTo>
                <a:lnTo>
                  <a:pt x="14274" y="0"/>
                </a:lnTo>
              </a:path>
            </a:pathLst>
          </a:custGeom>
          <a:ln w="7340">
            <a:solidFill>
              <a:srgbClr val="556D79"/>
            </a:solidFill>
          </a:ln>
        </p:spPr>
        <p:txBody>
          <a:bodyPr wrap="square" lIns="0" tIns="0" rIns="0" bIns="0" rtlCol="0"/>
          <a:lstStyle/>
          <a:p/>
        </p:txBody>
      </p:sp>
      <p:sp>
        <p:nvSpPr>
          <p:cNvPr id="1604" name="object 1604"/>
          <p:cNvSpPr/>
          <p:nvPr/>
        </p:nvSpPr>
        <p:spPr>
          <a:xfrm>
            <a:off x="4346400" y="3553348"/>
            <a:ext cx="17780" cy="13970"/>
          </a:xfrm>
          <a:custGeom>
            <a:avLst/>
            <a:gdLst/>
            <a:ahLst/>
            <a:cxnLst/>
            <a:rect l="l" t="t" r="r" b="b"/>
            <a:pathLst>
              <a:path w="17779" h="13970">
                <a:moveTo>
                  <a:pt x="139" y="0"/>
                </a:moveTo>
                <a:lnTo>
                  <a:pt x="0" y="7226"/>
                </a:lnTo>
                <a:lnTo>
                  <a:pt x="17297" y="13982"/>
                </a:lnTo>
                <a:lnTo>
                  <a:pt x="17437" y="6743"/>
                </a:lnTo>
                <a:lnTo>
                  <a:pt x="139" y="0"/>
                </a:lnTo>
                <a:close/>
              </a:path>
            </a:pathLst>
          </a:custGeom>
          <a:solidFill>
            <a:srgbClr val="4F6671"/>
          </a:solidFill>
        </p:spPr>
        <p:txBody>
          <a:bodyPr wrap="square" lIns="0" tIns="0" rIns="0" bIns="0" rtlCol="0"/>
          <a:lstStyle/>
          <a:p/>
        </p:txBody>
      </p:sp>
      <p:sp>
        <p:nvSpPr>
          <p:cNvPr id="1605" name="object 1605"/>
          <p:cNvSpPr/>
          <p:nvPr/>
        </p:nvSpPr>
        <p:spPr>
          <a:xfrm>
            <a:off x="4346549" y="3546897"/>
            <a:ext cx="35560" cy="13335"/>
          </a:xfrm>
          <a:custGeom>
            <a:avLst/>
            <a:gdLst/>
            <a:ahLst/>
            <a:cxnLst/>
            <a:rect l="l" t="t" r="r" b="b"/>
            <a:pathLst>
              <a:path w="35560" h="13335">
                <a:moveTo>
                  <a:pt x="17348" y="0"/>
                </a:moveTo>
                <a:lnTo>
                  <a:pt x="0" y="6451"/>
                </a:lnTo>
                <a:lnTo>
                  <a:pt x="17284" y="13195"/>
                </a:lnTo>
                <a:lnTo>
                  <a:pt x="17297" y="9829"/>
                </a:lnTo>
                <a:lnTo>
                  <a:pt x="31580" y="9829"/>
                </a:lnTo>
                <a:lnTo>
                  <a:pt x="35229" y="6794"/>
                </a:lnTo>
                <a:lnTo>
                  <a:pt x="31508" y="3479"/>
                </a:lnTo>
                <a:lnTo>
                  <a:pt x="17348" y="3365"/>
                </a:lnTo>
                <a:lnTo>
                  <a:pt x="17348" y="0"/>
                </a:lnTo>
                <a:close/>
              </a:path>
              <a:path w="35560" h="13335">
                <a:moveTo>
                  <a:pt x="31580" y="9829"/>
                </a:moveTo>
                <a:lnTo>
                  <a:pt x="17297" y="9829"/>
                </a:lnTo>
                <a:lnTo>
                  <a:pt x="31457" y="9931"/>
                </a:lnTo>
                <a:close/>
              </a:path>
            </a:pathLst>
          </a:custGeom>
          <a:solidFill>
            <a:srgbClr val="FFFFFF"/>
          </a:solidFill>
        </p:spPr>
        <p:txBody>
          <a:bodyPr wrap="square" lIns="0" tIns="0" rIns="0" bIns="0" rtlCol="0"/>
          <a:lstStyle/>
          <a:p/>
        </p:txBody>
      </p:sp>
      <p:sp>
        <p:nvSpPr>
          <p:cNvPr id="1606" name="object 1606"/>
          <p:cNvSpPr/>
          <p:nvPr/>
        </p:nvSpPr>
        <p:spPr>
          <a:xfrm>
            <a:off x="5084991" y="3475113"/>
            <a:ext cx="244157" cy="130342"/>
          </a:xfrm>
          <a:prstGeom prst="rect">
            <a:avLst/>
          </a:prstGeom>
          <a:blipFill>
            <a:blip r:embed="rId527" cstate="print"/>
            <a:stretch>
              <a:fillRect/>
            </a:stretch>
          </a:blipFill>
        </p:spPr>
        <p:txBody>
          <a:bodyPr wrap="square" lIns="0" tIns="0" rIns="0" bIns="0" rtlCol="0"/>
          <a:lstStyle/>
          <a:p/>
        </p:txBody>
      </p:sp>
      <p:sp>
        <p:nvSpPr>
          <p:cNvPr id="1607" name="object 1607"/>
          <p:cNvSpPr/>
          <p:nvPr/>
        </p:nvSpPr>
        <p:spPr>
          <a:xfrm>
            <a:off x="5087137" y="3540811"/>
            <a:ext cx="239902" cy="102868"/>
          </a:xfrm>
          <a:prstGeom prst="rect">
            <a:avLst/>
          </a:prstGeom>
          <a:blipFill>
            <a:blip r:embed="rId528" cstate="print"/>
            <a:stretch>
              <a:fillRect/>
            </a:stretch>
          </a:blipFill>
        </p:spPr>
        <p:txBody>
          <a:bodyPr wrap="square" lIns="0" tIns="0" rIns="0" bIns="0" rtlCol="0"/>
          <a:lstStyle/>
          <a:p/>
        </p:txBody>
      </p:sp>
      <p:sp>
        <p:nvSpPr>
          <p:cNvPr id="1608" name="object 1608"/>
          <p:cNvSpPr/>
          <p:nvPr/>
        </p:nvSpPr>
        <p:spPr>
          <a:xfrm>
            <a:off x="5105437" y="3488766"/>
            <a:ext cx="202247" cy="109841"/>
          </a:xfrm>
          <a:prstGeom prst="rect">
            <a:avLst/>
          </a:prstGeom>
          <a:blipFill>
            <a:blip r:embed="rId529" cstate="print"/>
            <a:stretch>
              <a:fillRect/>
            </a:stretch>
          </a:blipFill>
        </p:spPr>
        <p:txBody>
          <a:bodyPr wrap="square" lIns="0" tIns="0" rIns="0" bIns="0" rtlCol="0"/>
          <a:lstStyle/>
          <a:p/>
        </p:txBody>
      </p:sp>
      <p:sp>
        <p:nvSpPr>
          <p:cNvPr id="1609" name="object 1609"/>
          <p:cNvSpPr/>
          <p:nvPr/>
        </p:nvSpPr>
        <p:spPr>
          <a:xfrm>
            <a:off x="5103571" y="3483940"/>
            <a:ext cx="205574" cy="109838"/>
          </a:xfrm>
          <a:prstGeom prst="rect">
            <a:avLst/>
          </a:prstGeom>
          <a:blipFill>
            <a:blip r:embed="rId530" cstate="print"/>
            <a:stretch>
              <a:fillRect/>
            </a:stretch>
          </a:blipFill>
        </p:spPr>
        <p:txBody>
          <a:bodyPr wrap="square" lIns="0" tIns="0" rIns="0" bIns="0" rtlCol="0"/>
          <a:lstStyle/>
          <a:p/>
        </p:txBody>
      </p:sp>
      <p:sp>
        <p:nvSpPr>
          <p:cNvPr id="1610" name="object 1610"/>
          <p:cNvSpPr/>
          <p:nvPr/>
        </p:nvSpPr>
        <p:spPr>
          <a:xfrm>
            <a:off x="5155314" y="3560746"/>
            <a:ext cx="17145" cy="7620"/>
          </a:xfrm>
          <a:custGeom>
            <a:avLst/>
            <a:gdLst/>
            <a:ahLst/>
            <a:cxnLst/>
            <a:rect l="l" t="t" r="r" b="b"/>
            <a:pathLst>
              <a:path w="17145" h="7620">
                <a:moveTo>
                  <a:pt x="0" y="7353"/>
                </a:moveTo>
                <a:lnTo>
                  <a:pt x="17005" y="7353"/>
                </a:lnTo>
                <a:lnTo>
                  <a:pt x="17005" y="0"/>
                </a:lnTo>
                <a:lnTo>
                  <a:pt x="0" y="0"/>
                </a:lnTo>
                <a:lnTo>
                  <a:pt x="0" y="7353"/>
                </a:lnTo>
                <a:close/>
              </a:path>
            </a:pathLst>
          </a:custGeom>
          <a:solidFill>
            <a:srgbClr val="556D79"/>
          </a:solidFill>
        </p:spPr>
        <p:txBody>
          <a:bodyPr wrap="square" lIns="0" tIns="0" rIns="0" bIns="0" rtlCol="0"/>
          <a:lstStyle/>
          <a:p/>
        </p:txBody>
      </p:sp>
      <p:sp>
        <p:nvSpPr>
          <p:cNvPr id="1611" name="object 1611"/>
          <p:cNvSpPr/>
          <p:nvPr/>
        </p:nvSpPr>
        <p:spPr>
          <a:xfrm>
            <a:off x="5155542" y="3507798"/>
            <a:ext cx="0" cy="60325"/>
          </a:xfrm>
          <a:custGeom>
            <a:avLst/>
            <a:gdLst/>
            <a:ahLst/>
            <a:cxnLst/>
            <a:rect l="l" t="t" r="r" b="b"/>
            <a:pathLst>
              <a:path w="0" h="60325">
                <a:moveTo>
                  <a:pt x="0" y="0"/>
                </a:moveTo>
                <a:lnTo>
                  <a:pt x="0" y="60198"/>
                </a:lnTo>
              </a:path>
            </a:pathLst>
          </a:custGeom>
          <a:ln w="3175">
            <a:solidFill>
              <a:srgbClr val="939598"/>
            </a:solidFill>
          </a:ln>
        </p:spPr>
        <p:txBody>
          <a:bodyPr wrap="square" lIns="0" tIns="0" rIns="0" bIns="0" rtlCol="0"/>
          <a:lstStyle/>
          <a:p/>
        </p:txBody>
      </p:sp>
      <p:sp>
        <p:nvSpPr>
          <p:cNvPr id="1612" name="object 1612"/>
          <p:cNvSpPr/>
          <p:nvPr/>
        </p:nvSpPr>
        <p:spPr>
          <a:xfrm>
            <a:off x="5155467" y="3507802"/>
            <a:ext cx="17145" cy="53340"/>
          </a:xfrm>
          <a:custGeom>
            <a:avLst/>
            <a:gdLst/>
            <a:ahLst/>
            <a:cxnLst/>
            <a:rect l="l" t="t" r="r" b="b"/>
            <a:pathLst>
              <a:path w="17145" h="53339">
                <a:moveTo>
                  <a:pt x="0" y="53098"/>
                </a:moveTo>
                <a:lnTo>
                  <a:pt x="17132" y="53098"/>
                </a:lnTo>
                <a:lnTo>
                  <a:pt x="17132" y="0"/>
                </a:lnTo>
                <a:lnTo>
                  <a:pt x="0" y="0"/>
                </a:lnTo>
                <a:lnTo>
                  <a:pt x="0" y="53098"/>
                </a:lnTo>
                <a:close/>
              </a:path>
            </a:pathLst>
          </a:custGeom>
          <a:solidFill>
            <a:srgbClr val="FFFFFF"/>
          </a:solidFill>
        </p:spPr>
        <p:txBody>
          <a:bodyPr wrap="square" lIns="0" tIns="0" rIns="0" bIns="0" rtlCol="0"/>
          <a:lstStyle/>
          <a:p/>
        </p:txBody>
      </p:sp>
      <p:sp>
        <p:nvSpPr>
          <p:cNvPr id="1613" name="object 1613"/>
          <p:cNvSpPr/>
          <p:nvPr/>
        </p:nvSpPr>
        <p:spPr>
          <a:xfrm>
            <a:off x="5239261" y="3561402"/>
            <a:ext cx="17145" cy="7620"/>
          </a:xfrm>
          <a:custGeom>
            <a:avLst/>
            <a:gdLst/>
            <a:ahLst/>
            <a:cxnLst/>
            <a:rect l="l" t="t" r="r" b="b"/>
            <a:pathLst>
              <a:path w="17145" h="7620">
                <a:moveTo>
                  <a:pt x="0" y="7365"/>
                </a:moveTo>
                <a:lnTo>
                  <a:pt x="16967" y="7365"/>
                </a:lnTo>
                <a:lnTo>
                  <a:pt x="16967" y="0"/>
                </a:lnTo>
                <a:lnTo>
                  <a:pt x="0" y="0"/>
                </a:lnTo>
                <a:lnTo>
                  <a:pt x="0" y="7365"/>
                </a:lnTo>
                <a:close/>
              </a:path>
            </a:pathLst>
          </a:custGeom>
          <a:solidFill>
            <a:srgbClr val="556D79"/>
          </a:solidFill>
        </p:spPr>
        <p:txBody>
          <a:bodyPr wrap="square" lIns="0" tIns="0" rIns="0" bIns="0" rtlCol="0"/>
          <a:lstStyle/>
          <a:p/>
        </p:txBody>
      </p:sp>
      <p:sp>
        <p:nvSpPr>
          <p:cNvPr id="1614" name="object 1614"/>
          <p:cNvSpPr/>
          <p:nvPr/>
        </p:nvSpPr>
        <p:spPr>
          <a:xfrm>
            <a:off x="5239490" y="3508459"/>
            <a:ext cx="0" cy="60325"/>
          </a:xfrm>
          <a:custGeom>
            <a:avLst/>
            <a:gdLst/>
            <a:ahLst/>
            <a:cxnLst/>
            <a:rect l="l" t="t" r="r" b="b"/>
            <a:pathLst>
              <a:path w="0" h="60325">
                <a:moveTo>
                  <a:pt x="0" y="0"/>
                </a:moveTo>
                <a:lnTo>
                  <a:pt x="0" y="60210"/>
                </a:lnTo>
              </a:path>
            </a:pathLst>
          </a:custGeom>
          <a:ln w="3175">
            <a:solidFill>
              <a:srgbClr val="939598"/>
            </a:solidFill>
          </a:ln>
        </p:spPr>
        <p:txBody>
          <a:bodyPr wrap="square" lIns="0" tIns="0" rIns="0" bIns="0" rtlCol="0"/>
          <a:lstStyle/>
          <a:p/>
        </p:txBody>
      </p:sp>
      <p:sp>
        <p:nvSpPr>
          <p:cNvPr id="1615" name="object 1615"/>
          <p:cNvSpPr/>
          <p:nvPr/>
        </p:nvSpPr>
        <p:spPr>
          <a:xfrm>
            <a:off x="5239391" y="3508469"/>
            <a:ext cx="17145" cy="53340"/>
          </a:xfrm>
          <a:custGeom>
            <a:avLst/>
            <a:gdLst/>
            <a:ahLst/>
            <a:cxnLst/>
            <a:rect l="l" t="t" r="r" b="b"/>
            <a:pathLst>
              <a:path w="17145" h="53339">
                <a:moveTo>
                  <a:pt x="0" y="53060"/>
                </a:moveTo>
                <a:lnTo>
                  <a:pt x="17145" y="53060"/>
                </a:lnTo>
                <a:lnTo>
                  <a:pt x="17145" y="0"/>
                </a:lnTo>
                <a:lnTo>
                  <a:pt x="0" y="0"/>
                </a:lnTo>
                <a:lnTo>
                  <a:pt x="0" y="53060"/>
                </a:lnTo>
                <a:close/>
              </a:path>
            </a:pathLst>
          </a:custGeom>
          <a:solidFill>
            <a:srgbClr val="FFFFFF"/>
          </a:solidFill>
        </p:spPr>
        <p:txBody>
          <a:bodyPr wrap="square" lIns="0" tIns="0" rIns="0" bIns="0" rtlCol="0"/>
          <a:lstStyle/>
          <a:p/>
        </p:txBody>
      </p:sp>
      <p:sp>
        <p:nvSpPr>
          <p:cNvPr id="1616" name="object 1616"/>
          <p:cNvSpPr/>
          <p:nvPr/>
        </p:nvSpPr>
        <p:spPr>
          <a:xfrm>
            <a:off x="5224607" y="3513638"/>
            <a:ext cx="3810" cy="10795"/>
          </a:xfrm>
          <a:custGeom>
            <a:avLst/>
            <a:gdLst/>
            <a:ahLst/>
            <a:cxnLst/>
            <a:rect l="l" t="t" r="r" b="b"/>
            <a:pathLst>
              <a:path w="3810" h="10795">
                <a:moveTo>
                  <a:pt x="114" y="0"/>
                </a:moveTo>
                <a:lnTo>
                  <a:pt x="0" y="7226"/>
                </a:lnTo>
                <a:lnTo>
                  <a:pt x="3708" y="10541"/>
                </a:lnTo>
                <a:lnTo>
                  <a:pt x="3822" y="3289"/>
                </a:lnTo>
                <a:lnTo>
                  <a:pt x="114" y="0"/>
                </a:lnTo>
                <a:close/>
              </a:path>
            </a:pathLst>
          </a:custGeom>
          <a:solidFill>
            <a:srgbClr val="556D79"/>
          </a:solidFill>
        </p:spPr>
        <p:txBody>
          <a:bodyPr wrap="square" lIns="0" tIns="0" rIns="0" bIns="0" rtlCol="0"/>
          <a:lstStyle/>
          <a:p/>
        </p:txBody>
      </p:sp>
      <p:sp>
        <p:nvSpPr>
          <p:cNvPr id="1617" name="object 1617"/>
          <p:cNvSpPr/>
          <p:nvPr/>
        </p:nvSpPr>
        <p:spPr>
          <a:xfrm>
            <a:off x="5219294" y="3513589"/>
            <a:ext cx="4445" cy="10795"/>
          </a:xfrm>
          <a:custGeom>
            <a:avLst/>
            <a:gdLst/>
            <a:ahLst/>
            <a:cxnLst/>
            <a:rect l="l" t="t" r="r" b="b"/>
            <a:pathLst>
              <a:path w="4445" h="10795">
                <a:moveTo>
                  <a:pt x="152" y="0"/>
                </a:moveTo>
                <a:lnTo>
                  <a:pt x="0" y="7238"/>
                </a:lnTo>
                <a:lnTo>
                  <a:pt x="3708" y="10528"/>
                </a:lnTo>
                <a:lnTo>
                  <a:pt x="3848" y="3301"/>
                </a:lnTo>
                <a:lnTo>
                  <a:pt x="152" y="0"/>
                </a:lnTo>
                <a:close/>
              </a:path>
            </a:pathLst>
          </a:custGeom>
          <a:solidFill>
            <a:srgbClr val="556D79"/>
          </a:solidFill>
        </p:spPr>
        <p:txBody>
          <a:bodyPr wrap="square" lIns="0" tIns="0" rIns="0" bIns="0" rtlCol="0"/>
          <a:lstStyle/>
          <a:p/>
        </p:txBody>
      </p:sp>
      <p:sp>
        <p:nvSpPr>
          <p:cNvPr id="1618" name="object 1618"/>
          <p:cNvSpPr/>
          <p:nvPr/>
        </p:nvSpPr>
        <p:spPr>
          <a:xfrm>
            <a:off x="5214009" y="3513551"/>
            <a:ext cx="3810" cy="10795"/>
          </a:xfrm>
          <a:custGeom>
            <a:avLst/>
            <a:gdLst/>
            <a:ahLst/>
            <a:cxnLst/>
            <a:rect l="l" t="t" r="r" b="b"/>
            <a:pathLst>
              <a:path w="3810" h="10795">
                <a:moveTo>
                  <a:pt x="101" y="0"/>
                </a:moveTo>
                <a:lnTo>
                  <a:pt x="0" y="7238"/>
                </a:lnTo>
                <a:lnTo>
                  <a:pt x="3695" y="10515"/>
                </a:lnTo>
                <a:lnTo>
                  <a:pt x="3822" y="3301"/>
                </a:lnTo>
                <a:lnTo>
                  <a:pt x="101" y="0"/>
                </a:lnTo>
                <a:close/>
              </a:path>
            </a:pathLst>
          </a:custGeom>
          <a:solidFill>
            <a:srgbClr val="556D79"/>
          </a:solidFill>
        </p:spPr>
        <p:txBody>
          <a:bodyPr wrap="square" lIns="0" tIns="0" rIns="0" bIns="0" rtlCol="0"/>
          <a:lstStyle/>
          <a:p/>
        </p:txBody>
      </p:sp>
      <p:sp>
        <p:nvSpPr>
          <p:cNvPr id="1619" name="object 1619"/>
          <p:cNvSpPr/>
          <p:nvPr/>
        </p:nvSpPr>
        <p:spPr>
          <a:xfrm>
            <a:off x="5227810" y="3516957"/>
            <a:ext cx="4445" cy="10795"/>
          </a:xfrm>
          <a:custGeom>
            <a:avLst/>
            <a:gdLst/>
            <a:ahLst/>
            <a:cxnLst/>
            <a:rect l="l" t="t" r="r" b="b"/>
            <a:pathLst>
              <a:path w="4445" h="10795">
                <a:moveTo>
                  <a:pt x="3898" y="0"/>
                </a:moveTo>
                <a:lnTo>
                  <a:pt x="114" y="3136"/>
                </a:lnTo>
                <a:lnTo>
                  <a:pt x="0" y="10375"/>
                </a:lnTo>
                <a:lnTo>
                  <a:pt x="3746" y="7251"/>
                </a:lnTo>
                <a:lnTo>
                  <a:pt x="3898" y="0"/>
                </a:lnTo>
                <a:close/>
              </a:path>
            </a:pathLst>
          </a:custGeom>
          <a:solidFill>
            <a:srgbClr val="627D8A"/>
          </a:solidFill>
        </p:spPr>
        <p:txBody>
          <a:bodyPr wrap="square" lIns="0" tIns="0" rIns="0" bIns="0" rtlCol="0"/>
          <a:lstStyle/>
          <a:p/>
        </p:txBody>
      </p:sp>
      <p:sp>
        <p:nvSpPr>
          <p:cNvPr id="1620" name="object 1620"/>
          <p:cNvSpPr/>
          <p:nvPr/>
        </p:nvSpPr>
        <p:spPr>
          <a:xfrm>
            <a:off x="5222510" y="3516919"/>
            <a:ext cx="4445" cy="10795"/>
          </a:xfrm>
          <a:custGeom>
            <a:avLst/>
            <a:gdLst/>
            <a:ahLst/>
            <a:cxnLst/>
            <a:rect l="l" t="t" r="r" b="b"/>
            <a:pathLst>
              <a:path w="4445" h="10795">
                <a:moveTo>
                  <a:pt x="3873" y="0"/>
                </a:moveTo>
                <a:lnTo>
                  <a:pt x="127" y="3136"/>
                </a:lnTo>
                <a:lnTo>
                  <a:pt x="0" y="10375"/>
                </a:lnTo>
                <a:lnTo>
                  <a:pt x="3759" y="7213"/>
                </a:lnTo>
                <a:lnTo>
                  <a:pt x="3873" y="0"/>
                </a:lnTo>
                <a:close/>
              </a:path>
            </a:pathLst>
          </a:custGeom>
          <a:solidFill>
            <a:srgbClr val="627D8A"/>
          </a:solidFill>
        </p:spPr>
        <p:txBody>
          <a:bodyPr wrap="square" lIns="0" tIns="0" rIns="0" bIns="0" rtlCol="0"/>
          <a:lstStyle/>
          <a:p/>
        </p:txBody>
      </p:sp>
      <p:sp>
        <p:nvSpPr>
          <p:cNvPr id="1621" name="object 1621"/>
          <p:cNvSpPr/>
          <p:nvPr/>
        </p:nvSpPr>
        <p:spPr>
          <a:xfrm>
            <a:off x="5224546" y="3523704"/>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622" name="object 1622"/>
          <p:cNvSpPr/>
          <p:nvPr/>
        </p:nvSpPr>
        <p:spPr>
          <a:xfrm>
            <a:off x="5224692" y="3513638"/>
            <a:ext cx="7620" cy="6985"/>
          </a:xfrm>
          <a:custGeom>
            <a:avLst/>
            <a:gdLst/>
            <a:ahLst/>
            <a:cxnLst/>
            <a:rect l="l" t="t" r="r" b="b"/>
            <a:pathLst>
              <a:path w="7620" h="6985">
                <a:moveTo>
                  <a:pt x="25" y="0"/>
                </a:moveTo>
                <a:lnTo>
                  <a:pt x="3733" y="3289"/>
                </a:lnTo>
                <a:lnTo>
                  <a:pt x="0" y="6438"/>
                </a:lnTo>
                <a:lnTo>
                  <a:pt x="3238" y="6464"/>
                </a:lnTo>
                <a:lnTo>
                  <a:pt x="7023" y="3314"/>
                </a:lnTo>
                <a:lnTo>
                  <a:pt x="3276" y="25"/>
                </a:lnTo>
                <a:lnTo>
                  <a:pt x="25" y="0"/>
                </a:lnTo>
                <a:close/>
              </a:path>
            </a:pathLst>
          </a:custGeom>
          <a:solidFill>
            <a:srgbClr val="FFFFFF"/>
          </a:solidFill>
        </p:spPr>
        <p:txBody>
          <a:bodyPr wrap="square" lIns="0" tIns="0" rIns="0" bIns="0" rtlCol="0"/>
          <a:lstStyle/>
          <a:p/>
        </p:txBody>
      </p:sp>
      <p:sp>
        <p:nvSpPr>
          <p:cNvPr id="1623" name="object 1623"/>
          <p:cNvSpPr/>
          <p:nvPr/>
        </p:nvSpPr>
        <p:spPr>
          <a:xfrm>
            <a:off x="5217224" y="3516884"/>
            <a:ext cx="4445" cy="10795"/>
          </a:xfrm>
          <a:custGeom>
            <a:avLst/>
            <a:gdLst/>
            <a:ahLst/>
            <a:cxnLst/>
            <a:rect l="l" t="t" r="r" b="b"/>
            <a:pathLst>
              <a:path w="4445" h="10795">
                <a:moveTo>
                  <a:pt x="3886" y="0"/>
                </a:moveTo>
                <a:lnTo>
                  <a:pt x="139" y="3136"/>
                </a:lnTo>
                <a:lnTo>
                  <a:pt x="0" y="10375"/>
                </a:lnTo>
                <a:lnTo>
                  <a:pt x="3733" y="7238"/>
                </a:lnTo>
                <a:lnTo>
                  <a:pt x="3886" y="0"/>
                </a:lnTo>
                <a:close/>
              </a:path>
            </a:pathLst>
          </a:custGeom>
          <a:solidFill>
            <a:srgbClr val="627D8A"/>
          </a:solidFill>
        </p:spPr>
        <p:txBody>
          <a:bodyPr wrap="square" lIns="0" tIns="0" rIns="0" bIns="0" rtlCol="0"/>
          <a:lstStyle/>
          <a:p/>
        </p:txBody>
      </p:sp>
      <p:sp>
        <p:nvSpPr>
          <p:cNvPr id="1624" name="object 1624"/>
          <p:cNvSpPr/>
          <p:nvPr/>
        </p:nvSpPr>
        <p:spPr>
          <a:xfrm>
            <a:off x="5219258" y="3523659"/>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625" name="object 1625"/>
          <p:cNvSpPr/>
          <p:nvPr/>
        </p:nvSpPr>
        <p:spPr>
          <a:xfrm>
            <a:off x="5219406" y="3513587"/>
            <a:ext cx="6985" cy="6985"/>
          </a:xfrm>
          <a:custGeom>
            <a:avLst/>
            <a:gdLst/>
            <a:ahLst/>
            <a:cxnLst/>
            <a:rect l="l" t="t" r="r" b="b"/>
            <a:pathLst>
              <a:path w="6985" h="6985">
                <a:moveTo>
                  <a:pt x="38" y="0"/>
                </a:moveTo>
                <a:lnTo>
                  <a:pt x="3733" y="3301"/>
                </a:lnTo>
                <a:lnTo>
                  <a:pt x="0" y="6438"/>
                </a:lnTo>
                <a:lnTo>
                  <a:pt x="3225" y="6464"/>
                </a:lnTo>
                <a:lnTo>
                  <a:pt x="6972" y="3327"/>
                </a:lnTo>
                <a:lnTo>
                  <a:pt x="3251" y="25"/>
                </a:lnTo>
                <a:lnTo>
                  <a:pt x="38" y="0"/>
                </a:lnTo>
                <a:close/>
              </a:path>
            </a:pathLst>
          </a:custGeom>
          <a:solidFill>
            <a:srgbClr val="FFFFFF"/>
          </a:solidFill>
        </p:spPr>
        <p:txBody>
          <a:bodyPr wrap="square" lIns="0" tIns="0" rIns="0" bIns="0" rtlCol="0"/>
          <a:lstStyle/>
          <a:p/>
        </p:txBody>
      </p:sp>
      <p:sp>
        <p:nvSpPr>
          <p:cNvPr id="1626" name="object 1626"/>
          <p:cNvSpPr/>
          <p:nvPr/>
        </p:nvSpPr>
        <p:spPr>
          <a:xfrm>
            <a:off x="5211717" y="3516826"/>
            <a:ext cx="4445" cy="10795"/>
          </a:xfrm>
          <a:custGeom>
            <a:avLst/>
            <a:gdLst/>
            <a:ahLst/>
            <a:cxnLst/>
            <a:rect l="l" t="t" r="r" b="b"/>
            <a:pathLst>
              <a:path w="4445" h="10795">
                <a:moveTo>
                  <a:pt x="3898" y="0"/>
                </a:moveTo>
                <a:lnTo>
                  <a:pt x="152" y="3149"/>
                </a:lnTo>
                <a:lnTo>
                  <a:pt x="0" y="10375"/>
                </a:lnTo>
                <a:lnTo>
                  <a:pt x="3759" y="7238"/>
                </a:lnTo>
                <a:lnTo>
                  <a:pt x="3898" y="0"/>
                </a:lnTo>
                <a:close/>
              </a:path>
            </a:pathLst>
          </a:custGeom>
          <a:solidFill>
            <a:srgbClr val="627D8A"/>
          </a:solidFill>
        </p:spPr>
        <p:txBody>
          <a:bodyPr wrap="square" lIns="0" tIns="0" rIns="0" bIns="0" rtlCol="0"/>
          <a:lstStyle/>
          <a:p/>
        </p:txBody>
      </p:sp>
      <p:sp>
        <p:nvSpPr>
          <p:cNvPr id="1627" name="object 1627"/>
          <p:cNvSpPr/>
          <p:nvPr/>
        </p:nvSpPr>
        <p:spPr>
          <a:xfrm>
            <a:off x="5213959" y="3523617"/>
            <a:ext cx="3810" cy="0"/>
          </a:xfrm>
          <a:custGeom>
            <a:avLst/>
            <a:gdLst/>
            <a:ahLst/>
            <a:cxnLst/>
            <a:rect l="l" t="t" r="r" b="b"/>
            <a:pathLst>
              <a:path w="3810" h="0">
                <a:moveTo>
                  <a:pt x="0" y="0"/>
                </a:moveTo>
                <a:lnTo>
                  <a:pt x="3403" y="0"/>
                </a:lnTo>
              </a:path>
            </a:pathLst>
          </a:custGeom>
          <a:ln w="7264">
            <a:solidFill>
              <a:srgbClr val="556D79"/>
            </a:solidFill>
          </a:ln>
        </p:spPr>
        <p:txBody>
          <a:bodyPr wrap="square" lIns="0" tIns="0" rIns="0" bIns="0" rtlCol="0"/>
          <a:lstStyle/>
          <a:p/>
        </p:txBody>
      </p:sp>
      <p:sp>
        <p:nvSpPr>
          <p:cNvPr id="1628" name="object 1628"/>
          <p:cNvSpPr/>
          <p:nvPr/>
        </p:nvSpPr>
        <p:spPr>
          <a:xfrm>
            <a:off x="5214111" y="3513551"/>
            <a:ext cx="6985" cy="6985"/>
          </a:xfrm>
          <a:custGeom>
            <a:avLst/>
            <a:gdLst/>
            <a:ahLst/>
            <a:cxnLst/>
            <a:rect l="l" t="t" r="r" b="b"/>
            <a:pathLst>
              <a:path w="6985" h="6985">
                <a:moveTo>
                  <a:pt x="0" y="0"/>
                </a:moveTo>
                <a:lnTo>
                  <a:pt x="3721" y="3302"/>
                </a:lnTo>
                <a:lnTo>
                  <a:pt x="0" y="6438"/>
                </a:lnTo>
                <a:lnTo>
                  <a:pt x="3251" y="6477"/>
                </a:lnTo>
                <a:lnTo>
                  <a:pt x="6997" y="3327"/>
                </a:lnTo>
                <a:lnTo>
                  <a:pt x="3301" y="38"/>
                </a:lnTo>
                <a:lnTo>
                  <a:pt x="0" y="0"/>
                </a:lnTo>
                <a:close/>
              </a:path>
            </a:pathLst>
          </a:custGeom>
          <a:solidFill>
            <a:srgbClr val="FFFFFF"/>
          </a:solidFill>
        </p:spPr>
        <p:txBody>
          <a:bodyPr wrap="square" lIns="0" tIns="0" rIns="0" bIns="0" rtlCol="0"/>
          <a:lstStyle/>
          <a:p/>
        </p:txBody>
      </p:sp>
      <p:sp>
        <p:nvSpPr>
          <p:cNvPr id="1629" name="object 1629"/>
          <p:cNvSpPr/>
          <p:nvPr/>
        </p:nvSpPr>
        <p:spPr>
          <a:xfrm>
            <a:off x="5197556" y="3523521"/>
            <a:ext cx="14604" cy="0"/>
          </a:xfrm>
          <a:custGeom>
            <a:avLst/>
            <a:gdLst/>
            <a:ahLst/>
            <a:cxnLst/>
            <a:rect l="l" t="t" r="r" b="b"/>
            <a:pathLst>
              <a:path w="14604" h="0">
                <a:moveTo>
                  <a:pt x="0" y="0"/>
                </a:moveTo>
                <a:lnTo>
                  <a:pt x="14312" y="0"/>
                </a:lnTo>
              </a:path>
            </a:pathLst>
          </a:custGeom>
          <a:ln w="7353">
            <a:solidFill>
              <a:srgbClr val="556D79"/>
            </a:solidFill>
          </a:ln>
        </p:spPr>
        <p:txBody>
          <a:bodyPr wrap="square" lIns="0" tIns="0" rIns="0" bIns="0" rtlCol="0"/>
          <a:lstStyle/>
          <a:p/>
        </p:txBody>
      </p:sp>
      <p:sp>
        <p:nvSpPr>
          <p:cNvPr id="1630" name="object 1630"/>
          <p:cNvSpPr/>
          <p:nvPr/>
        </p:nvSpPr>
        <p:spPr>
          <a:xfrm>
            <a:off x="5180246" y="3516480"/>
            <a:ext cx="17780" cy="14604"/>
          </a:xfrm>
          <a:custGeom>
            <a:avLst/>
            <a:gdLst/>
            <a:ahLst/>
            <a:cxnLst/>
            <a:rect l="l" t="t" r="r" b="b"/>
            <a:pathLst>
              <a:path w="17779" h="14604">
                <a:moveTo>
                  <a:pt x="152" y="0"/>
                </a:moveTo>
                <a:lnTo>
                  <a:pt x="0" y="7251"/>
                </a:lnTo>
                <a:lnTo>
                  <a:pt x="17284" y="13995"/>
                </a:lnTo>
                <a:lnTo>
                  <a:pt x="17437" y="6769"/>
                </a:lnTo>
                <a:lnTo>
                  <a:pt x="152" y="0"/>
                </a:lnTo>
                <a:close/>
              </a:path>
            </a:pathLst>
          </a:custGeom>
          <a:solidFill>
            <a:srgbClr val="4F6671"/>
          </a:solidFill>
        </p:spPr>
        <p:txBody>
          <a:bodyPr wrap="square" lIns="0" tIns="0" rIns="0" bIns="0" rtlCol="0"/>
          <a:lstStyle/>
          <a:p/>
        </p:txBody>
      </p:sp>
      <p:sp>
        <p:nvSpPr>
          <p:cNvPr id="1631" name="object 1631"/>
          <p:cNvSpPr/>
          <p:nvPr/>
        </p:nvSpPr>
        <p:spPr>
          <a:xfrm>
            <a:off x="5180408" y="3510055"/>
            <a:ext cx="35560" cy="13335"/>
          </a:xfrm>
          <a:custGeom>
            <a:avLst/>
            <a:gdLst/>
            <a:ahLst/>
            <a:cxnLst/>
            <a:rect l="l" t="t" r="r" b="b"/>
            <a:pathLst>
              <a:path w="35560" h="13335">
                <a:moveTo>
                  <a:pt x="17348" y="0"/>
                </a:moveTo>
                <a:lnTo>
                  <a:pt x="0" y="6426"/>
                </a:lnTo>
                <a:lnTo>
                  <a:pt x="17271" y="13195"/>
                </a:lnTo>
                <a:lnTo>
                  <a:pt x="17297" y="9791"/>
                </a:lnTo>
                <a:lnTo>
                  <a:pt x="31608" y="9791"/>
                </a:lnTo>
                <a:lnTo>
                  <a:pt x="35204" y="6769"/>
                </a:lnTo>
                <a:lnTo>
                  <a:pt x="31495" y="3479"/>
                </a:lnTo>
                <a:lnTo>
                  <a:pt x="17335" y="3365"/>
                </a:lnTo>
                <a:lnTo>
                  <a:pt x="17348" y="0"/>
                </a:lnTo>
                <a:close/>
              </a:path>
              <a:path w="35560" h="13335">
                <a:moveTo>
                  <a:pt x="31608" y="9791"/>
                </a:moveTo>
                <a:lnTo>
                  <a:pt x="17297" y="9791"/>
                </a:lnTo>
                <a:lnTo>
                  <a:pt x="31457" y="9918"/>
                </a:lnTo>
                <a:lnTo>
                  <a:pt x="31608" y="9791"/>
                </a:lnTo>
                <a:close/>
              </a:path>
            </a:pathLst>
          </a:custGeom>
          <a:solidFill>
            <a:srgbClr val="FFFFFF"/>
          </a:solidFill>
        </p:spPr>
        <p:txBody>
          <a:bodyPr wrap="square" lIns="0" tIns="0" rIns="0" bIns="0" rtlCol="0"/>
          <a:lstStyle/>
          <a:p/>
        </p:txBody>
      </p:sp>
      <p:sp>
        <p:nvSpPr>
          <p:cNvPr id="1632" name="object 1632"/>
          <p:cNvSpPr/>
          <p:nvPr/>
        </p:nvSpPr>
        <p:spPr>
          <a:xfrm>
            <a:off x="5214149" y="3533895"/>
            <a:ext cx="635" cy="0"/>
          </a:xfrm>
          <a:custGeom>
            <a:avLst/>
            <a:gdLst/>
            <a:ahLst/>
            <a:cxnLst/>
            <a:rect l="l" t="t" r="r" b="b"/>
            <a:pathLst>
              <a:path w="635" h="0">
                <a:moveTo>
                  <a:pt x="0" y="0"/>
                </a:moveTo>
                <a:lnTo>
                  <a:pt x="152" y="0"/>
                </a:lnTo>
              </a:path>
            </a:pathLst>
          </a:custGeom>
          <a:ln w="10617">
            <a:solidFill>
              <a:srgbClr val="939598"/>
            </a:solidFill>
          </a:ln>
        </p:spPr>
        <p:txBody>
          <a:bodyPr wrap="square" lIns="0" tIns="0" rIns="0" bIns="0" rtlCol="0"/>
          <a:lstStyle/>
          <a:p/>
        </p:txBody>
      </p:sp>
      <p:sp>
        <p:nvSpPr>
          <p:cNvPr id="1633" name="object 1633"/>
          <p:cNvSpPr/>
          <p:nvPr/>
        </p:nvSpPr>
        <p:spPr>
          <a:xfrm>
            <a:off x="5194030" y="3531846"/>
            <a:ext cx="4445" cy="10795"/>
          </a:xfrm>
          <a:custGeom>
            <a:avLst/>
            <a:gdLst/>
            <a:ahLst/>
            <a:cxnLst/>
            <a:rect l="l" t="t" r="r" b="b"/>
            <a:pathLst>
              <a:path w="4445" h="10795">
                <a:moveTo>
                  <a:pt x="3873" y="0"/>
                </a:moveTo>
                <a:lnTo>
                  <a:pt x="114" y="3136"/>
                </a:lnTo>
                <a:lnTo>
                  <a:pt x="0" y="10388"/>
                </a:lnTo>
                <a:lnTo>
                  <a:pt x="3721" y="7226"/>
                </a:lnTo>
                <a:lnTo>
                  <a:pt x="3873" y="0"/>
                </a:lnTo>
                <a:close/>
              </a:path>
            </a:pathLst>
          </a:custGeom>
          <a:solidFill>
            <a:srgbClr val="627D8A"/>
          </a:solidFill>
        </p:spPr>
        <p:txBody>
          <a:bodyPr wrap="square" lIns="0" tIns="0" rIns="0" bIns="0" rtlCol="0"/>
          <a:lstStyle/>
          <a:p/>
        </p:txBody>
      </p:sp>
      <p:sp>
        <p:nvSpPr>
          <p:cNvPr id="1634" name="object 1634"/>
          <p:cNvSpPr/>
          <p:nvPr/>
        </p:nvSpPr>
        <p:spPr>
          <a:xfrm>
            <a:off x="5188710" y="3531801"/>
            <a:ext cx="4445" cy="10795"/>
          </a:xfrm>
          <a:custGeom>
            <a:avLst/>
            <a:gdLst/>
            <a:ahLst/>
            <a:cxnLst/>
            <a:rect l="l" t="t" r="r" b="b"/>
            <a:pathLst>
              <a:path w="4445" h="10795">
                <a:moveTo>
                  <a:pt x="3860" y="0"/>
                </a:moveTo>
                <a:lnTo>
                  <a:pt x="139" y="3136"/>
                </a:lnTo>
                <a:lnTo>
                  <a:pt x="0" y="10375"/>
                </a:lnTo>
                <a:lnTo>
                  <a:pt x="3733" y="7226"/>
                </a:lnTo>
                <a:lnTo>
                  <a:pt x="3860" y="0"/>
                </a:lnTo>
                <a:close/>
              </a:path>
            </a:pathLst>
          </a:custGeom>
          <a:solidFill>
            <a:srgbClr val="627D8A"/>
          </a:solidFill>
        </p:spPr>
        <p:txBody>
          <a:bodyPr wrap="square" lIns="0" tIns="0" rIns="0" bIns="0" rtlCol="0"/>
          <a:lstStyle/>
          <a:p/>
        </p:txBody>
      </p:sp>
      <p:sp>
        <p:nvSpPr>
          <p:cNvPr id="1635" name="object 1635"/>
          <p:cNvSpPr/>
          <p:nvPr/>
        </p:nvSpPr>
        <p:spPr>
          <a:xfrm>
            <a:off x="5183411" y="3531766"/>
            <a:ext cx="4445" cy="10795"/>
          </a:xfrm>
          <a:custGeom>
            <a:avLst/>
            <a:gdLst/>
            <a:ahLst/>
            <a:cxnLst/>
            <a:rect l="l" t="t" r="r" b="b"/>
            <a:pathLst>
              <a:path w="4445" h="10795">
                <a:moveTo>
                  <a:pt x="3886" y="0"/>
                </a:moveTo>
                <a:lnTo>
                  <a:pt x="126" y="3136"/>
                </a:lnTo>
                <a:lnTo>
                  <a:pt x="0" y="10388"/>
                </a:lnTo>
                <a:lnTo>
                  <a:pt x="3759" y="7226"/>
                </a:lnTo>
                <a:lnTo>
                  <a:pt x="3886" y="0"/>
                </a:lnTo>
                <a:close/>
              </a:path>
            </a:pathLst>
          </a:custGeom>
          <a:solidFill>
            <a:srgbClr val="627D8A"/>
          </a:solidFill>
        </p:spPr>
        <p:txBody>
          <a:bodyPr wrap="square" lIns="0" tIns="0" rIns="0" bIns="0" rtlCol="0"/>
          <a:lstStyle/>
          <a:p/>
        </p:txBody>
      </p:sp>
      <p:sp>
        <p:nvSpPr>
          <p:cNvPr id="1636" name="object 1636"/>
          <p:cNvSpPr/>
          <p:nvPr/>
        </p:nvSpPr>
        <p:spPr>
          <a:xfrm>
            <a:off x="5199957" y="3542001"/>
            <a:ext cx="14604" cy="0"/>
          </a:xfrm>
          <a:custGeom>
            <a:avLst/>
            <a:gdLst/>
            <a:ahLst/>
            <a:cxnLst/>
            <a:rect l="l" t="t" r="r" b="b"/>
            <a:pathLst>
              <a:path w="14604" h="0">
                <a:moveTo>
                  <a:pt x="0" y="0"/>
                </a:moveTo>
                <a:lnTo>
                  <a:pt x="14287" y="0"/>
                </a:lnTo>
              </a:path>
            </a:pathLst>
          </a:custGeom>
          <a:ln w="7378">
            <a:solidFill>
              <a:srgbClr val="556D79"/>
            </a:solidFill>
          </a:ln>
        </p:spPr>
        <p:txBody>
          <a:bodyPr wrap="square" lIns="0" tIns="0" rIns="0" bIns="0" rtlCol="0"/>
          <a:lstStyle/>
          <a:p/>
        </p:txBody>
      </p:sp>
      <p:sp>
        <p:nvSpPr>
          <p:cNvPr id="1637" name="object 1637"/>
          <p:cNvSpPr/>
          <p:nvPr/>
        </p:nvSpPr>
        <p:spPr>
          <a:xfrm>
            <a:off x="5196267" y="3535013"/>
            <a:ext cx="3810" cy="10795"/>
          </a:xfrm>
          <a:custGeom>
            <a:avLst/>
            <a:gdLst/>
            <a:ahLst/>
            <a:cxnLst/>
            <a:rect l="l" t="t" r="r" b="b"/>
            <a:pathLst>
              <a:path w="3810" h="10795">
                <a:moveTo>
                  <a:pt x="139" y="0"/>
                </a:moveTo>
                <a:lnTo>
                  <a:pt x="0" y="7213"/>
                </a:lnTo>
                <a:lnTo>
                  <a:pt x="3695" y="10528"/>
                </a:lnTo>
                <a:lnTo>
                  <a:pt x="3822" y="3301"/>
                </a:lnTo>
                <a:lnTo>
                  <a:pt x="139" y="0"/>
                </a:lnTo>
                <a:close/>
              </a:path>
            </a:pathLst>
          </a:custGeom>
          <a:solidFill>
            <a:srgbClr val="4F6671"/>
          </a:solidFill>
        </p:spPr>
        <p:txBody>
          <a:bodyPr wrap="square" lIns="0" tIns="0" rIns="0" bIns="0" rtlCol="0"/>
          <a:lstStyle/>
          <a:p/>
        </p:txBody>
      </p:sp>
      <p:sp>
        <p:nvSpPr>
          <p:cNvPr id="1638" name="object 1638"/>
          <p:cNvSpPr/>
          <p:nvPr/>
        </p:nvSpPr>
        <p:spPr>
          <a:xfrm>
            <a:off x="5194467" y="3541903"/>
            <a:ext cx="3810" cy="0"/>
          </a:xfrm>
          <a:custGeom>
            <a:avLst/>
            <a:gdLst/>
            <a:ahLst/>
            <a:cxnLst/>
            <a:rect l="l" t="t" r="r" b="b"/>
            <a:pathLst>
              <a:path w="3810" h="0">
                <a:moveTo>
                  <a:pt x="0" y="0"/>
                </a:moveTo>
                <a:lnTo>
                  <a:pt x="3378" y="0"/>
                </a:lnTo>
              </a:path>
            </a:pathLst>
          </a:custGeom>
          <a:ln w="7251">
            <a:solidFill>
              <a:srgbClr val="556D79"/>
            </a:solidFill>
          </a:ln>
        </p:spPr>
        <p:txBody>
          <a:bodyPr wrap="square" lIns="0" tIns="0" rIns="0" bIns="0" rtlCol="0"/>
          <a:lstStyle/>
          <a:p/>
        </p:txBody>
      </p:sp>
      <p:sp>
        <p:nvSpPr>
          <p:cNvPr id="1639" name="object 1639"/>
          <p:cNvSpPr/>
          <p:nvPr/>
        </p:nvSpPr>
        <p:spPr>
          <a:xfrm>
            <a:off x="5190756" y="3534938"/>
            <a:ext cx="3810" cy="10795"/>
          </a:xfrm>
          <a:custGeom>
            <a:avLst/>
            <a:gdLst/>
            <a:ahLst/>
            <a:cxnLst/>
            <a:rect l="l" t="t" r="r" b="b"/>
            <a:pathLst>
              <a:path w="3810" h="10795">
                <a:moveTo>
                  <a:pt x="114" y="0"/>
                </a:moveTo>
                <a:lnTo>
                  <a:pt x="0" y="7251"/>
                </a:lnTo>
                <a:lnTo>
                  <a:pt x="3708" y="10566"/>
                </a:lnTo>
                <a:lnTo>
                  <a:pt x="3810" y="3340"/>
                </a:lnTo>
                <a:lnTo>
                  <a:pt x="114" y="0"/>
                </a:lnTo>
                <a:close/>
              </a:path>
            </a:pathLst>
          </a:custGeom>
          <a:solidFill>
            <a:srgbClr val="4F6671"/>
          </a:solidFill>
        </p:spPr>
        <p:txBody>
          <a:bodyPr wrap="square" lIns="0" tIns="0" rIns="0" bIns="0" rtlCol="0"/>
          <a:lstStyle/>
          <a:p/>
        </p:txBody>
      </p:sp>
      <p:sp>
        <p:nvSpPr>
          <p:cNvPr id="1640" name="object 1640"/>
          <p:cNvSpPr/>
          <p:nvPr/>
        </p:nvSpPr>
        <p:spPr>
          <a:xfrm>
            <a:off x="5190868" y="3531833"/>
            <a:ext cx="7620" cy="6985"/>
          </a:xfrm>
          <a:custGeom>
            <a:avLst/>
            <a:gdLst/>
            <a:ahLst/>
            <a:cxnLst/>
            <a:rect l="l" t="t" r="r" b="b"/>
            <a:pathLst>
              <a:path w="7620" h="6985">
                <a:moveTo>
                  <a:pt x="3759" y="0"/>
                </a:moveTo>
                <a:lnTo>
                  <a:pt x="0" y="3111"/>
                </a:lnTo>
                <a:lnTo>
                  <a:pt x="3695" y="6438"/>
                </a:lnTo>
                <a:lnTo>
                  <a:pt x="6972" y="6476"/>
                </a:lnTo>
                <a:lnTo>
                  <a:pt x="3276" y="3149"/>
                </a:lnTo>
                <a:lnTo>
                  <a:pt x="7035" y="12"/>
                </a:lnTo>
                <a:lnTo>
                  <a:pt x="3759" y="0"/>
                </a:lnTo>
                <a:close/>
              </a:path>
            </a:pathLst>
          </a:custGeom>
          <a:solidFill>
            <a:srgbClr val="FFFFFF"/>
          </a:solidFill>
        </p:spPr>
        <p:txBody>
          <a:bodyPr wrap="square" lIns="0" tIns="0" rIns="0" bIns="0" rtlCol="0"/>
          <a:lstStyle/>
          <a:p/>
        </p:txBody>
      </p:sp>
      <p:sp>
        <p:nvSpPr>
          <p:cNvPr id="1641" name="object 1641"/>
          <p:cNvSpPr/>
          <p:nvPr/>
        </p:nvSpPr>
        <p:spPr>
          <a:xfrm>
            <a:off x="5185459" y="3534933"/>
            <a:ext cx="4445" cy="10795"/>
          </a:xfrm>
          <a:custGeom>
            <a:avLst/>
            <a:gdLst/>
            <a:ahLst/>
            <a:cxnLst/>
            <a:rect l="l" t="t" r="r" b="b"/>
            <a:pathLst>
              <a:path w="4445" h="10795">
                <a:moveTo>
                  <a:pt x="139" y="0"/>
                </a:moveTo>
                <a:lnTo>
                  <a:pt x="0" y="7238"/>
                </a:lnTo>
                <a:lnTo>
                  <a:pt x="3708" y="10528"/>
                </a:lnTo>
                <a:lnTo>
                  <a:pt x="3848" y="3301"/>
                </a:lnTo>
                <a:lnTo>
                  <a:pt x="139" y="0"/>
                </a:lnTo>
                <a:close/>
              </a:path>
            </a:pathLst>
          </a:custGeom>
          <a:solidFill>
            <a:srgbClr val="4F6671"/>
          </a:solidFill>
        </p:spPr>
        <p:txBody>
          <a:bodyPr wrap="square" lIns="0" tIns="0" rIns="0" bIns="0" rtlCol="0"/>
          <a:lstStyle/>
          <a:p/>
        </p:txBody>
      </p:sp>
      <p:sp>
        <p:nvSpPr>
          <p:cNvPr id="1642" name="object 1642"/>
          <p:cNvSpPr/>
          <p:nvPr/>
        </p:nvSpPr>
        <p:spPr>
          <a:xfrm>
            <a:off x="5189165" y="3541865"/>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643" name="object 1643"/>
          <p:cNvSpPr/>
          <p:nvPr/>
        </p:nvSpPr>
        <p:spPr>
          <a:xfrm>
            <a:off x="5185599" y="3531776"/>
            <a:ext cx="6985" cy="6985"/>
          </a:xfrm>
          <a:custGeom>
            <a:avLst/>
            <a:gdLst/>
            <a:ahLst/>
            <a:cxnLst/>
            <a:rect l="l" t="t" r="r" b="b"/>
            <a:pathLst>
              <a:path w="6985" h="6985">
                <a:moveTo>
                  <a:pt x="3733" y="0"/>
                </a:moveTo>
                <a:lnTo>
                  <a:pt x="0" y="3162"/>
                </a:lnTo>
                <a:lnTo>
                  <a:pt x="3708" y="6464"/>
                </a:lnTo>
                <a:lnTo>
                  <a:pt x="6959" y="6489"/>
                </a:lnTo>
                <a:lnTo>
                  <a:pt x="3251" y="3162"/>
                </a:lnTo>
                <a:lnTo>
                  <a:pt x="6972" y="25"/>
                </a:lnTo>
                <a:lnTo>
                  <a:pt x="3733" y="0"/>
                </a:lnTo>
                <a:close/>
              </a:path>
            </a:pathLst>
          </a:custGeom>
          <a:solidFill>
            <a:srgbClr val="FFFFFF"/>
          </a:solidFill>
        </p:spPr>
        <p:txBody>
          <a:bodyPr wrap="square" lIns="0" tIns="0" rIns="0" bIns="0" rtlCol="0"/>
          <a:lstStyle/>
          <a:p/>
        </p:txBody>
      </p:sp>
      <p:sp>
        <p:nvSpPr>
          <p:cNvPr id="1644" name="object 1644"/>
          <p:cNvSpPr/>
          <p:nvPr/>
        </p:nvSpPr>
        <p:spPr>
          <a:xfrm>
            <a:off x="5180274" y="3531740"/>
            <a:ext cx="7620" cy="6985"/>
          </a:xfrm>
          <a:custGeom>
            <a:avLst/>
            <a:gdLst/>
            <a:ahLst/>
            <a:cxnLst/>
            <a:rect l="l" t="t" r="r" b="b"/>
            <a:pathLst>
              <a:path w="7620" h="6985">
                <a:moveTo>
                  <a:pt x="3771" y="0"/>
                </a:moveTo>
                <a:lnTo>
                  <a:pt x="0" y="3136"/>
                </a:lnTo>
                <a:lnTo>
                  <a:pt x="3733" y="6464"/>
                </a:lnTo>
                <a:lnTo>
                  <a:pt x="6997" y="6489"/>
                </a:lnTo>
                <a:lnTo>
                  <a:pt x="3263" y="3162"/>
                </a:lnTo>
                <a:lnTo>
                  <a:pt x="7023" y="25"/>
                </a:lnTo>
                <a:lnTo>
                  <a:pt x="3771" y="0"/>
                </a:lnTo>
                <a:close/>
              </a:path>
            </a:pathLst>
          </a:custGeom>
          <a:solidFill>
            <a:srgbClr val="FFFFFF"/>
          </a:solidFill>
        </p:spPr>
        <p:txBody>
          <a:bodyPr wrap="square" lIns="0" tIns="0" rIns="0" bIns="0" rtlCol="0"/>
          <a:lstStyle/>
          <a:p/>
        </p:txBody>
      </p:sp>
      <p:sp>
        <p:nvSpPr>
          <p:cNvPr id="1645" name="object 1645"/>
          <p:cNvSpPr/>
          <p:nvPr/>
        </p:nvSpPr>
        <p:spPr>
          <a:xfrm>
            <a:off x="5183878" y="3541834"/>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646" name="object 1646"/>
          <p:cNvSpPr/>
          <p:nvPr/>
        </p:nvSpPr>
        <p:spPr>
          <a:xfrm>
            <a:off x="5180143" y="3534878"/>
            <a:ext cx="4445" cy="10795"/>
          </a:xfrm>
          <a:custGeom>
            <a:avLst/>
            <a:gdLst/>
            <a:ahLst/>
            <a:cxnLst/>
            <a:rect l="l" t="t" r="r" b="b"/>
            <a:pathLst>
              <a:path w="4445" h="10795">
                <a:moveTo>
                  <a:pt x="139" y="0"/>
                </a:moveTo>
                <a:lnTo>
                  <a:pt x="0" y="7238"/>
                </a:lnTo>
                <a:lnTo>
                  <a:pt x="3733" y="10553"/>
                </a:lnTo>
                <a:lnTo>
                  <a:pt x="3860" y="3327"/>
                </a:lnTo>
                <a:lnTo>
                  <a:pt x="139" y="0"/>
                </a:lnTo>
                <a:close/>
              </a:path>
            </a:pathLst>
          </a:custGeom>
          <a:solidFill>
            <a:srgbClr val="4F6671"/>
          </a:solidFill>
        </p:spPr>
        <p:txBody>
          <a:bodyPr wrap="square" lIns="0" tIns="0" rIns="0" bIns="0" rtlCol="0"/>
          <a:lstStyle/>
          <a:p/>
        </p:txBody>
      </p:sp>
      <p:sp>
        <p:nvSpPr>
          <p:cNvPr id="1647" name="object 1647"/>
          <p:cNvSpPr/>
          <p:nvPr/>
        </p:nvSpPr>
        <p:spPr>
          <a:xfrm>
            <a:off x="5214079" y="3543743"/>
            <a:ext cx="635" cy="0"/>
          </a:xfrm>
          <a:custGeom>
            <a:avLst/>
            <a:gdLst/>
            <a:ahLst/>
            <a:cxnLst/>
            <a:rect l="l" t="t" r="r" b="b"/>
            <a:pathLst>
              <a:path w="635" h="0">
                <a:moveTo>
                  <a:pt x="0" y="0"/>
                </a:moveTo>
                <a:lnTo>
                  <a:pt x="165" y="0"/>
                </a:lnTo>
              </a:path>
            </a:pathLst>
          </a:custGeom>
          <a:ln w="10629">
            <a:solidFill>
              <a:srgbClr val="939598"/>
            </a:solidFill>
          </a:ln>
        </p:spPr>
        <p:txBody>
          <a:bodyPr wrap="square" lIns="0" tIns="0" rIns="0" bIns="0" rtlCol="0"/>
          <a:lstStyle/>
          <a:p/>
        </p:txBody>
      </p:sp>
      <p:sp>
        <p:nvSpPr>
          <p:cNvPr id="1648" name="object 1648"/>
          <p:cNvSpPr/>
          <p:nvPr/>
        </p:nvSpPr>
        <p:spPr>
          <a:xfrm>
            <a:off x="5214077" y="3535366"/>
            <a:ext cx="17780" cy="13970"/>
          </a:xfrm>
          <a:custGeom>
            <a:avLst/>
            <a:gdLst/>
            <a:ahLst/>
            <a:cxnLst/>
            <a:rect l="l" t="t" r="r" b="b"/>
            <a:pathLst>
              <a:path w="17779" h="13970">
                <a:moveTo>
                  <a:pt x="17513" y="0"/>
                </a:moveTo>
                <a:lnTo>
                  <a:pt x="152" y="6438"/>
                </a:lnTo>
                <a:lnTo>
                  <a:pt x="0" y="13690"/>
                </a:lnTo>
                <a:lnTo>
                  <a:pt x="17386" y="7251"/>
                </a:lnTo>
                <a:lnTo>
                  <a:pt x="17513" y="0"/>
                </a:lnTo>
                <a:close/>
              </a:path>
            </a:pathLst>
          </a:custGeom>
          <a:solidFill>
            <a:srgbClr val="627D8A"/>
          </a:solidFill>
        </p:spPr>
        <p:txBody>
          <a:bodyPr wrap="square" lIns="0" tIns="0" rIns="0" bIns="0" rtlCol="0"/>
          <a:lstStyle/>
          <a:p/>
        </p:txBody>
      </p:sp>
      <p:sp>
        <p:nvSpPr>
          <p:cNvPr id="1649" name="object 1649"/>
          <p:cNvSpPr/>
          <p:nvPr/>
        </p:nvSpPr>
        <p:spPr>
          <a:xfrm>
            <a:off x="5196409" y="3528590"/>
            <a:ext cx="35560" cy="13335"/>
          </a:xfrm>
          <a:custGeom>
            <a:avLst/>
            <a:gdLst/>
            <a:ahLst/>
            <a:cxnLst/>
            <a:rect l="l" t="t" r="r" b="b"/>
            <a:pathLst>
              <a:path w="35560" h="13335">
                <a:moveTo>
                  <a:pt x="3695" y="3251"/>
                </a:moveTo>
                <a:lnTo>
                  <a:pt x="0" y="6413"/>
                </a:lnTo>
                <a:lnTo>
                  <a:pt x="3682" y="9728"/>
                </a:lnTo>
                <a:lnTo>
                  <a:pt x="17830" y="9829"/>
                </a:lnTo>
                <a:lnTo>
                  <a:pt x="17818" y="13220"/>
                </a:lnTo>
                <a:lnTo>
                  <a:pt x="35178" y="6781"/>
                </a:lnTo>
                <a:lnTo>
                  <a:pt x="26536" y="3390"/>
                </a:lnTo>
                <a:lnTo>
                  <a:pt x="17881" y="3390"/>
                </a:lnTo>
                <a:lnTo>
                  <a:pt x="3695" y="3251"/>
                </a:lnTo>
                <a:close/>
              </a:path>
              <a:path w="35560" h="13335">
                <a:moveTo>
                  <a:pt x="17894" y="0"/>
                </a:moveTo>
                <a:lnTo>
                  <a:pt x="17881" y="3390"/>
                </a:lnTo>
                <a:lnTo>
                  <a:pt x="26536" y="3390"/>
                </a:lnTo>
                <a:lnTo>
                  <a:pt x="17894" y="0"/>
                </a:lnTo>
                <a:close/>
              </a:path>
            </a:pathLst>
          </a:custGeom>
          <a:solidFill>
            <a:srgbClr val="FFFFFF"/>
          </a:solidFill>
        </p:spPr>
        <p:txBody>
          <a:bodyPr wrap="square" lIns="0" tIns="0" rIns="0" bIns="0" rtlCol="0"/>
          <a:lstStyle/>
          <a:p/>
        </p:txBody>
      </p:sp>
      <p:sp>
        <p:nvSpPr>
          <p:cNvPr id="1650" name="object 1650"/>
          <p:cNvSpPr/>
          <p:nvPr/>
        </p:nvSpPr>
        <p:spPr>
          <a:xfrm>
            <a:off x="5224384" y="3550477"/>
            <a:ext cx="4445" cy="10795"/>
          </a:xfrm>
          <a:custGeom>
            <a:avLst/>
            <a:gdLst/>
            <a:ahLst/>
            <a:cxnLst/>
            <a:rect l="l" t="t" r="r" b="b"/>
            <a:pathLst>
              <a:path w="4445" h="10795">
                <a:moveTo>
                  <a:pt x="126" y="0"/>
                </a:moveTo>
                <a:lnTo>
                  <a:pt x="0" y="7226"/>
                </a:lnTo>
                <a:lnTo>
                  <a:pt x="3708" y="10540"/>
                </a:lnTo>
                <a:lnTo>
                  <a:pt x="3848" y="3314"/>
                </a:lnTo>
                <a:lnTo>
                  <a:pt x="126" y="0"/>
                </a:lnTo>
                <a:close/>
              </a:path>
            </a:pathLst>
          </a:custGeom>
          <a:solidFill>
            <a:srgbClr val="556D79"/>
          </a:solidFill>
        </p:spPr>
        <p:txBody>
          <a:bodyPr wrap="square" lIns="0" tIns="0" rIns="0" bIns="0" rtlCol="0"/>
          <a:lstStyle/>
          <a:p/>
        </p:txBody>
      </p:sp>
      <p:sp>
        <p:nvSpPr>
          <p:cNvPr id="1651" name="object 1651"/>
          <p:cNvSpPr/>
          <p:nvPr/>
        </p:nvSpPr>
        <p:spPr>
          <a:xfrm>
            <a:off x="5219091" y="3550430"/>
            <a:ext cx="3810" cy="10795"/>
          </a:xfrm>
          <a:custGeom>
            <a:avLst/>
            <a:gdLst/>
            <a:ahLst/>
            <a:cxnLst/>
            <a:rect l="l" t="t" r="r" b="b"/>
            <a:pathLst>
              <a:path w="3810" h="10795">
                <a:moveTo>
                  <a:pt x="139" y="0"/>
                </a:moveTo>
                <a:lnTo>
                  <a:pt x="0" y="7226"/>
                </a:lnTo>
                <a:lnTo>
                  <a:pt x="3708" y="10528"/>
                </a:lnTo>
                <a:lnTo>
                  <a:pt x="3822" y="3301"/>
                </a:lnTo>
                <a:lnTo>
                  <a:pt x="139" y="0"/>
                </a:lnTo>
                <a:close/>
              </a:path>
            </a:pathLst>
          </a:custGeom>
          <a:solidFill>
            <a:srgbClr val="556D79"/>
          </a:solidFill>
        </p:spPr>
        <p:txBody>
          <a:bodyPr wrap="square" lIns="0" tIns="0" rIns="0" bIns="0" rtlCol="0"/>
          <a:lstStyle/>
          <a:p/>
        </p:txBody>
      </p:sp>
      <p:sp>
        <p:nvSpPr>
          <p:cNvPr id="1652" name="object 1652"/>
          <p:cNvSpPr/>
          <p:nvPr/>
        </p:nvSpPr>
        <p:spPr>
          <a:xfrm>
            <a:off x="5213803" y="3550402"/>
            <a:ext cx="3810" cy="10795"/>
          </a:xfrm>
          <a:custGeom>
            <a:avLst/>
            <a:gdLst/>
            <a:ahLst/>
            <a:cxnLst/>
            <a:rect l="l" t="t" r="r" b="b"/>
            <a:pathLst>
              <a:path w="3810" h="10795">
                <a:moveTo>
                  <a:pt x="126" y="0"/>
                </a:moveTo>
                <a:lnTo>
                  <a:pt x="0" y="7238"/>
                </a:lnTo>
                <a:lnTo>
                  <a:pt x="3670" y="10528"/>
                </a:lnTo>
                <a:lnTo>
                  <a:pt x="3822" y="3301"/>
                </a:lnTo>
                <a:lnTo>
                  <a:pt x="126" y="0"/>
                </a:lnTo>
                <a:close/>
              </a:path>
            </a:pathLst>
          </a:custGeom>
          <a:solidFill>
            <a:srgbClr val="556D79"/>
          </a:solidFill>
        </p:spPr>
        <p:txBody>
          <a:bodyPr wrap="square" lIns="0" tIns="0" rIns="0" bIns="0" rtlCol="0"/>
          <a:lstStyle/>
          <a:p/>
        </p:txBody>
      </p:sp>
      <p:sp>
        <p:nvSpPr>
          <p:cNvPr id="1653" name="object 1653"/>
          <p:cNvSpPr/>
          <p:nvPr/>
        </p:nvSpPr>
        <p:spPr>
          <a:xfrm>
            <a:off x="5227604" y="3553814"/>
            <a:ext cx="4445" cy="10795"/>
          </a:xfrm>
          <a:custGeom>
            <a:avLst/>
            <a:gdLst/>
            <a:ahLst/>
            <a:cxnLst/>
            <a:rect l="l" t="t" r="r" b="b"/>
            <a:pathLst>
              <a:path w="4445" h="10795">
                <a:moveTo>
                  <a:pt x="3898" y="0"/>
                </a:moveTo>
                <a:lnTo>
                  <a:pt x="139" y="3149"/>
                </a:lnTo>
                <a:lnTo>
                  <a:pt x="0" y="10388"/>
                </a:lnTo>
                <a:lnTo>
                  <a:pt x="3733" y="7238"/>
                </a:lnTo>
                <a:lnTo>
                  <a:pt x="3898" y="0"/>
                </a:lnTo>
                <a:close/>
              </a:path>
            </a:pathLst>
          </a:custGeom>
          <a:solidFill>
            <a:srgbClr val="627D8A"/>
          </a:solidFill>
        </p:spPr>
        <p:txBody>
          <a:bodyPr wrap="square" lIns="0" tIns="0" rIns="0" bIns="0" rtlCol="0"/>
          <a:lstStyle/>
          <a:p/>
        </p:txBody>
      </p:sp>
      <p:sp>
        <p:nvSpPr>
          <p:cNvPr id="1654" name="object 1654"/>
          <p:cNvSpPr/>
          <p:nvPr/>
        </p:nvSpPr>
        <p:spPr>
          <a:xfrm>
            <a:off x="5222294" y="3553784"/>
            <a:ext cx="4445" cy="10795"/>
          </a:xfrm>
          <a:custGeom>
            <a:avLst/>
            <a:gdLst/>
            <a:ahLst/>
            <a:cxnLst/>
            <a:rect l="l" t="t" r="r" b="b"/>
            <a:pathLst>
              <a:path w="4445" h="10795">
                <a:moveTo>
                  <a:pt x="3898" y="0"/>
                </a:moveTo>
                <a:lnTo>
                  <a:pt x="127" y="3111"/>
                </a:lnTo>
                <a:lnTo>
                  <a:pt x="0" y="10350"/>
                </a:lnTo>
                <a:lnTo>
                  <a:pt x="3759" y="7238"/>
                </a:lnTo>
                <a:lnTo>
                  <a:pt x="3898" y="0"/>
                </a:lnTo>
                <a:close/>
              </a:path>
            </a:pathLst>
          </a:custGeom>
          <a:solidFill>
            <a:srgbClr val="627D8A"/>
          </a:solidFill>
        </p:spPr>
        <p:txBody>
          <a:bodyPr wrap="square" lIns="0" tIns="0" rIns="0" bIns="0" rtlCol="0"/>
          <a:lstStyle/>
          <a:p/>
        </p:txBody>
      </p:sp>
      <p:sp>
        <p:nvSpPr>
          <p:cNvPr id="1655" name="object 1655"/>
          <p:cNvSpPr/>
          <p:nvPr/>
        </p:nvSpPr>
        <p:spPr>
          <a:xfrm>
            <a:off x="5224325" y="3560560"/>
            <a:ext cx="3810" cy="0"/>
          </a:xfrm>
          <a:custGeom>
            <a:avLst/>
            <a:gdLst/>
            <a:ahLst/>
            <a:cxnLst/>
            <a:rect l="l" t="t" r="r" b="b"/>
            <a:pathLst>
              <a:path w="3810" h="0">
                <a:moveTo>
                  <a:pt x="0" y="0"/>
                </a:moveTo>
                <a:lnTo>
                  <a:pt x="3416" y="0"/>
                </a:lnTo>
              </a:path>
            </a:pathLst>
          </a:custGeom>
          <a:ln w="7277">
            <a:solidFill>
              <a:srgbClr val="556D79"/>
            </a:solidFill>
          </a:ln>
        </p:spPr>
        <p:txBody>
          <a:bodyPr wrap="square" lIns="0" tIns="0" rIns="0" bIns="0" rtlCol="0"/>
          <a:lstStyle/>
          <a:p/>
        </p:txBody>
      </p:sp>
      <p:sp>
        <p:nvSpPr>
          <p:cNvPr id="1656" name="object 1656"/>
          <p:cNvSpPr/>
          <p:nvPr/>
        </p:nvSpPr>
        <p:spPr>
          <a:xfrm>
            <a:off x="5224449" y="3550473"/>
            <a:ext cx="7620" cy="6985"/>
          </a:xfrm>
          <a:custGeom>
            <a:avLst/>
            <a:gdLst/>
            <a:ahLst/>
            <a:cxnLst/>
            <a:rect l="l" t="t" r="r" b="b"/>
            <a:pathLst>
              <a:path w="7620" h="6985">
                <a:moveTo>
                  <a:pt x="63" y="0"/>
                </a:moveTo>
                <a:lnTo>
                  <a:pt x="3784" y="3314"/>
                </a:lnTo>
                <a:lnTo>
                  <a:pt x="0" y="6451"/>
                </a:lnTo>
                <a:lnTo>
                  <a:pt x="3289" y="6489"/>
                </a:lnTo>
                <a:lnTo>
                  <a:pt x="7048" y="3340"/>
                </a:lnTo>
                <a:lnTo>
                  <a:pt x="3327" y="25"/>
                </a:lnTo>
                <a:lnTo>
                  <a:pt x="63" y="0"/>
                </a:lnTo>
                <a:close/>
              </a:path>
            </a:pathLst>
          </a:custGeom>
          <a:solidFill>
            <a:srgbClr val="FFFFFF"/>
          </a:solidFill>
        </p:spPr>
        <p:txBody>
          <a:bodyPr wrap="square" lIns="0" tIns="0" rIns="0" bIns="0" rtlCol="0"/>
          <a:lstStyle/>
          <a:p/>
        </p:txBody>
      </p:sp>
      <p:sp>
        <p:nvSpPr>
          <p:cNvPr id="1657" name="object 1657"/>
          <p:cNvSpPr/>
          <p:nvPr/>
        </p:nvSpPr>
        <p:spPr>
          <a:xfrm>
            <a:off x="5217036" y="3553731"/>
            <a:ext cx="4445" cy="10795"/>
          </a:xfrm>
          <a:custGeom>
            <a:avLst/>
            <a:gdLst/>
            <a:ahLst/>
            <a:cxnLst/>
            <a:rect l="l" t="t" r="r" b="b"/>
            <a:pathLst>
              <a:path w="4445" h="10795">
                <a:moveTo>
                  <a:pt x="3860" y="0"/>
                </a:moveTo>
                <a:lnTo>
                  <a:pt x="101" y="3136"/>
                </a:lnTo>
                <a:lnTo>
                  <a:pt x="0" y="10375"/>
                </a:lnTo>
                <a:lnTo>
                  <a:pt x="3695" y="7226"/>
                </a:lnTo>
                <a:lnTo>
                  <a:pt x="3860" y="0"/>
                </a:lnTo>
                <a:close/>
              </a:path>
            </a:pathLst>
          </a:custGeom>
          <a:solidFill>
            <a:srgbClr val="627D8A"/>
          </a:solidFill>
        </p:spPr>
        <p:txBody>
          <a:bodyPr wrap="square" lIns="0" tIns="0" rIns="0" bIns="0" rtlCol="0"/>
          <a:lstStyle/>
          <a:p/>
        </p:txBody>
      </p:sp>
      <p:sp>
        <p:nvSpPr>
          <p:cNvPr id="1658" name="object 1658"/>
          <p:cNvSpPr/>
          <p:nvPr/>
        </p:nvSpPr>
        <p:spPr>
          <a:xfrm>
            <a:off x="5219057" y="3560515"/>
            <a:ext cx="3810" cy="0"/>
          </a:xfrm>
          <a:custGeom>
            <a:avLst/>
            <a:gdLst/>
            <a:ahLst/>
            <a:cxnLst/>
            <a:rect l="l" t="t" r="r" b="b"/>
            <a:pathLst>
              <a:path w="3810" h="0">
                <a:moveTo>
                  <a:pt x="0" y="0"/>
                </a:moveTo>
                <a:lnTo>
                  <a:pt x="3365" y="0"/>
                </a:lnTo>
              </a:path>
            </a:pathLst>
          </a:custGeom>
          <a:ln w="7251">
            <a:solidFill>
              <a:srgbClr val="556D79"/>
            </a:solidFill>
          </a:ln>
        </p:spPr>
        <p:txBody>
          <a:bodyPr wrap="square" lIns="0" tIns="0" rIns="0" bIns="0" rtlCol="0"/>
          <a:lstStyle/>
          <a:p/>
        </p:txBody>
      </p:sp>
      <p:sp>
        <p:nvSpPr>
          <p:cNvPr id="1659" name="object 1659"/>
          <p:cNvSpPr/>
          <p:nvPr/>
        </p:nvSpPr>
        <p:spPr>
          <a:xfrm>
            <a:off x="5219185" y="3550428"/>
            <a:ext cx="7620" cy="6985"/>
          </a:xfrm>
          <a:custGeom>
            <a:avLst/>
            <a:gdLst/>
            <a:ahLst/>
            <a:cxnLst/>
            <a:rect l="l" t="t" r="r" b="b"/>
            <a:pathLst>
              <a:path w="7620" h="6985">
                <a:moveTo>
                  <a:pt x="50" y="0"/>
                </a:moveTo>
                <a:lnTo>
                  <a:pt x="3733" y="3301"/>
                </a:lnTo>
                <a:lnTo>
                  <a:pt x="0" y="6464"/>
                </a:lnTo>
                <a:lnTo>
                  <a:pt x="3238" y="6476"/>
                </a:lnTo>
                <a:lnTo>
                  <a:pt x="7010" y="3352"/>
                </a:lnTo>
                <a:lnTo>
                  <a:pt x="3289" y="25"/>
                </a:lnTo>
                <a:lnTo>
                  <a:pt x="50" y="0"/>
                </a:lnTo>
                <a:close/>
              </a:path>
            </a:pathLst>
          </a:custGeom>
          <a:solidFill>
            <a:srgbClr val="FFFFFF"/>
          </a:solidFill>
        </p:spPr>
        <p:txBody>
          <a:bodyPr wrap="square" lIns="0" tIns="0" rIns="0" bIns="0" rtlCol="0"/>
          <a:lstStyle/>
          <a:p/>
        </p:txBody>
      </p:sp>
      <p:sp>
        <p:nvSpPr>
          <p:cNvPr id="1660" name="object 1660"/>
          <p:cNvSpPr/>
          <p:nvPr/>
        </p:nvSpPr>
        <p:spPr>
          <a:xfrm>
            <a:off x="5211512" y="3553688"/>
            <a:ext cx="4445" cy="10795"/>
          </a:xfrm>
          <a:custGeom>
            <a:avLst/>
            <a:gdLst/>
            <a:ahLst/>
            <a:cxnLst/>
            <a:rect l="l" t="t" r="r" b="b"/>
            <a:pathLst>
              <a:path w="4445" h="10795">
                <a:moveTo>
                  <a:pt x="3898" y="0"/>
                </a:moveTo>
                <a:lnTo>
                  <a:pt x="127" y="3136"/>
                </a:lnTo>
                <a:lnTo>
                  <a:pt x="0" y="10375"/>
                </a:lnTo>
                <a:lnTo>
                  <a:pt x="3746" y="7226"/>
                </a:lnTo>
                <a:lnTo>
                  <a:pt x="3898" y="0"/>
                </a:lnTo>
                <a:close/>
              </a:path>
            </a:pathLst>
          </a:custGeom>
          <a:solidFill>
            <a:srgbClr val="627D8A"/>
          </a:solidFill>
        </p:spPr>
        <p:txBody>
          <a:bodyPr wrap="square" lIns="0" tIns="0" rIns="0" bIns="0" rtlCol="0"/>
          <a:lstStyle/>
          <a:p/>
        </p:txBody>
      </p:sp>
      <p:sp>
        <p:nvSpPr>
          <p:cNvPr id="1661" name="object 1661"/>
          <p:cNvSpPr/>
          <p:nvPr/>
        </p:nvSpPr>
        <p:spPr>
          <a:xfrm>
            <a:off x="5213751" y="3560478"/>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662" name="object 1662"/>
          <p:cNvSpPr/>
          <p:nvPr/>
        </p:nvSpPr>
        <p:spPr>
          <a:xfrm>
            <a:off x="5213892" y="3550391"/>
            <a:ext cx="7620" cy="6985"/>
          </a:xfrm>
          <a:custGeom>
            <a:avLst/>
            <a:gdLst/>
            <a:ahLst/>
            <a:cxnLst/>
            <a:rect l="l" t="t" r="r" b="b"/>
            <a:pathLst>
              <a:path w="7620" h="6985">
                <a:moveTo>
                  <a:pt x="38" y="0"/>
                </a:moveTo>
                <a:lnTo>
                  <a:pt x="3733" y="3314"/>
                </a:lnTo>
                <a:lnTo>
                  <a:pt x="0" y="6451"/>
                </a:lnTo>
                <a:lnTo>
                  <a:pt x="3251" y="6476"/>
                </a:lnTo>
                <a:lnTo>
                  <a:pt x="7010" y="3340"/>
                </a:lnTo>
                <a:lnTo>
                  <a:pt x="3301" y="25"/>
                </a:lnTo>
                <a:lnTo>
                  <a:pt x="38" y="0"/>
                </a:lnTo>
                <a:close/>
              </a:path>
            </a:pathLst>
          </a:custGeom>
          <a:solidFill>
            <a:srgbClr val="FFFFFF"/>
          </a:solidFill>
        </p:spPr>
        <p:txBody>
          <a:bodyPr wrap="square" lIns="0" tIns="0" rIns="0" bIns="0" rtlCol="0"/>
          <a:lstStyle/>
          <a:p/>
        </p:txBody>
      </p:sp>
      <p:sp>
        <p:nvSpPr>
          <p:cNvPr id="1663" name="object 1663"/>
          <p:cNvSpPr/>
          <p:nvPr/>
        </p:nvSpPr>
        <p:spPr>
          <a:xfrm>
            <a:off x="5197359" y="3560397"/>
            <a:ext cx="14604" cy="0"/>
          </a:xfrm>
          <a:custGeom>
            <a:avLst/>
            <a:gdLst/>
            <a:ahLst/>
            <a:cxnLst/>
            <a:rect l="l" t="t" r="r" b="b"/>
            <a:pathLst>
              <a:path w="14604" h="0">
                <a:moveTo>
                  <a:pt x="0" y="0"/>
                </a:moveTo>
                <a:lnTo>
                  <a:pt x="14274" y="0"/>
                </a:lnTo>
              </a:path>
            </a:pathLst>
          </a:custGeom>
          <a:ln w="7340">
            <a:solidFill>
              <a:srgbClr val="556D79"/>
            </a:solidFill>
          </a:ln>
        </p:spPr>
        <p:txBody>
          <a:bodyPr wrap="square" lIns="0" tIns="0" rIns="0" bIns="0" rtlCol="0"/>
          <a:lstStyle/>
          <a:p/>
        </p:txBody>
      </p:sp>
      <p:sp>
        <p:nvSpPr>
          <p:cNvPr id="1664" name="object 1664"/>
          <p:cNvSpPr/>
          <p:nvPr/>
        </p:nvSpPr>
        <p:spPr>
          <a:xfrm>
            <a:off x="5180040" y="3553348"/>
            <a:ext cx="17780" cy="13970"/>
          </a:xfrm>
          <a:custGeom>
            <a:avLst/>
            <a:gdLst/>
            <a:ahLst/>
            <a:cxnLst/>
            <a:rect l="l" t="t" r="r" b="b"/>
            <a:pathLst>
              <a:path w="17779" h="13970">
                <a:moveTo>
                  <a:pt x="139" y="0"/>
                </a:moveTo>
                <a:lnTo>
                  <a:pt x="0" y="7226"/>
                </a:lnTo>
                <a:lnTo>
                  <a:pt x="17284" y="13982"/>
                </a:lnTo>
                <a:lnTo>
                  <a:pt x="17437" y="6743"/>
                </a:lnTo>
                <a:lnTo>
                  <a:pt x="139" y="0"/>
                </a:lnTo>
                <a:close/>
              </a:path>
            </a:pathLst>
          </a:custGeom>
          <a:solidFill>
            <a:srgbClr val="4F6671"/>
          </a:solidFill>
        </p:spPr>
        <p:txBody>
          <a:bodyPr wrap="square" lIns="0" tIns="0" rIns="0" bIns="0" rtlCol="0"/>
          <a:lstStyle/>
          <a:p/>
        </p:txBody>
      </p:sp>
      <p:sp>
        <p:nvSpPr>
          <p:cNvPr id="1665" name="object 1665"/>
          <p:cNvSpPr/>
          <p:nvPr/>
        </p:nvSpPr>
        <p:spPr>
          <a:xfrm>
            <a:off x="5180176" y="3546897"/>
            <a:ext cx="35560" cy="13335"/>
          </a:xfrm>
          <a:custGeom>
            <a:avLst/>
            <a:gdLst/>
            <a:ahLst/>
            <a:cxnLst/>
            <a:rect l="l" t="t" r="r" b="b"/>
            <a:pathLst>
              <a:path w="35560" h="13335">
                <a:moveTo>
                  <a:pt x="17360" y="0"/>
                </a:moveTo>
                <a:lnTo>
                  <a:pt x="0" y="6451"/>
                </a:lnTo>
                <a:lnTo>
                  <a:pt x="17297" y="13195"/>
                </a:lnTo>
                <a:lnTo>
                  <a:pt x="17310" y="9829"/>
                </a:lnTo>
                <a:lnTo>
                  <a:pt x="31580" y="9829"/>
                </a:lnTo>
                <a:lnTo>
                  <a:pt x="35229" y="6794"/>
                </a:lnTo>
                <a:lnTo>
                  <a:pt x="31521" y="3479"/>
                </a:lnTo>
                <a:lnTo>
                  <a:pt x="17360" y="3365"/>
                </a:lnTo>
                <a:lnTo>
                  <a:pt x="17360" y="0"/>
                </a:lnTo>
                <a:close/>
              </a:path>
              <a:path w="35560" h="13335">
                <a:moveTo>
                  <a:pt x="31580" y="9829"/>
                </a:moveTo>
                <a:lnTo>
                  <a:pt x="17310" y="9829"/>
                </a:lnTo>
                <a:lnTo>
                  <a:pt x="31457" y="9931"/>
                </a:lnTo>
                <a:close/>
              </a:path>
            </a:pathLst>
          </a:custGeom>
          <a:solidFill>
            <a:srgbClr val="FFFFFF"/>
          </a:solidFill>
        </p:spPr>
        <p:txBody>
          <a:bodyPr wrap="square" lIns="0" tIns="0" rIns="0" bIns="0" rtlCol="0"/>
          <a:lstStyle/>
          <a:p/>
        </p:txBody>
      </p:sp>
      <p:sp>
        <p:nvSpPr>
          <p:cNvPr id="1666" name="object 1666"/>
          <p:cNvSpPr/>
          <p:nvPr/>
        </p:nvSpPr>
        <p:spPr>
          <a:xfrm>
            <a:off x="5525554" y="3475113"/>
            <a:ext cx="244170" cy="130342"/>
          </a:xfrm>
          <a:prstGeom prst="rect">
            <a:avLst/>
          </a:prstGeom>
          <a:blipFill>
            <a:blip r:embed="rId531" cstate="print"/>
            <a:stretch>
              <a:fillRect/>
            </a:stretch>
          </a:blipFill>
        </p:spPr>
        <p:txBody>
          <a:bodyPr wrap="square" lIns="0" tIns="0" rIns="0" bIns="0" rtlCol="0"/>
          <a:lstStyle/>
          <a:p/>
        </p:txBody>
      </p:sp>
      <p:sp>
        <p:nvSpPr>
          <p:cNvPr id="1667" name="object 1667"/>
          <p:cNvSpPr/>
          <p:nvPr/>
        </p:nvSpPr>
        <p:spPr>
          <a:xfrm>
            <a:off x="5527725" y="3540303"/>
            <a:ext cx="239902" cy="103376"/>
          </a:xfrm>
          <a:prstGeom prst="rect">
            <a:avLst/>
          </a:prstGeom>
          <a:blipFill>
            <a:blip r:embed="rId532" cstate="print"/>
            <a:stretch>
              <a:fillRect/>
            </a:stretch>
          </a:blipFill>
        </p:spPr>
        <p:txBody>
          <a:bodyPr wrap="square" lIns="0" tIns="0" rIns="0" bIns="0" rtlCol="0"/>
          <a:lstStyle/>
          <a:p/>
        </p:txBody>
      </p:sp>
      <p:sp>
        <p:nvSpPr>
          <p:cNvPr id="1668" name="object 1668"/>
          <p:cNvSpPr/>
          <p:nvPr/>
        </p:nvSpPr>
        <p:spPr>
          <a:xfrm>
            <a:off x="5546001" y="3488766"/>
            <a:ext cx="202260" cy="109841"/>
          </a:xfrm>
          <a:prstGeom prst="rect">
            <a:avLst/>
          </a:prstGeom>
          <a:blipFill>
            <a:blip r:embed="rId533" cstate="print"/>
            <a:stretch>
              <a:fillRect/>
            </a:stretch>
          </a:blipFill>
        </p:spPr>
        <p:txBody>
          <a:bodyPr wrap="square" lIns="0" tIns="0" rIns="0" bIns="0" rtlCol="0"/>
          <a:lstStyle/>
          <a:p/>
        </p:txBody>
      </p:sp>
      <p:sp>
        <p:nvSpPr>
          <p:cNvPr id="1669" name="object 1669"/>
          <p:cNvSpPr/>
          <p:nvPr/>
        </p:nvSpPr>
        <p:spPr>
          <a:xfrm>
            <a:off x="5544159" y="3483940"/>
            <a:ext cx="205574" cy="109838"/>
          </a:xfrm>
          <a:prstGeom prst="rect">
            <a:avLst/>
          </a:prstGeom>
          <a:blipFill>
            <a:blip r:embed="rId534" cstate="print"/>
            <a:stretch>
              <a:fillRect/>
            </a:stretch>
          </a:blipFill>
        </p:spPr>
        <p:txBody>
          <a:bodyPr wrap="square" lIns="0" tIns="0" rIns="0" bIns="0" rtlCol="0"/>
          <a:lstStyle/>
          <a:p/>
        </p:txBody>
      </p:sp>
      <p:sp>
        <p:nvSpPr>
          <p:cNvPr id="1670" name="object 1670"/>
          <p:cNvSpPr/>
          <p:nvPr/>
        </p:nvSpPr>
        <p:spPr>
          <a:xfrm>
            <a:off x="5595891" y="3560746"/>
            <a:ext cx="17145" cy="7620"/>
          </a:xfrm>
          <a:custGeom>
            <a:avLst/>
            <a:gdLst/>
            <a:ahLst/>
            <a:cxnLst/>
            <a:rect l="l" t="t" r="r" b="b"/>
            <a:pathLst>
              <a:path w="17145" h="7620">
                <a:moveTo>
                  <a:pt x="0" y="7353"/>
                </a:moveTo>
                <a:lnTo>
                  <a:pt x="17005" y="7353"/>
                </a:lnTo>
                <a:lnTo>
                  <a:pt x="17005" y="0"/>
                </a:lnTo>
                <a:lnTo>
                  <a:pt x="0" y="0"/>
                </a:lnTo>
                <a:lnTo>
                  <a:pt x="0" y="7353"/>
                </a:lnTo>
                <a:close/>
              </a:path>
            </a:pathLst>
          </a:custGeom>
          <a:solidFill>
            <a:srgbClr val="556D79"/>
          </a:solidFill>
        </p:spPr>
        <p:txBody>
          <a:bodyPr wrap="square" lIns="0" tIns="0" rIns="0" bIns="0" rtlCol="0"/>
          <a:lstStyle/>
          <a:p/>
        </p:txBody>
      </p:sp>
      <p:sp>
        <p:nvSpPr>
          <p:cNvPr id="1671" name="object 1671"/>
          <p:cNvSpPr/>
          <p:nvPr/>
        </p:nvSpPr>
        <p:spPr>
          <a:xfrm>
            <a:off x="5596120" y="3507798"/>
            <a:ext cx="0" cy="60325"/>
          </a:xfrm>
          <a:custGeom>
            <a:avLst/>
            <a:gdLst/>
            <a:ahLst/>
            <a:cxnLst/>
            <a:rect l="l" t="t" r="r" b="b"/>
            <a:pathLst>
              <a:path w="0" h="60325">
                <a:moveTo>
                  <a:pt x="0" y="0"/>
                </a:moveTo>
                <a:lnTo>
                  <a:pt x="0" y="60198"/>
                </a:lnTo>
              </a:path>
            </a:pathLst>
          </a:custGeom>
          <a:ln w="3175">
            <a:solidFill>
              <a:srgbClr val="939598"/>
            </a:solidFill>
          </a:ln>
        </p:spPr>
        <p:txBody>
          <a:bodyPr wrap="square" lIns="0" tIns="0" rIns="0" bIns="0" rtlCol="0"/>
          <a:lstStyle/>
          <a:p/>
        </p:txBody>
      </p:sp>
      <p:sp>
        <p:nvSpPr>
          <p:cNvPr id="1672" name="object 1672"/>
          <p:cNvSpPr/>
          <p:nvPr/>
        </p:nvSpPr>
        <p:spPr>
          <a:xfrm>
            <a:off x="5596044" y="3507802"/>
            <a:ext cx="17145" cy="53340"/>
          </a:xfrm>
          <a:custGeom>
            <a:avLst/>
            <a:gdLst/>
            <a:ahLst/>
            <a:cxnLst/>
            <a:rect l="l" t="t" r="r" b="b"/>
            <a:pathLst>
              <a:path w="17145" h="53339">
                <a:moveTo>
                  <a:pt x="0" y="53098"/>
                </a:moveTo>
                <a:lnTo>
                  <a:pt x="17132" y="53098"/>
                </a:lnTo>
                <a:lnTo>
                  <a:pt x="17132" y="0"/>
                </a:lnTo>
                <a:lnTo>
                  <a:pt x="0" y="0"/>
                </a:lnTo>
                <a:lnTo>
                  <a:pt x="0" y="53098"/>
                </a:lnTo>
                <a:close/>
              </a:path>
            </a:pathLst>
          </a:custGeom>
          <a:solidFill>
            <a:srgbClr val="FFFFFF"/>
          </a:solidFill>
        </p:spPr>
        <p:txBody>
          <a:bodyPr wrap="square" lIns="0" tIns="0" rIns="0" bIns="0" rtlCol="0"/>
          <a:lstStyle/>
          <a:p/>
        </p:txBody>
      </p:sp>
      <p:sp>
        <p:nvSpPr>
          <p:cNvPr id="1673" name="object 1673"/>
          <p:cNvSpPr/>
          <p:nvPr/>
        </p:nvSpPr>
        <p:spPr>
          <a:xfrm>
            <a:off x="5679845" y="3561402"/>
            <a:ext cx="17145" cy="7620"/>
          </a:xfrm>
          <a:custGeom>
            <a:avLst/>
            <a:gdLst/>
            <a:ahLst/>
            <a:cxnLst/>
            <a:rect l="l" t="t" r="r" b="b"/>
            <a:pathLst>
              <a:path w="17145" h="7620">
                <a:moveTo>
                  <a:pt x="0" y="7365"/>
                </a:moveTo>
                <a:lnTo>
                  <a:pt x="16967" y="7365"/>
                </a:lnTo>
                <a:lnTo>
                  <a:pt x="16967" y="0"/>
                </a:lnTo>
                <a:lnTo>
                  <a:pt x="0" y="0"/>
                </a:lnTo>
                <a:lnTo>
                  <a:pt x="0" y="7365"/>
                </a:lnTo>
                <a:close/>
              </a:path>
            </a:pathLst>
          </a:custGeom>
          <a:solidFill>
            <a:srgbClr val="556D79"/>
          </a:solidFill>
        </p:spPr>
        <p:txBody>
          <a:bodyPr wrap="square" lIns="0" tIns="0" rIns="0" bIns="0" rtlCol="0"/>
          <a:lstStyle/>
          <a:p/>
        </p:txBody>
      </p:sp>
      <p:sp>
        <p:nvSpPr>
          <p:cNvPr id="1674" name="object 1674"/>
          <p:cNvSpPr/>
          <p:nvPr/>
        </p:nvSpPr>
        <p:spPr>
          <a:xfrm>
            <a:off x="5680067" y="3508459"/>
            <a:ext cx="0" cy="60325"/>
          </a:xfrm>
          <a:custGeom>
            <a:avLst/>
            <a:gdLst/>
            <a:ahLst/>
            <a:cxnLst/>
            <a:rect l="l" t="t" r="r" b="b"/>
            <a:pathLst>
              <a:path w="0" h="60325">
                <a:moveTo>
                  <a:pt x="0" y="0"/>
                </a:moveTo>
                <a:lnTo>
                  <a:pt x="0" y="60210"/>
                </a:lnTo>
              </a:path>
            </a:pathLst>
          </a:custGeom>
          <a:ln w="3175">
            <a:solidFill>
              <a:srgbClr val="939598"/>
            </a:solidFill>
          </a:ln>
        </p:spPr>
        <p:txBody>
          <a:bodyPr wrap="square" lIns="0" tIns="0" rIns="0" bIns="0" rtlCol="0"/>
          <a:lstStyle/>
          <a:p/>
        </p:txBody>
      </p:sp>
      <p:sp>
        <p:nvSpPr>
          <p:cNvPr id="1675" name="object 1675"/>
          <p:cNvSpPr/>
          <p:nvPr/>
        </p:nvSpPr>
        <p:spPr>
          <a:xfrm>
            <a:off x="5679975" y="3508469"/>
            <a:ext cx="17145" cy="53340"/>
          </a:xfrm>
          <a:custGeom>
            <a:avLst/>
            <a:gdLst/>
            <a:ahLst/>
            <a:cxnLst/>
            <a:rect l="l" t="t" r="r" b="b"/>
            <a:pathLst>
              <a:path w="17145" h="53339">
                <a:moveTo>
                  <a:pt x="0" y="53060"/>
                </a:moveTo>
                <a:lnTo>
                  <a:pt x="17145" y="53060"/>
                </a:lnTo>
                <a:lnTo>
                  <a:pt x="17145" y="0"/>
                </a:lnTo>
                <a:lnTo>
                  <a:pt x="0" y="0"/>
                </a:lnTo>
                <a:lnTo>
                  <a:pt x="0" y="53060"/>
                </a:lnTo>
                <a:close/>
              </a:path>
            </a:pathLst>
          </a:custGeom>
          <a:solidFill>
            <a:srgbClr val="FFFFFF"/>
          </a:solidFill>
        </p:spPr>
        <p:txBody>
          <a:bodyPr wrap="square" lIns="0" tIns="0" rIns="0" bIns="0" rtlCol="0"/>
          <a:lstStyle/>
          <a:p/>
        </p:txBody>
      </p:sp>
      <p:sp>
        <p:nvSpPr>
          <p:cNvPr id="1676" name="object 1676"/>
          <p:cNvSpPr/>
          <p:nvPr/>
        </p:nvSpPr>
        <p:spPr>
          <a:xfrm>
            <a:off x="5665179" y="3513638"/>
            <a:ext cx="4445" cy="10795"/>
          </a:xfrm>
          <a:custGeom>
            <a:avLst/>
            <a:gdLst/>
            <a:ahLst/>
            <a:cxnLst/>
            <a:rect l="l" t="t" r="r" b="b"/>
            <a:pathLst>
              <a:path w="4445" h="10795">
                <a:moveTo>
                  <a:pt x="114" y="0"/>
                </a:moveTo>
                <a:lnTo>
                  <a:pt x="0" y="7226"/>
                </a:lnTo>
                <a:lnTo>
                  <a:pt x="3708" y="10541"/>
                </a:lnTo>
                <a:lnTo>
                  <a:pt x="3835" y="3289"/>
                </a:lnTo>
                <a:lnTo>
                  <a:pt x="114" y="0"/>
                </a:lnTo>
                <a:close/>
              </a:path>
            </a:pathLst>
          </a:custGeom>
          <a:solidFill>
            <a:srgbClr val="556D79"/>
          </a:solidFill>
        </p:spPr>
        <p:txBody>
          <a:bodyPr wrap="square" lIns="0" tIns="0" rIns="0" bIns="0" rtlCol="0"/>
          <a:lstStyle/>
          <a:p/>
        </p:txBody>
      </p:sp>
      <p:sp>
        <p:nvSpPr>
          <p:cNvPr id="1677" name="object 1677"/>
          <p:cNvSpPr/>
          <p:nvPr/>
        </p:nvSpPr>
        <p:spPr>
          <a:xfrm>
            <a:off x="5659883" y="3513589"/>
            <a:ext cx="4445" cy="10795"/>
          </a:xfrm>
          <a:custGeom>
            <a:avLst/>
            <a:gdLst/>
            <a:ahLst/>
            <a:cxnLst/>
            <a:rect l="l" t="t" r="r" b="b"/>
            <a:pathLst>
              <a:path w="4445" h="10795">
                <a:moveTo>
                  <a:pt x="139" y="0"/>
                </a:moveTo>
                <a:lnTo>
                  <a:pt x="0" y="7238"/>
                </a:lnTo>
                <a:lnTo>
                  <a:pt x="3708" y="10528"/>
                </a:lnTo>
                <a:lnTo>
                  <a:pt x="3835" y="3301"/>
                </a:lnTo>
                <a:lnTo>
                  <a:pt x="139" y="0"/>
                </a:lnTo>
                <a:close/>
              </a:path>
            </a:pathLst>
          </a:custGeom>
          <a:solidFill>
            <a:srgbClr val="556D79"/>
          </a:solidFill>
        </p:spPr>
        <p:txBody>
          <a:bodyPr wrap="square" lIns="0" tIns="0" rIns="0" bIns="0" rtlCol="0"/>
          <a:lstStyle/>
          <a:p/>
        </p:txBody>
      </p:sp>
      <p:sp>
        <p:nvSpPr>
          <p:cNvPr id="1678" name="object 1678"/>
          <p:cNvSpPr/>
          <p:nvPr/>
        </p:nvSpPr>
        <p:spPr>
          <a:xfrm>
            <a:off x="5654586" y="3513551"/>
            <a:ext cx="3810" cy="10795"/>
          </a:xfrm>
          <a:custGeom>
            <a:avLst/>
            <a:gdLst/>
            <a:ahLst/>
            <a:cxnLst/>
            <a:rect l="l" t="t" r="r" b="b"/>
            <a:pathLst>
              <a:path w="3810" h="10795">
                <a:moveTo>
                  <a:pt x="114" y="0"/>
                </a:moveTo>
                <a:lnTo>
                  <a:pt x="0" y="7238"/>
                </a:lnTo>
                <a:lnTo>
                  <a:pt x="3695" y="10515"/>
                </a:lnTo>
                <a:lnTo>
                  <a:pt x="3822" y="3301"/>
                </a:lnTo>
                <a:lnTo>
                  <a:pt x="114" y="0"/>
                </a:lnTo>
                <a:close/>
              </a:path>
            </a:pathLst>
          </a:custGeom>
          <a:solidFill>
            <a:srgbClr val="556D79"/>
          </a:solidFill>
        </p:spPr>
        <p:txBody>
          <a:bodyPr wrap="square" lIns="0" tIns="0" rIns="0" bIns="0" rtlCol="0"/>
          <a:lstStyle/>
          <a:p/>
        </p:txBody>
      </p:sp>
      <p:sp>
        <p:nvSpPr>
          <p:cNvPr id="1679" name="object 1679"/>
          <p:cNvSpPr/>
          <p:nvPr/>
        </p:nvSpPr>
        <p:spPr>
          <a:xfrm>
            <a:off x="5668387" y="3516957"/>
            <a:ext cx="4445" cy="10795"/>
          </a:xfrm>
          <a:custGeom>
            <a:avLst/>
            <a:gdLst/>
            <a:ahLst/>
            <a:cxnLst/>
            <a:rect l="l" t="t" r="r" b="b"/>
            <a:pathLst>
              <a:path w="4445" h="10795">
                <a:moveTo>
                  <a:pt x="3898" y="0"/>
                </a:moveTo>
                <a:lnTo>
                  <a:pt x="114" y="3136"/>
                </a:lnTo>
                <a:lnTo>
                  <a:pt x="0" y="10375"/>
                </a:lnTo>
                <a:lnTo>
                  <a:pt x="3759" y="7251"/>
                </a:lnTo>
                <a:lnTo>
                  <a:pt x="3898" y="0"/>
                </a:lnTo>
                <a:close/>
              </a:path>
            </a:pathLst>
          </a:custGeom>
          <a:solidFill>
            <a:srgbClr val="627D8A"/>
          </a:solidFill>
        </p:spPr>
        <p:txBody>
          <a:bodyPr wrap="square" lIns="0" tIns="0" rIns="0" bIns="0" rtlCol="0"/>
          <a:lstStyle/>
          <a:p/>
        </p:txBody>
      </p:sp>
      <p:sp>
        <p:nvSpPr>
          <p:cNvPr id="1680" name="object 1680"/>
          <p:cNvSpPr/>
          <p:nvPr/>
        </p:nvSpPr>
        <p:spPr>
          <a:xfrm>
            <a:off x="5663087" y="3516919"/>
            <a:ext cx="4445" cy="10795"/>
          </a:xfrm>
          <a:custGeom>
            <a:avLst/>
            <a:gdLst/>
            <a:ahLst/>
            <a:cxnLst/>
            <a:rect l="l" t="t" r="r" b="b"/>
            <a:pathLst>
              <a:path w="4445" h="10795">
                <a:moveTo>
                  <a:pt x="3873" y="0"/>
                </a:moveTo>
                <a:lnTo>
                  <a:pt x="127" y="3136"/>
                </a:lnTo>
                <a:lnTo>
                  <a:pt x="0" y="10375"/>
                </a:lnTo>
                <a:lnTo>
                  <a:pt x="3759" y="7213"/>
                </a:lnTo>
                <a:lnTo>
                  <a:pt x="3873" y="0"/>
                </a:lnTo>
                <a:close/>
              </a:path>
            </a:pathLst>
          </a:custGeom>
          <a:solidFill>
            <a:srgbClr val="627D8A"/>
          </a:solidFill>
        </p:spPr>
        <p:txBody>
          <a:bodyPr wrap="square" lIns="0" tIns="0" rIns="0" bIns="0" rtlCol="0"/>
          <a:lstStyle/>
          <a:p/>
        </p:txBody>
      </p:sp>
      <p:sp>
        <p:nvSpPr>
          <p:cNvPr id="1681" name="object 1681"/>
          <p:cNvSpPr/>
          <p:nvPr/>
        </p:nvSpPr>
        <p:spPr>
          <a:xfrm>
            <a:off x="5665123" y="3523704"/>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682" name="object 1682"/>
          <p:cNvSpPr/>
          <p:nvPr/>
        </p:nvSpPr>
        <p:spPr>
          <a:xfrm>
            <a:off x="5665268" y="3513638"/>
            <a:ext cx="7620" cy="6985"/>
          </a:xfrm>
          <a:custGeom>
            <a:avLst/>
            <a:gdLst/>
            <a:ahLst/>
            <a:cxnLst/>
            <a:rect l="l" t="t" r="r" b="b"/>
            <a:pathLst>
              <a:path w="7620" h="6985">
                <a:moveTo>
                  <a:pt x="25" y="0"/>
                </a:moveTo>
                <a:lnTo>
                  <a:pt x="3746" y="3289"/>
                </a:lnTo>
                <a:lnTo>
                  <a:pt x="0" y="6438"/>
                </a:lnTo>
                <a:lnTo>
                  <a:pt x="3238" y="6464"/>
                </a:lnTo>
                <a:lnTo>
                  <a:pt x="7023" y="3314"/>
                </a:lnTo>
                <a:lnTo>
                  <a:pt x="3276" y="25"/>
                </a:lnTo>
                <a:lnTo>
                  <a:pt x="25" y="0"/>
                </a:lnTo>
                <a:close/>
              </a:path>
            </a:pathLst>
          </a:custGeom>
          <a:solidFill>
            <a:srgbClr val="FFFFFF"/>
          </a:solidFill>
        </p:spPr>
        <p:txBody>
          <a:bodyPr wrap="square" lIns="0" tIns="0" rIns="0" bIns="0" rtlCol="0"/>
          <a:lstStyle/>
          <a:p/>
        </p:txBody>
      </p:sp>
      <p:sp>
        <p:nvSpPr>
          <p:cNvPr id="1683" name="object 1683"/>
          <p:cNvSpPr/>
          <p:nvPr/>
        </p:nvSpPr>
        <p:spPr>
          <a:xfrm>
            <a:off x="5657808" y="3516884"/>
            <a:ext cx="4445" cy="10795"/>
          </a:xfrm>
          <a:custGeom>
            <a:avLst/>
            <a:gdLst/>
            <a:ahLst/>
            <a:cxnLst/>
            <a:rect l="l" t="t" r="r" b="b"/>
            <a:pathLst>
              <a:path w="4445" h="10795">
                <a:moveTo>
                  <a:pt x="3886" y="0"/>
                </a:moveTo>
                <a:lnTo>
                  <a:pt x="126" y="3136"/>
                </a:lnTo>
                <a:lnTo>
                  <a:pt x="0" y="10375"/>
                </a:lnTo>
                <a:lnTo>
                  <a:pt x="3733" y="7238"/>
                </a:lnTo>
                <a:lnTo>
                  <a:pt x="3886" y="0"/>
                </a:lnTo>
                <a:close/>
              </a:path>
            </a:pathLst>
          </a:custGeom>
          <a:solidFill>
            <a:srgbClr val="627D8A"/>
          </a:solidFill>
        </p:spPr>
        <p:txBody>
          <a:bodyPr wrap="square" lIns="0" tIns="0" rIns="0" bIns="0" rtlCol="0"/>
          <a:lstStyle/>
          <a:p/>
        </p:txBody>
      </p:sp>
      <p:sp>
        <p:nvSpPr>
          <p:cNvPr id="1684" name="object 1684"/>
          <p:cNvSpPr/>
          <p:nvPr/>
        </p:nvSpPr>
        <p:spPr>
          <a:xfrm>
            <a:off x="5659842" y="3523659"/>
            <a:ext cx="3810" cy="0"/>
          </a:xfrm>
          <a:custGeom>
            <a:avLst/>
            <a:gdLst/>
            <a:ahLst/>
            <a:cxnLst/>
            <a:rect l="l" t="t" r="r" b="b"/>
            <a:pathLst>
              <a:path w="3810" h="0">
                <a:moveTo>
                  <a:pt x="0" y="0"/>
                </a:moveTo>
                <a:lnTo>
                  <a:pt x="3378" y="0"/>
                </a:lnTo>
              </a:path>
            </a:pathLst>
          </a:custGeom>
          <a:ln w="7264">
            <a:solidFill>
              <a:srgbClr val="556D79"/>
            </a:solidFill>
          </a:ln>
        </p:spPr>
        <p:txBody>
          <a:bodyPr wrap="square" lIns="0" tIns="0" rIns="0" bIns="0" rtlCol="0"/>
          <a:lstStyle/>
          <a:p/>
        </p:txBody>
      </p:sp>
      <p:sp>
        <p:nvSpPr>
          <p:cNvPr id="1685" name="object 1685"/>
          <p:cNvSpPr/>
          <p:nvPr/>
        </p:nvSpPr>
        <p:spPr>
          <a:xfrm>
            <a:off x="5659978" y="3513587"/>
            <a:ext cx="6985" cy="6985"/>
          </a:xfrm>
          <a:custGeom>
            <a:avLst/>
            <a:gdLst/>
            <a:ahLst/>
            <a:cxnLst/>
            <a:rect l="l" t="t" r="r" b="b"/>
            <a:pathLst>
              <a:path w="6985" h="6985">
                <a:moveTo>
                  <a:pt x="38" y="0"/>
                </a:moveTo>
                <a:lnTo>
                  <a:pt x="3746" y="3301"/>
                </a:lnTo>
                <a:lnTo>
                  <a:pt x="0" y="6438"/>
                </a:lnTo>
                <a:lnTo>
                  <a:pt x="3238" y="6464"/>
                </a:lnTo>
                <a:lnTo>
                  <a:pt x="6985" y="3327"/>
                </a:lnTo>
                <a:lnTo>
                  <a:pt x="3263" y="25"/>
                </a:lnTo>
                <a:lnTo>
                  <a:pt x="38" y="0"/>
                </a:lnTo>
                <a:close/>
              </a:path>
            </a:pathLst>
          </a:custGeom>
          <a:solidFill>
            <a:srgbClr val="FFFFFF"/>
          </a:solidFill>
        </p:spPr>
        <p:txBody>
          <a:bodyPr wrap="square" lIns="0" tIns="0" rIns="0" bIns="0" rtlCol="0"/>
          <a:lstStyle/>
          <a:p/>
        </p:txBody>
      </p:sp>
      <p:sp>
        <p:nvSpPr>
          <p:cNvPr id="1686" name="object 1686"/>
          <p:cNvSpPr/>
          <p:nvPr/>
        </p:nvSpPr>
        <p:spPr>
          <a:xfrm>
            <a:off x="5652302" y="3516826"/>
            <a:ext cx="4445" cy="10795"/>
          </a:xfrm>
          <a:custGeom>
            <a:avLst/>
            <a:gdLst/>
            <a:ahLst/>
            <a:cxnLst/>
            <a:rect l="l" t="t" r="r" b="b"/>
            <a:pathLst>
              <a:path w="4445" h="10795">
                <a:moveTo>
                  <a:pt x="3898" y="0"/>
                </a:moveTo>
                <a:lnTo>
                  <a:pt x="139" y="3149"/>
                </a:lnTo>
                <a:lnTo>
                  <a:pt x="0" y="10375"/>
                </a:lnTo>
                <a:lnTo>
                  <a:pt x="3746" y="7238"/>
                </a:lnTo>
                <a:lnTo>
                  <a:pt x="3898" y="0"/>
                </a:lnTo>
                <a:close/>
              </a:path>
            </a:pathLst>
          </a:custGeom>
          <a:solidFill>
            <a:srgbClr val="627D8A"/>
          </a:solidFill>
        </p:spPr>
        <p:txBody>
          <a:bodyPr wrap="square" lIns="0" tIns="0" rIns="0" bIns="0" rtlCol="0"/>
          <a:lstStyle/>
          <a:p/>
        </p:txBody>
      </p:sp>
      <p:sp>
        <p:nvSpPr>
          <p:cNvPr id="1687" name="object 1687"/>
          <p:cNvSpPr/>
          <p:nvPr/>
        </p:nvSpPr>
        <p:spPr>
          <a:xfrm>
            <a:off x="5654535" y="3523617"/>
            <a:ext cx="3810" cy="0"/>
          </a:xfrm>
          <a:custGeom>
            <a:avLst/>
            <a:gdLst/>
            <a:ahLst/>
            <a:cxnLst/>
            <a:rect l="l" t="t" r="r" b="b"/>
            <a:pathLst>
              <a:path w="3810" h="0">
                <a:moveTo>
                  <a:pt x="0" y="0"/>
                </a:moveTo>
                <a:lnTo>
                  <a:pt x="3403" y="0"/>
                </a:lnTo>
              </a:path>
            </a:pathLst>
          </a:custGeom>
          <a:ln w="7264">
            <a:solidFill>
              <a:srgbClr val="556D79"/>
            </a:solidFill>
          </a:ln>
        </p:spPr>
        <p:txBody>
          <a:bodyPr wrap="square" lIns="0" tIns="0" rIns="0" bIns="0" rtlCol="0"/>
          <a:lstStyle/>
          <a:p/>
        </p:txBody>
      </p:sp>
      <p:sp>
        <p:nvSpPr>
          <p:cNvPr id="1688" name="object 1688"/>
          <p:cNvSpPr/>
          <p:nvPr/>
        </p:nvSpPr>
        <p:spPr>
          <a:xfrm>
            <a:off x="5654696" y="3513551"/>
            <a:ext cx="6985" cy="6985"/>
          </a:xfrm>
          <a:custGeom>
            <a:avLst/>
            <a:gdLst/>
            <a:ahLst/>
            <a:cxnLst/>
            <a:rect l="l" t="t" r="r" b="b"/>
            <a:pathLst>
              <a:path w="6985" h="6985">
                <a:moveTo>
                  <a:pt x="0" y="0"/>
                </a:moveTo>
                <a:lnTo>
                  <a:pt x="3708" y="3302"/>
                </a:lnTo>
                <a:lnTo>
                  <a:pt x="0" y="6438"/>
                </a:lnTo>
                <a:lnTo>
                  <a:pt x="3238" y="6477"/>
                </a:lnTo>
                <a:lnTo>
                  <a:pt x="6997" y="3327"/>
                </a:lnTo>
                <a:lnTo>
                  <a:pt x="3301" y="38"/>
                </a:lnTo>
                <a:lnTo>
                  <a:pt x="0" y="0"/>
                </a:lnTo>
                <a:close/>
              </a:path>
            </a:pathLst>
          </a:custGeom>
          <a:solidFill>
            <a:srgbClr val="FFFFFF"/>
          </a:solidFill>
        </p:spPr>
        <p:txBody>
          <a:bodyPr wrap="square" lIns="0" tIns="0" rIns="0" bIns="0" rtlCol="0"/>
          <a:lstStyle/>
          <a:p/>
        </p:txBody>
      </p:sp>
      <p:sp>
        <p:nvSpPr>
          <p:cNvPr id="1689" name="object 1689"/>
          <p:cNvSpPr/>
          <p:nvPr/>
        </p:nvSpPr>
        <p:spPr>
          <a:xfrm>
            <a:off x="5638145" y="3523521"/>
            <a:ext cx="14604" cy="0"/>
          </a:xfrm>
          <a:custGeom>
            <a:avLst/>
            <a:gdLst/>
            <a:ahLst/>
            <a:cxnLst/>
            <a:rect l="l" t="t" r="r" b="b"/>
            <a:pathLst>
              <a:path w="14604" h="0">
                <a:moveTo>
                  <a:pt x="0" y="0"/>
                </a:moveTo>
                <a:lnTo>
                  <a:pt x="14300" y="0"/>
                </a:lnTo>
              </a:path>
            </a:pathLst>
          </a:custGeom>
          <a:ln w="7353">
            <a:solidFill>
              <a:srgbClr val="556D79"/>
            </a:solidFill>
          </a:ln>
        </p:spPr>
        <p:txBody>
          <a:bodyPr wrap="square" lIns="0" tIns="0" rIns="0" bIns="0" rtlCol="0"/>
          <a:lstStyle/>
          <a:p/>
        </p:txBody>
      </p:sp>
      <p:sp>
        <p:nvSpPr>
          <p:cNvPr id="1690" name="object 1690"/>
          <p:cNvSpPr/>
          <p:nvPr/>
        </p:nvSpPr>
        <p:spPr>
          <a:xfrm>
            <a:off x="5620823" y="3516480"/>
            <a:ext cx="17780" cy="14604"/>
          </a:xfrm>
          <a:custGeom>
            <a:avLst/>
            <a:gdLst/>
            <a:ahLst/>
            <a:cxnLst/>
            <a:rect l="l" t="t" r="r" b="b"/>
            <a:pathLst>
              <a:path w="17779" h="14604">
                <a:moveTo>
                  <a:pt x="152" y="0"/>
                </a:moveTo>
                <a:lnTo>
                  <a:pt x="0" y="7251"/>
                </a:lnTo>
                <a:lnTo>
                  <a:pt x="17284" y="13995"/>
                </a:lnTo>
                <a:lnTo>
                  <a:pt x="17437" y="6769"/>
                </a:lnTo>
                <a:lnTo>
                  <a:pt x="152" y="0"/>
                </a:lnTo>
                <a:close/>
              </a:path>
            </a:pathLst>
          </a:custGeom>
          <a:solidFill>
            <a:srgbClr val="4F6671"/>
          </a:solidFill>
        </p:spPr>
        <p:txBody>
          <a:bodyPr wrap="square" lIns="0" tIns="0" rIns="0" bIns="0" rtlCol="0"/>
          <a:lstStyle/>
          <a:p/>
        </p:txBody>
      </p:sp>
      <p:sp>
        <p:nvSpPr>
          <p:cNvPr id="1691" name="object 1691"/>
          <p:cNvSpPr/>
          <p:nvPr/>
        </p:nvSpPr>
        <p:spPr>
          <a:xfrm>
            <a:off x="5620985" y="3510055"/>
            <a:ext cx="35560" cy="13335"/>
          </a:xfrm>
          <a:custGeom>
            <a:avLst/>
            <a:gdLst/>
            <a:ahLst/>
            <a:cxnLst/>
            <a:rect l="l" t="t" r="r" b="b"/>
            <a:pathLst>
              <a:path w="35560" h="13335">
                <a:moveTo>
                  <a:pt x="17348" y="0"/>
                </a:moveTo>
                <a:lnTo>
                  <a:pt x="0" y="6426"/>
                </a:lnTo>
                <a:lnTo>
                  <a:pt x="17271" y="13195"/>
                </a:lnTo>
                <a:lnTo>
                  <a:pt x="17297" y="9791"/>
                </a:lnTo>
                <a:lnTo>
                  <a:pt x="31609" y="9791"/>
                </a:lnTo>
                <a:lnTo>
                  <a:pt x="35217" y="6769"/>
                </a:lnTo>
                <a:lnTo>
                  <a:pt x="31495" y="3479"/>
                </a:lnTo>
                <a:lnTo>
                  <a:pt x="17335" y="3365"/>
                </a:lnTo>
                <a:lnTo>
                  <a:pt x="17348" y="0"/>
                </a:lnTo>
                <a:close/>
              </a:path>
              <a:path w="35560" h="13335">
                <a:moveTo>
                  <a:pt x="31609" y="9791"/>
                </a:moveTo>
                <a:lnTo>
                  <a:pt x="17297" y="9791"/>
                </a:lnTo>
                <a:lnTo>
                  <a:pt x="31457" y="9918"/>
                </a:lnTo>
                <a:lnTo>
                  <a:pt x="31609" y="9791"/>
                </a:lnTo>
                <a:close/>
              </a:path>
            </a:pathLst>
          </a:custGeom>
          <a:solidFill>
            <a:srgbClr val="FFFFFF"/>
          </a:solidFill>
        </p:spPr>
        <p:txBody>
          <a:bodyPr wrap="square" lIns="0" tIns="0" rIns="0" bIns="0" rtlCol="0"/>
          <a:lstStyle/>
          <a:p/>
        </p:txBody>
      </p:sp>
      <p:sp>
        <p:nvSpPr>
          <p:cNvPr id="1692" name="object 1692"/>
          <p:cNvSpPr/>
          <p:nvPr/>
        </p:nvSpPr>
        <p:spPr>
          <a:xfrm>
            <a:off x="5654738" y="3533895"/>
            <a:ext cx="635" cy="0"/>
          </a:xfrm>
          <a:custGeom>
            <a:avLst/>
            <a:gdLst/>
            <a:ahLst/>
            <a:cxnLst/>
            <a:rect l="l" t="t" r="r" b="b"/>
            <a:pathLst>
              <a:path w="635" h="0">
                <a:moveTo>
                  <a:pt x="0" y="0"/>
                </a:moveTo>
                <a:lnTo>
                  <a:pt x="139" y="0"/>
                </a:lnTo>
              </a:path>
            </a:pathLst>
          </a:custGeom>
          <a:ln w="10617">
            <a:solidFill>
              <a:srgbClr val="939598"/>
            </a:solidFill>
          </a:ln>
        </p:spPr>
        <p:txBody>
          <a:bodyPr wrap="square" lIns="0" tIns="0" rIns="0" bIns="0" rtlCol="0"/>
          <a:lstStyle/>
          <a:p/>
        </p:txBody>
      </p:sp>
      <p:sp>
        <p:nvSpPr>
          <p:cNvPr id="1693" name="object 1693"/>
          <p:cNvSpPr/>
          <p:nvPr/>
        </p:nvSpPr>
        <p:spPr>
          <a:xfrm>
            <a:off x="5634601" y="3531846"/>
            <a:ext cx="4445" cy="10795"/>
          </a:xfrm>
          <a:custGeom>
            <a:avLst/>
            <a:gdLst/>
            <a:ahLst/>
            <a:cxnLst/>
            <a:rect l="l" t="t" r="r" b="b"/>
            <a:pathLst>
              <a:path w="4445" h="10795">
                <a:moveTo>
                  <a:pt x="3886" y="0"/>
                </a:moveTo>
                <a:lnTo>
                  <a:pt x="126" y="3136"/>
                </a:lnTo>
                <a:lnTo>
                  <a:pt x="0" y="10388"/>
                </a:lnTo>
                <a:lnTo>
                  <a:pt x="3733" y="7226"/>
                </a:lnTo>
                <a:lnTo>
                  <a:pt x="3886" y="0"/>
                </a:lnTo>
                <a:close/>
              </a:path>
            </a:pathLst>
          </a:custGeom>
          <a:solidFill>
            <a:srgbClr val="627D8A"/>
          </a:solidFill>
        </p:spPr>
        <p:txBody>
          <a:bodyPr wrap="square" lIns="0" tIns="0" rIns="0" bIns="0" rtlCol="0"/>
          <a:lstStyle/>
          <a:p/>
        </p:txBody>
      </p:sp>
      <p:sp>
        <p:nvSpPr>
          <p:cNvPr id="1694" name="object 1694"/>
          <p:cNvSpPr/>
          <p:nvPr/>
        </p:nvSpPr>
        <p:spPr>
          <a:xfrm>
            <a:off x="5629287" y="3531801"/>
            <a:ext cx="4445" cy="10795"/>
          </a:xfrm>
          <a:custGeom>
            <a:avLst/>
            <a:gdLst/>
            <a:ahLst/>
            <a:cxnLst/>
            <a:rect l="l" t="t" r="r" b="b"/>
            <a:pathLst>
              <a:path w="4445" h="10795">
                <a:moveTo>
                  <a:pt x="3860" y="0"/>
                </a:moveTo>
                <a:lnTo>
                  <a:pt x="139" y="3136"/>
                </a:lnTo>
                <a:lnTo>
                  <a:pt x="0" y="10375"/>
                </a:lnTo>
                <a:lnTo>
                  <a:pt x="3733" y="7226"/>
                </a:lnTo>
                <a:lnTo>
                  <a:pt x="3860" y="0"/>
                </a:lnTo>
                <a:close/>
              </a:path>
            </a:pathLst>
          </a:custGeom>
          <a:solidFill>
            <a:srgbClr val="627D8A"/>
          </a:solidFill>
        </p:spPr>
        <p:txBody>
          <a:bodyPr wrap="square" lIns="0" tIns="0" rIns="0" bIns="0" rtlCol="0"/>
          <a:lstStyle/>
          <a:p/>
        </p:txBody>
      </p:sp>
      <p:sp>
        <p:nvSpPr>
          <p:cNvPr id="1695" name="object 1695"/>
          <p:cNvSpPr/>
          <p:nvPr/>
        </p:nvSpPr>
        <p:spPr>
          <a:xfrm>
            <a:off x="5623988" y="3531766"/>
            <a:ext cx="4445" cy="10795"/>
          </a:xfrm>
          <a:custGeom>
            <a:avLst/>
            <a:gdLst/>
            <a:ahLst/>
            <a:cxnLst/>
            <a:rect l="l" t="t" r="r" b="b"/>
            <a:pathLst>
              <a:path w="4445" h="10795">
                <a:moveTo>
                  <a:pt x="3886" y="0"/>
                </a:moveTo>
                <a:lnTo>
                  <a:pt x="139" y="3136"/>
                </a:lnTo>
                <a:lnTo>
                  <a:pt x="0" y="10388"/>
                </a:lnTo>
                <a:lnTo>
                  <a:pt x="3771" y="7226"/>
                </a:lnTo>
                <a:lnTo>
                  <a:pt x="3886" y="0"/>
                </a:lnTo>
                <a:close/>
              </a:path>
            </a:pathLst>
          </a:custGeom>
          <a:solidFill>
            <a:srgbClr val="627D8A"/>
          </a:solidFill>
        </p:spPr>
        <p:txBody>
          <a:bodyPr wrap="square" lIns="0" tIns="0" rIns="0" bIns="0" rtlCol="0"/>
          <a:lstStyle/>
          <a:p/>
        </p:txBody>
      </p:sp>
      <p:sp>
        <p:nvSpPr>
          <p:cNvPr id="1696" name="object 1696"/>
          <p:cNvSpPr/>
          <p:nvPr/>
        </p:nvSpPr>
        <p:spPr>
          <a:xfrm>
            <a:off x="5640534" y="3542001"/>
            <a:ext cx="14604" cy="0"/>
          </a:xfrm>
          <a:custGeom>
            <a:avLst/>
            <a:gdLst/>
            <a:ahLst/>
            <a:cxnLst/>
            <a:rect l="l" t="t" r="r" b="b"/>
            <a:pathLst>
              <a:path w="14604" h="0">
                <a:moveTo>
                  <a:pt x="0" y="0"/>
                </a:moveTo>
                <a:lnTo>
                  <a:pt x="14287" y="0"/>
                </a:lnTo>
              </a:path>
            </a:pathLst>
          </a:custGeom>
          <a:ln w="7378">
            <a:solidFill>
              <a:srgbClr val="556D79"/>
            </a:solidFill>
          </a:ln>
        </p:spPr>
        <p:txBody>
          <a:bodyPr wrap="square" lIns="0" tIns="0" rIns="0" bIns="0" rtlCol="0"/>
          <a:lstStyle/>
          <a:p/>
        </p:txBody>
      </p:sp>
      <p:sp>
        <p:nvSpPr>
          <p:cNvPr id="1697" name="object 1697"/>
          <p:cNvSpPr/>
          <p:nvPr/>
        </p:nvSpPr>
        <p:spPr>
          <a:xfrm>
            <a:off x="5636837" y="3535013"/>
            <a:ext cx="4445" cy="10795"/>
          </a:xfrm>
          <a:custGeom>
            <a:avLst/>
            <a:gdLst/>
            <a:ahLst/>
            <a:cxnLst/>
            <a:rect l="l" t="t" r="r" b="b"/>
            <a:pathLst>
              <a:path w="4445" h="10795">
                <a:moveTo>
                  <a:pt x="152" y="0"/>
                </a:moveTo>
                <a:lnTo>
                  <a:pt x="0" y="7213"/>
                </a:lnTo>
                <a:lnTo>
                  <a:pt x="3695" y="10528"/>
                </a:lnTo>
                <a:lnTo>
                  <a:pt x="3835" y="3301"/>
                </a:lnTo>
                <a:lnTo>
                  <a:pt x="152" y="0"/>
                </a:lnTo>
                <a:close/>
              </a:path>
            </a:pathLst>
          </a:custGeom>
          <a:solidFill>
            <a:srgbClr val="4F6671"/>
          </a:solidFill>
        </p:spPr>
        <p:txBody>
          <a:bodyPr wrap="square" lIns="0" tIns="0" rIns="0" bIns="0" rtlCol="0"/>
          <a:lstStyle/>
          <a:p/>
        </p:txBody>
      </p:sp>
      <p:sp>
        <p:nvSpPr>
          <p:cNvPr id="1698" name="object 1698"/>
          <p:cNvSpPr/>
          <p:nvPr/>
        </p:nvSpPr>
        <p:spPr>
          <a:xfrm>
            <a:off x="5635043" y="3541903"/>
            <a:ext cx="3810" cy="0"/>
          </a:xfrm>
          <a:custGeom>
            <a:avLst/>
            <a:gdLst/>
            <a:ahLst/>
            <a:cxnLst/>
            <a:rect l="l" t="t" r="r" b="b"/>
            <a:pathLst>
              <a:path w="3810" h="0">
                <a:moveTo>
                  <a:pt x="0" y="0"/>
                </a:moveTo>
                <a:lnTo>
                  <a:pt x="3378" y="0"/>
                </a:lnTo>
              </a:path>
            </a:pathLst>
          </a:custGeom>
          <a:ln w="7251">
            <a:solidFill>
              <a:srgbClr val="556D79"/>
            </a:solidFill>
          </a:ln>
        </p:spPr>
        <p:txBody>
          <a:bodyPr wrap="square" lIns="0" tIns="0" rIns="0" bIns="0" rtlCol="0"/>
          <a:lstStyle/>
          <a:p/>
        </p:txBody>
      </p:sp>
      <p:sp>
        <p:nvSpPr>
          <p:cNvPr id="1699" name="object 1699"/>
          <p:cNvSpPr/>
          <p:nvPr/>
        </p:nvSpPr>
        <p:spPr>
          <a:xfrm>
            <a:off x="5631339" y="3534938"/>
            <a:ext cx="3810" cy="10795"/>
          </a:xfrm>
          <a:custGeom>
            <a:avLst/>
            <a:gdLst/>
            <a:ahLst/>
            <a:cxnLst/>
            <a:rect l="l" t="t" r="r" b="b"/>
            <a:pathLst>
              <a:path w="3810" h="10795">
                <a:moveTo>
                  <a:pt x="114" y="0"/>
                </a:moveTo>
                <a:lnTo>
                  <a:pt x="0" y="7251"/>
                </a:lnTo>
                <a:lnTo>
                  <a:pt x="3695" y="10566"/>
                </a:lnTo>
                <a:lnTo>
                  <a:pt x="3810" y="3340"/>
                </a:lnTo>
                <a:lnTo>
                  <a:pt x="114" y="0"/>
                </a:lnTo>
                <a:close/>
              </a:path>
            </a:pathLst>
          </a:custGeom>
          <a:solidFill>
            <a:srgbClr val="4F6671"/>
          </a:solidFill>
        </p:spPr>
        <p:txBody>
          <a:bodyPr wrap="square" lIns="0" tIns="0" rIns="0" bIns="0" rtlCol="0"/>
          <a:lstStyle/>
          <a:p/>
        </p:txBody>
      </p:sp>
      <p:sp>
        <p:nvSpPr>
          <p:cNvPr id="1700" name="object 1700"/>
          <p:cNvSpPr/>
          <p:nvPr/>
        </p:nvSpPr>
        <p:spPr>
          <a:xfrm>
            <a:off x="5631451" y="3531833"/>
            <a:ext cx="7620" cy="6985"/>
          </a:xfrm>
          <a:custGeom>
            <a:avLst/>
            <a:gdLst/>
            <a:ahLst/>
            <a:cxnLst/>
            <a:rect l="l" t="t" r="r" b="b"/>
            <a:pathLst>
              <a:path w="7620" h="6985">
                <a:moveTo>
                  <a:pt x="3759" y="0"/>
                </a:moveTo>
                <a:lnTo>
                  <a:pt x="0" y="3111"/>
                </a:lnTo>
                <a:lnTo>
                  <a:pt x="3695" y="6438"/>
                </a:lnTo>
                <a:lnTo>
                  <a:pt x="6972" y="6476"/>
                </a:lnTo>
                <a:lnTo>
                  <a:pt x="3276" y="3149"/>
                </a:lnTo>
                <a:lnTo>
                  <a:pt x="7035" y="12"/>
                </a:lnTo>
                <a:lnTo>
                  <a:pt x="3759" y="0"/>
                </a:lnTo>
                <a:close/>
              </a:path>
            </a:pathLst>
          </a:custGeom>
          <a:solidFill>
            <a:srgbClr val="FFFFFF"/>
          </a:solidFill>
        </p:spPr>
        <p:txBody>
          <a:bodyPr wrap="square" lIns="0" tIns="0" rIns="0" bIns="0" rtlCol="0"/>
          <a:lstStyle/>
          <a:p/>
        </p:txBody>
      </p:sp>
      <p:sp>
        <p:nvSpPr>
          <p:cNvPr id="1701" name="object 1701"/>
          <p:cNvSpPr/>
          <p:nvPr/>
        </p:nvSpPr>
        <p:spPr>
          <a:xfrm>
            <a:off x="5626030" y="3534933"/>
            <a:ext cx="4445" cy="10795"/>
          </a:xfrm>
          <a:custGeom>
            <a:avLst/>
            <a:gdLst/>
            <a:ahLst/>
            <a:cxnLst/>
            <a:rect l="l" t="t" r="r" b="b"/>
            <a:pathLst>
              <a:path w="4445" h="10795">
                <a:moveTo>
                  <a:pt x="139" y="0"/>
                </a:moveTo>
                <a:lnTo>
                  <a:pt x="0" y="7238"/>
                </a:lnTo>
                <a:lnTo>
                  <a:pt x="3708" y="10528"/>
                </a:lnTo>
                <a:lnTo>
                  <a:pt x="3860" y="3301"/>
                </a:lnTo>
                <a:lnTo>
                  <a:pt x="139" y="0"/>
                </a:lnTo>
                <a:close/>
              </a:path>
            </a:pathLst>
          </a:custGeom>
          <a:solidFill>
            <a:srgbClr val="4F6671"/>
          </a:solidFill>
        </p:spPr>
        <p:txBody>
          <a:bodyPr wrap="square" lIns="0" tIns="0" rIns="0" bIns="0" rtlCol="0"/>
          <a:lstStyle/>
          <a:p/>
        </p:txBody>
      </p:sp>
      <p:sp>
        <p:nvSpPr>
          <p:cNvPr id="1702" name="object 1702"/>
          <p:cNvSpPr/>
          <p:nvPr/>
        </p:nvSpPr>
        <p:spPr>
          <a:xfrm>
            <a:off x="5629742" y="3541865"/>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703" name="object 1703"/>
          <p:cNvSpPr/>
          <p:nvPr/>
        </p:nvSpPr>
        <p:spPr>
          <a:xfrm>
            <a:off x="5626176" y="3531776"/>
            <a:ext cx="6985" cy="6985"/>
          </a:xfrm>
          <a:custGeom>
            <a:avLst/>
            <a:gdLst/>
            <a:ahLst/>
            <a:cxnLst/>
            <a:rect l="l" t="t" r="r" b="b"/>
            <a:pathLst>
              <a:path w="6985" h="6985">
                <a:moveTo>
                  <a:pt x="3733" y="0"/>
                </a:moveTo>
                <a:lnTo>
                  <a:pt x="0" y="3162"/>
                </a:lnTo>
                <a:lnTo>
                  <a:pt x="3721" y="6464"/>
                </a:lnTo>
                <a:lnTo>
                  <a:pt x="6959" y="6489"/>
                </a:lnTo>
                <a:lnTo>
                  <a:pt x="3251" y="3162"/>
                </a:lnTo>
                <a:lnTo>
                  <a:pt x="6972" y="25"/>
                </a:lnTo>
                <a:lnTo>
                  <a:pt x="3733" y="0"/>
                </a:lnTo>
                <a:close/>
              </a:path>
            </a:pathLst>
          </a:custGeom>
          <a:solidFill>
            <a:srgbClr val="FFFFFF"/>
          </a:solidFill>
        </p:spPr>
        <p:txBody>
          <a:bodyPr wrap="square" lIns="0" tIns="0" rIns="0" bIns="0" rtlCol="0"/>
          <a:lstStyle/>
          <a:p/>
        </p:txBody>
      </p:sp>
      <p:sp>
        <p:nvSpPr>
          <p:cNvPr id="1704" name="object 1704"/>
          <p:cNvSpPr/>
          <p:nvPr/>
        </p:nvSpPr>
        <p:spPr>
          <a:xfrm>
            <a:off x="5620851" y="3531740"/>
            <a:ext cx="7620" cy="6985"/>
          </a:xfrm>
          <a:custGeom>
            <a:avLst/>
            <a:gdLst/>
            <a:ahLst/>
            <a:cxnLst/>
            <a:rect l="l" t="t" r="r" b="b"/>
            <a:pathLst>
              <a:path w="7620" h="6985">
                <a:moveTo>
                  <a:pt x="3771" y="0"/>
                </a:moveTo>
                <a:lnTo>
                  <a:pt x="0" y="3136"/>
                </a:lnTo>
                <a:lnTo>
                  <a:pt x="3733" y="6464"/>
                </a:lnTo>
                <a:lnTo>
                  <a:pt x="6997" y="6489"/>
                </a:lnTo>
                <a:lnTo>
                  <a:pt x="3276" y="3162"/>
                </a:lnTo>
                <a:lnTo>
                  <a:pt x="7023" y="25"/>
                </a:lnTo>
                <a:lnTo>
                  <a:pt x="3771" y="0"/>
                </a:lnTo>
                <a:close/>
              </a:path>
            </a:pathLst>
          </a:custGeom>
          <a:solidFill>
            <a:srgbClr val="FFFFFF"/>
          </a:solidFill>
        </p:spPr>
        <p:txBody>
          <a:bodyPr wrap="square" lIns="0" tIns="0" rIns="0" bIns="0" rtlCol="0"/>
          <a:lstStyle/>
          <a:p/>
        </p:txBody>
      </p:sp>
      <p:sp>
        <p:nvSpPr>
          <p:cNvPr id="1705" name="object 1705"/>
          <p:cNvSpPr/>
          <p:nvPr/>
        </p:nvSpPr>
        <p:spPr>
          <a:xfrm>
            <a:off x="5624453" y="3541834"/>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706" name="object 1706"/>
          <p:cNvSpPr/>
          <p:nvPr/>
        </p:nvSpPr>
        <p:spPr>
          <a:xfrm>
            <a:off x="5620732" y="3534878"/>
            <a:ext cx="4445" cy="10795"/>
          </a:xfrm>
          <a:custGeom>
            <a:avLst/>
            <a:gdLst/>
            <a:ahLst/>
            <a:cxnLst/>
            <a:rect l="l" t="t" r="r" b="b"/>
            <a:pathLst>
              <a:path w="4445" h="10795">
                <a:moveTo>
                  <a:pt x="126" y="0"/>
                </a:moveTo>
                <a:lnTo>
                  <a:pt x="0" y="7238"/>
                </a:lnTo>
                <a:lnTo>
                  <a:pt x="3721" y="10553"/>
                </a:lnTo>
                <a:lnTo>
                  <a:pt x="3848" y="3327"/>
                </a:lnTo>
                <a:lnTo>
                  <a:pt x="126" y="0"/>
                </a:lnTo>
                <a:close/>
              </a:path>
            </a:pathLst>
          </a:custGeom>
          <a:solidFill>
            <a:srgbClr val="4F6671"/>
          </a:solidFill>
        </p:spPr>
        <p:txBody>
          <a:bodyPr wrap="square" lIns="0" tIns="0" rIns="0" bIns="0" rtlCol="0"/>
          <a:lstStyle/>
          <a:p/>
        </p:txBody>
      </p:sp>
      <p:sp>
        <p:nvSpPr>
          <p:cNvPr id="1707" name="object 1707"/>
          <p:cNvSpPr/>
          <p:nvPr/>
        </p:nvSpPr>
        <p:spPr>
          <a:xfrm>
            <a:off x="5654667" y="3543743"/>
            <a:ext cx="635" cy="0"/>
          </a:xfrm>
          <a:custGeom>
            <a:avLst/>
            <a:gdLst/>
            <a:ahLst/>
            <a:cxnLst/>
            <a:rect l="l" t="t" r="r" b="b"/>
            <a:pathLst>
              <a:path w="635" h="0">
                <a:moveTo>
                  <a:pt x="0" y="0"/>
                </a:moveTo>
                <a:lnTo>
                  <a:pt x="152" y="0"/>
                </a:lnTo>
              </a:path>
            </a:pathLst>
          </a:custGeom>
          <a:ln w="10629">
            <a:solidFill>
              <a:srgbClr val="939598"/>
            </a:solidFill>
          </a:ln>
        </p:spPr>
        <p:txBody>
          <a:bodyPr wrap="square" lIns="0" tIns="0" rIns="0" bIns="0" rtlCol="0"/>
          <a:lstStyle/>
          <a:p/>
        </p:txBody>
      </p:sp>
      <p:sp>
        <p:nvSpPr>
          <p:cNvPr id="1708" name="object 1708"/>
          <p:cNvSpPr/>
          <p:nvPr/>
        </p:nvSpPr>
        <p:spPr>
          <a:xfrm>
            <a:off x="5654667" y="3535366"/>
            <a:ext cx="17780" cy="13970"/>
          </a:xfrm>
          <a:custGeom>
            <a:avLst/>
            <a:gdLst/>
            <a:ahLst/>
            <a:cxnLst/>
            <a:rect l="l" t="t" r="r" b="b"/>
            <a:pathLst>
              <a:path w="17779" h="13970">
                <a:moveTo>
                  <a:pt x="17500" y="0"/>
                </a:moveTo>
                <a:lnTo>
                  <a:pt x="139" y="6438"/>
                </a:lnTo>
                <a:lnTo>
                  <a:pt x="0" y="13690"/>
                </a:lnTo>
                <a:lnTo>
                  <a:pt x="17373" y="7251"/>
                </a:lnTo>
                <a:lnTo>
                  <a:pt x="17500" y="0"/>
                </a:lnTo>
                <a:close/>
              </a:path>
            </a:pathLst>
          </a:custGeom>
          <a:solidFill>
            <a:srgbClr val="627D8A"/>
          </a:solidFill>
        </p:spPr>
        <p:txBody>
          <a:bodyPr wrap="square" lIns="0" tIns="0" rIns="0" bIns="0" rtlCol="0"/>
          <a:lstStyle/>
          <a:p/>
        </p:txBody>
      </p:sp>
      <p:sp>
        <p:nvSpPr>
          <p:cNvPr id="1709" name="object 1709"/>
          <p:cNvSpPr/>
          <p:nvPr/>
        </p:nvSpPr>
        <p:spPr>
          <a:xfrm>
            <a:off x="5636986" y="3528590"/>
            <a:ext cx="35560" cy="13335"/>
          </a:xfrm>
          <a:custGeom>
            <a:avLst/>
            <a:gdLst/>
            <a:ahLst/>
            <a:cxnLst/>
            <a:rect l="l" t="t" r="r" b="b"/>
            <a:pathLst>
              <a:path w="35560" h="13335">
                <a:moveTo>
                  <a:pt x="3708" y="3251"/>
                </a:moveTo>
                <a:lnTo>
                  <a:pt x="0" y="6413"/>
                </a:lnTo>
                <a:lnTo>
                  <a:pt x="3682" y="9728"/>
                </a:lnTo>
                <a:lnTo>
                  <a:pt x="17830" y="9829"/>
                </a:lnTo>
                <a:lnTo>
                  <a:pt x="17818" y="13220"/>
                </a:lnTo>
                <a:lnTo>
                  <a:pt x="35178" y="6781"/>
                </a:lnTo>
                <a:lnTo>
                  <a:pt x="26536" y="3390"/>
                </a:lnTo>
                <a:lnTo>
                  <a:pt x="17881" y="3390"/>
                </a:lnTo>
                <a:lnTo>
                  <a:pt x="3708" y="3251"/>
                </a:lnTo>
                <a:close/>
              </a:path>
              <a:path w="35560" h="13335">
                <a:moveTo>
                  <a:pt x="17894" y="0"/>
                </a:moveTo>
                <a:lnTo>
                  <a:pt x="17881" y="3390"/>
                </a:lnTo>
                <a:lnTo>
                  <a:pt x="26536" y="3390"/>
                </a:lnTo>
                <a:lnTo>
                  <a:pt x="17894" y="0"/>
                </a:lnTo>
                <a:close/>
              </a:path>
            </a:pathLst>
          </a:custGeom>
          <a:solidFill>
            <a:srgbClr val="FFFFFF"/>
          </a:solidFill>
        </p:spPr>
        <p:txBody>
          <a:bodyPr wrap="square" lIns="0" tIns="0" rIns="0" bIns="0" rtlCol="0"/>
          <a:lstStyle/>
          <a:p/>
        </p:txBody>
      </p:sp>
      <p:sp>
        <p:nvSpPr>
          <p:cNvPr id="1710" name="object 1710"/>
          <p:cNvSpPr/>
          <p:nvPr/>
        </p:nvSpPr>
        <p:spPr>
          <a:xfrm>
            <a:off x="5664960" y="3550477"/>
            <a:ext cx="4445" cy="10795"/>
          </a:xfrm>
          <a:custGeom>
            <a:avLst/>
            <a:gdLst/>
            <a:ahLst/>
            <a:cxnLst/>
            <a:rect l="l" t="t" r="r" b="b"/>
            <a:pathLst>
              <a:path w="4445" h="10795">
                <a:moveTo>
                  <a:pt x="139" y="0"/>
                </a:moveTo>
                <a:lnTo>
                  <a:pt x="0" y="7226"/>
                </a:lnTo>
                <a:lnTo>
                  <a:pt x="3708" y="10540"/>
                </a:lnTo>
                <a:lnTo>
                  <a:pt x="3848" y="3314"/>
                </a:lnTo>
                <a:lnTo>
                  <a:pt x="139" y="0"/>
                </a:lnTo>
                <a:close/>
              </a:path>
            </a:pathLst>
          </a:custGeom>
          <a:solidFill>
            <a:srgbClr val="556D79"/>
          </a:solidFill>
        </p:spPr>
        <p:txBody>
          <a:bodyPr wrap="square" lIns="0" tIns="0" rIns="0" bIns="0" rtlCol="0"/>
          <a:lstStyle/>
          <a:p/>
        </p:txBody>
      </p:sp>
      <p:sp>
        <p:nvSpPr>
          <p:cNvPr id="1711" name="object 1711"/>
          <p:cNvSpPr/>
          <p:nvPr/>
        </p:nvSpPr>
        <p:spPr>
          <a:xfrm>
            <a:off x="5659676" y="3550430"/>
            <a:ext cx="3810" cy="10795"/>
          </a:xfrm>
          <a:custGeom>
            <a:avLst/>
            <a:gdLst/>
            <a:ahLst/>
            <a:cxnLst/>
            <a:rect l="l" t="t" r="r" b="b"/>
            <a:pathLst>
              <a:path w="3810" h="10795">
                <a:moveTo>
                  <a:pt x="139" y="0"/>
                </a:moveTo>
                <a:lnTo>
                  <a:pt x="0" y="7226"/>
                </a:lnTo>
                <a:lnTo>
                  <a:pt x="3695" y="10528"/>
                </a:lnTo>
                <a:lnTo>
                  <a:pt x="3822" y="3301"/>
                </a:lnTo>
                <a:lnTo>
                  <a:pt x="139" y="0"/>
                </a:lnTo>
                <a:close/>
              </a:path>
            </a:pathLst>
          </a:custGeom>
          <a:solidFill>
            <a:srgbClr val="556D79"/>
          </a:solidFill>
        </p:spPr>
        <p:txBody>
          <a:bodyPr wrap="square" lIns="0" tIns="0" rIns="0" bIns="0" rtlCol="0"/>
          <a:lstStyle/>
          <a:p/>
        </p:txBody>
      </p:sp>
      <p:sp>
        <p:nvSpPr>
          <p:cNvPr id="1712" name="object 1712"/>
          <p:cNvSpPr/>
          <p:nvPr/>
        </p:nvSpPr>
        <p:spPr>
          <a:xfrm>
            <a:off x="5654380" y="3550402"/>
            <a:ext cx="3810" cy="10795"/>
          </a:xfrm>
          <a:custGeom>
            <a:avLst/>
            <a:gdLst/>
            <a:ahLst/>
            <a:cxnLst/>
            <a:rect l="l" t="t" r="r" b="b"/>
            <a:pathLst>
              <a:path w="3810" h="10795">
                <a:moveTo>
                  <a:pt x="126" y="0"/>
                </a:moveTo>
                <a:lnTo>
                  <a:pt x="0" y="7238"/>
                </a:lnTo>
                <a:lnTo>
                  <a:pt x="3682" y="10528"/>
                </a:lnTo>
                <a:lnTo>
                  <a:pt x="3822" y="3301"/>
                </a:lnTo>
                <a:lnTo>
                  <a:pt x="126" y="0"/>
                </a:lnTo>
                <a:close/>
              </a:path>
            </a:pathLst>
          </a:custGeom>
          <a:solidFill>
            <a:srgbClr val="556D79"/>
          </a:solidFill>
        </p:spPr>
        <p:txBody>
          <a:bodyPr wrap="square" lIns="0" tIns="0" rIns="0" bIns="0" rtlCol="0"/>
          <a:lstStyle/>
          <a:p/>
        </p:txBody>
      </p:sp>
      <p:sp>
        <p:nvSpPr>
          <p:cNvPr id="1713" name="object 1713"/>
          <p:cNvSpPr/>
          <p:nvPr/>
        </p:nvSpPr>
        <p:spPr>
          <a:xfrm>
            <a:off x="5668176" y="3553814"/>
            <a:ext cx="4445" cy="10795"/>
          </a:xfrm>
          <a:custGeom>
            <a:avLst/>
            <a:gdLst/>
            <a:ahLst/>
            <a:cxnLst/>
            <a:rect l="l" t="t" r="r" b="b"/>
            <a:pathLst>
              <a:path w="4445" h="10795">
                <a:moveTo>
                  <a:pt x="3911" y="0"/>
                </a:moveTo>
                <a:lnTo>
                  <a:pt x="139" y="3149"/>
                </a:lnTo>
                <a:lnTo>
                  <a:pt x="0" y="10388"/>
                </a:lnTo>
                <a:lnTo>
                  <a:pt x="3746" y="7238"/>
                </a:lnTo>
                <a:lnTo>
                  <a:pt x="3911" y="0"/>
                </a:lnTo>
                <a:close/>
              </a:path>
            </a:pathLst>
          </a:custGeom>
          <a:solidFill>
            <a:srgbClr val="627D8A"/>
          </a:solidFill>
        </p:spPr>
        <p:txBody>
          <a:bodyPr wrap="square" lIns="0" tIns="0" rIns="0" bIns="0" rtlCol="0"/>
          <a:lstStyle/>
          <a:p/>
        </p:txBody>
      </p:sp>
      <p:sp>
        <p:nvSpPr>
          <p:cNvPr id="1714" name="object 1714"/>
          <p:cNvSpPr/>
          <p:nvPr/>
        </p:nvSpPr>
        <p:spPr>
          <a:xfrm>
            <a:off x="5662884" y="3553784"/>
            <a:ext cx="4445" cy="10795"/>
          </a:xfrm>
          <a:custGeom>
            <a:avLst/>
            <a:gdLst/>
            <a:ahLst/>
            <a:cxnLst/>
            <a:rect l="l" t="t" r="r" b="b"/>
            <a:pathLst>
              <a:path w="4445" h="10795">
                <a:moveTo>
                  <a:pt x="3886" y="0"/>
                </a:moveTo>
                <a:lnTo>
                  <a:pt x="114" y="3111"/>
                </a:lnTo>
                <a:lnTo>
                  <a:pt x="0" y="10350"/>
                </a:lnTo>
                <a:lnTo>
                  <a:pt x="3759" y="7238"/>
                </a:lnTo>
                <a:lnTo>
                  <a:pt x="3886" y="0"/>
                </a:lnTo>
                <a:close/>
              </a:path>
            </a:pathLst>
          </a:custGeom>
          <a:solidFill>
            <a:srgbClr val="627D8A"/>
          </a:solidFill>
        </p:spPr>
        <p:txBody>
          <a:bodyPr wrap="square" lIns="0" tIns="0" rIns="0" bIns="0" rtlCol="0"/>
          <a:lstStyle/>
          <a:p/>
        </p:txBody>
      </p:sp>
      <p:sp>
        <p:nvSpPr>
          <p:cNvPr id="1715" name="object 1715"/>
          <p:cNvSpPr/>
          <p:nvPr/>
        </p:nvSpPr>
        <p:spPr>
          <a:xfrm>
            <a:off x="5664901" y="3560560"/>
            <a:ext cx="3810" cy="0"/>
          </a:xfrm>
          <a:custGeom>
            <a:avLst/>
            <a:gdLst/>
            <a:ahLst/>
            <a:cxnLst/>
            <a:rect l="l" t="t" r="r" b="b"/>
            <a:pathLst>
              <a:path w="3810" h="0">
                <a:moveTo>
                  <a:pt x="0" y="0"/>
                </a:moveTo>
                <a:lnTo>
                  <a:pt x="3416" y="0"/>
                </a:lnTo>
              </a:path>
            </a:pathLst>
          </a:custGeom>
          <a:ln w="7277">
            <a:solidFill>
              <a:srgbClr val="556D79"/>
            </a:solidFill>
          </a:ln>
        </p:spPr>
        <p:txBody>
          <a:bodyPr wrap="square" lIns="0" tIns="0" rIns="0" bIns="0" rtlCol="0"/>
          <a:lstStyle/>
          <a:p/>
        </p:txBody>
      </p:sp>
      <p:sp>
        <p:nvSpPr>
          <p:cNvPr id="1716" name="object 1716"/>
          <p:cNvSpPr/>
          <p:nvPr/>
        </p:nvSpPr>
        <p:spPr>
          <a:xfrm>
            <a:off x="5665039" y="3550473"/>
            <a:ext cx="7620" cy="6985"/>
          </a:xfrm>
          <a:custGeom>
            <a:avLst/>
            <a:gdLst/>
            <a:ahLst/>
            <a:cxnLst/>
            <a:rect l="l" t="t" r="r" b="b"/>
            <a:pathLst>
              <a:path w="7620" h="6985">
                <a:moveTo>
                  <a:pt x="63" y="0"/>
                </a:moveTo>
                <a:lnTo>
                  <a:pt x="3771" y="3314"/>
                </a:lnTo>
                <a:lnTo>
                  <a:pt x="0" y="6451"/>
                </a:lnTo>
                <a:lnTo>
                  <a:pt x="3276" y="6489"/>
                </a:lnTo>
                <a:lnTo>
                  <a:pt x="7048" y="3340"/>
                </a:lnTo>
                <a:lnTo>
                  <a:pt x="3314" y="25"/>
                </a:lnTo>
                <a:lnTo>
                  <a:pt x="63" y="0"/>
                </a:lnTo>
                <a:close/>
              </a:path>
            </a:pathLst>
          </a:custGeom>
          <a:solidFill>
            <a:srgbClr val="FFFFFF"/>
          </a:solidFill>
        </p:spPr>
        <p:txBody>
          <a:bodyPr wrap="square" lIns="0" tIns="0" rIns="0" bIns="0" rtlCol="0"/>
          <a:lstStyle/>
          <a:p/>
        </p:txBody>
      </p:sp>
      <p:sp>
        <p:nvSpPr>
          <p:cNvPr id="1717" name="object 1717"/>
          <p:cNvSpPr/>
          <p:nvPr/>
        </p:nvSpPr>
        <p:spPr>
          <a:xfrm>
            <a:off x="5657613" y="3553731"/>
            <a:ext cx="4445" cy="10795"/>
          </a:xfrm>
          <a:custGeom>
            <a:avLst/>
            <a:gdLst/>
            <a:ahLst/>
            <a:cxnLst/>
            <a:rect l="l" t="t" r="r" b="b"/>
            <a:pathLst>
              <a:path w="4445" h="10795">
                <a:moveTo>
                  <a:pt x="3860" y="0"/>
                </a:moveTo>
                <a:lnTo>
                  <a:pt x="114" y="3136"/>
                </a:lnTo>
                <a:lnTo>
                  <a:pt x="0" y="10375"/>
                </a:lnTo>
                <a:lnTo>
                  <a:pt x="3695" y="7226"/>
                </a:lnTo>
                <a:lnTo>
                  <a:pt x="3860" y="0"/>
                </a:lnTo>
                <a:close/>
              </a:path>
            </a:pathLst>
          </a:custGeom>
          <a:solidFill>
            <a:srgbClr val="627D8A"/>
          </a:solidFill>
        </p:spPr>
        <p:txBody>
          <a:bodyPr wrap="square" lIns="0" tIns="0" rIns="0" bIns="0" rtlCol="0"/>
          <a:lstStyle/>
          <a:p/>
        </p:txBody>
      </p:sp>
      <p:sp>
        <p:nvSpPr>
          <p:cNvPr id="1718" name="object 1718"/>
          <p:cNvSpPr/>
          <p:nvPr/>
        </p:nvSpPr>
        <p:spPr>
          <a:xfrm>
            <a:off x="5659634" y="3560515"/>
            <a:ext cx="3810" cy="0"/>
          </a:xfrm>
          <a:custGeom>
            <a:avLst/>
            <a:gdLst/>
            <a:ahLst/>
            <a:cxnLst/>
            <a:rect l="l" t="t" r="r" b="b"/>
            <a:pathLst>
              <a:path w="3810" h="0">
                <a:moveTo>
                  <a:pt x="0" y="0"/>
                </a:moveTo>
                <a:lnTo>
                  <a:pt x="3365" y="0"/>
                </a:lnTo>
              </a:path>
            </a:pathLst>
          </a:custGeom>
          <a:ln w="7251">
            <a:solidFill>
              <a:srgbClr val="556D79"/>
            </a:solidFill>
          </a:ln>
        </p:spPr>
        <p:txBody>
          <a:bodyPr wrap="square" lIns="0" tIns="0" rIns="0" bIns="0" rtlCol="0"/>
          <a:lstStyle/>
          <a:p/>
        </p:txBody>
      </p:sp>
      <p:sp>
        <p:nvSpPr>
          <p:cNvPr id="1719" name="object 1719"/>
          <p:cNvSpPr/>
          <p:nvPr/>
        </p:nvSpPr>
        <p:spPr>
          <a:xfrm>
            <a:off x="5659761" y="3550428"/>
            <a:ext cx="7620" cy="6985"/>
          </a:xfrm>
          <a:custGeom>
            <a:avLst/>
            <a:gdLst/>
            <a:ahLst/>
            <a:cxnLst/>
            <a:rect l="l" t="t" r="r" b="b"/>
            <a:pathLst>
              <a:path w="7620" h="6985">
                <a:moveTo>
                  <a:pt x="50" y="0"/>
                </a:moveTo>
                <a:lnTo>
                  <a:pt x="3733" y="3301"/>
                </a:lnTo>
                <a:lnTo>
                  <a:pt x="0" y="6464"/>
                </a:lnTo>
                <a:lnTo>
                  <a:pt x="3238" y="6476"/>
                </a:lnTo>
                <a:lnTo>
                  <a:pt x="7010" y="3352"/>
                </a:lnTo>
                <a:lnTo>
                  <a:pt x="3289" y="25"/>
                </a:lnTo>
                <a:lnTo>
                  <a:pt x="50" y="0"/>
                </a:lnTo>
                <a:close/>
              </a:path>
            </a:pathLst>
          </a:custGeom>
          <a:solidFill>
            <a:srgbClr val="FFFFFF"/>
          </a:solidFill>
        </p:spPr>
        <p:txBody>
          <a:bodyPr wrap="square" lIns="0" tIns="0" rIns="0" bIns="0" rtlCol="0"/>
          <a:lstStyle/>
          <a:p/>
        </p:txBody>
      </p:sp>
      <p:sp>
        <p:nvSpPr>
          <p:cNvPr id="1720" name="object 1720"/>
          <p:cNvSpPr/>
          <p:nvPr/>
        </p:nvSpPr>
        <p:spPr>
          <a:xfrm>
            <a:off x="5652089" y="3553688"/>
            <a:ext cx="4445" cy="10795"/>
          </a:xfrm>
          <a:custGeom>
            <a:avLst/>
            <a:gdLst/>
            <a:ahLst/>
            <a:cxnLst/>
            <a:rect l="l" t="t" r="r" b="b"/>
            <a:pathLst>
              <a:path w="4445" h="10795">
                <a:moveTo>
                  <a:pt x="3898" y="0"/>
                </a:moveTo>
                <a:lnTo>
                  <a:pt x="127" y="3136"/>
                </a:lnTo>
                <a:lnTo>
                  <a:pt x="0" y="10375"/>
                </a:lnTo>
                <a:lnTo>
                  <a:pt x="3759" y="7226"/>
                </a:lnTo>
                <a:lnTo>
                  <a:pt x="3898" y="0"/>
                </a:lnTo>
                <a:close/>
              </a:path>
            </a:pathLst>
          </a:custGeom>
          <a:solidFill>
            <a:srgbClr val="627D8A"/>
          </a:solidFill>
        </p:spPr>
        <p:txBody>
          <a:bodyPr wrap="square" lIns="0" tIns="0" rIns="0" bIns="0" rtlCol="0"/>
          <a:lstStyle/>
          <a:p/>
        </p:txBody>
      </p:sp>
      <p:sp>
        <p:nvSpPr>
          <p:cNvPr id="1721" name="object 1721"/>
          <p:cNvSpPr/>
          <p:nvPr/>
        </p:nvSpPr>
        <p:spPr>
          <a:xfrm>
            <a:off x="5654335" y="3560478"/>
            <a:ext cx="3810" cy="0"/>
          </a:xfrm>
          <a:custGeom>
            <a:avLst/>
            <a:gdLst/>
            <a:ahLst/>
            <a:cxnLst/>
            <a:rect l="l" t="t" r="r" b="b"/>
            <a:pathLst>
              <a:path w="3810" h="0">
                <a:moveTo>
                  <a:pt x="0" y="0"/>
                </a:moveTo>
                <a:lnTo>
                  <a:pt x="3390" y="0"/>
                </a:lnTo>
              </a:path>
            </a:pathLst>
          </a:custGeom>
          <a:ln w="7264">
            <a:solidFill>
              <a:srgbClr val="556D79"/>
            </a:solidFill>
          </a:ln>
        </p:spPr>
        <p:txBody>
          <a:bodyPr wrap="square" lIns="0" tIns="0" rIns="0" bIns="0" rtlCol="0"/>
          <a:lstStyle/>
          <a:p/>
        </p:txBody>
      </p:sp>
      <p:sp>
        <p:nvSpPr>
          <p:cNvPr id="1722" name="object 1722"/>
          <p:cNvSpPr/>
          <p:nvPr/>
        </p:nvSpPr>
        <p:spPr>
          <a:xfrm>
            <a:off x="5654475" y="3550391"/>
            <a:ext cx="6985" cy="6985"/>
          </a:xfrm>
          <a:custGeom>
            <a:avLst/>
            <a:gdLst/>
            <a:ahLst/>
            <a:cxnLst/>
            <a:rect l="l" t="t" r="r" b="b"/>
            <a:pathLst>
              <a:path w="6985" h="6985">
                <a:moveTo>
                  <a:pt x="25" y="0"/>
                </a:moveTo>
                <a:lnTo>
                  <a:pt x="3733" y="3314"/>
                </a:lnTo>
                <a:lnTo>
                  <a:pt x="0" y="6451"/>
                </a:lnTo>
                <a:lnTo>
                  <a:pt x="3251" y="6476"/>
                </a:lnTo>
                <a:lnTo>
                  <a:pt x="6997" y="3340"/>
                </a:lnTo>
                <a:lnTo>
                  <a:pt x="3301" y="25"/>
                </a:lnTo>
                <a:lnTo>
                  <a:pt x="25" y="0"/>
                </a:lnTo>
                <a:close/>
              </a:path>
            </a:pathLst>
          </a:custGeom>
          <a:solidFill>
            <a:srgbClr val="FFFFFF"/>
          </a:solidFill>
        </p:spPr>
        <p:txBody>
          <a:bodyPr wrap="square" lIns="0" tIns="0" rIns="0" bIns="0" rtlCol="0"/>
          <a:lstStyle/>
          <a:p/>
        </p:txBody>
      </p:sp>
      <p:sp>
        <p:nvSpPr>
          <p:cNvPr id="1723" name="object 1723"/>
          <p:cNvSpPr/>
          <p:nvPr/>
        </p:nvSpPr>
        <p:spPr>
          <a:xfrm>
            <a:off x="5637929" y="3560397"/>
            <a:ext cx="14604" cy="0"/>
          </a:xfrm>
          <a:custGeom>
            <a:avLst/>
            <a:gdLst/>
            <a:ahLst/>
            <a:cxnLst/>
            <a:rect l="l" t="t" r="r" b="b"/>
            <a:pathLst>
              <a:path w="14604" h="0">
                <a:moveTo>
                  <a:pt x="0" y="0"/>
                </a:moveTo>
                <a:lnTo>
                  <a:pt x="14287" y="0"/>
                </a:lnTo>
              </a:path>
            </a:pathLst>
          </a:custGeom>
          <a:ln w="7340">
            <a:solidFill>
              <a:srgbClr val="556D79"/>
            </a:solidFill>
          </a:ln>
        </p:spPr>
        <p:txBody>
          <a:bodyPr wrap="square" lIns="0" tIns="0" rIns="0" bIns="0" rtlCol="0"/>
          <a:lstStyle/>
          <a:p/>
        </p:txBody>
      </p:sp>
      <p:sp>
        <p:nvSpPr>
          <p:cNvPr id="1724" name="object 1724"/>
          <p:cNvSpPr/>
          <p:nvPr/>
        </p:nvSpPr>
        <p:spPr>
          <a:xfrm>
            <a:off x="5620617" y="3553348"/>
            <a:ext cx="17780" cy="13970"/>
          </a:xfrm>
          <a:custGeom>
            <a:avLst/>
            <a:gdLst/>
            <a:ahLst/>
            <a:cxnLst/>
            <a:rect l="l" t="t" r="r" b="b"/>
            <a:pathLst>
              <a:path w="17779" h="13970">
                <a:moveTo>
                  <a:pt x="139" y="0"/>
                </a:moveTo>
                <a:lnTo>
                  <a:pt x="0" y="7226"/>
                </a:lnTo>
                <a:lnTo>
                  <a:pt x="17297" y="13982"/>
                </a:lnTo>
                <a:lnTo>
                  <a:pt x="17437" y="6743"/>
                </a:lnTo>
                <a:lnTo>
                  <a:pt x="139" y="0"/>
                </a:lnTo>
                <a:close/>
              </a:path>
            </a:pathLst>
          </a:custGeom>
          <a:solidFill>
            <a:srgbClr val="4F6671"/>
          </a:solidFill>
        </p:spPr>
        <p:txBody>
          <a:bodyPr wrap="square" lIns="0" tIns="0" rIns="0" bIns="0" rtlCol="0"/>
          <a:lstStyle/>
          <a:p/>
        </p:txBody>
      </p:sp>
      <p:sp>
        <p:nvSpPr>
          <p:cNvPr id="1725" name="object 1725"/>
          <p:cNvSpPr/>
          <p:nvPr/>
        </p:nvSpPr>
        <p:spPr>
          <a:xfrm>
            <a:off x="5620765" y="3546897"/>
            <a:ext cx="35560" cy="13335"/>
          </a:xfrm>
          <a:custGeom>
            <a:avLst/>
            <a:gdLst/>
            <a:ahLst/>
            <a:cxnLst/>
            <a:rect l="l" t="t" r="r" b="b"/>
            <a:pathLst>
              <a:path w="35560" h="13335">
                <a:moveTo>
                  <a:pt x="17348" y="0"/>
                </a:moveTo>
                <a:lnTo>
                  <a:pt x="0" y="6451"/>
                </a:lnTo>
                <a:lnTo>
                  <a:pt x="17284" y="13195"/>
                </a:lnTo>
                <a:lnTo>
                  <a:pt x="17297" y="9829"/>
                </a:lnTo>
                <a:lnTo>
                  <a:pt x="31579" y="9829"/>
                </a:lnTo>
                <a:lnTo>
                  <a:pt x="35217" y="6794"/>
                </a:lnTo>
                <a:lnTo>
                  <a:pt x="31508" y="3479"/>
                </a:lnTo>
                <a:lnTo>
                  <a:pt x="17348" y="3365"/>
                </a:lnTo>
                <a:lnTo>
                  <a:pt x="17348" y="0"/>
                </a:lnTo>
                <a:close/>
              </a:path>
              <a:path w="35560" h="13335">
                <a:moveTo>
                  <a:pt x="31579" y="9829"/>
                </a:moveTo>
                <a:lnTo>
                  <a:pt x="17297" y="9829"/>
                </a:lnTo>
                <a:lnTo>
                  <a:pt x="31457" y="9931"/>
                </a:lnTo>
                <a:close/>
              </a:path>
            </a:pathLst>
          </a:custGeom>
          <a:solidFill>
            <a:srgbClr val="FFFFFF"/>
          </a:solidFill>
        </p:spPr>
        <p:txBody>
          <a:bodyPr wrap="square" lIns="0" tIns="0" rIns="0" bIns="0" rtlCol="0"/>
          <a:lstStyle/>
          <a:p/>
        </p:txBody>
      </p:sp>
      <p:sp>
        <p:nvSpPr>
          <p:cNvPr id="1726" name="object 1726"/>
          <p:cNvSpPr/>
          <p:nvPr/>
        </p:nvSpPr>
        <p:spPr>
          <a:xfrm>
            <a:off x="4837455" y="2348560"/>
            <a:ext cx="210769" cy="109347"/>
          </a:xfrm>
          <a:prstGeom prst="rect">
            <a:avLst/>
          </a:prstGeom>
          <a:blipFill>
            <a:blip r:embed="rId535" cstate="print"/>
            <a:stretch>
              <a:fillRect/>
            </a:stretch>
          </a:blipFill>
        </p:spPr>
        <p:txBody>
          <a:bodyPr wrap="square" lIns="0" tIns="0" rIns="0" bIns="0" rtlCol="0"/>
          <a:lstStyle/>
          <a:p/>
        </p:txBody>
      </p:sp>
      <p:sp>
        <p:nvSpPr>
          <p:cNvPr id="1727" name="object 1727"/>
          <p:cNvSpPr/>
          <p:nvPr/>
        </p:nvSpPr>
        <p:spPr>
          <a:xfrm>
            <a:off x="4837455" y="2373528"/>
            <a:ext cx="167805" cy="222250"/>
          </a:xfrm>
          <a:prstGeom prst="rect">
            <a:avLst/>
          </a:prstGeom>
          <a:blipFill>
            <a:blip r:embed="rId536" cstate="print"/>
            <a:stretch>
              <a:fillRect/>
            </a:stretch>
          </a:blipFill>
        </p:spPr>
        <p:txBody>
          <a:bodyPr wrap="square" lIns="0" tIns="0" rIns="0" bIns="0" rtlCol="0"/>
          <a:lstStyle/>
          <a:p/>
        </p:txBody>
      </p:sp>
      <p:sp>
        <p:nvSpPr>
          <p:cNvPr id="1728" name="object 1728"/>
          <p:cNvSpPr/>
          <p:nvPr/>
        </p:nvSpPr>
        <p:spPr>
          <a:xfrm>
            <a:off x="5001941" y="2430229"/>
            <a:ext cx="46355" cy="165735"/>
          </a:xfrm>
          <a:custGeom>
            <a:avLst/>
            <a:gdLst/>
            <a:ahLst/>
            <a:cxnLst/>
            <a:rect l="l" t="t" r="r" b="b"/>
            <a:pathLst>
              <a:path w="46354" h="165735">
                <a:moveTo>
                  <a:pt x="46278" y="0"/>
                </a:moveTo>
                <a:lnTo>
                  <a:pt x="889" y="23228"/>
                </a:lnTo>
                <a:lnTo>
                  <a:pt x="0" y="165557"/>
                </a:lnTo>
                <a:lnTo>
                  <a:pt x="44869" y="141808"/>
                </a:lnTo>
                <a:lnTo>
                  <a:pt x="46278" y="0"/>
                </a:lnTo>
                <a:close/>
              </a:path>
            </a:pathLst>
          </a:custGeom>
          <a:solidFill>
            <a:srgbClr val="4F6671"/>
          </a:solidFill>
        </p:spPr>
        <p:txBody>
          <a:bodyPr wrap="square" lIns="0" tIns="0" rIns="0" bIns="0" rtlCol="0"/>
          <a:lstStyle/>
          <a:p/>
        </p:txBody>
      </p:sp>
      <p:sp>
        <p:nvSpPr>
          <p:cNvPr id="1729" name="object 1729"/>
          <p:cNvSpPr/>
          <p:nvPr/>
        </p:nvSpPr>
        <p:spPr>
          <a:xfrm>
            <a:off x="4837762" y="2389155"/>
            <a:ext cx="165735" cy="189230"/>
          </a:xfrm>
          <a:custGeom>
            <a:avLst/>
            <a:gdLst/>
            <a:ahLst/>
            <a:cxnLst/>
            <a:rect l="l" t="t" r="r" b="b"/>
            <a:pathLst>
              <a:path w="165735" h="189230">
                <a:moveTo>
                  <a:pt x="1912" y="106800"/>
                </a:moveTo>
                <a:lnTo>
                  <a:pt x="1952" y="109041"/>
                </a:lnTo>
                <a:lnTo>
                  <a:pt x="164611" y="189156"/>
                </a:lnTo>
                <a:lnTo>
                  <a:pt x="164625" y="186964"/>
                </a:lnTo>
                <a:lnTo>
                  <a:pt x="138128" y="173905"/>
                </a:lnTo>
                <a:lnTo>
                  <a:pt x="138125" y="173105"/>
                </a:lnTo>
                <a:lnTo>
                  <a:pt x="136477" y="173105"/>
                </a:lnTo>
                <a:lnTo>
                  <a:pt x="95087" y="152709"/>
                </a:lnTo>
                <a:lnTo>
                  <a:pt x="95083" y="151883"/>
                </a:lnTo>
                <a:lnTo>
                  <a:pt x="93436" y="151883"/>
                </a:lnTo>
                <a:lnTo>
                  <a:pt x="51806" y="131385"/>
                </a:lnTo>
                <a:lnTo>
                  <a:pt x="51800" y="130585"/>
                </a:lnTo>
                <a:lnTo>
                  <a:pt x="50155" y="130585"/>
                </a:lnTo>
                <a:lnTo>
                  <a:pt x="8321" y="109973"/>
                </a:lnTo>
                <a:lnTo>
                  <a:pt x="8312" y="109148"/>
                </a:lnTo>
                <a:lnTo>
                  <a:pt x="6683" y="109148"/>
                </a:lnTo>
                <a:lnTo>
                  <a:pt x="1912" y="106800"/>
                </a:lnTo>
                <a:close/>
              </a:path>
              <a:path w="165735" h="189230">
                <a:moveTo>
                  <a:pt x="99388" y="133430"/>
                </a:moveTo>
                <a:lnTo>
                  <a:pt x="94973" y="133430"/>
                </a:lnTo>
                <a:lnTo>
                  <a:pt x="136439" y="153928"/>
                </a:lnTo>
                <a:lnTo>
                  <a:pt x="136477" y="173105"/>
                </a:lnTo>
                <a:lnTo>
                  <a:pt x="138125" y="173105"/>
                </a:lnTo>
                <a:lnTo>
                  <a:pt x="138064" y="154728"/>
                </a:lnTo>
                <a:lnTo>
                  <a:pt x="142530" y="154728"/>
                </a:lnTo>
                <a:lnTo>
                  <a:pt x="116335" y="141799"/>
                </a:lnTo>
                <a:lnTo>
                  <a:pt x="116331" y="140986"/>
                </a:lnTo>
                <a:lnTo>
                  <a:pt x="114684" y="140986"/>
                </a:lnTo>
                <a:lnTo>
                  <a:pt x="99388" y="133430"/>
                </a:lnTo>
                <a:close/>
              </a:path>
              <a:path w="165735" h="189230">
                <a:moveTo>
                  <a:pt x="142530" y="154728"/>
                </a:moveTo>
                <a:lnTo>
                  <a:pt x="138064" y="154728"/>
                </a:lnTo>
                <a:lnTo>
                  <a:pt x="164751" y="167906"/>
                </a:lnTo>
                <a:lnTo>
                  <a:pt x="164766" y="165720"/>
                </a:lnTo>
                <a:lnTo>
                  <a:pt x="159337" y="163034"/>
                </a:lnTo>
                <a:lnTo>
                  <a:pt x="159336" y="162208"/>
                </a:lnTo>
                <a:lnTo>
                  <a:pt x="157686" y="162208"/>
                </a:lnTo>
                <a:lnTo>
                  <a:pt x="142530" y="154728"/>
                </a:lnTo>
                <a:close/>
              </a:path>
              <a:path w="165735" h="189230">
                <a:moveTo>
                  <a:pt x="120731" y="123067"/>
                </a:moveTo>
                <a:lnTo>
                  <a:pt x="116258" y="123067"/>
                </a:lnTo>
                <a:lnTo>
                  <a:pt x="157686" y="143565"/>
                </a:lnTo>
                <a:lnTo>
                  <a:pt x="157686" y="162208"/>
                </a:lnTo>
                <a:lnTo>
                  <a:pt x="159336" y="162208"/>
                </a:lnTo>
                <a:lnTo>
                  <a:pt x="159324" y="144390"/>
                </a:lnTo>
                <a:lnTo>
                  <a:pt x="163770" y="144390"/>
                </a:lnTo>
                <a:lnTo>
                  <a:pt x="138013" y="131639"/>
                </a:lnTo>
                <a:lnTo>
                  <a:pt x="138012" y="130814"/>
                </a:lnTo>
                <a:lnTo>
                  <a:pt x="136388" y="130814"/>
                </a:lnTo>
                <a:lnTo>
                  <a:pt x="120731" y="123067"/>
                </a:lnTo>
                <a:close/>
              </a:path>
              <a:path w="165735" h="189230">
                <a:moveTo>
                  <a:pt x="56123" y="112056"/>
                </a:moveTo>
                <a:lnTo>
                  <a:pt x="51653" y="112056"/>
                </a:lnTo>
                <a:lnTo>
                  <a:pt x="93309" y="132643"/>
                </a:lnTo>
                <a:lnTo>
                  <a:pt x="93436" y="151883"/>
                </a:lnTo>
                <a:lnTo>
                  <a:pt x="95083" y="151883"/>
                </a:lnTo>
                <a:lnTo>
                  <a:pt x="94973" y="133430"/>
                </a:lnTo>
                <a:lnTo>
                  <a:pt x="99388" y="133430"/>
                </a:lnTo>
                <a:lnTo>
                  <a:pt x="73116" y="120451"/>
                </a:lnTo>
                <a:lnTo>
                  <a:pt x="73110" y="119638"/>
                </a:lnTo>
                <a:lnTo>
                  <a:pt x="71478" y="119638"/>
                </a:lnTo>
                <a:lnTo>
                  <a:pt x="56123" y="112056"/>
                </a:lnTo>
                <a:close/>
              </a:path>
              <a:path w="165735" h="189230">
                <a:moveTo>
                  <a:pt x="163770" y="144390"/>
                </a:moveTo>
                <a:lnTo>
                  <a:pt x="159324" y="144390"/>
                </a:lnTo>
                <a:lnTo>
                  <a:pt x="164889" y="147137"/>
                </a:lnTo>
                <a:lnTo>
                  <a:pt x="164903" y="144951"/>
                </a:lnTo>
                <a:lnTo>
                  <a:pt x="163770" y="144390"/>
                </a:lnTo>
                <a:close/>
              </a:path>
              <a:path w="165735" h="189230">
                <a:moveTo>
                  <a:pt x="77440" y="101642"/>
                </a:moveTo>
                <a:lnTo>
                  <a:pt x="72977" y="101642"/>
                </a:lnTo>
                <a:lnTo>
                  <a:pt x="114620" y="122254"/>
                </a:lnTo>
                <a:lnTo>
                  <a:pt x="114684" y="140986"/>
                </a:lnTo>
                <a:lnTo>
                  <a:pt x="116331" y="140986"/>
                </a:lnTo>
                <a:lnTo>
                  <a:pt x="116258" y="123067"/>
                </a:lnTo>
                <a:lnTo>
                  <a:pt x="120731" y="123067"/>
                </a:lnTo>
                <a:lnTo>
                  <a:pt x="94833" y="110252"/>
                </a:lnTo>
                <a:lnTo>
                  <a:pt x="94829" y="109440"/>
                </a:lnTo>
                <a:lnTo>
                  <a:pt x="93208" y="109440"/>
                </a:lnTo>
                <a:lnTo>
                  <a:pt x="77440" y="101642"/>
                </a:lnTo>
                <a:close/>
              </a:path>
              <a:path w="165735" h="189230">
                <a:moveTo>
                  <a:pt x="99229" y="91723"/>
                </a:moveTo>
                <a:lnTo>
                  <a:pt x="94732" y="91723"/>
                </a:lnTo>
                <a:lnTo>
                  <a:pt x="136337" y="112348"/>
                </a:lnTo>
                <a:lnTo>
                  <a:pt x="136388" y="130814"/>
                </a:lnTo>
                <a:lnTo>
                  <a:pt x="138012" y="130814"/>
                </a:lnTo>
                <a:lnTo>
                  <a:pt x="137975" y="113173"/>
                </a:lnTo>
                <a:lnTo>
                  <a:pt x="142426" y="113173"/>
                </a:lnTo>
                <a:lnTo>
                  <a:pt x="116157" y="100143"/>
                </a:lnTo>
                <a:lnTo>
                  <a:pt x="116154" y="99318"/>
                </a:lnTo>
                <a:lnTo>
                  <a:pt x="114544" y="99318"/>
                </a:lnTo>
                <a:lnTo>
                  <a:pt x="99229" y="91723"/>
                </a:lnTo>
                <a:close/>
              </a:path>
              <a:path w="165735" h="189230">
                <a:moveTo>
                  <a:pt x="12597" y="90555"/>
                </a:moveTo>
                <a:lnTo>
                  <a:pt x="8105" y="90555"/>
                </a:lnTo>
                <a:lnTo>
                  <a:pt x="49964" y="111230"/>
                </a:lnTo>
                <a:lnTo>
                  <a:pt x="50155" y="130585"/>
                </a:lnTo>
                <a:lnTo>
                  <a:pt x="51800" y="130585"/>
                </a:lnTo>
                <a:lnTo>
                  <a:pt x="51653" y="112056"/>
                </a:lnTo>
                <a:lnTo>
                  <a:pt x="56123" y="112056"/>
                </a:lnTo>
                <a:lnTo>
                  <a:pt x="29682" y="99000"/>
                </a:lnTo>
                <a:lnTo>
                  <a:pt x="29674" y="98175"/>
                </a:lnTo>
                <a:lnTo>
                  <a:pt x="28031" y="98175"/>
                </a:lnTo>
                <a:lnTo>
                  <a:pt x="12597" y="90555"/>
                </a:lnTo>
                <a:close/>
              </a:path>
              <a:path w="165735" h="189230">
                <a:moveTo>
                  <a:pt x="142426" y="113173"/>
                </a:moveTo>
                <a:lnTo>
                  <a:pt x="137975" y="113173"/>
                </a:lnTo>
                <a:lnTo>
                  <a:pt x="165024" y="126590"/>
                </a:lnTo>
                <a:lnTo>
                  <a:pt x="165039" y="124382"/>
                </a:lnTo>
                <a:lnTo>
                  <a:pt x="159299" y="121530"/>
                </a:lnTo>
                <a:lnTo>
                  <a:pt x="159298" y="120730"/>
                </a:lnTo>
                <a:lnTo>
                  <a:pt x="157660" y="120730"/>
                </a:lnTo>
                <a:lnTo>
                  <a:pt x="142426" y="113173"/>
                </a:lnTo>
                <a:close/>
              </a:path>
              <a:path w="165735" h="189230">
                <a:moveTo>
                  <a:pt x="120549" y="80458"/>
                </a:moveTo>
                <a:lnTo>
                  <a:pt x="116093" y="80458"/>
                </a:lnTo>
                <a:lnTo>
                  <a:pt x="157635" y="101134"/>
                </a:lnTo>
                <a:lnTo>
                  <a:pt x="157660" y="120730"/>
                </a:lnTo>
                <a:lnTo>
                  <a:pt x="159298" y="120730"/>
                </a:lnTo>
                <a:lnTo>
                  <a:pt x="159286" y="101959"/>
                </a:lnTo>
                <a:lnTo>
                  <a:pt x="163731" y="101959"/>
                </a:lnTo>
                <a:lnTo>
                  <a:pt x="137899" y="89107"/>
                </a:lnTo>
                <a:lnTo>
                  <a:pt x="137897" y="88281"/>
                </a:lnTo>
                <a:lnTo>
                  <a:pt x="136286" y="88281"/>
                </a:lnTo>
                <a:lnTo>
                  <a:pt x="120549" y="80458"/>
                </a:lnTo>
                <a:close/>
              </a:path>
              <a:path w="165735" h="189230">
                <a:moveTo>
                  <a:pt x="33982" y="80128"/>
                </a:moveTo>
                <a:lnTo>
                  <a:pt x="29492" y="80128"/>
                </a:lnTo>
                <a:lnTo>
                  <a:pt x="71338" y="100816"/>
                </a:lnTo>
                <a:lnTo>
                  <a:pt x="71478" y="119638"/>
                </a:lnTo>
                <a:lnTo>
                  <a:pt x="73110" y="119638"/>
                </a:lnTo>
                <a:lnTo>
                  <a:pt x="72977" y="101642"/>
                </a:lnTo>
                <a:lnTo>
                  <a:pt x="77440" y="101642"/>
                </a:lnTo>
                <a:lnTo>
                  <a:pt x="51450" y="88789"/>
                </a:lnTo>
                <a:lnTo>
                  <a:pt x="51443" y="87951"/>
                </a:lnTo>
                <a:lnTo>
                  <a:pt x="49787" y="87951"/>
                </a:lnTo>
                <a:lnTo>
                  <a:pt x="33982" y="80128"/>
                </a:lnTo>
                <a:close/>
              </a:path>
              <a:path w="165735" h="189230">
                <a:moveTo>
                  <a:pt x="55800" y="70171"/>
                </a:moveTo>
                <a:lnTo>
                  <a:pt x="51285" y="70171"/>
                </a:lnTo>
                <a:lnTo>
                  <a:pt x="93094" y="90898"/>
                </a:lnTo>
                <a:lnTo>
                  <a:pt x="93208" y="109440"/>
                </a:lnTo>
                <a:lnTo>
                  <a:pt x="94829" y="109440"/>
                </a:lnTo>
                <a:lnTo>
                  <a:pt x="94732" y="91723"/>
                </a:lnTo>
                <a:lnTo>
                  <a:pt x="99229" y="91723"/>
                </a:lnTo>
                <a:lnTo>
                  <a:pt x="72824" y="78629"/>
                </a:lnTo>
                <a:lnTo>
                  <a:pt x="72818" y="77791"/>
                </a:lnTo>
                <a:lnTo>
                  <a:pt x="71161" y="77791"/>
                </a:lnTo>
                <a:lnTo>
                  <a:pt x="55800" y="70171"/>
                </a:lnTo>
                <a:close/>
              </a:path>
              <a:path w="165735" h="189230">
                <a:moveTo>
                  <a:pt x="1523" y="85088"/>
                </a:moveTo>
                <a:lnTo>
                  <a:pt x="1563" y="87328"/>
                </a:lnTo>
                <a:lnTo>
                  <a:pt x="6454" y="89742"/>
                </a:lnTo>
                <a:lnTo>
                  <a:pt x="6683" y="109148"/>
                </a:lnTo>
                <a:lnTo>
                  <a:pt x="8312" y="109148"/>
                </a:lnTo>
                <a:lnTo>
                  <a:pt x="8105" y="90555"/>
                </a:lnTo>
                <a:lnTo>
                  <a:pt x="12597" y="90555"/>
                </a:lnTo>
                <a:lnTo>
                  <a:pt x="1523" y="85088"/>
                </a:lnTo>
                <a:close/>
              </a:path>
              <a:path w="165735" h="189230">
                <a:moveTo>
                  <a:pt x="163731" y="101959"/>
                </a:moveTo>
                <a:lnTo>
                  <a:pt x="159286" y="101959"/>
                </a:lnTo>
                <a:lnTo>
                  <a:pt x="165168" y="104879"/>
                </a:lnTo>
                <a:lnTo>
                  <a:pt x="165183" y="102681"/>
                </a:lnTo>
                <a:lnTo>
                  <a:pt x="163731" y="101959"/>
                </a:lnTo>
                <a:close/>
              </a:path>
              <a:path w="165735" h="189230">
                <a:moveTo>
                  <a:pt x="77145" y="58868"/>
                </a:moveTo>
                <a:lnTo>
                  <a:pt x="72672" y="58868"/>
                </a:lnTo>
                <a:lnTo>
                  <a:pt x="114442" y="79658"/>
                </a:lnTo>
                <a:lnTo>
                  <a:pt x="114544" y="99318"/>
                </a:lnTo>
                <a:lnTo>
                  <a:pt x="116154" y="99318"/>
                </a:lnTo>
                <a:lnTo>
                  <a:pt x="116093" y="80458"/>
                </a:lnTo>
                <a:lnTo>
                  <a:pt x="120549" y="80458"/>
                </a:lnTo>
                <a:lnTo>
                  <a:pt x="94618" y="67568"/>
                </a:lnTo>
                <a:lnTo>
                  <a:pt x="94613" y="66730"/>
                </a:lnTo>
                <a:lnTo>
                  <a:pt x="92954" y="66730"/>
                </a:lnTo>
                <a:lnTo>
                  <a:pt x="77145" y="58868"/>
                </a:lnTo>
                <a:close/>
              </a:path>
              <a:path w="165735" h="189230">
                <a:moveTo>
                  <a:pt x="1143" y="63871"/>
                </a:moveTo>
                <a:lnTo>
                  <a:pt x="1183" y="66113"/>
                </a:lnTo>
                <a:lnTo>
                  <a:pt x="27803" y="79290"/>
                </a:lnTo>
                <a:lnTo>
                  <a:pt x="28031" y="98175"/>
                </a:lnTo>
                <a:lnTo>
                  <a:pt x="29674" y="98175"/>
                </a:lnTo>
                <a:lnTo>
                  <a:pt x="29492" y="80128"/>
                </a:lnTo>
                <a:lnTo>
                  <a:pt x="33982" y="80128"/>
                </a:lnTo>
                <a:lnTo>
                  <a:pt x="7838" y="67187"/>
                </a:lnTo>
                <a:lnTo>
                  <a:pt x="7829" y="66361"/>
                </a:lnTo>
                <a:lnTo>
                  <a:pt x="6175" y="66361"/>
                </a:lnTo>
                <a:lnTo>
                  <a:pt x="1143" y="63871"/>
                </a:lnTo>
                <a:close/>
              </a:path>
              <a:path w="165735" h="189230">
                <a:moveTo>
                  <a:pt x="98983" y="49369"/>
                </a:moveTo>
                <a:lnTo>
                  <a:pt x="94516" y="49369"/>
                </a:lnTo>
                <a:lnTo>
                  <a:pt x="136223" y="70171"/>
                </a:lnTo>
                <a:lnTo>
                  <a:pt x="136286" y="88281"/>
                </a:lnTo>
                <a:lnTo>
                  <a:pt x="137897" y="88281"/>
                </a:lnTo>
                <a:lnTo>
                  <a:pt x="137861" y="71009"/>
                </a:lnTo>
                <a:lnTo>
                  <a:pt x="142373" y="71009"/>
                </a:lnTo>
                <a:lnTo>
                  <a:pt x="98983" y="49369"/>
                </a:lnTo>
                <a:close/>
              </a:path>
              <a:path w="165735" h="189230">
                <a:moveTo>
                  <a:pt x="12097" y="48492"/>
                </a:moveTo>
                <a:lnTo>
                  <a:pt x="7623" y="48492"/>
                </a:lnTo>
                <a:lnTo>
                  <a:pt x="49621" y="69346"/>
                </a:lnTo>
                <a:lnTo>
                  <a:pt x="49787" y="87951"/>
                </a:lnTo>
                <a:lnTo>
                  <a:pt x="51443" y="87951"/>
                </a:lnTo>
                <a:lnTo>
                  <a:pt x="51285" y="70171"/>
                </a:lnTo>
                <a:lnTo>
                  <a:pt x="55800" y="70171"/>
                </a:lnTo>
                <a:lnTo>
                  <a:pt x="29251" y="57001"/>
                </a:lnTo>
                <a:lnTo>
                  <a:pt x="29243" y="56189"/>
                </a:lnTo>
                <a:lnTo>
                  <a:pt x="27587" y="56189"/>
                </a:lnTo>
                <a:lnTo>
                  <a:pt x="12097" y="48492"/>
                </a:lnTo>
                <a:close/>
              </a:path>
              <a:path w="165735" h="189230">
                <a:moveTo>
                  <a:pt x="142373" y="71009"/>
                </a:moveTo>
                <a:lnTo>
                  <a:pt x="137861" y="71009"/>
                </a:lnTo>
                <a:lnTo>
                  <a:pt x="165302" y="84673"/>
                </a:lnTo>
                <a:lnTo>
                  <a:pt x="165316" y="82453"/>
                </a:lnTo>
                <a:lnTo>
                  <a:pt x="142373" y="71009"/>
                </a:lnTo>
                <a:close/>
              </a:path>
              <a:path w="165735" h="189230">
                <a:moveTo>
                  <a:pt x="33540" y="37177"/>
                </a:moveTo>
                <a:lnTo>
                  <a:pt x="29073" y="37177"/>
                </a:lnTo>
                <a:lnTo>
                  <a:pt x="71034" y="58055"/>
                </a:lnTo>
                <a:lnTo>
                  <a:pt x="71161" y="77791"/>
                </a:lnTo>
                <a:lnTo>
                  <a:pt x="72818" y="77791"/>
                </a:lnTo>
                <a:lnTo>
                  <a:pt x="72672" y="58868"/>
                </a:lnTo>
                <a:lnTo>
                  <a:pt x="77145" y="58868"/>
                </a:lnTo>
                <a:lnTo>
                  <a:pt x="51095" y="45914"/>
                </a:lnTo>
                <a:lnTo>
                  <a:pt x="51088" y="45089"/>
                </a:lnTo>
                <a:lnTo>
                  <a:pt x="49431" y="45089"/>
                </a:lnTo>
                <a:lnTo>
                  <a:pt x="33540" y="37177"/>
                </a:lnTo>
                <a:close/>
              </a:path>
              <a:path w="165735" h="189230">
                <a:moveTo>
                  <a:pt x="55416" y="27639"/>
                </a:moveTo>
                <a:lnTo>
                  <a:pt x="50942" y="27639"/>
                </a:lnTo>
                <a:lnTo>
                  <a:pt x="92852" y="48543"/>
                </a:lnTo>
                <a:lnTo>
                  <a:pt x="92954" y="66730"/>
                </a:lnTo>
                <a:lnTo>
                  <a:pt x="94613" y="66730"/>
                </a:lnTo>
                <a:lnTo>
                  <a:pt x="94516" y="49369"/>
                </a:lnTo>
                <a:lnTo>
                  <a:pt x="98983" y="49369"/>
                </a:lnTo>
                <a:lnTo>
                  <a:pt x="55416" y="27639"/>
                </a:lnTo>
                <a:close/>
              </a:path>
              <a:path w="165735" h="189230">
                <a:moveTo>
                  <a:pt x="767" y="42863"/>
                </a:moveTo>
                <a:lnTo>
                  <a:pt x="807" y="45115"/>
                </a:lnTo>
                <a:lnTo>
                  <a:pt x="5946" y="47667"/>
                </a:lnTo>
                <a:lnTo>
                  <a:pt x="6175" y="66361"/>
                </a:lnTo>
                <a:lnTo>
                  <a:pt x="7829" y="66361"/>
                </a:lnTo>
                <a:lnTo>
                  <a:pt x="7623" y="48492"/>
                </a:lnTo>
                <a:lnTo>
                  <a:pt x="12097" y="48492"/>
                </a:lnTo>
                <a:lnTo>
                  <a:pt x="767" y="42863"/>
                </a:lnTo>
                <a:close/>
              </a:path>
              <a:path w="165735" h="189230">
                <a:moveTo>
                  <a:pt x="370" y="20681"/>
                </a:moveTo>
                <a:lnTo>
                  <a:pt x="410" y="22921"/>
                </a:lnTo>
                <a:lnTo>
                  <a:pt x="27409" y="36351"/>
                </a:lnTo>
                <a:lnTo>
                  <a:pt x="27587" y="56189"/>
                </a:lnTo>
                <a:lnTo>
                  <a:pt x="29243" y="56189"/>
                </a:lnTo>
                <a:lnTo>
                  <a:pt x="29073" y="37177"/>
                </a:lnTo>
                <a:lnTo>
                  <a:pt x="33540" y="37177"/>
                </a:lnTo>
                <a:lnTo>
                  <a:pt x="7343" y="24134"/>
                </a:lnTo>
                <a:lnTo>
                  <a:pt x="7334" y="23308"/>
                </a:lnTo>
                <a:lnTo>
                  <a:pt x="5667" y="23308"/>
                </a:lnTo>
                <a:lnTo>
                  <a:pt x="370" y="20681"/>
                </a:lnTo>
                <a:close/>
              </a:path>
              <a:path w="165735" h="189230">
                <a:moveTo>
                  <a:pt x="11645" y="5808"/>
                </a:moveTo>
                <a:lnTo>
                  <a:pt x="7140" y="5808"/>
                </a:lnTo>
                <a:lnTo>
                  <a:pt x="49279" y="26826"/>
                </a:lnTo>
                <a:lnTo>
                  <a:pt x="49431" y="45089"/>
                </a:lnTo>
                <a:lnTo>
                  <a:pt x="51088" y="45089"/>
                </a:lnTo>
                <a:lnTo>
                  <a:pt x="50942" y="27639"/>
                </a:lnTo>
                <a:lnTo>
                  <a:pt x="55416" y="27639"/>
                </a:lnTo>
                <a:lnTo>
                  <a:pt x="11645" y="5808"/>
                </a:lnTo>
                <a:close/>
              </a:path>
              <a:path w="165735" h="189230">
                <a:moveTo>
                  <a:pt x="0" y="0"/>
                </a:moveTo>
                <a:lnTo>
                  <a:pt x="40" y="2266"/>
                </a:lnTo>
                <a:lnTo>
                  <a:pt x="5464" y="4969"/>
                </a:lnTo>
                <a:lnTo>
                  <a:pt x="5667" y="23308"/>
                </a:lnTo>
                <a:lnTo>
                  <a:pt x="7334" y="23308"/>
                </a:lnTo>
                <a:lnTo>
                  <a:pt x="7140" y="5808"/>
                </a:lnTo>
                <a:lnTo>
                  <a:pt x="11645" y="5808"/>
                </a:lnTo>
                <a:lnTo>
                  <a:pt x="0" y="0"/>
                </a:lnTo>
                <a:close/>
              </a:path>
            </a:pathLst>
          </a:custGeom>
          <a:solidFill>
            <a:srgbClr val="4F6671"/>
          </a:solidFill>
        </p:spPr>
        <p:txBody>
          <a:bodyPr wrap="square" lIns="0" tIns="0" rIns="0" bIns="0" rtlCol="0"/>
          <a:lstStyle/>
          <a:p/>
        </p:txBody>
      </p:sp>
      <p:sp>
        <p:nvSpPr>
          <p:cNvPr id="1730" name="object 1730"/>
          <p:cNvSpPr/>
          <p:nvPr/>
        </p:nvSpPr>
        <p:spPr>
          <a:xfrm>
            <a:off x="4867048" y="2427605"/>
            <a:ext cx="99146" cy="138976"/>
          </a:xfrm>
          <a:prstGeom prst="rect">
            <a:avLst/>
          </a:prstGeom>
          <a:blipFill>
            <a:blip r:embed="rId537" cstate="print"/>
            <a:stretch>
              <a:fillRect/>
            </a:stretch>
          </a:blipFill>
        </p:spPr>
        <p:txBody>
          <a:bodyPr wrap="square" lIns="0" tIns="0" rIns="0" bIns="0" rtlCol="0"/>
          <a:lstStyle/>
          <a:p/>
        </p:txBody>
      </p:sp>
      <p:sp>
        <p:nvSpPr>
          <p:cNvPr id="1731" name="object 1731"/>
          <p:cNvSpPr/>
          <p:nvPr/>
        </p:nvSpPr>
        <p:spPr>
          <a:xfrm>
            <a:off x="4931183" y="2482253"/>
            <a:ext cx="35328" cy="94247"/>
          </a:xfrm>
          <a:prstGeom prst="rect">
            <a:avLst/>
          </a:prstGeom>
          <a:blipFill>
            <a:blip r:embed="rId538" cstate="print"/>
            <a:stretch>
              <a:fillRect/>
            </a:stretch>
          </a:blipFill>
        </p:spPr>
        <p:txBody>
          <a:bodyPr wrap="square" lIns="0" tIns="0" rIns="0" bIns="0" rtlCol="0"/>
          <a:lstStyle/>
          <a:p/>
        </p:txBody>
      </p:sp>
      <p:sp>
        <p:nvSpPr>
          <p:cNvPr id="1732" name="object 1732"/>
          <p:cNvSpPr/>
          <p:nvPr/>
        </p:nvSpPr>
        <p:spPr>
          <a:xfrm>
            <a:off x="4884178" y="2483802"/>
            <a:ext cx="2218" cy="15748"/>
          </a:xfrm>
          <a:prstGeom prst="rect">
            <a:avLst/>
          </a:prstGeom>
          <a:blipFill>
            <a:blip r:embed="rId539" cstate="print"/>
            <a:stretch>
              <a:fillRect/>
            </a:stretch>
          </a:blipFill>
        </p:spPr>
        <p:txBody>
          <a:bodyPr wrap="square" lIns="0" tIns="0" rIns="0" bIns="0" rtlCol="0"/>
          <a:lstStyle/>
          <a:p/>
        </p:txBody>
      </p:sp>
      <p:sp>
        <p:nvSpPr>
          <p:cNvPr id="1733" name="object 1733"/>
          <p:cNvSpPr/>
          <p:nvPr/>
        </p:nvSpPr>
        <p:spPr>
          <a:xfrm>
            <a:off x="4884177" y="2496412"/>
            <a:ext cx="1270" cy="2540"/>
          </a:xfrm>
          <a:custGeom>
            <a:avLst/>
            <a:gdLst/>
            <a:ahLst/>
            <a:cxnLst/>
            <a:rect l="l" t="t" r="r" b="b"/>
            <a:pathLst>
              <a:path w="1270" h="2539">
                <a:moveTo>
                  <a:pt x="0" y="0"/>
                </a:moveTo>
                <a:lnTo>
                  <a:pt x="63" y="2260"/>
                </a:lnTo>
                <a:lnTo>
                  <a:pt x="508" y="2476"/>
                </a:lnTo>
                <a:lnTo>
                  <a:pt x="774" y="1930"/>
                </a:lnTo>
                <a:lnTo>
                  <a:pt x="1016" y="1308"/>
                </a:lnTo>
                <a:lnTo>
                  <a:pt x="1206" y="609"/>
                </a:lnTo>
                <a:lnTo>
                  <a:pt x="0" y="0"/>
                </a:lnTo>
                <a:close/>
              </a:path>
            </a:pathLst>
          </a:custGeom>
          <a:solidFill>
            <a:srgbClr val="668290"/>
          </a:solidFill>
        </p:spPr>
        <p:txBody>
          <a:bodyPr wrap="square" lIns="0" tIns="0" rIns="0" bIns="0" rtlCol="0"/>
          <a:lstStyle/>
          <a:p/>
        </p:txBody>
      </p:sp>
      <p:sp>
        <p:nvSpPr>
          <p:cNvPr id="1734" name="object 1734"/>
          <p:cNvSpPr/>
          <p:nvPr/>
        </p:nvSpPr>
        <p:spPr>
          <a:xfrm>
            <a:off x="4890261" y="2486799"/>
            <a:ext cx="355" cy="1143"/>
          </a:xfrm>
          <a:prstGeom prst="rect">
            <a:avLst/>
          </a:prstGeom>
          <a:blipFill>
            <a:blip r:embed="rId540" cstate="print"/>
            <a:stretch>
              <a:fillRect/>
            </a:stretch>
          </a:blipFill>
        </p:spPr>
        <p:txBody>
          <a:bodyPr wrap="square" lIns="0" tIns="0" rIns="0" bIns="0" rtlCol="0"/>
          <a:lstStyle/>
          <a:p/>
        </p:txBody>
      </p:sp>
      <p:sp>
        <p:nvSpPr>
          <p:cNvPr id="1735" name="object 1735"/>
          <p:cNvSpPr/>
          <p:nvPr/>
        </p:nvSpPr>
        <p:spPr>
          <a:xfrm>
            <a:off x="4870568" y="2454948"/>
            <a:ext cx="30298" cy="90766"/>
          </a:xfrm>
          <a:prstGeom prst="rect">
            <a:avLst/>
          </a:prstGeom>
          <a:blipFill>
            <a:blip r:embed="rId541" cstate="print"/>
            <a:stretch>
              <a:fillRect/>
            </a:stretch>
          </a:blipFill>
        </p:spPr>
        <p:txBody>
          <a:bodyPr wrap="square" lIns="0" tIns="0" rIns="0" bIns="0" rtlCol="0"/>
          <a:lstStyle/>
          <a:p/>
        </p:txBody>
      </p:sp>
      <p:sp>
        <p:nvSpPr>
          <p:cNvPr id="1736" name="object 1736"/>
          <p:cNvSpPr/>
          <p:nvPr/>
        </p:nvSpPr>
        <p:spPr>
          <a:xfrm>
            <a:off x="4900199" y="2485905"/>
            <a:ext cx="21590" cy="55880"/>
          </a:xfrm>
          <a:custGeom>
            <a:avLst/>
            <a:gdLst/>
            <a:ahLst/>
            <a:cxnLst/>
            <a:rect l="l" t="t" r="r" b="b"/>
            <a:pathLst>
              <a:path w="21589" h="55880">
                <a:moveTo>
                  <a:pt x="8661" y="0"/>
                </a:moveTo>
                <a:lnTo>
                  <a:pt x="11252" y="15189"/>
                </a:lnTo>
                <a:lnTo>
                  <a:pt x="38" y="28092"/>
                </a:lnTo>
                <a:lnTo>
                  <a:pt x="0" y="33667"/>
                </a:lnTo>
                <a:lnTo>
                  <a:pt x="927" y="38544"/>
                </a:lnTo>
                <a:lnTo>
                  <a:pt x="1828" y="43434"/>
                </a:lnTo>
                <a:lnTo>
                  <a:pt x="9021" y="53004"/>
                </a:lnTo>
                <a:lnTo>
                  <a:pt x="16179" y="55518"/>
                </a:lnTo>
                <a:lnTo>
                  <a:pt x="19860" y="48679"/>
                </a:lnTo>
                <a:lnTo>
                  <a:pt x="13716" y="48679"/>
                </a:lnTo>
                <a:lnTo>
                  <a:pt x="9753" y="43192"/>
                </a:lnTo>
                <a:lnTo>
                  <a:pt x="6223" y="33210"/>
                </a:lnTo>
                <a:lnTo>
                  <a:pt x="11349" y="26174"/>
                </a:lnTo>
                <a:lnTo>
                  <a:pt x="12547" y="19094"/>
                </a:lnTo>
                <a:lnTo>
                  <a:pt x="8661" y="0"/>
                </a:lnTo>
                <a:close/>
              </a:path>
              <a:path w="21589" h="55880">
                <a:moveTo>
                  <a:pt x="14200" y="20834"/>
                </a:moveTo>
                <a:lnTo>
                  <a:pt x="16638" y="33667"/>
                </a:lnTo>
                <a:lnTo>
                  <a:pt x="16709" y="38544"/>
                </a:lnTo>
                <a:lnTo>
                  <a:pt x="16535" y="46799"/>
                </a:lnTo>
                <a:lnTo>
                  <a:pt x="13716" y="48679"/>
                </a:lnTo>
                <a:lnTo>
                  <a:pt x="19860" y="48679"/>
                </a:lnTo>
                <a:lnTo>
                  <a:pt x="21349" y="45912"/>
                </a:lnTo>
                <a:lnTo>
                  <a:pt x="20106" y="36788"/>
                </a:lnTo>
                <a:lnTo>
                  <a:pt x="14200" y="20834"/>
                </a:lnTo>
                <a:close/>
              </a:path>
            </a:pathLst>
          </a:custGeom>
          <a:solidFill>
            <a:srgbClr val="FFFFFF"/>
          </a:solidFill>
        </p:spPr>
        <p:txBody>
          <a:bodyPr wrap="square" lIns="0" tIns="0" rIns="0" bIns="0" rtlCol="0"/>
          <a:lstStyle/>
          <a:p/>
        </p:txBody>
      </p:sp>
      <p:sp>
        <p:nvSpPr>
          <p:cNvPr id="1737" name="object 1737"/>
          <p:cNvSpPr/>
          <p:nvPr/>
        </p:nvSpPr>
        <p:spPr>
          <a:xfrm>
            <a:off x="4919359" y="2559422"/>
            <a:ext cx="12065" cy="5715"/>
          </a:xfrm>
          <a:custGeom>
            <a:avLst/>
            <a:gdLst/>
            <a:ahLst/>
            <a:cxnLst/>
            <a:rect l="l" t="t" r="r" b="b"/>
            <a:pathLst>
              <a:path w="12064" h="5714">
                <a:moveTo>
                  <a:pt x="0" y="0"/>
                </a:moveTo>
                <a:lnTo>
                  <a:pt x="3098" y="1676"/>
                </a:lnTo>
                <a:lnTo>
                  <a:pt x="8077" y="4178"/>
                </a:lnTo>
                <a:lnTo>
                  <a:pt x="11696" y="5118"/>
                </a:lnTo>
                <a:lnTo>
                  <a:pt x="8039" y="3568"/>
                </a:lnTo>
                <a:lnTo>
                  <a:pt x="4063" y="1828"/>
                </a:lnTo>
                <a:lnTo>
                  <a:pt x="0" y="0"/>
                </a:lnTo>
                <a:close/>
              </a:path>
            </a:pathLst>
          </a:custGeom>
          <a:solidFill>
            <a:srgbClr val="B3C7D3"/>
          </a:solidFill>
        </p:spPr>
        <p:txBody>
          <a:bodyPr wrap="square" lIns="0" tIns="0" rIns="0" bIns="0" rtlCol="0"/>
          <a:lstStyle/>
          <a:p/>
        </p:txBody>
      </p:sp>
      <p:sp>
        <p:nvSpPr>
          <p:cNvPr id="1738" name="object 1738"/>
          <p:cNvSpPr/>
          <p:nvPr/>
        </p:nvSpPr>
        <p:spPr>
          <a:xfrm>
            <a:off x="4924081" y="2498864"/>
            <a:ext cx="7442" cy="34429"/>
          </a:xfrm>
          <a:prstGeom prst="rect">
            <a:avLst/>
          </a:prstGeom>
          <a:blipFill>
            <a:blip r:embed="rId542" cstate="print"/>
            <a:stretch>
              <a:fillRect/>
            </a:stretch>
          </a:blipFill>
        </p:spPr>
        <p:txBody>
          <a:bodyPr wrap="square" lIns="0" tIns="0" rIns="0" bIns="0" rtlCol="0"/>
          <a:lstStyle/>
          <a:p/>
        </p:txBody>
      </p:sp>
      <p:sp>
        <p:nvSpPr>
          <p:cNvPr id="1739" name="object 1739"/>
          <p:cNvSpPr/>
          <p:nvPr/>
        </p:nvSpPr>
        <p:spPr>
          <a:xfrm>
            <a:off x="4929009" y="2518565"/>
            <a:ext cx="3810" cy="13335"/>
          </a:xfrm>
          <a:custGeom>
            <a:avLst/>
            <a:gdLst/>
            <a:ahLst/>
            <a:cxnLst/>
            <a:rect l="l" t="t" r="r" b="b"/>
            <a:pathLst>
              <a:path w="3810" h="13335">
                <a:moveTo>
                  <a:pt x="0" y="0"/>
                </a:moveTo>
                <a:lnTo>
                  <a:pt x="431" y="2413"/>
                </a:lnTo>
                <a:lnTo>
                  <a:pt x="2070" y="3225"/>
                </a:lnTo>
                <a:lnTo>
                  <a:pt x="2133" y="13233"/>
                </a:lnTo>
                <a:lnTo>
                  <a:pt x="2857" y="10591"/>
                </a:lnTo>
                <a:lnTo>
                  <a:pt x="3302" y="6680"/>
                </a:lnTo>
                <a:lnTo>
                  <a:pt x="2514" y="1244"/>
                </a:lnTo>
                <a:lnTo>
                  <a:pt x="0" y="0"/>
                </a:lnTo>
                <a:close/>
              </a:path>
            </a:pathLst>
          </a:custGeom>
          <a:solidFill>
            <a:srgbClr val="668290"/>
          </a:solidFill>
        </p:spPr>
        <p:txBody>
          <a:bodyPr wrap="square" lIns="0" tIns="0" rIns="0" bIns="0" rtlCol="0"/>
          <a:lstStyle/>
          <a:p/>
        </p:txBody>
      </p:sp>
      <p:sp>
        <p:nvSpPr>
          <p:cNvPr id="1740" name="object 1740"/>
          <p:cNvSpPr/>
          <p:nvPr/>
        </p:nvSpPr>
        <p:spPr>
          <a:xfrm>
            <a:off x="4905209" y="2480348"/>
            <a:ext cx="34074" cy="84467"/>
          </a:xfrm>
          <a:prstGeom prst="rect">
            <a:avLst/>
          </a:prstGeom>
          <a:blipFill>
            <a:blip r:embed="rId543" cstate="print"/>
            <a:stretch>
              <a:fillRect/>
            </a:stretch>
          </a:blipFill>
        </p:spPr>
        <p:txBody>
          <a:bodyPr wrap="square" lIns="0" tIns="0" rIns="0" bIns="0" rtlCol="0"/>
          <a:lstStyle/>
          <a:p/>
        </p:txBody>
      </p:sp>
      <p:sp>
        <p:nvSpPr>
          <p:cNvPr id="1741" name="object 1741"/>
          <p:cNvSpPr/>
          <p:nvPr/>
        </p:nvSpPr>
        <p:spPr>
          <a:xfrm>
            <a:off x="4934318" y="2553221"/>
            <a:ext cx="4762" cy="11595"/>
          </a:xfrm>
          <a:prstGeom prst="rect">
            <a:avLst/>
          </a:prstGeom>
          <a:blipFill>
            <a:blip r:embed="rId544" cstate="print"/>
            <a:stretch>
              <a:fillRect/>
            </a:stretch>
          </a:blipFill>
        </p:spPr>
        <p:txBody>
          <a:bodyPr wrap="square" lIns="0" tIns="0" rIns="0" bIns="0" rtlCol="0"/>
          <a:lstStyle/>
          <a:p/>
        </p:txBody>
      </p:sp>
      <p:sp>
        <p:nvSpPr>
          <p:cNvPr id="1742" name="object 1742"/>
          <p:cNvSpPr/>
          <p:nvPr/>
        </p:nvSpPr>
        <p:spPr>
          <a:xfrm>
            <a:off x="4907756" y="2506737"/>
            <a:ext cx="13970" cy="36830"/>
          </a:xfrm>
          <a:custGeom>
            <a:avLst/>
            <a:gdLst/>
            <a:ahLst/>
            <a:cxnLst/>
            <a:rect l="l" t="t" r="r" b="b"/>
            <a:pathLst>
              <a:path w="13970" h="36830">
                <a:moveTo>
                  <a:pt x="4292" y="24656"/>
                </a:moveTo>
                <a:lnTo>
                  <a:pt x="927" y="27946"/>
                </a:lnTo>
                <a:lnTo>
                  <a:pt x="0" y="31045"/>
                </a:lnTo>
                <a:lnTo>
                  <a:pt x="2044" y="32950"/>
                </a:lnTo>
                <a:lnTo>
                  <a:pt x="6400" y="36620"/>
                </a:lnTo>
                <a:lnTo>
                  <a:pt x="11404" y="36620"/>
                </a:lnTo>
                <a:lnTo>
                  <a:pt x="12852" y="35388"/>
                </a:lnTo>
                <a:lnTo>
                  <a:pt x="13670" y="26358"/>
                </a:lnTo>
                <a:lnTo>
                  <a:pt x="6515" y="26358"/>
                </a:lnTo>
                <a:lnTo>
                  <a:pt x="5283" y="25545"/>
                </a:lnTo>
                <a:lnTo>
                  <a:pt x="4292" y="24656"/>
                </a:lnTo>
                <a:close/>
              </a:path>
              <a:path w="13970" h="36830">
                <a:moveTo>
                  <a:pt x="6643" y="0"/>
                </a:moveTo>
                <a:lnTo>
                  <a:pt x="9238" y="13657"/>
                </a:lnTo>
                <a:lnTo>
                  <a:pt x="8978" y="25965"/>
                </a:lnTo>
                <a:lnTo>
                  <a:pt x="8559" y="26244"/>
                </a:lnTo>
                <a:lnTo>
                  <a:pt x="6515" y="26358"/>
                </a:lnTo>
                <a:lnTo>
                  <a:pt x="13670" y="26358"/>
                </a:lnTo>
                <a:lnTo>
                  <a:pt x="13727" y="24656"/>
                </a:lnTo>
                <a:lnTo>
                  <a:pt x="12540" y="15962"/>
                </a:lnTo>
                <a:lnTo>
                  <a:pt x="6643" y="0"/>
                </a:lnTo>
                <a:close/>
              </a:path>
            </a:pathLst>
          </a:custGeom>
          <a:solidFill>
            <a:srgbClr val="B3C8D3"/>
          </a:solidFill>
        </p:spPr>
        <p:txBody>
          <a:bodyPr wrap="square" lIns="0" tIns="0" rIns="0" bIns="0" rtlCol="0"/>
          <a:lstStyle/>
          <a:p/>
        </p:txBody>
      </p:sp>
      <p:sp>
        <p:nvSpPr>
          <p:cNvPr id="1743" name="object 1743"/>
          <p:cNvSpPr/>
          <p:nvPr/>
        </p:nvSpPr>
        <p:spPr>
          <a:xfrm>
            <a:off x="5176824" y="2410599"/>
            <a:ext cx="256539" cy="167855"/>
          </a:xfrm>
          <a:prstGeom prst="rect">
            <a:avLst/>
          </a:prstGeom>
          <a:blipFill>
            <a:blip r:embed="rId545" cstate="print"/>
            <a:stretch>
              <a:fillRect/>
            </a:stretch>
          </a:blipFill>
        </p:spPr>
        <p:txBody>
          <a:bodyPr wrap="square" lIns="0" tIns="0" rIns="0" bIns="0" rtlCol="0"/>
          <a:lstStyle/>
          <a:p/>
        </p:txBody>
      </p:sp>
      <p:sp>
        <p:nvSpPr>
          <p:cNvPr id="1744" name="object 1744"/>
          <p:cNvSpPr/>
          <p:nvPr/>
        </p:nvSpPr>
        <p:spPr>
          <a:xfrm>
            <a:off x="5176850" y="2340343"/>
            <a:ext cx="256463" cy="139446"/>
          </a:xfrm>
          <a:prstGeom prst="rect">
            <a:avLst/>
          </a:prstGeom>
          <a:blipFill>
            <a:blip r:embed="rId546" cstate="print"/>
            <a:stretch>
              <a:fillRect/>
            </a:stretch>
          </a:blipFill>
        </p:spPr>
        <p:txBody>
          <a:bodyPr wrap="square" lIns="0" tIns="0" rIns="0" bIns="0" rtlCol="0"/>
          <a:lstStyle/>
          <a:p/>
        </p:txBody>
      </p:sp>
      <p:sp>
        <p:nvSpPr>
          <p:cNvPr id="1745" name="object 1745"/>
          <p:cNvSpPr/>
          <p:nvPr/>
        </p:nvSpPr>
        <p:spPr>
          <a:xfrm>
            <a:off x="5176850" y="2340343"/>
            <a:ext cx="256463" cy="139446"/>
          </a:xfrm>
          <a:prstGeom prst="rect">
            <a:avLst/>
          </a:prstGeom>
          <a:blipFill>
            <a:blip r:embed="rId547" cstate="print"/>
            <a:stretch>
              <a:fillRect/>
            </a:stretch>
          </a:blipFill>
        </p:spPr>
        <p:txBody>
          <a:bodyPr wrap="square" lIns="0" tIns="0" rIns="0" bIns="0" rtlCol="0"/>
          <a:lstStyle/>
          <a:p/>
        </p:txBody>
      </p:sp>
      <p:sp>
        <p:nvSpPr>
          <p:cNvPr id="1746" name="object 1746"/>
          <p:cNvSpPr/>
          <p:nvPr/>
        </p:nvSpPr>
        <p:spPr>
          <a:xfrm>
            <a:off x="5189677" y="2349360"/>
            <a:ext cx="230809" cy="125514"/>
          </a:xfrm>
          <a:prstGeom prst="rect">
            <a:avLst/>
          </a:prstGeom>
          <a:blipFill>
            <a:blip r:embed="rId548" cstate="print"/>
            <a:stretch>
              <a:fillRect/>
            </a:stretch>
          </a:blipFill>
        </p:spPr>
        <p:txBody>
          <a:bodyPr wrap="square" lIns="0" tIns="0" rIns="0" bIns="0" rtlCol="0"/>
          <a:lstStyle/>
          <a:p/>
        </p:txBody>
      </p:sp>
      <p:sp>
        <p:nvSpPr>
          <p:cNvPr id="1747" name="object 1747"/>
          <p:cNvSpPr/>
          <p:nvPr/>
        </p:nvSpPr>
        <p:spPr>
          <a:xfrm>
            <a:off x="5189677" y="2344864"/>
            <a:ext cx="230809" cy="125514"/>
          </a:xfrm>
          <a:prstGeom prst="rect">
            <a:avLst/>
          </a:prstGeom>
          <a:blipFill>
            <a:blip r:embed="rId549" cstate="print"/>
            <a:stretch>
              <a:fillRect/>
            </a:stretch>
          </a:blipFill>
        </p:spPr>
        <p:txBody>
          <a:bodyPr wrap="square" lIns="0" tIns="0" rIns="0" bIns="0" rtlCol="0"/>
          <a:lstStyle/>
          <a:p/>
        </p:txBody>
      </p:sp>
      <p:sp>
        <p:nvSpPr>
          <p:cNvPr id="1748" name="object 1748"/>
          <p:cNvSpPr/>
          <p:nvPr/>
        </p:nvSpPr>
        <p:spPr>
          <a:xfrm>
            <a:off x="5176824" y="2435530"/>
            <a:ext cx="256539" cy="80556"/>
          </a:xfrm>
          <a:prstGeom prst="rect">
            <a:avLst/>
          </a:prstGeom>
          <a:blipFill>
            <a:blip r:embed="rId550" cstate="print"/>
            <a:stretch>
              <a:fillRect/>
            </a:stretch>
          </a:blipFill>
        </p:spPr>
        <p:txBody>
          <a:bodyPr wrap="square" lIns="0" tIns="0" rIns="0" bIns="0" rtlCol="0"/>
          <a:lstStyle/>
          <a:p/>
        </p:txBody>
      </p:sp>
      <p:sp>
        <p:nvSpPr>
          <p:cNvPr id="1749" name="object 1749"/>
          <p:cNvSpPr/>
          <p:nvPr/>
        </p:nvSpPr>
        <p:spPr>
          <a:xfrm>
            <a:off x="5294683" y="2352808"/>
            <a:ext cx="11430" cy="10160"/>
          </a:xfrm>
          <a:custGeom>
            <a:avLst/>
            <a:gdLst/>
            <a:ahLst/>
            <a:cxnLst/>
            <a:rect l="l" t="t" r="r" b="b"/>
            <a:pathLst>
              <a:path w="11429" h="10160">
                <a:moveTo>
                  <a:pt x="10782" y="0"/>
                </a:moveTo>
                <a:lnTo>
                  <a:pt x="0" y="4025"/>
                </a:lnTo>
                <a:lnTo>
                  <a:pt x="292" y="9664"/>
                </a:lnTo>
                <a:lnTo>
                  <a:pt x="11087" y="5651"/>
                </a:lnTo>
                <a:lnTo>
                  <a:pt x="10782" y="0"/>
                </a:lnTo>
                <a:close/>
              </a:path>
            </a:pathLst>
          </a:custGeom>
          <a:solidFill>
            <a:srgbClr val="627D8A"/>
          </a:solidFill>
        </p:spPr>
        <p:txBody>
          <a:bodyPr wrap="square" lIns="0" tIns="0" rIns="0" bIns="0" rtlCol="0"/>
          <a:lstStyle/>
          <a:p/>
        </p:txBody>
      </p:sp>
      <p:sp>
        <p:nvSpPr>
          <p:cNvPr id="1750" name="object 1750"/>
          <p:cNvSpPr/>
          <p:nvPr/>
        </p:nvSpPr>
        <p:spPr>
          <a:xfrm>
            <a:off x="5305468" y="2352813"/>
            <a:ext cx="10795" cy="10160"/>
          </a:xfrm>
          <a:custGeom>
            <a:avLst/>
            <a:gdLst/>
            <a:ahLst/>
            <a:cxnLst/>
            <a:rect l="l" t="t" r="r" b="b"/>
            <a:pathLst>
              <a:path w="10795" h="10160">
                <a:moveTo>
                  <a:pt x="0" y="0"/>
                </a:moveTo>
                <a:lnTo>
                  <a:pt x="292" y="5651"/>
                </a:lnTo>
                <a:lnTo>
                  <a:pt x="10490" y="9791"/>
                </a:lnTo>
                <a:lnTo>
                  <a:pt x="10185" y="4127"/>
                </a:lnTo>
                <a:lnTo>
                  <a:pt x="0" y="0"/>
                </a:lnTo>
                <a:close/>
              </a:path>
            </a:pathLst>
          </a:custGeom>
          <a:solidFill>
            <a:srgbClr val="556D79"/>
          </a:solidFill>
        </p:spPr>
        <p:txBody>
          <a:bodyPr wrap="square" lIns="0" tIns="0" rIns="0" bIns="0" rtlCol="0"/>
          <a:lstStyle/>
          <a:p/>
        </p:txBody>
      </p:sp>
      <p:sp>
        <p:nvSpPr>
          <p:cNvPr id="1751" name="object 1751"/>
          <p:cNvSpPr/>
          <p:nvPr/>
        </p:nvSpPr>
        <p:spPr>
          <a:xfrm>
            <a:off x="5315761" y="2357989"/>
            <a:ext cx="635" cy="0"/>
          </a:xfrm>
          <a:custGeom>
            <a:avLst/>
            <a:gdLst/>
            <a:ahLst/>
            <a:cxnLst/>
            <a:rect l="l" t="t" r="r" b="b"/>
            <a:pathLst>
              <a:path w="635" h="0">
                <a:moveTo>
                  <a:pt x="0" y="0"/>
                </a:moveTo>
                <a:lnTo>
                  <a:pt x="202" y="0"/>
                </a:lnTo>
              </a:path>
            </a:pathLst>
          </a:custGeom>
          <a:ln w="9245">
            <a:solidFill>
              <a:srgbClr val="A5A7AA"/>
            </a:solidFill>
          </a:ln>
        </p:spPr>
        <p:txBody>
          <a:bodyPr wrap="square" lIns="0" tIns="0" rIns="0" bIns="0" rtlCol="0"/>
          <a:lstStyle/>
          <a:p/>
        </p:txBody>
      </p:sp>
      <p:sp>
        <p:nvSpPr>
          <p:cNvPr id="1752" name="object 1752"/>
          <p:cNvSpPr/>
          <p:nvPr/>
        </p:nvSpPr>
        <p:spPr>
          <a:xfrm>
            <a:off x="5294682" y="2349215"/>
            <a:ext cx="21590" cy="8255"/>
          </a:xfrm>
          <a:custGeom>
            <a:avLst/>
            <a:gdLst/>
            <a:ahLst/>
            <a:cxnLst/>
            <a:rect l="l" t="t" r="r" b="b"/>
            <a:pathLst>
              <a:path w="21589" h="8255">
                <a:moveTo>
                  <a:pt x="19713" y="3594"/>
                </a:moveTo>
                <a:lnTo>
                  <a:pt x="10782" y="3594"/>
                </a:lnTo>
                <a:lnTo>
                  <a:pt x="20967" y="7721"/>
                </a:lnTo>
                <a:lnTo>
                  <a:pt x="21081" y="4152"/>
                </a:lnTo>
                <a:lnTo>
                  <a:pt x="19713" y="3594"/>
                </a:lnTo>
                <a:close/>
              </a:path>
              <a:path w="21589" h="8255">
                <a:moveTo>
                  <a:pt x="10909" y="0"/>
                </a:moveTo>
                <a:lnTo>
                  <a:pt x="114" y="4051"/>
                </a:lnTo>
                <a:lnTo>
                  <a:pt x="0" y="7620"/>
                </a:lnTo>
                <a:lnTo>
                  <a:pt x="10782" y="3594"/>
                </a:lnTo>
                <a:lnTo>
                  <a:pt x="19713" y="3594"/>
                </a:lnTo>
                <a:lnTo>
                  <a:pt x="10909" y="0"/>
                </a:lnTo>
                <a:close/>
              </a:path>
            </a:pathLst>
          </a:custGeom>
          <a:solidFill>
            <a:srgbClr val="FFFFFF"/>
          </a:solidFill>
        </p:spPr>
        <p:txBody>
          <a:bodyPr wrap="square" lIns="0" tIns="0" rIns="0" bIns="0" rtlCol="0"/>
          <a:lstStyle/>
          <a:p/>
        </p:txBody>
      </p:sp>
      <p:sp>
        <p:nvSpPr>
          <p:cNvPr id="1753" name="object 1753"/>
          <p:cNvSpPr/>
          <p:nvPr/>
        </p:nvSpPr>
        <p:spPr>
          <a:xfrm>
            <a:off x="5294487" y="2358606"/>
            <a:ext cx="11430" cy="10160"/>
          </a:xfrm>
          <a:custGeom>
            <a:avLst/>
            <a:gdLst/>
            <a:ahLst/>
            <a:cxnLst/>
            <a:rect l="l" t="t" r="r" b="b"/>
            <a:pathLst>
              <a:path w="11429" h="10160">
                <a:moveTo>
                  <a:pt x="10795" y="0"/>
                </a:moveTo>
                <a:lnTo>
                  <a:pt x="0" y="4025"/>
                </a:lnTo>
                <a:lnTo>
                  <a:pt x="304" y="9677"/>
                </a:lnTo>
                <a:lnTo>
                  <a:pt x="11112" y="5651"/>
                </a:lnTo>
                <a:lnTo>
                  <a:pt x="10795" y="0"/>
                </a:lnTo>
                <a:close/>
              </a:path>
            </a:pathLst>
          </a:custGeom>
          <a:solidFill>
            <a:srgbClr val="627D8A"/>
          </a:solidFill>
        </p:spPr>
        <p:txBody>
          <a:bodyPr wrap="square" lIns="0" tIns="0" rIns="0" bIns="0" rtlCol="0"/>
          <a:lstStyle/>
          <a:p/>
        </p:txBody>
      </p:sp>
      <p:sp>
        <p:nvSpPr>
          <p:cNvPr id="1754" name="object 1754"/>
          <p:cNvSpPr/>
          <p:nvPr/>
        </p:nvSpPr>
        <p:spPr>
          <a:xfrm>
            <a:off x="5305280" y="2358602"/>
            <a:ext cx="10795" cy="10160"/>
          </a:xfrm>
          <a:custGeom>
            <a:avLst/>
            <a:gdLst/>
            <a:ahLst/>
            <a:cxnLst/>
            <a:rect l="l" t="t" r="r" b="b"/>
            <a:pathLst>
              <a:path w="10795" h="10160">
                <a:moveTo>
                  <a:pt x="0" y="0"/>
                </a:moveTo>
                <a:lnTo>
                  <a:pt x="317" y="5651"/>
                </a:lnTo>
                <a:lnTo>
                  <a:pt x="10515" y="9791"/>
                </a:lnTo>
                <a:lnTo>
                  <a:pt x="10198" y="4140"/>
                </a:lnTo>
                <a:lnTo>
                  <a:pt x="0" y="0"/>
                </a:lnTo>
                <a:close/>
              </a:path>
            </a:pathLst>
          </a:custGeom>
          <a:solidFill>
            <a:srgbClr val="556D79"/>
          </a:solidFill>
        </p:spPr>
        <p:txBody>
          <a:bodyPr wrap="square" lIns="0" tIns="0" rIns="0" bIns="0" rtlCol="0"/>
          <a:lstStyle/>
          <a:p/>
        </p:txBody>
      </p:sp>
      <p:sp>
        <p:nvSpPr>
          <p:cNvPr id="1755" name="object 1755"/>
          <p:cNvSpPr/>
          <p:nvPr/>
        </p:nvSpPr>
        <p:spPr>
          <a:xfrm>
            <a:off x="5315595" y="2363785"/>
            <a:ext cx="635" cy="0"/>
          </a:xfrm>
          <a:custGeom>
            <a:avLst/>
            <a:gdLst/>
            <a:ahLst/>
            <a:cxnLst/>
            <a:rect l="l" t="t" r="r" b="b"/>
            <a:pathLst>
              <a:path w="635" h="0">
                <a:moveTo>
                  <a:pt x="0" y="0"/>
                </a:moveTo>
                <a:lnTo>
                  <a:pt x="203" y="0"/>
                </a:lnTo>
              </a:path>
            </a:pathLst>
          </a:custGeom>
          <a:ln w="9232">
            <a:solidFill>
              <a:srgbClr val="A5A7AA"/>
            </a:solidFill>
          </a:ln>
        </p:spPr>
        <p:txBody>
          <a:bodyPr wrap="square" lIns="0" tIns="0" rIns="0" bIns="0" rtlCol="0"/>
          <a:lstStyle/>
          <a:p/>
        </p:txBody>
      </p:sp>
      <p:sp>
        <p:nvSpPr>
          <p:cNvPr id="1756" name="object 1756"/>
          <p:cNvSpPr/>
          <p:nvPr/>
        </p:nvSpPr>
        <p:spPr>
          <a:xfrm>
            <a:off x="5294490" y="2355050"/>
            <a:ext cx="21590" cy="8255"/>
          </a:xfrm>
          <a:custGeom>
            <a:avLst/>
            <a:gdLst/>
            <a:ahLst/>
            <a:cxnLst/>
            <a:rect l="l" t="t" r="r" b="b"/>
            <a:pathLst>
              <a:path w="21589" h="8255">
                <a:moveTo>
                  <a:pt x="19722" y="3556"/>
                </a:moveTo>
                <a:lnTo>
                  <a:pt x="10794" y="3556"/>
                </a:lnTo>
                <a:lnTo>
                  <a:pt x="20993" y="7696"/>
                </a:lnTo>
                <a:lnTo>
                  <a:pt x="21107" y="4114"/>
                </a:lnTo>
                <a:lnTo>
                  <a:pt x="19722" y="3556"/>
                </a:lnTo>
                <a:close/>
              </a:path>
              <a:path w="21589" h="8255">
                <a:moveTo>
                  <a:pt x="10909" y="0"/>
                </a:moveTo>
                <a:lnTo>
                  <a:pt x="88" y="4013"/>
                </a:lnTo>
                <a:lnTo>
                  <a:pt x="0" y="7581"/>
                </a:lnTo>
                <a:lnTo>
                  <a:pt x="10794" y="3556"/>
                </a:lnTo>
                <a:lnTo>
                  <a:pt x="19722" y="3556"/>
                </a:lnTo>
                <a:lnTo>
                  <a:pt x="10909" y="0"/>
                </a:lnTo>
                <a:close/>
              </a:path>
            </a:pathLst>
          </a:custGeom>
          <a:solidFill>
            <a:srgbClr val="FFFFFF"/>
          </a:solidFill>
        </p:spPr>
        <p:txBody>
          <a:bodyPr wrap="square" lIns="0" tIns="0" rIns="0" bIns="0" rtlCol="0"/>
          <a:lstStyle/>
          <a:p/>
        </p:txBody>
      </p:sp>
      <p:sp>
        <p:nvSpPr>
          <p:cNvPr id="1757" name="object 1757"/>
          <p:cNvSpPr/>
          <p:nvPr/>
        </p:nvSpPr>
        <p:spPr>
          <a:xfrm>
            <a:off x="5294298" y="2364393"/>
            <a:ext cx="11430" cy="10160"/>
          </a:xfrm>
          <a:custGeom>
            <a:avLst/>
            <a:gdLst/>
            <a:ahLst/>
            <a:cxnLst/>
            <a:rect l="l" t="t" r="r" b="b"/>
            <a:pathLst>
              <a:path w="11429" h="10160">
                <a:moveTo>
                  <a:pt x="10807" y="0"/>
                </a:moveTo>
                <a:lnTo>
                  <a:pt x="0" y="4038"/>
                </a:lnTo>
                <a:lnTo>
                  <a:pt x="279" y="9690"/>
                </a:lnTo>
                <a:lnTo>
                  <a:pt x="11099" y="5664"/>
                </a:lnTo>
                <a:lnTo>
                  <a:pt x="10807" y="0"/>
                </a:lnTo>
                <a:close/>
              </a:path>
            </a:pathLst>
          </a:custGeom>
          <a:solidFill>
            <a:srgbClr val="627D8A"/>
          </a:solidFill>
        </p:spPr>
        <p:txBody>
          <a:bodyPr wrap="square" lIns="0" tIns="0" rIns="0" bIns="0" rtlCol="0"/>
          <a:lstStyle/>
          <a:p/>
        </p:txBody>
      </p:sp>
      <p:sp>
        <p:nvSpPr>
          <p:cNvPr id="1758" name="object 1758"/>
          <p:cNvSpPr/>
          <p:nvPr/>
        </p:nvSpPr>
        <p:spPr>
          <a:xfrm>
            <a:off x="5315412" y="2369595"/>
            <a:ext cx="635" cy="0"/>
          </a:xfrm>
          <a:custGeom>
            <a:avLst/>
            <a:gdLst/>
            <a:ahLst/>
            <a:cxnLst/>
            <a:rect l="l" t="t" r="r" b="b"/>
            <a:pathLst>
              <a:path w="635" h="0">
                <a:moveTo>
                  <a:pt x="0" y="0"/>
                </a:moveTo>
                <a:lnTo>
                  <a:pt x="191" y="0"/>
                </a:lnTo>
              </a:path>
            </a:pathLst>
          </a:custGeom>
          <a:ln w="9207">
            <a:solidFill>
              <a:srgbClr val="A5A7AA"/>
            </a:solidFill>
          </a:ln>
        </p:spPr>
        <p:txBody>
          <a:bodyPr wrap="square" lIns="0" tIns="0" rIns="0" bIns="0" rtlCol="0"/>
          <a:lstStyle/>
          <a:p/>
        </p:txBody>
      </p:sp>
      <p:sp>
        <p:nvSpPr>
          <p:cNvPr id="1759" name="object 1759"/>
          <p:cNvSpPr/>
          <p:nvPr/>
        </p:nvSpPr>
        <p:spPr>
          <a:xfrm>
            <a:off x="5305111" y="2364396"/>
            <a:ext cx="10795" cy="10160"/>
          </a:xfrm>
          <a:custGeom>
            <a:avLst/>
            <a:gdLst/>
            <a:ahLst/>
            <a:cxnLst/>
            <a:rect l="l" t="t" r="r" b="b"/>
            <a:pathLst>
              <a:path w="10795" h="10160">
                <a:moveTo>
                  <a:pt x="0" y="0"/>
                </a:moveTo>
                <a:lnTo>
                  <a:pt x="292" y="5651"/>
                </a:lnTo>
                <a:lnTo>
                  <a:pt x="10490" y="9804"/>
                </a:lnTo>
                <a:lnTo>
                  <a:pt x="10198" y="4152"/>
                </a:lnTo>
                <a:lnTo>
                  <a:pt x="0" y="0"/>
                </a:lnTo>
                <a:close/>
              </a:path>
            </a:pathLst>
          </a:custGeom>
          <a:solidFill>
            <a:srgbClr val="556D79"/>
          </a:solidFill>
        </p:spPr>
        <p:txBody>
          <a:bodyPr wrap="square" lIns="0" tIns="0" rIns="0" bIns="0" rtlCol="0"/>
          <a:lstStyle/>
          <a:p/>
        </p:txBody>
      </p:sp>
      <p:sp>
        <p:nvSpPr>
          <p:cNvPr id="1760" name="object 1760"/>
          <p:cNvSpPr/>
          <p:nvPr/>
        </p:nvSpPr>
        <p:spPr>
          <a:xfrm>
            <a:off x="5294307" y="2360843"/>
            <a:ext cx="21590" cy="8255"/>
          </a:xfrm>
          <a:custGeom>
            <a:avLst/>
            <a:gdLst/>
            <a:ahLst/>
            <a:cxnLst/>
            <a:rect l="l" t="t" r="r" b="b"/>
            <a:pathLst>
              <a:path w="21589" h="8255">
                <a:moveTo>
                  <a:pt x="19610" y="3543"/>
                </a:moveTo>
                <a:lnTo>
                  <a:pt x="10794" y="3543"/>
                </a:lnTo>
                <a:lnTo>
                  <a:pt x="21005" y="7708"/>
                </a:lnTo>
                <a:lnTo>
                  <a:pt x="21107" y="4152"/>
                </a:lnTo>
                <a:lnTo>
                  <a:pt x="19610" y="3543"/>
                </a:lnTo>
                <a:close/>
              </a:path>
              <a:path w="21589" h="8255">
                <a:moveTo>
                  <a:pt x="10909" y="0"/>
                </a:moveTo>
                <a:lnTo>
                  <a:pt x="114" y="4025"/>
                </a:lnTo>
                <a:lnTo>
                  <a:pt x="0" y="7581"/>
                </a:lnTo>
                <a:lnTo>
                  <a:pt x="10794" y="3543"/>
                </a:lnTo>
                <a:lnTo>
                  <a:pt x="19610" y="3543"/>
                </a:lnTo>
                <a:lnTo>
                  <a:pt x="10909" y="0"/>
                </a:lnTo>
                <a:close/>
              </a:path>
            </a:pathLst>
          </a:custGeom>
          <a:solidFill>
            <a:srgbClr val="FFFFFF"/>
          </a:solidFill>
        </p:spPr>
        <p:txBody>
          <a:bodyPr wrap="square" lIns="0" tIns="0" rIns="0" bIns="0" rtlCol="0"/>
          <a:lstStyle/>
          <a:p/>
        </p:txBody>
      </p:sp>
      <p:sp>
        <p:nvSpPr>
          <p:cNvPr id="1761" name="object 1761"/>
          <p:cNvSpPr/>
          <p:nvPr/>
        </p:nvSpPr>
        <p:spPr>
          <a:xfrm>
            <a:off x="5314871" y="2379403"/>
            <a:ext cx="635" cy="0"/>
          </a:xfrm>
          <a:custGeom>
            <a:avLst/>
            <a:gdLst/>
            <a:ahLst/>
            <a:cxnLst/>
            <a:rect l="l" t="t" r="r" b="b"/>
            <a:pathLst>
              <a:path w="635" h="0">
                <a:moveTo>
                  <a:pt x="0" y="0"/>
                </a:moveTo>
                <a:lnTo>
                  <a:pt x="635" y="0"/>
                </a:lnTo>
              </a:path>
            </a:pathLst>
          </a:custGeom>
          <a:ln w="16776">
            <a:solidFill>
              <a:srgbClr val="627D8A"/>
            </a:solidFill>
          </a:ln>
        </p:spPr>
        <p:txBody>
          <a:bodyPr wrap="square" lIns="0" tIns="0" rIns="0" bIns="0" rtlCol="0"/>
          <a:lstStyle/>
          <a:p/>
        </p:txBody>
      </p:sp>
      <p:sp>
        <p:nvSpPr>
          <p:cNvPr id="1762" name="object 1762"/>
          <p:cNvSpPr/>
          <p:nvPr/>
        </p:nvSpPr>
        <p:spPr>
          <a:xfrm>
            <a:off x="5241211" y="2396459"/>
            <a:ext cx="635" cy="0"/>
          </a:xfrm>
          <a:custGeom>
            <a:avLst/>
            <a:gdLst/>
            <a:ahLst/>
            <a:cxnLst/>
            <a:rect l="l" t="t" r="r" b="b"/>
            <a:pathLst>
              <a:path w="635" h="0">
                <a:moveTo>
                  <a:pt x="0" y="0"/>
                </a:moveTo>
                <a:lnTo>
                  <a:pt x="533" y="0"/>
                </a:lnTo>
              </a:path>
            </a:pathLst>
          </a:custGeom>
          <a:ln w="13398">
            <a:solidFill>
              <a:srgbClr val="627D8A"/>
            </a:solidFill>
          </a:ln>
        </p:spPr>
        <p:txBody>
          <a:bodyPr wrap="square" lIns="0" tIns="0" rIns="0" bIns="0" rtlCol="0"/>
          <a:lstStyle/>
          <a:p/>
        </p:txBody>
      </p:sp>
      <p:sp>
        <p:nvSpPr>
          <p:cNvPr id="1763" name="object 1763"/>
          <p:cNvSpPr/>
          <p:nvPr/>
        </p:nvSpPr>
        <p:spPr>
          <a:xfrm>
            <a:off x="5282924" y="2381983"/>
            <a:ext cx="21590" cy="24765"/>
          </a:xfrm>
          <a:custGeom>
            <a:avLst/>
            <a:gdLst/>
            <a:ahLst/>
            <a:cxnLst/>
            <a:rect l="l" t="t" r="r" b="b"/>
            <a:pathLst>
              <a:path w="21589" h="24764">
                <a:moveTo>
                  <a:pt x="0" y="0"/>
                </a:moveTo>
                <a:lnTo>
                  <a:pt x="292" y="5626"/>
                </a:lnTo>
                <a:lnTo>
                  <a:pt x="21056" y="24739"/>
                </a:lnTo>
                <a:lnTo>
                  <a:pt x="20751" y="19100"/>
                </a:lnTo>
                <a:lnTo>
                  <a:pt x="0" y="0"/>
                </a:lnTo>
                <a:close/>
              </a:path>
            </a:pathLst>
          </a:custGeom>
          <a:solidFill>
            <a:srgbClr val="4F6671"/>
          </a:solidFill>
        </p:spPr>
        <p:txBody>
          <a:bodyPr wrap="square" lIns="0" tIns="0" rIns="0" bIns="0" rtlCol="0"/>
          <a:lstStyle/>
          <a:p/>
        </p:txBody>
      </p:sp>
      <p:sp>
        <p:nvSpPr>
          <p:cNvPr id="1764" name="object 1764"/>
          <p:cNvSpPr/>
          <p:nvPr/>
        </p:nvSpPr>
        <p:spPr>
          <a:xfrm>
            <a:off x="5303682" y="2382207"/>
            <a:ext cx="22860" cy="24765"/>
          </a:xfrm>
          <a:custGeom>
            <a:avLst/>
            <a:gdLst/>
            <a:ahLst/>
            <a:cxnLst/>
            <a:rect l="l" t="t" r="r" b="b"/>
            <a:pathLst>
              <a:path w="22860" h="24764">
                <a:moveTo>
                  <a:pt x="22174" y="0"/>
                </a:moveTo>
                <a:lnTo>
                  <a:pt x="0" y="18872"/>
                </a:lnTo>
                <a:lnTo>
                  <a:pt x="292" y="24523"/>
                </a:lnTo>
                <a:lnTo>
                  <a:pt x="22491" y="5664"/>
                </a:lnTo>
                <a:lnTo>
                  <a:pt x="22174" y="0"/>
                </a:lnTo>
                <a:close/>
              </a:path>
            </a:pathLst>
          </a:custGeom>
          <a:solidFill>
            <a:srgbClr val="627D8A"/>
          </a:solidFill>
        </p:spPr>
        <p:txBody>
          <a:bodyPr wrap="square" lIns="0" tIns="0" rIns="0" bIns="0" rtlCol="0"/>
          <a:lstStyle/>
          <a:p/>
        </p:txBody>
      </p:sp>
      <p:sp>
        <p:nvSpPr>
          <p:cNvPr id="1765" name="object 1765"/>
          <p:cNvSpPr/>
          <p:nvPr/>
        </p:nvSpPr>
        <p:spPr>
          <a:xfrm>
            <a:off x="5282990" y="2366849"/>
            <a:ext cx="43180" cy="34290"/>
          </a:xfrm>
          <a:custGeom>
            <a:avLst/>
            <a:gdLst/>
            <a:ahLst/>
            <a:cxnLst/>
            <a:rect l="l" t="t" r="r" b="b"/>
            <a:pathLst>
              <a:path w="43179" h="34289">
                <a:moveTo>
                  <a:pt x="22041" y="0"/>
                </a:moveTo>
                <a:lnTo>
                  <a:pt x="11234" y="4038"/>
                </a:lnTo>
                <a:lnTo>
                  <a:pt x="10891" y="15189"/>
                </a:lnTo>
                <a:lnTo>
                  <a:pt x="0" y="15189"/>
                </a:lnTo>
                <a:lnTo>
                  <a:pt x="20682" y="34239"/>
                </a:lnTo>
                <a:lnTo>
                  <a:pt x="42869" y="15354"/>
                </a:lnTo>
                <a:lnTo>
                  <a:pt x="31884" y="15316"/>
                </a:lnTo>
                <a:lnTo>
                  <a:pt x="31888" y="15189"/>
                </a:lnTo>
                <a:lnTo>
                  <a:pt x="10891" y="15189"/>
                </a:lnTo>
                <a:lnTo>
                  <a:pt x="31890" y="15125"/>
                </a:lnTo>
                <a:lnTo>
                  <a:pt x="32227" y="4165"/>
                </a:lnTo>
                <a:lnTo>
                  <a:pt x="22041" y="0"/>
                </a:lnTo>
                <a:close/>
              </a:path>
            </a:pathLst>
          </a:custGeom>
          <a:solidFill>
            <a:srgbClr val="FFFFFF"/>
          </a:solidFill>
        </p:spPr>
        <p:txBody>
          <a:bodyPr wrap="square" lIns="0" tIns="0" rIns="0" bIns="0" rtlCol="0"/>
          <a:lstStyle/>
          <a:p/>
        </p:txBody>
      </p:sp>
      <p:sp>
        <p:nvSpPr>
          <p:cNvPr id="1766" name="object 1766"/>
          <p:cNvSpPr/>
          <p:nvPr/>
        </p:nvSpPr>
        <p:spPr>
          <a:xfrm>
            <a:off x="5270712" y="2397685"/>
            <a:ext cx="6350" cy="13335"/>
          </a:xfrm>
          <a:custGeom>
            <a:avLst/>
            <a:gdLst/>
            <a:ahLst/>
            <a:cxnLst/>
            <a:rect l="l" t="t" r="r" b="b"/>
            <a:pathLst>
              <a:path w="6350" h="13335">
                <a:moveTo>
                  <a:pt x="0" y="0"/>
                </a:moveTo>
                <a:lnTo>
                  <a:pt x="330" y="5638"/>
                </a:lnTo>
                <a:lnTo>
                  <a:pt x="5880" y="13208"/>
                </a:lnTo>
                <a:lnTo>
                  <a:pt x="5562" y="7569"/>
                </a:lnTo>
                <a:lnTo>
                  <a:pt x="0" y="0"/>
                </a:lnTo>
                <a:close/>
              </a:path>
            </a:pathLst>
          </a:custGeom>
          <a:solidFill>
            <a:srgbClr val="556D79"/>
          </a:solidFill>
        </p:spPr>
        <p:txBody>
          <a:bodyPr wrap="square" lIns="0" tIns="0" rIns="0" bIns="0" rtlCol="0"/>
          <a:lstStyle/>
          <a:p/>
        </p:txBody>
      </p:sp>
      <p:sp>
        <p:nvSpPr>
          <p:cNvPr id="1767" name="object 1767"/>
          <p:cNvSpPr/>
          <p:nvPr/>
        </p:nvSpPr>
        <p:spPr>
          <a:xfrm>
            <a:off x="5278935" y="2397720"/>
            <a:ext cx="6350" cy="13335"/>
          </a:xfrm>
          <a:custGeom>
            <a:avLst/>
            <a:gdLst/>
            <a:ahLst/>
            <a:cxnLst/>
            <a:rect l="l" t="t" r="r" b="b"/>
            <a:pathLst>
              <a:path w="6350" h="13335">
                <a:moveTo>
                  <a:pt x="0" y="0"/>
                </a:moveTo>
                <a:lnTo>
                  <a:pt x="317" y="5651"/>
                </a:lnTo>
                <a:lnTo>
                  <a:pt x="5829" y="13220"/>
                </a:lnTo>
                <a:lnTo>
                  <a:pt x="5524" y="7569"/>
                </a:lnTo>
                <a:lnTo>
                  <a:pt x="0" y="0"/>
                </a:lnTo>
                <a:close/>
              </a:path>
            </a:pathLst>
          </a:custGeom>
          <a:solidFill>
            <a:srgbClr val="556D79"/>
          </a:solidFill>
        </p:spPr>
        <p:txBody>
          <a:bodyPr wrap="square" lIns="0" tIns="0" rIns="0" bIns="0" rtlCol="0"/>
          <a:lstStyle/>
          <a:p/>
        </p:txBody>
      </p:sp>
      <p:sp>
        <p:nvSpPr>
          <p:cNvPr id="1768" name="object 1768"/>
          <p:cNvSpPr/>
          <p:nvPr/>
        </p:nvSpPr>
        <p:spPr>
          <a:xfrm>
            <a:off x="5287124" y="2397754"/>
            <a:ext cx="6350" cy="13335"/>
          </a:xfrm>
          <a:custGeom>
            <a:avLst/>
            <a:gdLst/>
            <a:ahLst/>
            <a:cxnLst/>
            <a:rect l="l" t="t" r="r" b="b"/>
            <a:pathLst>
              <a:path w="6350" h="13335">
                <a:moveTo>
                  <a:pt x="0" y="0"/>
                </a:moveTo>
                <a:lnTo>
                  <a:pt x="317" y="5651"/>
                </a:lnTo>
                <a:lnTo>
                  <a:pt x="5867" y="13246"/>
                </a:lnTo>
                <a:lnTo>
                  <a:pt x="5549" y="7581"/>
                </a:lnTo>
                <a:lnTo>
                  <a:pt x="0" y="0"/>
                </a:lnTo>
                <a:close/>
              </a:path>
            </a:pathLst>
          </a:custGeom>
          <a:solidFill>
            <a:srgbClr val="556D79"/>
          </a:solidFill>
        </p:spPr>
        <p:txBody>
          <a:bodyPr wrap="square" lIns="0" tIns="0" rIns="0" bIns="0" rtlCol="0"/>
          <a:lstStyle/>
          <a:p/>
        </p:txBody>
      </p:sp>
      <p:sp>
        <p:nvSpPr>
          <p:cNvPr id="1769" name="object 1769"/>
          <p:cNvSpPr/>
          <p:nvPr/>
        </p:nvSpPr>
        <p:spPr>
          <a:xfrm>
            <a:off x="5314619" y="2397933"/>
            <a:ext cx="6350" cy="13335"/>
          </a:xfrm>
          <a:custGeom>
            <a:avLst/>
            <a:gdLst/>
            <a:ahLst/>
            <a:cxnLst/>
            <a:rect l="l" t="t" r="r" b="b"/>
            <a:pathLst>
              <a:path w="6350" h="13335">
                <a:moveTo>
                  <a:pt x="6007" y="0"/>
                </a:moveTo>
                <a:lnTo>
                  <a:pt x="0" y="7264"/>
                </a:lnTo>
                <a:lnTo>
                  <a:pt x="317" y="12915"/>
                </a:lnTo>
                <a:lnTo>
                  <a:pt x="6324" y="5664"/>
                </a:lnTo>
                <a:lnTo>
                  <a:pt x="6007" y="0"/>
                </a:lnTo>
                <a:close/>
              </a:path>
            </a:pathLst>
          </a:custGeom>
          <a:solidFill>
            <a:srgbClr val="627D8A"/>
          </a:solidFill>
        </p:spPr>
        <p:txBody>
          <a:bodyPr wrap="square" lIns="0" tIns="0" rIns="0" bIns="0" rtlCol="0"/>
          <a:lstStyle/>
          <a:p/>
        </p:txBody>
      </p:sp>
      <p:sp>
        <p:nvSpPr>
          <p:cNvPr id="1770" name="object 1770"/>
          <p:cNvSpPr/>
          <p:nvPr/>
        </p:nvSpPr>
        <p:spPr>
          <a:xfrm>
            <a:off x="5322844" y="2397991"/>
            <a:ext cx="6350" cy="13335"/>
          </a:xfrm>
          <a:custGeom>
            <a:avLst/>
            <a:gdLst/>
            <a:ahLst/>
            <a:cxnLst/>
            <a:rect l="l" t="t" r="r" b="b"/>
            <a:pathLst>
              <a:path w="6350" h="13335">
                <a:moveTo>
                  <a:pt x="6019" y="0"/>
                </a:moveTo>
                <a:lnTo>
                  <a:pt x="0" y="7251"/>
                </a:lnTo>
                <a:lnTo>
                  <a:pt x="292" y="12903"/>
                </a:lnTo>
                <a:lnTo>
                  <a:pt x="6311" y="5651"/>
                </a:lnTo>
                <a:lnTo>
                  <a:pt x="6019" y="0"/>
                </a:lnTo>
                <a:close/>
              </a:path>
            </a:pathLst>
          </a:custGeom>
          <a:solidFill>
            <a:srgbClr val="627D8A"/>
          </a:solidFill>
        </p:spPr>
        <p:txBody>
          <a:bodyPr wrap="square" lIns="0" tIns="0" rIns="0" bIns="0" rtlCol="0"/>
          <a:lstStyle/>
          <a:p/>
        </p:txBody>
      </p:sp>
      <p:sp>
        <p:nvSpPr>
          <p:cNvPr id="1771" name="object 1771"/>
          <p:cNvSpPr/>
          <p:nvPr/>
        </p:nvSpPr>
        <p:spPr>
          <a:xfrm>
            <a:off x="5331062" y="2398041"/>
            <a:ext cx="6350" cy="13335"/>
          </a:xfrm>
          <a:custGeom>
            <a:avLst/>
            <a:gdLst/>
            <a:ahLst/>
            <a:cxnLst/>
            <a:rect l="l" t="t" r="r" b="b"/>
            <a:pathLst>
              <a:path w="6350" h="13335">
                <a:moveTo>
                  <a:pt x="5994" y="0"/>
                </a:moveTo>
                <a:lnTo>
                  <a:pt x="0" y="7251"/>
                </a:lnTo>
                <a:lnTo>
                  <a:pt x="279" y="12890"/>
                </a:lnTo>
                <a:lnTo>
                  <a:pt x="6299" y="5638"/>
                </a:lnTo>
                <a:lnTo>
                  <a:pt x="5994" y="0"/>
                </a:lnTo>
                <a:close/>
              </a:path>
            </a:pathLst>
          </a:custGeom>
          <a:solidFill>
            <a:srgbClr val="627D8A"/>
          </a:solidFill>
        </p:spPr>
        <p:txBody>
          <a:bodyPr wrap="square" lIns="0" tIns="0" rIns="0" bIns="0" rtlCol="0"/>
          <a:lstStyle/>
          <a:p/>
        </p:txBody>
      </p:sp>
      <p:sp>
        <p:nvSpPr>
          <p:cNvPr id="1772" name="object 1772"/>
          <p:cNvSpPr/>
          <p:nvPr/>
        </p:nvSpPr>
        <p:spPr>
          <a:xfrm>
            <a:off x="5266790" y="2405239"/>
            <a:ext cx="6350" cy="13335"/>
          </a:xfrm>
          <a:custGeom>
            <a:avLst/>
            <a:gdLst/>
            <a:ahLst/>
            <a:cxnLst/>
            <a:rect l="l" t="t" r="r" b="b"/>
            <a:pathLst>
              <a:path w="6350" h="13335">
                <a:moveTo>
                  <a:pt x="6007" y="0"/>
                </a:moveTo>
                <a:lnTo>
                  <a:pt x="0" y="7238"/>
                </a:lnTo>
                <a:lnTo>
                  <a:pt x="304" y="12890"/>
                </a:lnTo>
                <a:lnTo>
                  <a:pt x="6299" y="5638"/>
                </a:lnTo>
                <a:lnTo>
                  <a:pt x="6007" y="0"/>
                </a:lnTo>
                <a:close/>
              </a:path>
            </a:pathLst>
          </a:custGeom>
          <a:solidFill>
            <a:srgbClr val="627D8A"/>
          </a:solidFill>
        </p:spPr>
        <p:txBody>
          <a:bodyPr wrap="square" lIns="0" tIns="0" rIns="0" bIns="0" rtlCol="0"/>
          <a:lstStyle/>
          <a:p/>
        </p:txBody>
      </p:sp>
      <p:sp>
        <p:nvSpPr>
          <p:cNvPr id="1773" name="object 1773"/>
          <p:cNvSpPr/>
          <p:nvPr/>
        </p:nvSpPr>
        <p:spPr>
          <a:xfrm>
            <a:off x="5240742" y="2415233"/>
            <a:ext cx="26670" cy="0"/>
          </a:xfrm>
          <a:custGeom>
            <a:avLst/>
            <a:gdLst/>
            <a:ahLst/>
            <a:cxnLst/>
            <a:rect l="l" t="t" r="r" b="b"/>
            <a:pathLst>
              <a:path w="26670" h="0">
                <a:moveTo>
                  <a:pt x="0" y="0"/>
                </a:moveTo>
                <a:lnTo>
                  <a:pt x="26352" y="0"/>
                </a:lnTo>
              </a:path>
            </a:pathLst>
          </a:custGeom>
          <a:ln w="5791">
            <a:solidFill>
              <a:srgbClr val="556D79"/>
            </a:solidFill>
          </a:ln>
        </p:spPr>
        <p:txBody>
          <a:bodyPr wrap="square" lIns="0" tIns="0" rIns="0" bIns="0" rtlCol="0"/>
          <a:lstStyle/>
          <a:p/>
        </p:txBody>
      </p:sp>
      <p:sp>
        <p:nvSpPr>
          <p:cNvPr id="1774" name="object 1774"/>
          <p:cNvSpPr/>
          <p:nvPr/>
        </p:nvSpPr>
        <p:spPr>
          <a:xfrm>
            <a:off x="5270279" y="2415332"/>
            <a:ext cx="5715" cy="0"/>
          </a:xfrm>
          <a:custGeom>
            <a:avLst/>
            <a:gdLst/>
            <a:ahLst/>
            <a:cxnLst/>
            <a:rect l="l" t="t" r="r" b="b"/>
            <a:pathLst>
              <a:path w="5714" h="0">
                <a:moveTo>
                  <a:pt x="0" y="0"/>
                </a:moveTo>
                <a:lnTo>
                  <a:pt x="5321" y="0"/>
                </a:lnTo>
              </a:path>
            </a:pathLst>
          </a:custGeom>
          <a:ln w="5676">
            <a:solidFill>
              <a:srgbClr val="556D79"/>
            </a:solidFill>
          </a:ln>
        </p:spPr>
        <p:txBody>
          <a:bodyPr wrap="square" lIns="0" tIns="0" rIns="0" bIns="0" rtlCol="0"/>
          <a:lstStyle/>
          <a:p/>
        </p:txBody>
      </p:sp>
      <p:sp>
        <p:nvSpPr>
          <p:cNvPr id="1775" name="object 1775"/>
          <p:cNvSpPr/>
          <p:nvPr/>
        </p:nvSpPr>
        <p:spPr>
          <a:xfrm>
            <a:off x="5275321" y="2405282"/>
            <a:ext cx="6350" cy="13335"/>
          </a:xfrm>
          <a:custGeom>
            <a:avLst/>
            <a:gdLst/>
            <a:ahLst/>
            <a:cxnLst/>
            <a:rect l="l" t="t" r="r" b="b"/>
            <a:pathLst>
              <a:path w="6350" h="13335">
                <a:moveTo>
                  <a:pt x="6007" y="0"/>
                </a:moveTo>
                <a:lnTo>
                  <a:pt x="0" y="7251"/>
                </a:lnTo>
                <a:lnTo>
                  <a:pt x="279" y="12890"/>
                </a:lnTo>
                <a:lnTo>
                  <a:pt x="6299" y="5638"/>
                </a:lnTo>
                <a:lnTo>
                  <a:pt x="6007" y="0"/>
                </a:lnTo>
                <a:close/>
              </a:path>
            </a:pathLst>
          </a:custGeom>
          <a:solidFill>
            <a:srgbClr val="627D8A"/>
          </a:solidFill>
        </p:spPr>
        <p:txBody>
          <a:bodyPr wrap="square" lIns="0" tIns="0" rIns="0" bIns="0" rtlCol="0"/>
          <a:lstStyle/>
          <a:p/>
        </p:txBody>
      </p:sp>
      <p:sp>
        <p:nvSpPr>
          <p:cNvPr id="1776" name="object 1776"/>
          <p:cNvSpPr/>
          <p:nvPr/>
        </p:nvSpPr>
        <p:spPr>
          <a:xfrm>
            <a:off x="5270276" y="2397684"/>
            <a:ext cx="11430" cy="15240"/>
          </a:xfrm>
          <a:custGeom>
            <a:avLst/>
            <a:gdLst/>
            <a:ahLst/>
            <a:cxnLst/>
            <a:rect l="l" t="t" r="r" b="b"/>
            <a:pathLst>
              <a:path w="11429" h="15239">
                <a:moveTo>
                  <a:pt x="444" y="0"/>
                </a:moveTo>
                <a:lnTo>
                  <a:pt x="5994" y="7569"/>
                </a:lnTo>
                <a:lnTo>
                  <a:pt x="0" y="14808"/>
                </a:lnTo>
                <a:lnTo>
                  <a:pt x="5041" y="14846"/>
                </a:lnTo>
                <a:lnTo>
                  <a:pt x="11048" y="7594"/>
                </a:lnTo>
                <a:lnTo>
                  <a:pt x="5499" y="12"/>
                </a:lnTo>
                <a:lnTo>
                  <a:pt x="444" y="0"/>
                </a:lnTo>
                <a:close/>
              </a:path>
            </a:pathLst>
          </a:custGeom>
          <a:solidFill>
            <a:srgbClr val="FFFFFF"/>
          </a:solidFill>
        </p:spPr>
        <p:txBody>
          <a:bodyPr wrap="square" lIns="0" tIns="0" rIns="0" bIns="0" rtlCol="0"/>
          <a:lstStyle/>
          <a:p/>
        </p:txBody>
      </p:sp>
      <p:sp>
        <p:nvSpPr>
          <p:cNvPr id="1777" name="object 1777"/>
          <p:cNvSpPr/>
          <p:nvPr/>
        </p:nvSpPr>
        <p:spPr>
          <a:xfrm>
            <a:off x="5283521" y="2405328"/>
            <a:ext cx="6350" cy="13335"/>
          </a:xfrm>
          <a:custGeom>
            <a:avLst/>
            <a:gdLst/>
            <a:ahLst/>
            <a:cxnLst/>
            <a:rect l="l" t="t" r="r" b="b"/>
            <a:pathLst>
              <a:path w="6350" h="13335">
                <a:moveTo>
                  <a:pt x="6007" y="0"/>
                </a:moveTo>
                <a:lnTo>
                  <a:pt x="0" y="7251"/>
                </a:lnTo>
                <a:lnTo>
                  <a:pt x="292" y="12877"/>
                </a:lnTo>
                <a:lnTo>
                  <a:pt x="6311" y="5638"/>
                </a:lnTo>
                <a:lnTo>
                  <a:pt x="6007" y="0"/>
                </a:lnTo>
                <a:close/>
              </a:path>
            </a:pathLst>
          </a:custGeom>
          <a:solidFill>
            <a:srgbClr val="627D8A"/>
          </a:solidFill>
        </p:spPr>
        <p:txBody>
          <a:bodyPr wrap="square" lIns="0" tIns="0" rIns="0" bIns="0" rtlCol="0"/>
          <a:lstStyle/>
          <a:p/>
        </p:txBody>
      </p:sp>
      <p:sp>
        <p:nvSpPr>
          <p:cNvPr id="1778" name="object 1778"/>
          <p:cNvSpPr/>
          <p:nvPr/>
        </p:nvSpPr>
        <p:spPr>
          <a:xfrm>
            <a:off x="5278498" y="2397723"/>
            <a:ext cx="11430" cy="15240"/>
          </a:xfrm>
          <a:custGeom>
            <a:avLst/>
            <a:gdLst/>
            <a:ahLst/>
            <a:cxnLst/>
            <a:rect l="l" t="t" r="r" b="b"/>
            <a:pathLst>
              <a:path w="11429" h="15239">
                <a:moveTo>
                  <a:pt x="431" y="0"/>
                </a:moveTo>
                <a:lnTo>
                  <a:pt x="5956" y="7569"/>
                </a:lnTo>
                <a:lnTo>
                  <a:pt x="0" y="14820"/>
                </a:lnTo>
                <a:lnTo>
                  <a:pt x="5016" y="14858"/>
                </a:lnTo>
                <a:lnTo>
                  <a:pt x="11023" y="7607"/>
                </a:lnTo>
                <a:lnTo>
                  <a:pt x="5499" y="12"/>
                </a:lnTo>
                <a:lnTo>
                  <a:pt x="431" y="0"/>
                </a:lnTo>
                <a:close/>
              </a:path>
            </a:pathLst>
          </a:custGeom>
          <a:solidFill>
            <a:srgbClr val="FFFFFF"/>
          </a:solidFill>
        </p:spPr>
        <p:txBody>
          <a:bodyPr wrap="square" lIns="0" tIns="0" rIns="0" bIns="0" rtlCol="0"/>
          <a:lstStyle/>
          <a:p/>
        </p:txBody>
      </p:sp>
      <p:sp>
        <p:nvSpPr>
          <p:cNvPr id="1779" name="object 1779"/>
          <p:cNvSpPr/>
          <p:nvPr/>
        </p:nvSpPr>
        <p:spPr>
          <a:xfrm>
            <a:off x="5278492" y="2415375"/>
            <a:ext cx="5715" cy="0"/>
          </a:xfrm>
          <a:custGeom>
            <a:avLst/>
            <a:gdLst/>
            <a:ahLst/>
            <a:cxnLst/>
            <a:rect l="l" t="t" r="r" b="b"/>
            <a:pathLst>
              <a:path w="5714" h="0">
                <a:moveTo>
                  <a:pt x="0" y="0"/>
                </a:moveTo>
                <a:lnTo>
                  <a:pt x="5321" y="0"/>
                </a:lnTo>
              </a:path>
            </a:pathLst>
          </a:custGeom>
          <a:ln w="5664">
            <a:solidFill>
              <a:srgbClr val="556D79"/>
            </a:solidFill>
          </a:ln>
        </p:spPr>
        <p:txBody>
          <a:bodyPr wrap="square" lIns="0" tIns="0" rIns="0" bIns="0" rtlCol="0"/>
          <a:lstStyle/>
          <a:p/>
        </p:txBody>
      </p:sp>
      <p:sp>
        <p:nvSpPr>
          <p:cNvPr id="1780" name="object 1780"/>
          <p:cNvSpPr/>
          <p:nvPr/>
        </p:nvSpPr>
        <p:spPr>
          <a:xfrm>
            <a:off x="5291728" y="2405375"/>
            <a:ext cx="6350" cy="13335"/>
          </a:xfrm>
          <a:custGeom>
            <a:avLst/>
            <a:gdLst/>
            <a:ahLst/>
            <a:cxnLst/>
            <a:rect l="l" t="t" r="r" b="b"/>
            <a:pathLst>
              <a:path w="6350" h="13335">
                <a:moveTo>
                  <a:pt x="6007" y="0"/>
                </a:moveTo>
                <a:lnTo>
                  <a:pt x="0" y="7251"/>
                </a:lnTo>
                <a:lnTo>
                  <a:pt x="292" y="12903"/>
                </a:lnTo>
                <a:lnTo>
                  <a:pt x="6324" y="5638"/>
                </a:lnTo>
                <a:lnTo>
                  <a:pt x="6007" y="0"/>
                </a:lnTo>
                <a:close/>
              </a:path>
            </a:pathLst>
          </a:custGeom>
          <a:solidFill>
            <a:srgbClr val="627D8A"/>
          </a:solidFill>
        </p:spPr>
        <p:txBody>
          <a:bodyPr wrap="square" lIns="0" tIns="0" rIns="0" bIns="0" rtlCol="0"/>
          <a:lstStyle/>
          <a:p/>
        </p:txBody>
      </p:sp>
      <p:sp>
        <p:nvSpPr>
          <p:cNvPr id="1781" name="object 1781"/>
          <p:cNvSpPr/>
          <p:nvPr/>
        </p:nvSpPr>
        <p:spPr>
          <a:xfrm>
            <a:off x="5286673" y="2415431"/>
            <a:ext cx="5715" cy="0"/>
          </a:xfrm>
          <a:custGeom>
            <a:avLst/>
            <a:gdLst/>
            <a:ahLst/>
            <a:cxnLst/>
            <a:rect l="l" t="t" r="r" b="b"/>
            <a:pathLst>
              <a:path w="5714" h="0">
                <a:moveTo>
                  <a:pt x="0" y="0"/>
                </a:moveTo>
                <a:lnTo>
                  <a:pt x="5346" y="0"/>
                </a:lnTo>
              </a:path>
            </a:pathLst>
          </a:custGeom>
          <a:ln w="5689">
            <a:solidFill>
              <a:srgbClr val="556D79"/>
            </a:solidFill>
          </a:ln>
        </p:spPr>
        <p:txBody>
          <a:bodyPr wrap="square" lIns="0" tIns="0" rIns="0" bIns="0" rtlCol="0"/>
          <a:lstStyle/>
          <a:p/>
        </p:txBody>
      </p:sp>
      <p:sp>
        <p:nvSpPr>
          <p:cNvPr id="1782" name="object 1782"/>
          <p:cNvSpPr/>
          <p:nvPr/>
        </p:nvSpPr>
        <p:spPr>
          <a:xfrm>
            <a:off x="5286673" y="2397755"/>
            <a:ext cx="11430" cy="15240"/>
          </a:xfrm>
          <a:custGeom>
            <a:avLst/>
            <a:gdLst/>
            <a:ahLst/>
            <a:cxnLst/>
            <a:rect l="l" t="t" r="r" b="b"/>
            <a:pathLst>
              <a:path w="11429" h="15239">
                <a:moveTo>
                  <a:pt x="457" y="0"/>
                </a:moveTo>
                <a:lnTo>
                  <a:pt x="6007" y="7581"/>
                </a:lnTo>
                <a:lnTo>
                  <a:pt x="0" y="14833"/>
                </a:lnTo>
                <a:lnTo>
                  <a:pt x="5054" y="14871"/>
                </a:lnTo>
                <a:lnTo>
                  <a:pt x="11061" y="7620"/>
                </a:lnTo>
                <a:lnTo>
                  <a:pt x="5524" y="38"/>
                </a:lnTo>
                <a:lnTo>
                  <a:pt x="457" y="0"/>
                </a:lnTo>
                <a:close/>
              </a:path>
            </a:pathLst>
          </a:custGeom>
          <a:solidFill>
            <a:srgbClr val="FFFFFF"/>
          </a:solidFill>
        </p:spPr>
        <p:txBody>
          <a:bodyPr wrap="square" lIns="0" tIns="0" rIns="0" bIns="0" rtlCol="0"/>
          <a:lstStyle/>
          <a:p/>
        </p:txBody>
      </p:sp>
      <p:sp>
        <p:nvSpPr>
          <p:cNvPr id="1783" name="object 1783"/>
          <p:cNvSpPr/>
          <p:nvPr/>
        </p:nvSpPr>
        <p:spPr>
          <a:xfrm>
            <a:off x="5309608" y="2405194"/>
            <a:ext cx="6350" cy="13335"/>
          </a:xfrm>
          <a:custGeom>
            <a:avLst/>
            <a:gdLst/>
            <a:ahLst/>
            <a:cxnLst/>
            <a:rect l="l" t="t" r="r" b="b"/>
            <a:pathLst>
              <a:path w="6350" h="13335">
                <a:moveTo>
                  <a:pt x="0" y="0"/>
                </a:moveTo>
                <a:lnTo>
                  <a:pt x="279" y="5651"/>
                </a:lnTo>
                <a:lnTo>
                  <a:pt x="5816" y="13208"/>
                </a:lnTo>
                <a:lnTo>
                  <a:pt x="5524" y="7543"/>
                </a:lnTo>
                <a:lnTo>
                  <a:pt x="0" y="0"/>
                </a:lnTo>
                <a:close/>
              </a:path>
            </a:pathLst>
          </a:custGeom>
          <a:solidFill>
            <a:srgbClr val="556D79"/>
          </a:solidFill>
        </p:spPr>
        <p:txBody>
          <a:bodyPr wrap="square" lIns="0" tIns="0" rIns="0" bIns="0" rtlCol="0"/>
          <a:lstStyle/>
          <a:p/>
        </p:txBody>
      </p:sp>
      <p:sp>
        <p:nvSpPr>
          <p:cNvPr id="1784" name="object 1784"/>
          <p:cNvSpPr/>
          <p:nvPr/>
        </p:nvSpPr>
        <p:spPr>
          <a:xfrm>
            <a:off x="5317785" y="2405213"/>
            <a:ext cx="6350" cy="13335"/>
          </a:xfrm>
          <a:custGeom>
            <a:avLst/>
            <a:gdLst/>
            <a:ahLst/>
            <a:cxnLst/>
            <a:rect l="l" t="t" r="r" b="b"/>
            <a:pathLst>
              <a:path w="6350" h="13335">
                <a:moveTo>
                  <a:pt x="0" y="0"/>
                </a:moveTo>
                <a:lnTo>
                  <a:pt x="292" y="5664"/>
                </a:lnTo>
                <a:lnTo>
                  <a:pt x="5841" y="13220"/>
                </a:lnTo>
                <a:lnTo>
                  <a:pt x="5562" y="7581"/>
                </a:lnTo>
                <a:lnTo>
                  <a:pt x="0" y="0"/>
                </a:lnTo>
                <a:close/>
              </a:path>
            </a:pathLst>
          </a:custGeom>
          <a:solidFill>
            <a:srgbClr val="556D79"/>
          </a:solidFill>
        </p:spPr>
        <p:txBody>
          <a:bodyPr wrap="square" lIns="0" tIns="0" rIns="0" bIns="0" rtlCol="0"/>
          <a:lstStyle/>
          <a:p/>
        </p:txBody>
      </p:sp>
      <p:sp>
        <p:nvSpPr>
          <p:cNvPr id="1785" name="object 1785"/>
          <p:cNvSpPr/>
          <p:nvPr/>
        </p:nvSpPr>
        <p:spPr>
          <a:xfrm>
            <a:off x="5315130" y="2415580"/>
            <a:ext cx="5715" cy="0"/>
          </a:xfrm>
          <a:custGeom>
            <a:avLst/>
            <a:gdLst/>
            <a:ahLst/>
            <a:cxnLst/>
            <a:rect l="l" t="t" r="r" b="b"/>
            <a:pathLst>
              <a:path w="5714" h="0">
                <a:moveTo>
                  <a:pt x="0" y="0"/>
                </a:moveTo>
                <a:lnTo>
                  <a:pt x="5346" y="0"/>
                </a:lnTo>
              </a:path>
            </a:pathLst>
          </a:custGeom>
          <a:ln w="5689">
            <a:solidFill>
              <a:srgbClr val="556D79"/>
            </a:solidFill>
          </a:ln>
        </p:spPr>
        <p:txBody>
          <a:bodyPr wrap="square" lIns="0" tIns="0" rIns="0" bIns="0" rtlCol="0"/>
          <a:lstStyle/>
          <a:p/>
        </p:txBody>
      </p:sp>
      <p:sp>
        <p:nvSpPr>
          <p:cNvPr id="1786" name="object 1786"/>
          <p:cNvSpPr/>
          <p:nvPr/>
        </p:nvSpPr>
        <p:spPr>
          <a:xfrm>
            <a:off x="5309615" y="2397920"/>
            <a:ext cx="11430" cy="15240"/>
          </a:xfrm>
          <a:custGeom>
            <a:avLst/>
            <a:gdLst/>
            <a:ahLst/>
            <a:cxnLst/>
            <a:rect l="l" t="t" r="r" b="b"/>
            <a:pathLst>
              <a:path w="11429" h="15239">
                <a:moveTo>
                  <a:pt x="5981" y="0"/>
                </a:moveTo>
                <a:lnTo>
                  <a:pt x="0" y="7277"/>
                </a:lnTo>
                <a:lnTo>
                  <a:pt x="5511" y="14820"/>
                </a:lnTo>
                <a:lnTo>
                  <a:pt x="10553" y="14858"/>
                </a:lnTo>
                <a:lnTo>
                  <a:pt x="5003" y="7277"/>
                </a:lnTo>
                <a:lnTo>
                  <a:pt x="11010" y="12"/>
                </a:lnTo>
                <a:lnTo>
                  <a:pt x="5981" y="0"/>
                </a:lnTo>
                <a:close/>
              </a:path>
            </a:pathLst>
          </a:custGeom>
          <a:solidFill>
            <a:srgbClr val="FFFFFF"/>
          </a:solidFill>
        </p:spPr>
        <p:txBody>
          <a:bodyPr wrap="square" lIns="0" tIns="0" rIns="0" bIns="0" rtlCol="0"/>
          <a:lstStyle/>
          <a:p/>
        </p:txBody>
      </p:sp>
      <p:sp>
        <p:nvSpPr>
          <p:cNvPr id="1787" name="object 1787"/>
          <p:cNvSpPr/>
          <p:nvPr/>
        </p:nvSpPr>
        <p:spPr>
          <a:xfrm>
            <a:off x="5325997" y="2405286"/>
            <a:ext cx="6350" cy="13335"/>
          </a:xfrm>
          <a:custGeom>
            <a:avLst/>
            <a:gdLst/>
            <a:ahLst/>
            <a:cxnLst/>
            <a:rect l="l" t="t" r="r" b="b"/>
            <a:pathLst>
              <a:path w="6350" h="13335">
                <a:moveTo>
                  <a:pt x="0" y="0"/>
                </a:moveTo>
                <a:lnTo>
                  <a:pt x="304" y="5638"/>
                </a:lnTo>
                <a:lnTo>
                  <a:pt x="5842" y="13195"/>
                </a:lnTo>
                <a:lnTo>
                  <a:pt x="5549" y="7556"/>
                </a:lnTo>
                <a:lnTo>
                  <a:pt x="0" y="0"/>
                </a:lnTo>
                <a:close/>
              </a:path>
            </a:pathLst>
          </a:custGeom>
          <a:solidFill>
            <a:srgbClr val="556D79"/>
          </a:solidFill>
        </p:spPr>
        <p:txBody>
          <a:bodyPr wrap="square" lIns="0" tIns="0" rIns="0" bIns="0" rtlCol="0"/>
          <a:lstStyle/>
          <a:p/>
        </p:txBody>
      </p:sp>
      <p:sp>
        <p:nvSpPr>
          <p:cNvPr id="1788" name="object 1788"/>
          <p:cNvSpPr/>
          <p:nvPr/>
        </p:nvSpPr>
        <p:spPr>
          <a:xfrm>
            <a:off x="5317789" y="2397966"/>
            <a:ext cx="11430" cy="15240"/>
          </a:xfrm>
          <a:custGeom>
            <a:avLst/>
            <a:gdLst/>
            <a:ahLst/>
            <a:cxnLst/>
            <a:rect l="l" t="t" r="r" b="b"/>
            <a:pathLst>
              <a:path w="11429" h="15239">
                <a:moveTo>
                  <a:pt x="5994" y="0"/>
                </a:moveTo>
                <a:lnTo>
                  <a:pt x="0" y="7238"/>
                </a:lnTo>
                <a:lnTo>
                  <a:pt x="5562" y="14833"/>
                </a:lnTo>
                <a:lnTo>
                  <a:pt x="10604" y="14846"/>
                </a:lnTo>
                <a:lnTo>
                  <a:pt x="5054" y="7277"/>
                </a:lnTo>
                <a:lnTo>
                  <a:pt x="11074" y="25"/>
                </a:lnTo>
                <a:lnTo>
                  <a:pt x="5994" y="0"/>
                </a:lnTo>
                <a:close/>
              </a:path>
            </a:pathLst>
          </a:custGeom>
          <a:solidFill>
            <a:srgbClr val="FFFFFF"/>
          </a:solidFill>
        </p:spPr>
        <p:txBody>
          <a:bodyPr wrap="square" lIns="0" tIns="0" rIns="0" bIns="0" rtlCol="0"/>
          <a:lstStyle/>
          <a:p/>
        </p:txBody>
      </p:sp>
      <p:sp>
        <p:nvSpPr>
          <p:cNvPr id="1789" name="object 1789"/>
          <p:cNvSpPr/>
          <p:nvPr/>
        </p:nvSpPr>
        <p:spPr>
          <a:xfrm>
            <a:off x="5323352" y="2415630"/>
            <a:ext cx="5715" cy="0"/>
          </a:xfrm>
          <a:custGeom>
            <a:avLst/>
            <a:gdLst/>
            <a:ahLst/>
            <a:cxnLst/>
            <a:rect l="l" t="t" r="r" b="b"/>
            <a:pathLst>
              <a:path w="5714" h="0">
                <a:moveTo>
                  <a:pt x="0" y="0"/>
                </a:moveTo>
                <a:lnTo>
                  <a:pt x="5321" y="0"/>
                </a:lnTo>
              </a:path>
            </a:pathLst>
          </a:custGeom>
          <a:ln w="5676">
            <a:solidFill>
              <a:srgbClr val="556D79"/>
            </a:solidFill>
          </a:ln>
        </p:spPr>
        <p:txBody>
          <a:bodyPr wrap="square" lIns="0" tIns="0" rIns="0" bIns="0" rtlCol="0"/>
          <a:lstStyle/>
          <a:p/>
        </p:txBody>
      </p:sp>
      <p:sp>
        <p:nvSpPr>
          <p:cNvPr id="1790" name="object 1790"/>
          <p:cNvSpPr/>
          <p:nvPr/>
        </p:nvSpPr>
        <p:spPr>
          <a:xfrm>
            <a:off x="5334487" y="2405302"/>
            <a:ext cx="6350" cy="13335"/>
          </a:xfrm>
          <a:custGeom>
            <a:avLst/>
            <a:gdLst/>
            <a:ahLst/>
            <a:cxnLst/>
            <a:rect l="l" t="t" r="r" b="b"/>
            <a:pathLst>
              <a:path w="6350" h="13335">
                <a:moveTo>
                  <a:pt x="0" y="0"/>
                </a:moveTo>
                <a:lnTo>
                  <a:pt x="330" y="5651"/>
                </a:lnTo>
                <a:lnTo>
                  <a:pt x="5867" y="13220"/>
                </a:lnTo>
                <a:lnTo>
                  <a:pt x="5575" y="7581"/>
                </a:lnTo>
                <a:lnTo>
                  <a:pt x="0" y="0"/>
                </a:lnTo>
                <a:close/>
              </a:path>
            </a:pathLst>
          </a:custGeom>
          <a:solidFill>
            <a:srgbClr val="556D79"/>
          </a:solidFill>
        </p:spPr>
        <p:txBody>
          <a:bodyPr wrap="square" lIns="0" tIns="0" rIns="0" bIns="0" rtlCol="0"/>
          <a:lstStyle/>
          <a:p/>
        </p:txBody>
      </p:sp>
      <p:sp>
        <p:nvSpPr>
          <p:cNvPr id="1791" name="object 1791"/>
          <p:cNvSpPr/>
          <p:nvPr/>
        </p:nvSpPr>
        <p:spPr>
          <a:xfrm>
            <a:off x="5331550" y="2415673"/>
            <a:ext cx="5715" cy="0"/>
          </a:xfrm>
          <a:custGeom>
            <a:avLst/>
            <a:gdLst/>
            <a:ahLst/>
            <a:cxnLst/>
            <a:rect l="l" t="t" r="r" b="b"/>
            <a:pathLst>
              <a:path w="5714" h="0">
                <a:moveTo>
                  <a:pt x="0" y="0"/>
                </a:moveTo>
                <a:lnTo>
                  <a:pt x="5321" y="0"/>
                </a:lnTo>
              </a:path>
            </a:pathLst>
          </a:custGeom>
          <a:ln w="5664">
            <a:solidFill>
              <a:srgbClr val="556D79"/>
            </a:solidFill>
          </a:ln>
        </p:spPr>
        <p:txBody>
          <a:bodyPr wrap="square" lIns="0" tIns="0" rIns="0" bIns="0" rtlCol="0"/>
          <a:lstStyle/>
          <a:p/>
        </p:txBody>
      </p:sp>
      <p:sp>
        <p:nvSpPr>
          <p:cNvPr id="1792" name="object 1792"/>
          <p:cNvSpPr/>
          <p:nvPr/>
        </p:nvSpPr>
        <p:spPr>
          <a:xfrm>
            <a:off x="5326007" y="2398002"/>
            <a:ext cx="11430" cy="15240"/>
          </a:xfrm>
          <a:custGeom>
            <a:avLst/>
            <a:gdLst/>
            <a:ahLst/>
            <a:cxnLst/>
            <a:rect l="l" t="t" r="r" b="b"/>
            <a:pathLst>
              <a:path w="11429" h="15239">
                <a:moveTo>
                  <a:pt x="5969" y="0"/>
                </a:moveTo>
                <a:lnTo>
                  <a:pt x="0" y="7277"/>
                </a:lnTo>
                <a:lnTo>
                  <a:pt x="5537" y="14833"/>
                </a:lnTo>
                <a:lnTo>
                  <a:pt x="10566" y="14859"/>
                </a:lnTo>
                <a:lnTo>
                  <a:pt x="5054" y="7289"/>
                </a:lnTo>
                <a:lnTo>
                  <a:pt x="11049" y="38"/>
                </a:lnTo>
                <a:lnTo>
                  <a:pt x="5969" y="0"/>
                </a:lnTo>
                <a:close/>
              </a:path>
            </a:pathLst>
          </a:custGeom>
          <a:solidFill>
            <a:srgbClr val="FFFFFF"/>
          </a:solidFill>
        </p:spPr>
        <p:txBody>
          <a:bodyPr wrap="square" lIns="0" tIns="0" rIns="0" bIns="0" rtlCol="0"/>
          <a:lstStyle/>
          <a:p/>
        </p:txBody>
      </p:sp>
      <p:sp>
        <p:nvSpPr>
          <p:cNvPr id="1793" name="object 1793"/>
          <p:cNvSpPr/>
          <p:nvPr/>
        </p:nvSpPr>
        <p:spPr>
          <a:xfrm>
            <a:off x="5340066" y="2415784"/>
            <a:ext cx="29209" cy="0"/>
          </a:xfrm>
          <a:custGeom>
            <a:avLst/>
            <a:gdLst/>
            <a:ahLst/>
            <a:cxnLst/>
            <a:rect l="l" t="t" r="r" b="b"/>
            <a:pathLst>
              <a:path w="29210" h="0">
                <a:moveTo>
                  <a:pt x="0" y="0"/>
                </a:moveTo>
                <a:lnTo>
                  <a:pt x="28930" y="0"/>
                </a:lnTo>
              </a:path>
            </a:pathLst>
          </a:custGeom>
          <a:ln w="5791">
            <a:solidFill>
              <a:srgbClr val="556D79"/>
            </a:solidFill>
          </a:ln>
        </p:spPr>
        <p:txBody>
          <a:bodyPr wrap="square" lIns="0" tIns="0" rIns="0" bIns="0" rtlCol="0"/>
          <a:lstStyle/>
          <a:p/>
        </p:txBody>
      </p:sp>
      <p:sp>
        <p:nvSpPr>
          <p:cNvPr id="1794" name="object 1794"/>
          <p:cNvSpPr/>
          <p:nvPr/>
        </p:nvSpPr>
        <p:spPr>
          <a:xfrm>
            <a:off x="5214109" y="2389760"/>
            <a:ext cx="59055" cy="30480"/>
          </a:xfrm>
          <a:custGeom>
            <a:avLst/>
            <a:gdLst/>
            <a:ahLst/>
            <a:cxnLst/>
            <a:rect l="l" t="t" r="r" b="b"/>
            <a:pathLst>
              <a:path w="59054" h="30480">
                <a:moveTo>
                  <a:pt x="27317" y="0"/>
                </a:moveTo>
                <a:lnTo>
                  <a:pt x="0" y="14960"/>
                </a:lnTo>
                <a:lnTo>
                  <a:pt x="26377" y="30365"/>
                </a:lnTo>
                <a:lnTo>
                  <a:pt x="26631" y="22580"/>
                </a:lnTo>
                <a:lnTo>
                  <a:pt x="52795" y="22580"/>
                </a:lnTo>
                <a:lnTo>
                  <a:pt x="58686" y="15481"/>
                </a:lnTo>
                <a:lnTo>
                  <a:pt x="53149" y="7899"/>
                </a:lnTo>
                <a:lnTo>
                  <a:pt x="27101" y="7747"/>
                </a:lnTo>
                <a:lnTo>
                  <a:pt x="27317" y="0"/>
                </a:lnTo>
                <a:close/>
              </a:path>
              <a:path w="59054" h="30480">
                <a:moveTo>
                  <a:pt x="52795" y="22580"/>
                </a:moveTo>
                <a:lnTo>
                  <a:pt x="26631" y="22580"/>
                </a:lnTo>
                <a:lnTo>
                  <a:pt x="52679" y="22720"/>
                </a:lnTo>
                <a:lnTo>
                  <a:pt x="52795" y="22580"/>
                </a:lnTo>
                <a:close/>
              </a:path>
            </a:pathLst>
          </a:custGeom>
          <a:solidFill>
            <a:srgbClr val="FFFFFF"/>
          </a:solidFill>
        </p:spPr>
        <p:txBody>
          <a:bodyPr wrap="square" lIns="0" tIns="0" rIns="0" bIns="0" rtlCol="0"/>
          <a:lstStyle/>
          <a:p/>
        </p:txBody>
      </p:sp>
      <p:sp>
        <p:nvSpPr>
          <p:cNvPr id="1795" name="object 1795"/>
          <p:cNvSpPr/>
          <p:nvPr/>
        </p:nvSpPr>
        <p:spPr>
          <a:xfrm>
            <a:off x="5214110" y="2404718"/>
            <a:ext cx="26670" cy="21590"/>
          </a:xfrm>
          <a:custGeom>
            <a:avLst/>
            <a:gdLst/>
            <a:ahLst/>
            <a:cxnLst/>
            <a:rect l="l" t="t" r="r" b="b"/>
            <a:pathLst>
              <a:path w="26670" h="21589">
                <a:moveTo>
                  <a:pt x="0" y="0"/>
                </a:moveTo>
                <a:lnTo>
                  <a:pt x="292" y="5651"/>
                </a:lnTo>
                <a:lnTo>
                  <a:pt x="26682" y="21031"/>
                </a:lnTo>
                <a:lnTo>
                  <a:pt x="26377" y="15405"/>
                </a:lnTo>
                <a:lnTo>
                  <a:pt x="0" y="0"/>
                </a:lnTo>
                <a:close/>
              </a:path>
            </a:pathLst>
          </a:custGeom>
          <a:solidFill>
            <a:srgbClr val="4F6671"/>
          </a:solidFill>
        </p:spPr>
        <p:txBody>
          <a:bodyPr wrap="square" lIns="0" tIns="0" rIns="0" bIns="0" rtlCol="0"/>
          <a:lstStyle/>
          <a:p/>
        </p:txBody>
      </p:sp>
      <p:sp>
        <p:nvSpPr>
          <p:cNvPr id="1796" name="object 1796"/>
          <p:cNvSpPr/>
          <p:nvPr/>
        </p:nvSpPr>
        <p:spPr>
          <a:xfrm>
            <a:off x="5240484" y="2419046"/>
            <a:ext cx="635" cy="0"/>
          </a:xfrm>
          <a:custGeom>
            <a:avLst/>
            <a:gdLst/>
            <a:ahLst/>
            <a:cxnLst/>
            <a:rect l="l" t="t" r="r" b="b"/>
            <a:pathLst>
              <a:path w="635" h="0">
                <a:moveTo>
                  <a:pt x="0" y="0"/>
                </a:moveTo>
                <a:lnTo>
                  <a:pt x="546" y="0"/>
                </a:lnTo>
              </a:path>
            </a:pathLst>
          </a:custGeom>
          <a:ln w="13411">
            <a:solidFill>
              <a:srgbClr val="627D8A"/>
            </a:solidFill>
          </a:ln>
        </p:spPr>
        <p:txBody>
          <a:bodyPr wrap="square" lIns="0" tIns="0" rIns="0" bIns="0" rtlCol="0"/>
          <a:lstStyle/>
          <a:p/>
        </p:txBody>
      </p:sp>
      <p:sp>
        <p:nvSpPr>
          <p:cNvPr id="1797" name="object 1797"/>
          <p:cNvSpPr/>
          <p:nvPr/>
        </p:nvSpPr>
        <p:spPr>
          <a:xfrm>
            <a:off x="5334495" y="2390447"/>
            <a:ext cx="61594" cy="30480"/>
          </a:xfrm>
          <a:custGeom>
            <a:avLst/>
            <a:gdLst/>
            <a:ahLst/>
            <a:cxnLst/>
            <a:rect l="l" t="t" r="r" b="b"/>
            <a:pathLst>
              <a:path w="61595" h="30480">
                <a:moveTo>
                  <a:pt x="34899" y="0"/>
                </a:moveTo>
                <a:lnTo>
                  <a:pt x="34670" y="7759"/>
                </a:lnTo>
                <a:lnTo>
                  <a:pt x="5893" y="7759"/>
                </a:lnTo>
                <a:lnTo>
                  <a:pt x="0" y="14846"/>
                </a:lnTo>
                <a:lnTo>
                  <a:pt x="5562" y="22440"/>
                </a:lnTo>
                <a:lnTo>
                  <a:pt x="34213" y="22580"/>
                </a:lnTo>
                <a:lnTo>
                  <a:pt x="33947" y="30365"/>
                </a:lnTo>
                <a:lnTo>
                  <a:pt x="61277" y="15379"/>
                </a:lnTo>
                <a:lnTo>
                  <a:pt x="48208" y="7759"/>
                </a:lnTo>
                <a:lnTo>
                  <a:pt x="34670" y="7759"/>
                </a:lnTo>
                <a:lnTo>
                  <a:pt x="47946" y="7607"/>
                </a:lnTo>
                <a:lnTo>
                  <a:pt x="34899" y="0"/>
                </a:lnTo>
                <a:close/>
              </a:path>
            </a:pathLst>
          </a:custGeom>
          <a:solidFill>
            <a:srgbClr val="FFFFFF"/>
          </a:solidFill>
        </p:spPr>
        <p:txBody>
          <a:bodyPr wrap="square" lIns="0" tIns="0" rIns="0" bIns="0" rtlCol="0"/>
          <a:lstStyle/>
          <a:p/>
        </p:txBody>
      </p:sp>
      <p:sp>
        <p:nvSpPr>
          <p:cNvPr id="1798" name="object 1798"/>
          <p:cNvSpPr/>
          <p:nvPr/>
        </p:nvSpPr>
        <p:spPr>
          <a:xfrm>
            <a:off x="5368439" y="2405833"/>
            <a:ext cx="27940" cy="20955"/>
          </a:xfrm>
          <a:custGeom>
            <a:avLst/>
            <a:gdLst/>
            <a:ahLst/>
            <a:cxnLst/>
            <a:rect l="l" t="t" r="r" b="b"/>
            <a:pathLst>
              <a:path w="27939" h="20955">
                <a:moveTo>
                  <a:pt x="27330" y="0"/>
                </a:moveTo>
                <a:lnTo>
                  <a:pt x="0" y="14986"/>
                </a:lnTo>
                <a:lnTo>
                  <a:pt x="304" y="20637"/>
                </a:lnTo>
                <a:lnTo>
                  <a:pt x="27622" y="5651"/>
                </a:lnTo>
                <a:lnTo>
                  <a:pt x="27330" y="0"/>
                </a:lnTo>
                <a:close/>
              </a:path>
            </a:pathLst>
          </a:custGeom>
          <a:solidFill>
            <a:srgbClr val="627D8A"/>
          </a:solidFill>
        </p:spPr>
        <p:txBody>
          <a:bodyPr wrap="square" lIns="0" tIns="0" rIns="0" bIns="0" rtlCol="0"/>
          <a:lstStyle/>
          <a:p/>
        </p:txBody>
      </p:sp>
      <p:sp>
        <p:nvSpPr>
          <p:cNvPr id="1799" name="object 1799"/>
          <p:cNvSpPr/>
          <p:nvPr/>
        </p:nvSpPr>
        <p:spPr>
          <a:xfrm>
            <a:off x="5281470" y="2431184"/>
            <a:ext cx="11430" cy="0"/>
          </a:xfrm>
          <a:custGeom>
            <a:avLst/>
            <a:gdLst/>
            <a:ahLst/>
            <a:cxnLst/>
            <a:rect l="l" t="t" r="r" b="b"/>
            <a:pathLst>
              <a:path w="11429" h="0">
                <a:moveTo>
                  <a:pt x="0" y="0"/>
                </a:moveTo>
                <a:lnTo>
                  <a:pt x="11264" y="0"/>
                </a:lnTo>
              </a:path>
            </a:pathLst>
          </a:custGeom>
          <a:ln w="5715">
            <a:solidFill>
              <a:srgbClr val="556D79"/>
            </a:solidFill>
          </a:ln>
        </p:spPr>
        <p:txBody>
          <a:bodyPr wrap="square" lIns="0" tIns="0" rIns="0" bIns="0" rtlCol="0"/>
          <a:lstStyle/>
          <a:p/>
        </p:txBody>
      </p:sp>
      <p:sp>
        <p:nvSpPr>
          <p:cNvPr id="1800" name="object 1800"/>
          <p:cNvSpPr/>
          <p:nvPr/>
        </p:nvSpPr>
        <p:spPr>
          <a:xfrm>
            <a:off x="5313429" y="2431358"/>
            <a:ext cx="11430" cy="0"/>
          </a:xfrm>
          <a:custGeom>
            <a:avLst/>
            <a:gdLst/>
            <a:ahLst/>
            <a:cxnLst/>
            <a:rect l="l" t="t" r="r" b="b"/>
            <a:pathLst>
              <a:path w="11429" h="0">
                <a:moveTo>
                  <a:pt x="0" y="0"/>
                </a:moveTo>
                <a:lnTo>
                  <a:pt x="11264" y="0"/>
                </a:lnTo>
              </a:path>
            </a:pathLst>
          </a:custGeom>
          <a:ln w="5702">
            <a:solidFill>
              <a:srgbClr val="556D79"/>
            </a:solidFill>
          </a:ln>
        </p:spPr>
        <p:txBody>
          <a:bodyPr wrap="square" lIns="0" tIns="0" rIns="0" bIns="0" rtlCol="0"/>
          <a:lstStyle/>
          <a:p/>
        </p:txBody>
      </p:sp>
      <p:sp>
        <p:nvSpPr>
          <p:cNvPr id="1801" name="object 1801"/>
          <p:cNvSpPr/>
          <p:nvPr/>
        </p:nvSpPr>
        <p:spPr>
          <a:xfrm>
            <a:off x="5313050" y="2436910"/>
            <a:ext cx="1270" cy="0"/>
          </a:xfrm>
          <a:custGeom>
            <a:avLst/>
            <a:gdLst/>
            <a:ahLst/>
            <a:cxnLst/>
            <a:rect l="l" t="t" r="r" b="b"/>
            <a:pathLst>
              <a:path w="1270" h="0">
                <a:moveTo>
                  <a:pt x="0" y="0"/>
                </a:moveTo>
                <a:lnTo>
                  <a:pt x="685" y="0"/>
                </a:lnTo>
              </a:path>
            </a:pathLst>
          </a:custGeom>
          <a:ln w="16814">
            <a:solidFill>
              <a:srgbClr val="556D79"/>
            </a:solidFill>
          </a:ln>
        </p:spPr>
        <p:txBody>
          <a:bodyPr wrap="square" lIns="0" tIns="0" rIns="0" bIns="0" rtlCol="0"/>
          <a:lstStyle/>
          <a:p/>
        </p:txBody>
      </p:sp>
      <p:sp>
        <p:nvSpPr>
          <p:cNvPr id="1802" name="object 1802"/>
          <p:cNvSpPr/>
          <p:nvPr/>
        </p:nvSpPr>
        <p:spPr>
          <a:xfrm>
            <a:off x="5292088" y="2439552"/>
            <a:ext cx="10795" cy="10160"/>
          </a:xfrm>
          <a:custGeom>
            <a:avLst/>
            <a:gdLst/>
            <a:ahLst/>
            <a:cxnLst/>
            <a:rect l="l" t="t" r="r" b="b"/>
            <a:pathLst>
              <a:path w="10795" h="10160">
                <a:moveTo>
                  <a:pt x="0" y="0"/>
                </a:moveTo>
                <a:lnTo>
                  <a:pt x="304" y="5651"/>
                </a:lnTo>
                <a:lnTo>
                  <a:pt x="10477" y="9779"/>
                </a:lnTo>
                <a:lnTo>
                  <a:pt x="10172" y="4140"/>
                </a:lnTo>
                <a:lnTo>
                  <a:pt x="0" y="0"/>
                </a:lnTo>
                <a:close/>
              </a:path>
            </a:pathLst>
          </a:custGeom>
          <a:solidFill>
            <a:srgbClr val="556D79"/>
          </a:solidFill>
        </p:spPr>
        <p:txBody>
          <a:bodyPr wrap="square" lIns="0" tIns="0" rIns="0" bIns="0" rtlCol="0"/>
          <a:lstStyle/>
          <a:p/>
        </p:txBody>
      </p:sp>
      <p:sp>
        <p:nvSpPr>
          <p:cNvPr id="1803" name="object 1803"/>
          <p:cNvSpPr/>
          <p:nvPr/>
        </p:nvSpPr>
        <p:spPr>
          <a:xfrm>
            <a:off x="5281478" y="2409451"/>
            <a:ext cx="43180" cy="34290"/>
          </a:xfrm>
          <a:custGeom>
            <a:avLst/>
            <a:gdLst/>
            <a:ahLst/>
            <a:cxnLst/>
            <a:rect l="l" t="t" r="r" b="b"/>
            <a:pathLst>
              <a:path w="43179" h="34289">
                <a:moveTo>
                  <a:pt x="22161" y="0"/>
                </a:moveTo>
                <a:lnTo>
                  <a:pt x="0" y="18872"/>
                </a:lnTo>
                <a:lnTo>
                  <a:pt x="10934" y="18935"/>
                </a:lnTo>
                <a:lnTo>
                  <a:pt x="10604" y="30099"/>
                </a:lnTo>
                <a:lnTo>
                  <a:pt x="20777" y="34239"/>
                </a:lnTo>
                <a:lnTo>
                  <a:pt x="31572" y="30213"/>
                </a:lnTo>
                <a:lnTo>
                  <a:pt x="31953" y="19050"/>
                </a:lnTo>
                <a:lnTo>
                  <a:pt x="42858" y="19050"/>
                </a:lnTo>
                <a:lnTo>
                  <a:pt x="22161" y="0"/>
                </a:lnTo>
                <a:close/>
              </a:path>
              <a:path w="43179" h="34289">
                <a:moveTo>
                  <a:pt x="42858" y="19050"/>
                </a:moveTo>
                <a:lnTo>
                  <a:pt x="31953" y="19050"/>
                </a:lnTo>
                <a:lnTo>
                  <a:pt x="42913" y="19100"/>
                </a:lnTo>
                <a:close/>
              </a:path>
            </a:pathLst>
          </a:custGeom>
          <a:solidFill>
            <a:srgbClr val="FFFFFF"/>
          </a:solidFill>
        </p:spPr>
        <p:txBody>
          <a:bodyPr wrap="square" lIns="0" tIns="0" rIns="0" bIns="0" rtlCol="0"/>
          <a:lstStyle/>
          <a:p/>
        </p:txBody>
      </p:sp>
      <p:sp>
        <p:nvSpPr>
          <p:cNvPr id="1804" name="object 1804"/>
          <p:cNvSpPr/>
          <p:nvPr/>
        </p:nvSpPr>
        <p:spPr>
          <a:xfrm>
            <a:off x="5302255" y="2439670"/>
            <a:ext cx="11430" cy="10160"/>
          </a:xfrm>
          <a:custGeom>
            <a:avLst/>
            <a:gdLst/>
            <a:ahLst/>
            <a:cxnLst/>
            <a:rect l="l" t="t" r="r" b="b"/>
            <a:pathLst>
              <a:path w="11429" h="10160">
                <a:moveTo>
                  <a:pt x="10795" y="0"/>
                </a:moveTo>
                <a:lnTo>
                  <a:pt x="0" y="4025"/>
                </a:lnTo>
                <a:lnTo>
                  <a:pt x="304" y="9652"/>
                </a:lnTo>
                <a:lnTo>
                  <a:pt x="11112" y="5651"/>
                </a:lnTo>
                <a:lnTo>
                  <a:pt x="10795" y="0"/>
                </a:lnTo>
                <a:close/>
              </a:path>
            </a:pathLst>
          </a:custGeom>
          <a:solidFill>
            <a:srgbClr val="627D8A"/>
          </a:solidFill>
        </p:spPr>
        <p:txBody>
          <a:bodyPr wrap="square" lIns="0" tIns="0" rIns="0" bIns="0" rtlCol="0"/>
          <a:lstStyle/>
          <a:p/>
        </p:txBody>
      </p:sp>
      <p:sp>
        <p:nvSpPr>
          <p:cNvPr id="1805" name="object 1805"/>
          <p:cNvSpPr/>
          <p:nvPr/>
        </p:nvSpPr>
        <p:spPr>
          <a:xfrm>
            <a:off x="5312990" y="2446727"/>
            <a:ext cx="635" cy="0"/>
          </a:xfrm>
          <a:custGeom>
            <a:avLst/>
            <a:gdLst/>
            <a:ahLst/>
            <a:cxnLst/>
            <a:rect l="l" t="t" r="r" b="b"/>
            <a:pathLst>
              <a:path w="635" h="0">
                <a:moveTo>
                  <a:pt x="0" y="0"/>
                </a:moveTo>
                <a:lnTo>
                  <a:pt x="208" y="0"/>
                </a:lnTo>
              </a:path>
            </a:pathLst>
          </a:custGeom>
          <a:ln w="9207">
            <a:solidFill>
              <a:srgbClr val="A5A7AA"/>
            </a:solidFill>
          </a:ln>
        </p:spPr>
        <p:txBody>
          <a:bodyPr wrap="square" lIns="0" tIns="0" rIns="0" bIns="0" rtlCol="0"/>
          <a:lstStyle/>
          <a:p/>
        </p:txBody>
      </p:sp>
      <p:sp>
        <p:nvSpPr>
          <p:cNvPr id="1806" name="object 1806"/>
          <p:cNvSpPr/>
          <p:nvPr/>
        </p:nvSpPr>
        <p:spPr>
          <a:xfrm>
            <a:off x="5291902" y="2445559"/>
            <a:ext cx="10795" cy="10160"/>
          </a:xfrm>
          <a:custGeom>
            <a:avLst/>
            <a:gdLst/>
            <a:ahLst/>
            <a:cxnLst/>
            <a:rect l="l" t="t" r="r" b="b"/>
            <a:pathLst>
              <a:path w="10795" h="10160">
                <a:moveTo>
                  <a:pt x="0" y="0"/>
                </a:moveTo>
                <a:lnTo>
                  <a:pt x="292" y="5651"/>
                </a:lnTo>
                <a:lnTo>
                  <a:pt x="10490" y="9791"/>
                </a:lnTo>
                <a:lnTo>
                  <a:pt x="10198" y="4152"/>
                </a:lnTo>
                <a:lnTo>
                  <a:pt x="0" y="0"/>
                </a:lnTo>
                <a:close/>
              </a:path>
            </a:pathLst>
          </a:custGeom>
          <a:solidFill>
            <a:srgbClr val="556D79"/>
          </a:solidFill>
        </p:spPr>
        <p:txBody>
          <a:bodyPr wrap="square" lIns="0" tIns="0" rIns="0" bIns="0" rtlCol="0"/>
          <a:lstStyle/>
          <a:p/>
        </p:txBody>
      </p:sp>
      <p:sp>
        <p:nvSpPr>
          <p:cNvPr id="1807" name="object 1807"/>
          <p:cNvSpPr/>
          <p:nvPr/>
        </p:nvSpPr>
        <p:spPr>
          <a:xfrm>
            <a:off x="5291890" y="2441996"/>
            <a:ext cx="21590" cy="8255"/>
          </a:xfrm>
          <a:custGeom>
            <a:avLst/>
            <a:gdLst/>
            <a:ahLst/>
            <a:cxnLst/>
            <a:rect l="l" t="t" r="r" b="b"/>
            <a:pathLst>
              <a:path w="21589" h="8255">
                <a:moveTo>
                  <a:pt x="126" y="0"/>
                </a:moveTo>
                <a:lnTo>
                  <a:pt x="0" y="3568"/>
                </a:lnTo>
                <a:lnTo>
                  <a:pt x="10210" y="7721"/>
                </a:lnTo>
                <a:lnTo>
                  <a:pt x="19802" y="4140"/>
                </a:lnTo>
                <a:lnTo>
                  <a:pt x="10299" y="4140"/>
                </a:lnTo>
                <a:lnTo>
                  <a:pt x="126" y="0"/>
                </a:lnTo>
                <a:close/>
              </a:path>
              <a:path w="21589" h="8255">
                <a:moveTo>
                  <a:pt x="21107" y="126"/>
                </a:moveTo>
                <a:lnTo>
                  <a:pt x="10299" y="4140"/>
                </a:lnTo>
                <a:lnTo>
                  <a:pt x="19802" y="4140"/>
                </a:lnTo>
                <a:lnTo>
                  <a:pt x="20993" y="3695"/>
                </a:lnTo>
                <a:lnTo>
                  <a:pt x="21107" y="126"/>
                </a:lnTo>
                <a:close/>
              </a:path>
            </a:pathLst>
          </a:custGeom>
          <a:solidFill>
            <a:srgbClr val="FFFFFF"/>
          </a:solidFill>
        </p:spPr>
        <p:txBody>
          <a:bodyPr wrap="square" lIns="0" tIns="0" rIns="0" bIns="0" rtlCol="0"/>
          <a:lstStyle/>
          <a:p/>
        </p:txBody>
      </p:sp>
      <p:sp>
        <p:nvSpPr>
          <p:cNvPr id="1808" name="object 1808"/>
          <p:cNvSpPr/>
          <p:nvPr/>
        </p:nvSpPr>
        <p:spPr>
          <a:xfrm>
            <a:off x="5302098" y="2445687"/>
            <a:ext cx="11430" cy="10160"/>
          </a:xfrm>
          <a:custGeom>
            <a:avLst/>
            <a:gdLst/>
            <a:ahLst/>
            <a:cxnLst/>
            <a:rect l="l" t="t" r="r" b="b"/>
            <a:pathLst>
              <a:path w="11429" h="10160">
                <a:moveTo>
                  <a:pt x="10782" y="0"/>
                </a:moveTo>
                <a:lnTo>
                  <a:pt x="0" y="4025"/>
                </a:lnTo>
                <a:lnTo>
                  <a:pt x="292" y="9664"/>
                </a:lnTo>
                <a:lnTo>
                  <a:pt x="11087" y="5638"/>
                </a:lnTo>
                <a:lnTo>
                  <a:pt x="10782" y="0"/>
                </a:lnTo>
                <a:close/>
              </a:path>
            </a:pathLst>
          </a:custGeom>
          <a:solidFill>
            <a:srgbClr val="627D8A"/>
          </a:solidFill>
        </p:spPr>
        <p:txBody>
          <a:bodyPr wrap="square" lIns="0" tIns="0" rIns="0" bIns="0" rtlCol="0"/>
          <a:lstStyle/>
          <a:p/>
        </p:txBody>
      </p:sp>
      <p:sp>
        <p:nvSpPr>
          <p:cNvPr id="1809" name="object 1809"/>
          <p:cNvSpPr/>
          <p:nvPr/>
        </p:nvSpPr>
        <p:spPr>
          <a:xfrm>
            <a:off x="5312791" y="2452525"/>
            <a:ext cx="635" cy="0"/>
          </a:xfrm>
          <a:custGeom>
            <a:avLst/>
            <a:gdLst/>
            <a:ahLst/>
            <a:cxnLst/>
            <a:rect l="l" t="t" r="r" b="b"/>
            <a:pathLst>
              <a:path w="635" h="0">
                <a:moveTo>
                  <a:pt x="0" y="0"/>
                </a:moveTo>
                <a:lnTo>
                  <a:pt x="223" y="0"/>
                </a:lnTo>
              </a:path>
            </a:pathLst>
          </a:custGeom>
          <a:ln w="9220">
            <a:solidFill>
              <a:srgbClr val="A5A7AA"/>
            </a:solidFill>
          </a:ln>
        </p:spPr>
        <p:txBody>
          <a:bodyPr wrap="square" lIns="0" tIns="0" rIns="0" bIns="0" rtlCol="0"/>
          <a:lstStyle/>
          <a:p/>
        </p:txBody>
      </p:sp>
      <p:sp>
        <p:nvSpPr>
          <p:cNvPr id="1810" name="object 1810"/>
          <p:cNvSpPr/>
          <p:nvPr/>
        </p:nvSpPr>
        <p:spPr>
          <a:xfrm>
            <a:off x="5301906" y="2451474"/>
            <a:ext cx="11430" cy="10160"/>
          </a:xfrm>
          <a:custGeom>
            <a:avLst/>
            <a:gdLst/>
            <a:ahLst/>
            <a:cxnLst/>
            <a:rect l="l" t="t" r="r" b="b"/>
            <a:pathLst>
              <a:path w="11429" h="10160">
                <a:moveTo>
                  <a:pt x="10769" y="0"/>
                </a:moveTo>
                <a:lnTo>
                  <a:pt x="0" y="4051"/>
                </a:lnTo>
                <a:lnTo>
                  <a:pt x="292" y="9690"/>
                </a:lnTo>
                <a:lnTo>
                  <a:pt x="11087" y="5651"/>
                </a:lnTo>
                <a:lnTo>
                  <a:pt x="10769" y="0"/>
                </a:lnTo>
                <a:close/>
              </a:path>
            </a:pathLst>
          </a:custGeom>
          <a:solidFill>
            <a:srgbClr val="627D8A"/>
          </a:solidFill>
        </p:spPr>
        <p:txBody>
          <a:bodyPr wrap="square" lIns="0" tIns="0" rIns="0" bIns="0" rtlCol="0"/>
          <a:lstStyle/>
          <a:p/>
        </p:txBody>
      </p:sp>
      <p:sp>
        <p:nvSpPr>
          <p:cNvPr id="1811" name="object 1811"/>
          <p:cNvSpPr/>
          <p:nvPr/>
        </p:nvSpPr>
        <p:spPr>
          <a:xfrm>
            <a:off x="5291710" y="2451368"/>
            <a:ext cx="10795" cy="10160"/>
          </a:xfrm>
          <a:custGeom>
            <a:avLst/>
            <a:gdLst/>
            <a:ahLst/>
            <a:cxnLst/>
            <a:rect l="l" t="t" r="r" b="b"/>
            <a:pathLst>
              <a:path w="10795" h="10160">
                <a:moveTo>
                  <a:pt x="0" y="0"/>
                </a:moveTo>
                <a:lnTo>
                  <a:pt x="304" y="5651"/>
                </a:lnTo>
                <a:lnTo>
                  <a:pt x="10490" y="9804"/>
                </a:lnTo>
                <a:lnTo>
                  <a:pt x="10198" y="4152"/>
                </a:lnTo>
                <a:lnTo>
                  <a:pt x="0" y="0"/>
                </a:lnTo>
                <a:close/>
              </a:path>
            </a:pathLst>
          </a:custGeom>
          <a:solidFill>
            <a:srgbClr val="556D79"/>
          </a:solidFill>
        </p:spPr>
        <p:txBody>
          <a:bodyPr wrap="square" lIns="0" tIns="0" rIns="0" bIns="0" rtlCol="0"/>
          <a:lstStyle/>
          <a:p/>
        </p:txBody>
      </p:sp>
      <p:sp>
        <p:nvSpPr>
          <p:cNvPr id="1812" name="object 1812"/>
          <p:cNvSpPr/>
          <p:nvPr/>
        </p:nvSpPr>
        <p:spPr>
          <a:xfrm>
            <a:off x="5291715" y="2447800"/>
            <a:ext cx="21590" cy="8255"/>
          </a:xfrm>
          <a:custGeom>
            <a:avLst/>
            <a:gdLst/>
            <a:ahLst/>
            <a:cxnLst/>
            <a:rect l="l" t="t" r="r" b="b"/>
            <a:pathLst>
              <a:path w="21589" h="8255">
                <a:moveTo>
                  <a:pt x="101" y="0"/>
                </a:moveTo>
                <a:lnTo>
                  <a:pt x="0" y="3568"/>
                </a:lnTo>
                <a:lnTo>
                  <a:pt x="10198" y="7721"/>
                </a:lnTo>
                <a:lnTo>
                  <a:pt x="19741" y="4127"/>
                </a:lnTo>
                <a:lnTo>
                  <a:pt x="10286" y="4127"/>
                </a:lnTo>
                <a:lnTo>
                  <a:pt x="101" y="0"/>
                </a:lnTo>
                <a:close/>
              </a:path>
              <a:path w="21589" h="8255">
                <a:moveTo>
                  <a:pt x="21107" y="114"/>
                </a:moveTo>
                <a:lnTo>
                  <a:pt x="10286" y="4127"/>
                </a:lnTo>
                <a:lnTo>
                  <a:pt x="19741" y="4127"/>
                </a:lnTo>
                <a:lnTo>
                  <a:pt x="20954" y="3670"/>
                </a:lnTo>
                <a:lnTo>
                  <a:pt x="21107" y="114"/>
                </a:lnTo>
                <a:close/>
              </a:path>
            </a:pathLst>
          </a:custGeom>
          <a:solidFill>
            <a:srgbClr val="FFFFFF"/>
          </a:solidFill>
        </p:spPr>
        <p:txBody>
          <a:bodyPr wrap="square" lIns="0" tIns="0" rIns="0" bIns="0" rtlCol="0"/>
          <a:lstStyle/>
          <a:p/>
        </p:txBody>
      </p:sp>
      <p:sp>
        <p:nvSpPr>
          <p:cNvPr id="1813" name="object 1813"/>
          <p:cNvSpPr/>
          <p:nvPr/>
        </p:nvSpPr>
        <p:spPr>
          <a:xfrm>
            <a:off x="5312632" y="2458331"/>
            <a:ext cx="635" cy="0"/>
          </a:xfrm>
          <a:custGeom>
            <a:avLst/>
            <a:gdLst/>
            <a:ahLst/>
            <a:cxnLst/>
            <a:rect l="l" t="t" r="r" b="b"/>
            <a:pathLst>
              <a:path w="635" h="0">
                <a:moveTo>
                  <a:pt x="0" y="0"/>
                </a:moveTo>
                <a:lnTo>
                  <a:pt x="208" y="0"/>
                </a:lnTo>
              </a:path>
            </a:pathLst>
          </a:custGeom>
          <a:ln w="9245">
            <a:solidFill>
              <a:srgbClr val="A5A7AA"/>
            </a:solidFill>
          </a:ln>
        </p:spPr>
        <p:txBody>
          <a:bodyPr wrap="square" lIns="0" tIns="0" rIns="0" bIns="0" rtlCol="0"/>
          <a:lstStyle/>
          <a:p/>
        </p:txBody>
      </p:sp>
      <p:sp>
        <p:nvSpPr>
          <p:cNvPr id="1814" name="object 1814"/>
          <p:cNvSpPr/>
          <p:nvPr/>
        </p:nvSpPr>
        <p:spPr>
          <a:xfrm>
            <a:off x="5291535" y="2457158"/>
            <a:ext cx="10795" cy="10160"/>
          </a:xfrm>
          <a:custGeom>
            <a:avLst/>
            <a:gdLst/>
            <a:ahLst/>
            <a:cxnLst/>
            <a:rect l="l" t="t" r="r" b="b"/>
            <a:pathLst>
              <a:path w="10795" h="10160">
                <a:moveTo>
                  <a:pt x="0" y="0"/>
                </a:moveTo>
                <a:lnTo>
                  <a:pt x="279" y="5651"/>
                </a:lnTo>
                <a:lnTo>
                  <a:pt x="10490" y="9791"/>
                </a:lnTo>
                <a:lnTo>
                  <a:pt x="10198" y="4140"/>
                </a:lnTo>
                <a:lnTo>
                  <a:pt x="0" y="0"/>
                </a:lnTo>
                <a:close/>
              </a:path>
            </a:pathLst>
          </a:custGeom>
          <a:solidFill>
            <a:srgbClr val="4F6671"/>
          </a:solidFill>
        </p:spPr>
        <p:txBody>
          <a:bodyPr wrap="square" lIns="0" tIns="0" rIns="0" bIns="0" rtlCol="0"/>
          <a:lstStyle/>
          <a:p/>
        </p:txBody>
      </p:sp>
      <p:sp>
        <p:nvSpPr>
          <p:cNvPr id="1815" name="object 1815"/>
          <p:cNvSpPr/>
          <p:nvPr/>
        </p:nvSpPr>
        <p:spPr>
          <a:xfrm>
            <a:off x="5301734" y="2457287"/>
            <a:ext cx="11430" cy="10160"/>
          </a:xfrm>
          <a:custGeom>
            <a:avLst/>
            <a:gdLst/>
            <a:ahLst/>
            <a:cxnLst/>
            <a:rect l="l" t="t" r="r" b="b"/>
            <a:pathLst>
              <a:path w="11429" h="10160">
                <a:moveTo>
                  <a:pt x="10795" y="0"/>
                </a:moveTo>
                <a:lnTo>
                  <a:pt x="0" y="4013"/>
                </a:lnTo>
                <a:lnTo>
                  <a:pt x="292" y="9664"/>
                </a:lnTo>
                <a:lnTo>
                  <a:pt x="11087" y="5664"/>
                </a:lnTo>
                <a:lnTo>
                  <a:pt x="10795" y="0"/>
                </a:lnTo>
                <a:close/>
              </a:path>
            </a:pathLst>
          </a:custGeom>
          <a:solidFill>
            <a:srgbClr val="627D8A"/>
          </a:solidFill>
        </p:spPr>
        <p:txBody>
          <a:bodyPr wrap="square" lIns="0" tIns="0" rIns="0" bIns="0" rtlCol="0"/>
          <a:lstStyle/>
          <a:p/>
        </p:txBody>
      </p:sp>
      <p:sp>
        <p:nvSpPr>
          <p:cNvPr id="1816" name="object 1816"/>
          <p:cNvSpPr/>
          <p:nvPr/>
        </p:nvSpPr>
        <p:spPr>
          <a:xfrm>
            <a:off x="5291532" y="2453607"/>
            <a:ext cx="21590" cy="8255"/>
          </a:xfrm>
          <a:custGeom>
            <a:avLst/>
            <a:gdLst/>
            <a:ahLst/>
            <a:cxnLst/>
            <a:rect l="l" t="t" r="r" b="b"/>
            <a:pathLst>
              <a:path w="21589" h="8255">
                <a:moveTo>
                  <a:pt x="114" y="0"/>
                </a:moveTo>
                <a:lnTo>
                  <a:pt x="0" y="3556"/>
                </a:lnTo>
                <a:lnTo>
                  <a:pt x="10198" y="7696"/>
                </a:lnTo>
                <a:lnTo>
                  <a:pt x="19797" y="4127"/>
                </a:lnTo>
                <a:lnTo>
                  <a:pt x="10274" y="4127"/>
                </a:lnTo>
                <a:lnTo>
                  <a:pt x="114" y="0"/>
                </a:lnTo>
                <a:close/>
              </a:path>
              <a:path w="21589" h="8255">
                <a:moveTo>
                  <a:pt x="21107" y="101"/>
                </a:moveTo>
                <a:lnTo>
                  <a:pt x="10274" y="4127"/>
                </a:lnTo>
                <a:lnTo>
                  <a:pt x="19797" y="4127"/>
                </a:lnTo>
                <a:lnTo>
                  <a:pt x="20993" y="3683"/>
                </a:lnTo>
                <a:lnTo>
                  <a:pt x="21107" y="101"/>
                </a:lnTo>
                <a:close/>
              </a:path>
            </a:pathLst>
          </a:custGeom>
          <a:solidFill>
            <a:srgbClr val="FFFFFF"/>
          </a:solidFill>
        </p:spPr>
        <p:txBody>
          <a:bodyPr wrap="square" lIns="0" tIns="0" rIns="0" bIns="0" rtlCol="0"/>
          <a:lstStyle/>
          <a:p/>
        </p:txBody>
      </p:sp>
      <p:sp>
        <p:nvSpPr>
          <p:cNvPr id="1817" name="object 1817"/>
          <p:cNvSpPr/>
          <p:nvPr/>
        </p:nvSpPr>
        <p:spPr>
          <a:xfrm>
            <a:off x="5304703" y="2552942"/>
            <a:ext cx="1270" cy="635"/>
          </a:xfrm>
          <a:custGeom>
            <a:avLst/>
            <a:gdLst/>
            <a:ahLst/>
            <a:cxnLst/>
            <a:rect l="l" t="t" r="r" b="b"/>
            <a:pathLst>
              <a:path w="1270" h="635">
                <a:moveTo>
                  <a:pt x="393" y="0"/>
                </a:moveTo>
                <a:lnTo>
                  <a:pt x="0" y="507"/>
                </a:lnTo>
                <a:lnTo>
                  <a:pt x="762" y="507"/>
                </a:lnTo>
                <a:lnTo>
                  <a:pt x="393" y="0"/>
                </a:lnTo>
                <a:close/>
              </a:path>
            </a:pathLst>
          </a:custGeom>
          <a:solidFill>
            <a:srgbClr val="FFFFFF"/>
          </a:solidFill>
        </p:spPr>
        <p:txBody>
          <a:bodyPr wrap="square" lIns="0" tIns="0" rIns="0" bIns="0" rtlCol="0"/>
          <a:lstStyle/>
          <a:p/>
        </p:txBody>
      </p:sp>
      <p:sp>
        <p:nvSpPr>
          <p:cNvPr id="1818" name="object 1818"/>
          <p:cNvSpPr/>
          <p:nvPr/>
        </p:nvSpPr>
        <p:spPr>
          <a:xfrm>
            <a:off x="5290537" y="2548015"/>
            <a:ext cx="29209" cy="5715"/>
          </a:xfrm>
          <a:custGeom>
            <a:avLst/>
            <a:gdLst/>
            <a:ahLst/>
            <a:cxnLst/>
            <a:rect l="l" t="t" r="r" b="b"/>
            <a:pathLst>
              <a:path w="29210" h="5714">
                <a:moveTo>
                  <a:pt x="25260" y="0"/>
                </a:moveTo>
                <a:lnTo>
                  <a:pt x="3860" y="0"/>
                </a:lnTo>
                <a:lnTo>
                  <a:pt x="3187" y="1968"/>
                </a:lnTo>
                <a:lnTo>
                  <a:pt x="1854" y="3797"/>
                </a:lnTo>
                <a:lnTo>
                  <a:pt x="0" y="5435"/>
                </a:lnTo>
                <a:lnTo>
                  <a:pt x="14160" y="5435"/>
                </a:lnTo>
                <a:lnTo>
                  <a:pt x="14566" y="4927"/>
                </a:lnTo>
                <a:lnTo>
                  <a:pt x="28524" y="4927"/>
                </a:lnTo>
                <a:lnTo>
                  <a:pt x="27254" y="3797"/>
                </a:lnTo>
                <a:lnTo>
                  <a:pt x="25920" y="1968"/>
                </a:lnTo>
                <a:lnTo>
                  <a:pt x="25260" y="0"/>
                </a:lnTo>
                <a:close/>
              </a:path>
              <a:path w="29210" h="5714">
                <a:moveTo>
                  <a:pt x="28524" y="4927"/>
                </a:moveTo>
                <a:lnTo>
                  <a:pt x="14566" y="4927"/>
                </a:lnTo>
                <a:lnTo>
                  <a:pt x="14922" y="5435"/>
                </a:lnTo>
                <a:lnTo>
                  <a:pt x="29095" y="5435"/>
                </a:lnTo>
                <a:lnTo>
                  <a:pt x="28524" y="4927"/>
                </a:lnTo>
                <a:close/>
              </a:path>
            </a:pathLst>
          </a:custGeom>
          <a:solidFill>
            <a:srgbClr val="FFFFFF"/>
          </a:solidFill>
        </p:spPr>
        <p:txBody>
          <a:bodyPr wrap="square" lIns="0" tIns="0" rIns="0" bIns="0" rtlCol="0"/>
          <a:lstStyle/>
          <a:p/>
        </p:txBody>
      </p:sp>
      <p:sp>
        <p:nvSpPr>
          <p:cNvPr id="1819" name="object 1819"/>
          <p:cNvSpPr/>
          <p:nvPr/>
        </p:nvSpPr>
        <p:spPr>
          <a:xfrm>
            <a:off x="5294730" y="2544360"/>
            <a:ext cx="20955" cy="0"/>
          </a:xfrm>
          <a:custGeom>
            <a:avLst/>
            <a:gdLst/>
            <a:ahLst/>
            <a:cxnLst/>
            <a:rect l="l" t="t" r="r" b="b"/>
            <a:pathLst>
              <a:path w="20954" h="0">
                <a:moveTo>
                  <a:pt x="0" y="0"/>
                </a:moveTo>
                <a:lnTo>
                  <a:pt x="20726" y="0"/>
                </a:lnTo>
              </a:path>
            </a:pathLst>
          </a:custGeom>
          <a:ln w="3175">
            <a:solidFill>
              <a:srgbClr val="FFFFFF"/>
            </a:solidFill>
          </a:ln>
        </p:spPr>
        <p:txBody>
          <a:bodyPr wrap="square" lIns="0" tIns="0" rIns="0" bIns="0" rtlCol="0"/>
          <a:lstStyle/>
          <a:p/>
        </p:txBody>
      </p:sp>
      <p:sp>
        <p:nvSpPr>
          <p:cNvPr id="1820" name="object 1820"/>
          <p:cNvSpPr/>
          <p:nvPr/>
        </p:nvSpPr>
        <p:spPr>
          <a:xfrm>
            <a:off x="5291071" y="2537379"/>
            <a:ext cx="28575" cy="3810"/>
          </a:xfrm>
          <a:custGeom>
            <a:avLst/>
            <a:gdLst/>
            <a:ahLst/>
            <a:cxnLst/>
            <a:rect l="l" t="t" r="r" b="b"/>
            <a:pathLst>
              <a:path w="28575" h="3810">
                <a:moveTo>
                  <a:pt x="28054" y="0"/>
                </a:moveTo>
                <a:lnTo>
                  <a:pt x="0" y="0"/>
                </a:lnTo>
                <a:lnTo>
                  <a:pt x="1092" y="1041"/>
                </a:lnTo>
                <a:lnTo>
                  <a:pt x="1943" y="2146"/>
                </a:lnTo>
                <a:lnTo>
                  <a:pt x="2552" y="3301"/>
                </a:lnTo>
                <a:lnTo>
                  <a:pt x="25463" y="3301"/>
                </a:lnTo>
                <a:lnTo>
                  <a:pt x="26098" y="2146"/>
                </a:lnTo>
                <a:lnTo>
                  <a:pt x="26949" y="1041"/>
                </a:lnTo>
                <a:lnTo>
                  <a:pt x="28054" y="0"/>
                </a:lnTo>
                <a:close/>
              </a:path>
            </a:pathLst>
          </a:custGeom>
          <a:solidFill>
            <a:srgbClr val="FFFFFF"/>
          </a:solidFill>
        </p:spPr>
        <p:txBody>
          <a:bodyPr wrap="square" lIns="0" tIns="0" rIns="0" bIns="0" rtlCol="0"/>
          <a:lstStyle/>
          <a:p/>
        </p:txBody>
      </p:sp>
      <p:sp>
        <p:nvSpPr>
          <p:cNvPr id="1821" name="object 1821"/>
          <p:cNvSpPr/>
          <p:nvPr/>
        </p:nvSpPr>
        <p:spPr>
          <a:xfrm>
            <a:off x="5294619" y="2546486"/>
            <a:ext cx="20955" cy="0"/>
          </a:xfrm>
          <a:custGeom>
            <a:avLst/>
            <a:gdLst/>
            <a:ahLst/>
            <a:cxnLst/>
            <a:rect l="l" t="t" r="r" b="b"/>
            <a:pathLst>
              <a:path w="20954" h="0">
                <a:moveTo>
                  <a:pt x="0" y="0"/>
                </a:moveTo>
                <a:lnTo>
                  <a:pt x="20942" y="0"/>
                </a:lnTo>
              </a:path>
            </a:pathLst>
          </a:custGeom>
          <a:ln w="3175">
            <a:solidFill>
              <a:srgbClr val="FFFFFF"/>
            </a:solidFill>
          </a:ln>
        </p:spPr>
        <p:txBody>
          <a:bodyPr wrap="square" lIns="0" tIns="0" rIns="0" bIns="0" rtlCol="0"/>
          <a:lstStyle/>
          <a:p/>
        </p:txBody>
      </p:sp>
      <p:sp>
        <p:nvSpPr>
          <p:cNvPr id="1822" name="object 1822"/>
          <p:cNvSpPr/>
          <p:nvPr/>
        </p:nvSpPr>
        <p:spPr>
          <a:xfrm>
            <a:off x="5294090" y="2542234"/>
            <a:ext cx="22225" cy="0"/>
          </a:xfrm>
          <a:custGeom>
            <a:avLst/>
            <a:gdLst/>
            <a:ahLst/>
            <a:cxnLst/>
            <a:rect l="l" t="t" r="r" b="b"/>
            <a:pathLst>
              <a:path w="22225" h="0">
                <a:moveTo>
                  <a:pt x="0" y="0"/>
                </a:moveTo>
                <a:lnTo>
                  <a:pt x="21996" y="0"/>
                </a:lnTo>
              </a:path>
            </a:pathLst>
          </a:custGeom>
          <a:ln w="3175">
            <a:solidFill>
              <a:srgbClr val="FFFFFF"/>
            </a:solidFill>
          </a:ln>
        </p:spPr>
        <p:txBody>
          <a:bodyPr wrap="square" lIns="0" tIns="0" rIns="0" bIns="0" rtlCol="0"/>
          <a:lstStyle/>
          <a:p/>
        </p:txBody>
      </p:sp>
      <p:sp>
        <p:nvSpPr>
          <p:cNvPr id="1823" name="object 1823"/>
          <p:cNvSpPr/>
          <p:nvPr/>
        </p:nvSpPr>
        <p:spPr>
          <a:xfrm>
            <a:off x="5312360" y="2517909"/>
            <a:ext cx="45720" cy="19050"/>
          </a:xfrm>
          <a:custGeom>
            <a:avLst/>
            <a:gdLst/>
            <a:ahLst/>
            <a:cxnLst/>
            <a:rect l="l" t="t" r="r" b="b"/>
            <a:pathLst>
              <a:path w="45720" h="19050">
                <a:moveTo>
                  <a:pt x="26492" y="0"/>
                </a:moveTo>
                <a:lnTo>
                  <a:pt x="26517" y="4686"/>
                </a:lnTo>
                <a:lnTo>
                  <a:pt x="11728" y="7360"/>
                </a:lnTo>
                <a:lnTo>
                  <a:pt x="0" y="12658"/>
                </a:lnTo>
                <a:lnTo>
                  <a:pt x="7835" y="18529"/>
                </a:lnTo>
                <a:lnTo>
                  <a:pt x="12077" y="15074"/>
                </a:lnTo>
                <a:lnTo>
                  <a:pt x="18719" y="12560"/>
                </a:lnTo>
                <a:lnTo>
                  <a:pt x="26492" y="11747"/>
                </a:lnTo>
                <a:lnTo>
                  <a:pt x="37449" y="11747"/>
                </a:lnTo>
                <a:lnTo>
                  <a:pt x="45478" y="8229"/>
                </a:lnTo>
                <a:lnTo>
                  <a:pt x="26492" y="0"/>
                </a:lnTo>
                <a:close/>
              </a:path>
              <a:path w="45720" h="19050">
                <a:moveTo>
                  <a:pt x="37449" y="11747"/>
                </a:moveTo>
                <a:lnTo>
                  <a:pt x="26492" y="11747"/>
                </a:lnTo>
                <a:lnTo>
                  <a:pt x="26492" y="16548"/>
                </a:lnTo>
                <a:lnTo>
                  <a:pt x="37449" y="11747"/>
                </a:lnTo>
                <a:close/>
              </a:path>
            </a:pathLst>
          </a:custGeom>
          <a:solidFill>
            <a:srgbClr val="FFFFFF"/>
          </a:solidFill>
        </p:spPr>
        <p:txBody>
          <a:bodyPr wrap="square" lIns="0" tIns="0" rIns="0" bIns="0" rtlCol="0"/>
          <a:lstStyle/>
          <a:p/>
        </p:txBody>
      </p:sp>
      <p:sp>
        <p:nvSpPr>
          <p:cNvPr id="1824" name="object 1824"/>
          <p:cNvSpPr/>
          <p:nvPr/>
        </p:nvSpPr>
        <p:spPr>
          <a:xfrm>
            <a:off x="5252353" y="2517920"/>
            <a:ext cx="52069" cy="19050"/>
          </a:xfrm>
          <a:custGeom>
            <a:avLst/>
            <a:gdLst/>
            <a:ahLst/>
            <a:cxnLst/>
            <a:rect l="l" t="t" r="r" b="b"/>
            <a:pathLst>
              <a:path w="52070" h="19050">
                <a:moveTo>
                  <a:pt x="43869" y="11734"/>
                </a:moveTo>
                <a:lnTo>
                  <a:pt x="18948" y="11734"/>
                </a:lnTo>
                <a:lnTo>
                  <a:pt x="26720" y="12547"/>
                </a:lnTo>
                <a:lnTo>
                  <a:pt x="33401" y="15062"/>
                </a:lnTo>
                <a:lnTo>
                  <a:pt x="37642" y="18516"/>
                </a:lnTo>
                <a:lnTo>
                  <a:pt x="51993" y="18516"/>
                </a:lnTo>
                <a:lnTo>
                  <a:pt x="43869" y="11734"/>
                </a:lnTo>
                <a:close/>
              </a:path>
              <a:path w="52070" h="19050">
                <a:moveTo>
                  <a:pt x="18948" y="0"/>
                </a:moveTo>
                <a:lnTo>
                  <a:pt x="0" y="8216"/>
                </a:lnTo>
                <a:lnTo>
                  <a:pt x="18948" y="16535"/>
                </a:lnTo>
                <a:lnTo>
                  <a:pt x="18948" y="11734"/>
                </a:lnTo>
                <a:lnTo>
                  <a:pt x="43869" y="11734"/>
                </a:lnTo>
                <a:lnTo>
                  <a:pt x="43637" y="11541"/>
                </a:lnTo>
                <a:lnTo>
                  <a:pt x="31285" y="6660"/>
                </a:lnTo>
                <a:lnTo>
                  <a:pt x="18948" y="4673"/>
                </a:lnTo>
                <a:lnTo>
                  <a:pt x="18948" y="0"/>
                </a:lnTo>
                <a:close/>
              </a:path>
            </a:pathLst>
          </a:custGeom>
          <a:solidFill>
            <a:srgbClr val="FFFFFF"/>
          </a:solidFill>
        </p:spPr>
        <p:txBody>
          <a:bodyPr wrap="square" lIns="0" tIns="0" rIns="0" bIns="0" rtlCol="0"/>
          <a:lstStyle/>
          <a:p/>
        </p:txBody>
      </p:sp>
      <p:sp>
        <p:nvSpPr>
          <p:cNvPr id="1825" name="object 1825"/>
          <p:cNvSpPr/>
          <p:nvPr/>
        </p:nvSpPr>
        <p:spPr>
          <a:xfrm>
            <a:off x="5252353" y="2554405"/>
            <a:ext cx="45720" cy="18415"/>
          </a:xfrm>
          <a:custGeom>
            <a:avLst/>
            <a:gdLst/>
            <a:ahLst/>
            <a:cxnLst/>
            <a:rect l="l" t="t" r="r" b="b"/>
            <a:pathLst>
              <a:path w="45720" h="18414">
                <a:moveTo>
                  <a:pt x="18948" y="1650"/>
                </a:moveTo>
                <a:lnTo>
                  <a:pt x="0" y="9905"/>
                </a:lnTo>
                <a:lnTo>
                  <a:pt x="18948" y="18199"/>
                </a:lnTo>
                <a:lnTo>
                  <a:pt x="18948" y="13347"/>
                </a:lnTo>
                <a:lnTo>
                  <a:pt x="33660" y="10723"/>
                </a:lnTo>
                <a:lnTo>
                  <a:pt x="43544" y="6299"/>
                </a:lnTo>
                <a:lnTo>
                  <a:pt x="18948" y="6299"/>
                </a:lnTo>
                <a:lnTo>
                  <a:pt x="18948" y="1650"/>
                </a:lnTo>
                <a:close/>
              </a:path>
              <a:path w="45720" h="18414">
                <a:moveTo>
                  <a:pt x="37033" y="0"/>
                </a:moveTo>
                <a:lnTo>
                  <a:pt x="32778" y="3213"/>
                </a:lnTo>
                <a:lnTo>
                  <a:pt x="26365" y="5511"/>
                </a:lnTo>
                <a:lnTo>
                  <a:pt x="18948" y="6299"/>
                </a:lnTo>
                <a:lnTo>
                  <a:pt x="43544" y="6299"/>
                </a:lnTo>
                <a:lnTo>
                  <a:pt x="45348" y="5491"/>
                </a:lnTo>
                <a:lnTo>
                  <a:pt x="37033" y="0"/>
                </a:lnTo>
                <a:close/>
              </a:path>
            </a:pathLst>
          </a:custGeom>
          <a:solidFill>
            <a:srgbClr val="FFFFFF"/>
          </a:solidFill>
        </p:spPr>
        <p:txBody>
          <a:bodyPr wrap="square" lIns="0" tIns="0" rIns="0" bIns="0" rtlCol="0"/>
          <a:lstStyle/>
          <a:p/>
        </p:txBody>
      </p:sp>
      <p:sp>
        <p:nvSpPr>
          <p:cNvPr id="1826" name="object 1826"/>
          <p:cNvSpPr/>
          <p:nvPr/>
        </p:nvSpPr>
        <p:spPr>
          <a:xfrm>
            <a:off x="5306142" y="2554405"/>
            <a:ext cx="52069" cy="18415"/>
          </a:xfrm>
          <a:custGeom>
            <a:avLst/>
            <a:gdLst/>
            <a:ahLst/>
            <a:cxnLst/>
            <a:rect l="l" t="t" r="r" b="b"/>
            <a:pathLst>
              <a:path w="52070" h="18414">
                <a:moveTo>
                  <a:pt x="14617" y="0"/>
                </a:moveTo>
                <a:lnTo>
                  <a:pt x="0" y="0"/>
                </a:lnTo>
                <a:lnTo>
                  <a:pt x="8565" y="6824"/>
                </a:lnTo>
                <a:lnTo>
                  <a:pt x="21011" y="11539"/>
                </a:lnTo>
                <a:lnTo>
                  <a:pt x="32715" y="13969"/>
                </a:lnTo>
                <a:lnTo>
                  <a:pt x="32715" y="18199"/>
                </a:lnTo>
                <a:lnTo>
                  <a:pt x="51688" y="9893"/>
                </a:lnTo>
                <a:lnTo>
                  <a:pt x="43415" y="6299"/>
                </a:lnTo>
                <a:lnTo>
                  <a:pt x="32740" y="6299"/>
                </a:lnTo>
                <a:lnTo>
                  <a:pt x="25285" y="5511"/>
                </a:lnTo>
                <a:lnTo>
                  <a:pt x="18897" y="3213"/>
                </a:lnTo>
                <a:lnTo>
                  <a:pt x="14617" y="0"/>
                </a:lnTo>
                <a:close/>
              </a:path>
              <a:path w="52070" h="18414">
                <a:moveTo>
                  <a:pt x="32715" y="1650"/>
                </a:moveTo>
                <a:lnTo>
                  <a:pt x="32740" y="6299"/>
                </a:lnTo>
                <a:lnTo>
                  <a:pt x="43415" y="6299"/>
                </a:lnTo>
                <a:lnTo>
                  <a:pt x="32715" y="1650"/>
                </a:lnTo>
                <a:close/>
              </a:path>
            </a:pathLst>
          </a:custGeom>
          <a:solidFill>
            <a:srgbClr val="FFFFFF"/>
          </a:solidFill>
        </p:spPr>
        <p:txBody>
          <a:bodyPr wrap="square" lIns="0" tIns="0" rIns="0" bIns="0" rtlCol="0"/>
          <a:lstStyle/>
          <a:p/>
        </p:txBody>
      </p:sp>
      <p:sp>
        <p:nvSpPr>
          <p:cNvPr id="1827" name="object 1827"/>
          <p:cNvSpPr/>
          <p:nvPr/>
        </p:nvSpPr>
        <p:spPr>
          <a:xfrm>
            <a:off x="5304005" y="2553927"/>
            <a:ext cx="2540" cy="0"/>
          </a:xfrm>
          <a:custGeom>
            <a:avLst/>
            <a:gdLst/>
            <a:ahLst/>
            <a:cxnLst/>
            <a:rect l="l" t="t" r="r" b="b"/>
            <a:pathLst>
              <a:path w="2539" h="0">
                <a:moveTo>
                  <a:pt x="0" y="0"/>
                </a:moveTo>
                <a:lnTo>
                  <a:pt x="2146" y="0"/>
                </a:lnTo>
              </a:path>
            </a:pathLst>
          </a:custGeom>
          <a:ln w="3175">
            <a:solidFill>
              <a:srgbClr val="FFFFFF"/>
            </a:solidFill>
          </a:ln>
        </p:spPr>
        <p:txBody>
          <a:bodyPr wrap="square" lIns="0" tIns="0" rIns="0" bIns="0" rtlCol="0"/>
          <a:lstStyle/>
          <a:p/>
        </p:txBody>
      </p:sp>
      <p:sp>
        <p:nvSpPr>
          <p:cNvPr id="1828" name="object 1828"/>
          <p:cNvSpPr/>
          <p:nvPr/>
        </p:nvSpPr>
        <p:spPr>
          <a:xfrm>
            <a:off x="5292533" y="2550383"/>
            <a:ext cx="25400" cy="0"/>
          </a:xfrm>
          <a:custGeom>
            <a:avLst/>
            <a:gdLst/>
            <a:ahLst/>
            <a:cxnLst/>
            <a:rect l="l" t="t" r="r" b="b"/>
            <a:pathLst>
              <a:path w="25400" h="0">
                <a:moveTo>
                  <a:pt x="0" y="0"/>
                </a:moveTo>
                <a:lnTo>
                  <a:pt x="25120" y="0"/>
                </a:lnTo>
              </a:path>
            </a:pathLst>
          </a:custGeom>
          <a:ln w="3175">
            <a:solidFill>
              <a:srgbClr val="4F6671"/>
            </a:solidFill>
          </a:ln>
        </p:spPr>
        <p:txBody>
          <a:bodyPr wrap="square" lIns="0" tIns="0" rIns="0" bIns="0" rtlCol="0"/>
          <a:lstStyle/>
          <a:p/>
        </p:txBody>
      </p:sp>
      <p:sp>
        <p:nvSpPr>
          <p:cNvPr id="1829" name="object 1829"/>
          <p:cNvSpPr/>
          <p:nvPr/>
        </p:nvSpPr>
        <p:spPr>
          <a:xfrm>
            <a:off x="1818004" y="6587998"/>
            <a:ext cx="1529080" cy="540385"/>
          </a:xfrm>
          <a:custGeom>
            <a:avLst/>
            <a:gdLst/>
            <a:ahLst/>
            <a:cxnLst/>
            <a:rect l="l" t="t" r="r" b="b"/>
            <a:pathLst>
              <a:path w="1529079" h="540384">
                <a:moveTo>
                  <a:pt x="1528483" y="0"/>
                </a:moveTo>
                <a:lnTo>
                  <a:pt x="0" y="0"/>
                </a:lnTo>
                <a:lnTo>
                  <a:pt x="0" y="540004"/>
                </a:lnTo>
                <a:lnTo>
                  <a:pt x="1528483" y="540004"/>
                </a:lnTo>
                <a:lnTo>
                  <a:pt x="1528483" y="0"/>
                </a:lnTo>
                <a:close/>
              </a:path>
            </a:pathLst>
          </a:custGeom>
          <a:solidFill>
            <a:srgbClr val="FFFFFF"/>
          </a:solidFill>
        </p:spPr>
        <p:txBody>
          <a:bodyPr wrap="square" lIns="0" tIns="0" rIns="0" bIns="0" rtlCol="0"/>
          <a:lstStyle/>
          <a:p/>
        </p:txBody>
      </p:sp>
      <p:sp>
        <p:nvSpPr>
          <p:cNvPr id="1830" name="object 1830"/>
          <p:cNvSpPr/>
          <p:nvPr/>
        </p:nvSpPr>
        <p:spPr>
          <a:xfrm>
            <a:off x="3346500" y="6587998"/>
            <a:ext cx="3387090" cy="540385"/>
          </a:xfrm>
          <a:custGeom>
            <a:avLst/>
            <a:gdLst/>
            <a:ahLst/>
            <a:cxnLst/>
            <a:rect l="l" t="t" r="r" b="b"/>
            <a:pathLst>
              <a:path w="3387090" h="540384">
                <a:moveTo>
                  <a:pt x="3386975" y="0"/>
                </a:moveTo>
                <a:lnTo>
                  <a:pt x="0" y="0"/>
                </a:lnTo>
                <a:lnTo>
                  <a:pt x="0" y="540004"/>
                </a:lnTo>
                <a:lnTo>
                  <a:pt x="3386975" y="540004"/>
                </a:lnTo>
                <a:lnTo>
                  <a:pt x="3386975" y="0"/>
                </a:lnTo>
                <a:close/>
              </a:path>
            </a:pathLst>
          </a:custGeom>
          <a:solidFill>
            <a:srgbClr val="FFFFFF"/>
          </a:solidFill>
        </p:spPr>
        <p:txBody>
          <a:bodyPr wrap="square" lIns="0" tIns="0" rIns="0" bIns="0" rtlCol="0"/>
          <a:lstStyle/>
          <a:p/>
        </p:txBody>
      </p:sp>
      <p:sp>
        <p:nvSpPr>
          <p:cNvPr id="1831" name="object 1831"/>
          <p:cNvSpPr/>
          <p:nvPr/>
        </p:nvSpPr>
        <p:spPr>
          <a:xfrm>
            <a:off x="1818004" y="7487996"/>
            <a:ext cx="1529080" cy="540385"/>
          </a:xfrm>
          <a:custGeom>
            <a:avLst/>
            <a:gdLst/>
            <a:ahLst/>
            <a:cxnLst/>
            <a:rect l="l" t="t" r="r" b="b"/>
            <a:pathLst>
              <a:path w="1529079" h="540384">
                <a:moveTo>
                  <a:pt x="1528483" y="0"/>
                </a:moveTo>
                <a:lnTo>
                  <a:pt x="0" y="0"/>
                </a:lnTo>
                <a:lnTo>
                  <a:pt x="0" y="540004"/>
                </a:lnTo>
                <a:lnTo>
                  <a:pt x="1528483" y="540004"/>
                </a:lnTo>
                <a:lnTo>
                  <a:pt x="1528483" y="0"/>
                </a:lnTo>
                <a:close/>
              </a:path>
            </a:pathLst>
          </a:custGeom>
          <a:solidFill>
            <a:srgbClr val="FFFFFF"/>
          </a:solidFill>
        </p:spPr>
        <p:txBody>
          <a:bodyPr wrap="square" lIns="0" tIns="0" rIns="0" bIns="0" rtlCol="0"/>
          <a:lstStyle/>
          <a:p/>
        </p:txBody>
      </p:sp>
      <p:sp>
        <p:nvSpPr>
          <p:cNvPr id="1832" name="object 1832"/>
          <p:cNvSpPr/>
          <p:nvPr/>
        </p:nvSpPr>
        <p:spPr>
          <a:xfrm>
            <a:off x="3346500" y="7487996"/>
            <a:ext cx="3387090" cy="540385"/>
          </a:xfrm>
          <a:custGeom>
            <a:avLst/>
            <a:gdLst/>
            <a:ahLst/>
            <a:cxnLst/>
            <a:rect l="l" t="t" r="r" b="b"/>
            <a:pathLst>
              <a:path w="3387090" h="540384">
                <a:moveTo>
                  <a:pt x="3386975" y="0"/>
                </a:moveTo>
                <a:lnTo>
                  <a:pt x="0" y="0"/>
                </a:lnTo>
                <a:lnTo>
                  <a:pt x="0" y="540004"/>
                </a:lnTo>
                <a:lnTo>
                  <a:pt x="3386975" y="540004"/>
                </a:lnTo>
                <a:lnTo>
                  <a:pt x="3386975" y="0"/>
                </a:lnTo>
                <a:close/>
              </a:path>
            </a:pathLst>
          </a:custGeom>
          <a:solidFill>
            <a:srgbClr val="FFFFFF"/>
          </a:solidFill>
        </p:spPr>
        <p:txBody>
          <a:bodyPr wrap="square" lIns="0" tIns="0" rIns="0" bIns="0" rtlCol="0"/>
          <a:lstStyle/>
          <a:p/>
        </p:txBody>
      </p:sp>
      <p:sp>
        <p:nvSpPr>
          <p:cNvPr id="1833" name="object 1833"/>
          <p:cNvSpPr/>
          <p:nvPr/>
        </p:nvSpPr>
        <p:spPr>
          <a:xfrm>
            <a:off x="1818004" y="8244002"/>
            <a:ext cx="1529080" cy="216535"/>
          </a:xfrm>
          <a:custGeom>
            <a:avLst/>
            <a:gdLst/>
            <a:ahLst/>
            <a:cxnLst/>
            <a:rect l="l" t="t" r="r" b="b"/>
            <a:pathLst>
              <a:path w="1529079" h="216534">
                <a:moveTo>
                  <a:pt x="1528483" y="0"/>
                </a:moveTo>
                <a:lnTo>
                  <a:pt x="0" y="0"/>
                </a:lnTo>
                <a:lnTo>
                  <a:pt x="0" y="216001"/>
                </a:lnTo>
                <a:lnTo>
                  <a:pt x="1528483" y="216001"/>
                </a:lnTo>
                <a:lnTo>
                  <a:pt x="1528483" y="0"/>
                </a:lnTo>
                <a:close/>
              </a:path>
            </a:pathLst>
          </a:custGeom>
          <a:solidFill>
            <a:srgbClr val="FFFFFF"/>
          </a:solidFill>
        </p:spPr>
        <p:txBody>
          <a:bodyPr wrap="square" lIns="0" tIns="0" rIns="0" bIns="0" rtlCol="0"/>
          <a:lstStyle/>
          <a:p/>
        </p:txBody>
      </p:sp>
      <p:sp>
        <p:nvSpPr>
          <p:cNvPr id="1834" name="object 1834"/>
          <p:cNvSpPr txBox="1"/>
          <p:nvPr/>
        </p:nvSpPr>
        <p:spPr>
          <a:xfrm>
            <a:off x="1805299" y="4582453"/>
            <a:ext cx="4958715" cy="727075"/>
          </a:xfrm>
          <a:prstGeom prst="rect">
            <a:avLst/>
          </a:prstGeom>
        </p:spPr>
        <p:txBody>
          <a:bodyPr wrap="square" lIns="0" tIns="0" rIns="0" bIns="0" rtlCol="0" vert="horz">
            <a:spAutoFit/>
          </a:bodyPr>
          <a:lstStyle/>
          <a:p>
            <a:pPr marL="12700">
              <a:lnSpc>
                <a:spcPct val="100000"/>
              </a:lnSpc>
            </a:pPr>
            <a:r>
              <a:rPr dirty="0" sz="2000">
                <a:solidFill>
                  <a:srgbClr val="ED1941"/>
                </a:solidFill>
                <a:latin typeface="微软雅黑"/>
                <a:cs typeface="微软雅黑"/>
              </a:rPr>
              <a:t>订购信息</a:t>
            </a:r>
            <a:endParaRPr sz="2000">
              <a:latin typeface="微软雅黑"/>
              <a:cs typeface="微软雅黑"/>
            </a:endParaRPr>
          </a:p>
          <a:p>
            <a:pPr marL="12700" marR="5080" indent="233679">
              <a:lnSpc>
                <a:spcPct val="129700"/>
              </a:lnSpc>
              <a:spcBef>
                <a:spcPts val="770"/>
              </a:spcBef>
            </a:pPr>
            <a:r>
              <a:rPr dirty="0" sz="900">
                <a:solidFill>
                  <a:srgbClr val="808285"/>
                </a:solidFill>
                <a:latin typeface="黑体"/>
                <a:cs typeface="黑体"/>
              </a:rPr>
              <a:t>根据实际需求按照整机、扩展模块、电源等几部分进行订购，扩展模块和电源的支持情况可能 会随时更新，订购前请咨询在线客服。</a:t>
            </a:r>
            <a:endParaRPr sz="900">
              <a:latin typeface="黑体"/>
              <a:cs typeface="黑体"/>
            </a:endParaRPr>
          </a:p>
        </p:txBody>
      </p:sp>
      <p:sp>
        <p:nvSpPr>
          <p:cNvPr id="1836" name="object 1836"/>
          <p:cNvSpPr txBox="1">
            <a:spLocks noGrp="1"/>
          </p:cNvSpPr>
          <p:nvPr>
            <p:ph type="sldNum" idx="7" sz="quarter"/>
          </p:nvPr>
        </p:nvSpPr>
        <p:spPr>
          <a:prstGeom prst="rect"/>
        </p:spPr>
        <p:txBody>
          <a:bodyPr wrap="square" lIns="0" tIns="0" rIns="0" bIns="0" rtlCol="0" vert="horz">
            <a:spAutoFit/>
          </a:bodyPr>
          <a:lstStyle/>
          <a:p>
            <a:pPr marL="12700">
              <a:lnSpc>
                <a:spcPct val="100000"/>
              </a:lnSpc>
            </a:pPr>
            <a:r>
              <a:rPr dirty="0" spc="20"/>
              <a:t>-</a:t>
            </a:r>
            <a:r>
              <a:rPr dirty="0"/>
              <a:t>8</a:t>
            </a:r>
            <a:r>
              <a:rPr dirty="0" spc="20"/>
              <a:t>-</a:t>
            </a:r>
          </a:p>
        </p:txBody>
      </p:sp>
      <p:graphicFrame>
        <p:nvGraphicFramePr>
          <p:cNvPr id="1835" name="object 1835"/>
          <p:cNvGraphicFramePr>
            <a:graphicFrameLocks noGrp="1"/>
          </p:cNvGraphicFramePr>
          <p:nvPr/>
        </p:nvGraphicFramePr>
        <p:xfrm>
          <a:off x="1818004" y="5435994"/>
          <a:ext cx="4915535" cy="3672204"/>
        </p:xfrm>
        <a:graphic>
          <a:graphicData uri="http://schemas.openxmlformats.org/drawingml/2006/table">
            <a:tbl>
              <a:tblPr firstRow="1" bandRow="1">
                <a:tableStyleId>{2D5ABB26-0587-4C30-8999-92F81FD0307C}</a:tableStyleId>
              </a:tblPr>
              <a:tblGrid>
                <a:gridCol w="1528488"/>
                <a:gridCol w="3386983"/>
              </a:tblGrid>
              <a:tr h="216001">
                <a:tc>
                  <a:txBody>
                    <a:bodyPr/>
                    <a:lstStyle/>
                    <a:p>
                      <a:pPr algn="ctr">
                        <a:lnSpc>
                          <a:spcPct val="100000"/>
                        </a:lnSpc>
                      </a:pPr>
                      <a:r>
                        <a:rPr dirty="0" sz="900">
                          <a:solidFill>
                            <a:srgbClr val="FFFFFF"/>
                          </a:solidFill>
                          <a:latin typeface="黑体"/>
                          <a:cs typeface="黑体"/>
                        </a:rPr>
                        <a:t>型</a:t>
                      </a:r>
                      <a:r>
                        <a:rPr dirty="0" sz="900" spc="50">
                          <a:solidFill>
                            <a:srgbClr val="FFFFFF"/>
                          </a:solidFill>
                          <a:latin typeface="黑体"/>
                          <a:cs typeface="黑体"/>
                        </a:rPr>
                        <a:t> </a:t>
                      </a:r>
                      <a:r>
                        <a:rPr dirty="0" sz="900">
                          <a:solidFill>
                            <a:srgbClr val="FFFFFF"/>
                          </a:solidFill>
                          <a:latin typeface="黑体"/>
                          <a:cs typeface="黑体"/>
                        </a:rPr>
                        <a:t>号</a:t>
                      </a:r>
                      <a:endParaRPr sz="900">
                        <a:latin typeface="黑体"/>
                        <a:cs typeface="黑体"/>
                      </a:endParaRPr>
                    </a:p>
                  </a:txBody>
                  <a:tcPr marL="0" marR="0" marB="0" marT="0">
                    <a:solidFill>
                      <a:srgbClr val="ED1941"/>
                    </a:solidFill>
                  </a:tcPr>
                </a:tc>
                <a:tc>
                  <a:txBody>
                    <a:bodyPr/>
                    <a:lstStyle/>
                    <a:p>
                      <a:pPr algn="ctr">
                        <a:lnSpc>
                          <a:spcPct val="100000"/>
                        </a:lnSpc>
                      </a:pPr>
                      <a:r>
                        <a:rPr dirty="0" sz="900">
                          <a:solidFill>
                            <a:srgbClr val="FFFFFF"/>
                          </a:solidFill>
                          <a:latin typeface="黑体"/>
                          <a:cs typeface="黑体"/>
                        </a:rPr>
                        <a:t>描</a:t>
                      </a:r>
                      <a:r>
                        <a:rPr dirty="0" sz="900" spc="50">
                          <a:solidFill>
                            <a:srgbClr val="FFFFFF"/>
                          </a:solidFill>
                          <a:latin typeface="黑体"/>
                          <a:cs typeface="黑体"/>
                        </a:rPr>
                        <a:t> </a:t>
                      </a:r>
                      <a:r>
                        <a:rPr dirty="0" sz="900">
                          <a:solidFill>
                            <a:srgbClr val="FFFFFF"/>
                          </a:solidFill>
                          <a:latin typeface="黑体"/>
                          <a:cs typeface="黑体"/>
                        </a:rPr>
                        <a:t>述</a:t>
                      </a:r>
                      <a:endParaRPr sz="900">
                        <a:latin typeface="黑体"/>
                        <a:cs typeface="黑体"/>
                      </a:endParaRPr>
                    </a:p>
                  </a:txBody>
                  <a:tcPr marL="0" marR="0" marB="0" marT="0">
                    <a:solidFill>
                      <a:srgbClr val="ED1941"/>
                    </a:solidFill>
                  </a:tcPr>
                </a:tc>
              </a:tr>
              <a:tr h="540003">
                <a:tc>
                  <a:txBody>
                    <a:bodyPr/>
                    <a:lstStyle/>
                    <a:p>
                      <a:pPr marL="89535">
                        <a:lnSpc>
                          <a:spcPct val="100000"/>
                        </a:lnSpc>
                      </a:pPr>
                      <a:r>
                        <a:rPr dirty="0" sz="900" spc="-5">
                          <a:solidFill>
                            <a:srgbClr val="58595B"/>
                          </a:solidFill>
                          <a:latin typeface="Arial"/>
                          <a:cs typeface="Arial"/>
                        </a:rPr>
                        <a:t>RG-S5750C-28GT4XS-H</a:t>
                      </a:r>
                      <a:endParaRPr sz="900">
                        <a:latin typeface="Arial"/>
                        <a:cs typeface="Arial"/>
                      </a:endParaRPr>
                    </a:p>
                  </a:txBody>
                  <a:tcPr marL="0" marR="0" marB="0" marT="0">
                    <a:lnR w="3594">
                      <a:solidFill>
                        <a:srgbClr val="D1D3D4"/>
                      </a:solidFill>
                      <a:prstDash val="solid"/>
                    </a:lnR>
                  </a:tcPr>
                </a:tc>
                <a:tc>
                  <a:txBody>
                    <a:bodyPr/>
                    <a:lstStyle/>
                    <a:p>
                      <a:pPr marL="87630">
                        <a:lnSpc>
                          <a:spcPct val="100000"/>
                        </a:lnSpc>
                      </a:pPr>
                      <a:r>
                        <a:rPr dirty="0" sz="900" spc="65">
                          <a:solidFill>
                            <a:srgbClr val="58595B"/>
                          </a:solidFill>
                          <a:latin typeface="Arial"/>
                          <a:cs typeface="Arial"/>
                        </a:rPr>
                        <a:t>28</a:t>
                      </a:r>
                      <a:r>
                        <a:rPr dirty="0" sz="900" spc="65">
                          <a:solidFill>
                            <a:srgbClr val="58595B"/>
                          </a:solidFill>
                          <a:latin typeface="黑体"/>
                          <a:cs typeface="黑体"/>
                        </a:rPr>
                        <a:t>口</a:t>
                      </a:r>
                      <a:r>
                        <a:rPr dirty="0" sz="900" spc="65">
                          <a:solidFill>
                            <a:srgbClr val="58595B"/>
                          </a:solidFill>
                          <a:latin typeface="Arial"/>
                          <a:cs typeface="Arial"/>
                        </a:rPr>
                        <a:t>10/</a:t>
                      </a:r>
                      <a:r>
                        <a:rPr dirty="0" sz="900" spc="65">
                          <a:solidFill>
                            <a:srgbClr val="58595B"/>
                          </a:solidFill>
                          <a:latin typeface="Arial"/>
                          <a:cs typeface="Arial"/>
                        </a:rPr>
                        <a:t>100/1000M</a:t>
                      </a:r>
                      <a:r>
                        <a:rPr dirty="0" sz="900" spc="65">
                          <a:solidFill>
                            <a:srgbClr val="58595B"/>
                          </a:solidFill>
                          <a:latin typeface="黑体"/>
                          <a:cs typeface="黑体"/>
                        </a:rPr>
                        <a:t>自适应电口</a:t>
                      </a:r>
                      <a:r>
                        <a:rPr dirty="0" sz="900" spc="60">
                          <a:solidFill>
                            <a:srgbClr val="58595B"/>
                          </a:solidFill>
                          <a:latin typeface="黑体"/>
                          <a:cs typeface="黑体"/>
                        </a:rPr>
                        <a:t>，</a:t>
                      </a:r>
                      <a:r>
                        <a:rPr dirty="0" sz="900" spc="65">
                          <a:solidFill>
                            <a:srgbClr val="58595B"/>
                          </a:solidFill>
                          <a:latin typeface="Arial"/>
                          <a:cs typeface="Arial"/>
                        </a:rPr>
                        <a:t>4</a:t>
                      </a:r>
                      <a:r>
                        <a:rPr dirty="0" sz="900" spc="65">
                          <a:solidFill>
                            <a:srgbClr val="58595B"/>
                          </a:solidFill>
                          <a:latin typeface="黑体"/>
                          <a:cs typeface="黑体"/>
                        </a:rPr>
                        <a:t>个复用</a:t>
                      </a:r>
                      <a:r>
                        <a:rPr dirty="0" sz="900" spc="65">
                          <a:solidFill>
                            <a:srgbClr val="58595B"/>
                          </a:solidFill>
                          <a:latin typeface="黑体"/>
                          <a:cs typeface="黑体"/>
                        </a:rPr>
                        <a:t>的</a:t>
                      </a:r>
                      <a:r>
                        <a:rPr dirty="0" sz="900" spc="65">
                          <a:solidFill>
                            <a:srgbClr val="58595B"/>
                          </a:solidFill>
                          <a:latin typeface="Arial"/>
                          <a:cs typeface="Arial"/>
                        </a:rPr>
                        <a:t>SF</a:t>
                      </a:r>
                      <a:r>
                        <a:rPr dirty="0" sz="900" spc="65">
                          <a:solidFill>
                            <a:srgbClr val="58595B"/>
                          </a:solidFill>
                          <a:latin typeface="Arial"/>
                          <a:cs typeface="Arial"/>
                        </a:rPr>
                        <a:t>P</a:t>
                      </a:r>
                      <a:r>
                        <a:rPr dirty="0" sz="900" spc="65">
                          <a:solidFill>
                            <a:srgbClr val="58595B"/>
                          </a:solidFill>
                          <a:latin typeface="黑体"/>
                          <a:cs typeface="黑体"/>
                        </a:rPr>
                        <a:t>接口</a:t>
                      </a:r>
                      <a:r>
                        <a:rPr dirty="0" sz="900" spc="65">
                          <a:solidFill>
                            <a:srgbClr val="58595B"/>
                          </a:solidFill>
                          <a:latin typeface="黑体"/>
                          <a:cs typeface="黑体"/>
                        </a:rPr>
                        <a:t>，</a:t>
                      </a:r>
                      <a:r>
                        <a:rPr dirty="0" sz="900" spc="65">
                          <a:solidFill>
                            <a:srgbClr val="58595B"/>
                          </a:solidFill>
                          <a:latin typeface="Arial"/>
                          <a:cs typeface="Arial"/>
                        </a:rPr>
                        <a:t>4</a:t>
                      </a:r>
                      <a:r>
                        <a:rPr dirty="0" sz="900">
                          <a:solidFill>
                            <a:srgbClr val="58595B"/>
                          </a:solidFill>
                          <a:latin typeface="黑体"/>
                          <a:cs typeface="黑体"/>
                        </a:rPr>
                        <a:t>个</a:t>
                      </a:r>
                      <a:endParaRPr sz="900">
                        <a:latin typeface="黑体"/>
                        <a:cs typeface="黑体"/>
                      </a:endParaRPr>
                    </a:p>
                    <a:p>
                      <a:pPr marL="87630" marR="80010">
                        <a:lnSpc>
                          <a:spcPct val="129700"/>
                        </a:lnSpc>
                      </a:pPr>
                      <a:r>
                        <a:rPr dirty="0" sz="900" spc="15">
                          <a:solidFill>
                            <a:srgbClr val="58595B"/>
                          </a:solidFill>
                          <a:latin typeface="Arial"/>
                          <a:cs typeface="Arial"/>
                        </a:rPr>
                        <a:t>1G/10</a:t>
                      </a:r>
                      <a:r>
                        <a:rPr dirty="0" sz="900">
                          <a:solidFill>
                            <a:srgbClr val="58595B"/>
                          </a:solidFill>
                          <a:latin typeface="Arial"/>
                          <a:cs typeface="Arial"/>
                        </a:rPr>
                        <a:t>G</a:t>
                      </a:r>
                      <a:r>
                        <a:rPr dirty="0" sz="900" spc="110">
                          <a:solidFill>
                            <a:srgbClr val="58595B"/>
                          </a:solidFill>
                          <a:latin typeface="Arial"/>
                          <a:cs typeface="Arial"/>
                        </a:rPr>
                        <a:t> </a:t>
                      </a:r>
                      <a:r>
                        <a:rPr dirty="0" sz="900" spc="15">
                          <a:solidFill>
                            <a:srgbClr val="58595B"/>
                          </a:solidFill>
                          <a:latin typeface="Arial"/>
                          <a:cs typeface="Arial"/>
                        </a:rPr>
                        <a:t>SFP+</a:t>
                      </a:r>
                      <a:r>
                        <a:rPr dirty="0" sz="900" spc="15">
                          <a:solidFill>
                            <a:srgbClr val="58595B"/>
                          </a:solidFill>
                          <a:latin typeface="黑体"/>
                          <a:cs typeface="黑体"/>
                        </a:rPr>
                        <a:t>光口，</a:t>
                      </a:r>
                      <a:r>
                        <a:rPr dirty="0" sz="900" spc="15">
                          <a:solidFill>
                            <a:srgbClr val="58595B"/>
                          </a:solidFill>
                          <a:latin typeface="Arial"/>
                          <a:cs typeface="Arial"/>
                        </a:rPr>
                        <a:t>2</a:t>
                      </a:r>
                      <a:r>
                        <a:rPr dirty="0" sz="900" spc="15">
                          <a:solidFill>
                            <a:srgbClr val="58595B"/>
                          </a:solidFill>
                          <a:latin typeface="黑体"/>
                          <a:cs typeface="黑体"/>
                        </a:rPr>
                        <a:t>个扩展槽，</a:t>
                      </a:r>
                      <a:r>
                        <a:rPr dirty="0" sz="900" spc="15">
                          <a:solidFill>
                            <a:srgbClr val="58595B"/>
                          </a:solidFill>
                          <a:latin typeface="Arial"/>
                          <a:cs typeface="Arial"/>
                        </a:rPr>
                        <a:t>2</a:t>
                      </a:r>
                      <a:r>
                        <a:rPr dirty="0" sz="900" spc="15">
                          <a:solidFill>
                            <a:srgbClr val="58595B"/>
                          </a:solidFill>
                          <a:latin typeface="黑体"/>
                          <a:cs typeface="黑体"/>
                        </a:rPr>
                        <a:t>个模块化电源插槽，至少需 </a:t>
                      </a:r>
                      <a:r>
                        <a:rPr dirty="0" sz="900">
                          <a:solidFill>
                            <a:srgbClr val="58595B"/>
                          </a:solidFill>
                          <a:latin typeface="黑体"/>
                          <a:cs typeface="黑体"/>
                        </a:rPr>
                        <a:t>要购买</a:t>
                      </a:r>
                      <a:r>
                        <a:rPr dirty="0" sz="900" spc="-5">
                          <a:solidFill>
                            <a:srgbClr val="58595B"/>
                          </a:solidFill>
                          <a:latin typeface="Arial"/>
                          <a:cs typeface="Arial"/>
                        </a:rPr>
                        <a:t>1</a:t>
                      </a:r>
                      <a:r>
                        <a:rPr dirty="0" sz="900">
                          <a:solidFill>
                            <a:srgbClr val="58595B"/>
                          </a:solidFill>
                          <a:latin typeface="黑体"/>
                          <a:cs typeface="黑体"/>
                        </a:rPr>
                        <a:t>个电源模块</a:t>
                      </a:r>
                      <a:endParaRPr sz="900">
                        <a:latin typeface="黑体"/>
                        <a:cs typeface="黑体"/>
                      </a:endParaRPr>
                    </a:p>
                  </a:txBody>
                  <a:tcPr marL="0" marR="0" marB="0" marT="0">
                    <a:lnL w="3594">
                      <a:solidFill>
                        <a:srgbClr val="D1D3D4"/>
                      </a:solidFill>
                      <a:prstDash val="solid"/>
                    </a:lnL>
                  </a:tcPr>
                </a:tc>
              </a:tr>
              <a:tr h="395998">
                <a:tc>
                  <a:txBody>
                    <a:bodyPr/>
                    <a:lstStyle/>
                    <a:p>
                      <a:pPr marL="89535">
                        <a:lnSpc>
                          <a:spcPct val="100000"/>
                        </a:lnSpc>
                      </a:pPr>
                      <a:r>
                        <a:rPr dirty="0" sz="900" spc="-5">
                          <a:solidFill>
                            <a:srgbClr val="58595B"/>
                          </a:solidFill>
                          <a:latin typeface="Arial"/>
                          <a:cs typeface="Arial"/>
                        </a:rPr>
                        <a:t>RG-S5750C-48GT4XS-H</a:t>
                      </a:r>
                      <a:endParaRPr sz="900">
                        <a:latin typeface="Arial"/>
                        <a:cs typeface="Arial"/>
                      </a:endParaRPr>
                    </a:p>
                  </a:txBody>
                  <a:tcPr marL="0" marR="0" marB="0" marT="0">
                    <a:solidFill>
                      <a:srgbClr val="D1D3D4"/>
                    </a:solidFill>
                  </a:tcPr>
                </a:tc>
                <a:tc>
                  <a:txBody>
                    <a:bodyPr/>
                    <a:lstStyle/>
                    <a:p>
                      <a:pPr marL="89535" marR="81915">
                        <a:lnSpc>
                          <a:spcPct val="129700"/>
                        </a:lnSpc>
                      </a:pPr>
                      <a:r>
                        <a:rPr dirty="0" sz="900">
                          <a:solidFill>
                            <a:srgbClr val="58595B"/>
                          </a:solidFill>
                          <a:latin typeface="Arial"/>
                          <a:cs typeface="Arial"/>
                        </a:rPr>
                        <a:t>48</a:t>
                      </a:r>
                      <a:r>
                        <a:rPr dirty="0" sz="900">
                          <a:solidFill>
                            <a:srgbClr val="58595B"/>
                          </a:solidFill>
                          <a:latin typeface="黑体"/>
                          <a:cs typeface="黑体"/>
                        </a:rPr>
                        <a:t>口</a:t>
                      </a:r>
                      <a:r>
                        <a:rPr dirty="0" sz="900">
                          <a:solidFill>
                            <a:srgbClr val="58595B"/>
                          </a:solidFill>
                          <a:latin typeface="Arial"/>
                          <a:cs typeface="Arial"/>
                        </a:rPr>
                        <a:t>10/100/1000M</a:t>
                      </a:r>
                      <a:r>
                        <a:rPr dirty="0" sz="900">
                          <a:solidFill>
                            <a:srgbClr val="58595B"/>
                          </a:solidFill>
                          <a:latin typeface="黑体"/>
                          <a:cs typeface="黑体"/>
                        </a:rPr>
                        <a:t>自适应电口，</a:t>
                      </a:r>
                      <a:r>
                        <a:rPr dirty="0" sz="900">
                          <a:solidFill>
                            <a:srgbClr val="58595B"/>
                          </a:solidFill>
                          <a:latin typeface="Arial"/>
                          <a:cs typeface="Arial"/>
                        </a:rPr>
                        <a:t>4</a:t>
                      </a:r>
                      <a:r>
                        <a:rPr dirty="0" sz="900">
                          <a:solidFill>
                            <a:srgbClr val="58595B"/>
                          </a:solidFill>
                          <a:latin typeface="黑体"/>
                          <a:cs typeface="黑体"/>
                        </a:rPr>
                        <a:t>个</a:t>
                      </a:r>
                      <a:r>
                        <a:rPr dirty="0" sz="900">
                          <a:solidFill>
                            <a:srgbClr val="58595B"/>
                          </a:solidFill>
                          <a:latin typeface="Arial"/>
                          <a:cs typeface="Arial"/>
                        </a:rPr>
                        <a:t>1G/10G</a:t>
                      </a:r>
                      <a:r>
                        <a:rPr dirty="0" sz="900" spc="85">
                          <a:solidFill>
                            <a:srgbClr val="58595B"/>
                          </a:solidFill>
                          <a:latin typeface="Arial"/>
                          <a:cs typeface="Arial"/>
                        </a:rPr>
                        <a:t> </a:t>
                      </a:r>
                      <a:r>
                        <a:rPr dirty="0" sz="900">
                          <a:solidFill>
                            <a:srgbClr val="58595B"/>
                          </a:solidFill>
                          <a:latin typeface="Arial"/>
                          <a:cs typeface="Arial"/>
                        </a:rPr>
                        <a:t>SFP+</a:t>
                      </a:r>
                      <a:r>
                        <a:rPr dirty="0" sz="900">
                          <a:solidFill>
                            <a:srgbClr val="58595B"/>
                          </a:solidFill>
                          <a:latin typeface="黑体"/>
                          <a:cs typeface="黑体"/>
                        </a:rPr>
                        <a:t>光口，</a:t>
                      </a:r>
                      <a:r>
                        <a:rPr dirty="0" sz="900">
                          <a:solidFill>
                            <a:srgbClr val="58595B"/>
                          </a:solidFill>
                          <a:latin typeface="Arial"/>
                          <a:cs typeface="Arial"/>
                        </a:rPr>
                        <a:t>2</a:t>
                      </a:r>
                      <a:r>
                        <a:rPr dirty="0" sz="900">
                          <a:solidFill>
                            <a:srgbClr val="58595B"/>
                          </a:solidFill>
                          <a:latin typeface="黑体"/>
                          <a:cs typeface="黑体"/>
                        </a:rPr>
                        <a:t>个扩 展槽，</a:t>
                      </a:r>
                      <a:r>
                        <a:rPr dirty="0" sz="900" spc="-5">
                          <a:solidFill>
                            <a:srgbClr val="58595B"/>
                          </a:solidFill>
                          <a:latin typeface="Arial"/>
                          <a:cs typeface="Arial"/>
                        </a:rPr>
                        <a:t>2</a:t>
                      </a:r>
                      <a:r>
                        <a:rPr dirty="0" sz="900">
                          <a:solidFill>
                            <a:srgbClr val="58595B"/>
                          </a:solidFill>
                          <a:latin typeface="黑体"/>
                          <a:cs typeface="黑体"/>
                        </a:rPr>
                        <a:t>个模块化电源插槽，至少需要购买</a:t>
                      </a:r>
                      <a:r>
                        <a:rPr dirty="0" sz="900" spc="-5">
                          <a:solidFill>
                            <a:srgbClr val="58595B"/>
                          </a:solidFill>
                          <a:latin typeface="Arial"/>
                          <a:cs typeface="Arial"/>
                        </a:rPr>
                        <a:t>1</a:t>
                      </a:r>
                      <a:r>
                        <a:rPr dirty="0" sz="900">
                          <a:solidFill>
                            <a:srgbClr val="58595B"/>
                          </a:solidFill>
                          <a:latin typeface="黑体"/>
                          <a:cs typeface="黑体"/>
                        </a:rPr>
                        <a:t>个电源模块</a:t>
                      </a:r>
                      <a:endParaRPr sz="900">
                        <a:latin typeface="黑体"/>
                        <a:cs typeface="黑体"/>
                      </a:endParaRPr>
                    </a:p>
                  </a:txBody>
                  <a:tcPr marL="0" marR="0" marB="0" marT="0">
                    <a:solidFill>
                      <a:srgbClr val="D1D3D4"/>
                    </a:solidFill>
                  </a:tcPr>
                </a:tc>
              </a:tr>
              <a:tr h="540004">
                <a:tc>
                  <a:txBody>
                    <a:bodyPr/>
                    <a:lstStyle/>
                    <a:p>
                      <a:pPr marL="89535">
                        <a:lnSpc>
                          <a:spcPct val="100000"/>
                        </a:lnSpc>
                      </a:pPr>
                      <a:r>
                        <a:rPr dirty="0" sz="900" spc="-5">
                          <a:solidFill>
                            <a:srgbClr val="58595B"/>
                          </a:solidFill>
                          <a:latin typeface="Arial"/>
                          <a:cs typeface="Arial"/>
                        </a:rPr>
                        <a:t>RG-S5750C-28SFP4XS-H</a:t>
                      </a:r>
                      <a:endParaRPr sz="900">
                        <a:latin typeface="Arial"/>
                        <a:cs typeface="Arial"/>
                      </a:endParaRPr>
                    </a:p>
                  </a:txBody>
                  <a:tcPr marL="0" marR="0" marB="0" marT="0">
                    <a:lnR w="3594">
                      <a:solidFill>
                        <a:srgbClr val="D1D3D4"/>
                      </a:solidFill>
                      <a:prstDash val="solid"/>
                    </a:lnR>
                  </a:tcPr>
                </a:tc>
                <a:tc>
                  <a:txBody>
                    <a:bodyPr/>
                    <a:lstStyle/>
                    <a:p>
                      <a:pPr marL="87630">
                        <a:lnSpc>
                          <a:spcPct val="100000"/>
                        </a:lnSpc>
                      </a:pPr>
                      <a:r>
                        <a:rPr dirty="0" sz="900" spc="65">
                          <a:solidFill>
                            <a:srgbClr val="58595B"/>
                          </a:solidFill>
                          <a:latin typeface="Arial"/>
                          <a:cs typeface="Arial"/>
                        </a:rPr>
                        <a:t>28</a:t>
                      </a:r>
                      <a:r>
                        <a:rPr dirty="0" sz="900" spc="65">
                          <a:solidFill>
                            <a:srgbClr val="58595B"/>
                          </a:solidFill>
                          <a:latin typeface="黑体"/>
                          <a:cs typeface="黑体"/>
                        </a:rPr>
                        <a:t>口</a:t>
                      </a:r>
                      <a:r>
                        <a:rPr dirty="0" sz="900" spc="65">
                          <a:solidFill>
                            <a:srgbClr val="58595B"/>
                          </a:solidFill>
                          <a:latin typeface="Arial"/>
                          <a:cs typeface="Arial"/>
                        </a:rPr>
                        <a:t>SF</a:t>
                      </a:r>
                      <a:r>
                        <a:rPr dirty="0" sz="900" spc="65">
                          <a:solidFill>
                            <a:srgbClr val="58595B"/>
                          </a:solidFill>
                          <a:latin typeface="Arial"/>
                          <a:cs typeface="Arial"/>
                        </a:rPr>
                        <a:t>P</a:t>
                      </a:r>
                      <a:r>
                        <a:rPr dirty="0" sz="900" spc="65">
                          <a:solidFill>
                            <a:srgbClr val="58595B"/>
                          </a:solidFill>
                          <a:latin typeface="黑体"/>
                          <a:cs typeface="黑体"/>
                        </a:rPr>
                        <a:t>接口，</a:t>
                      </a:r>
                      <a:r>
                        <a:rPr dirty="0" sz="900" spc="65">
                          <a:solidFill>
                            <a:srgbClr val="58595B"/>
                          </a:solidFill>
                          <a:latin typeface="Arial"/>
                          <a:cs typeface="Arial"/>
                        </a:rPr>
                        <a:t>8</a:t>
                      </a:r>
                      <a:r>
                        <a:rPr dirty="0" sz="900" spc="65">
                          <a:solidFill>
                            <a:srgbClr val="58595B"/>
                          </a:solidFill>
                          <a:latin typeface="黑体"/>
                          <a:cs typeface="黑体"/>
                        </a:rPr>
                        <a:t>个复用</a:t>
                      </a:r>
                      <a:r>
                        <a:rPr dirty="0" sz="900" spc="65">
                          <a:solidFill>
                            <a:srgbClr val="58595B"/>
                          </a:solidFill>
                          <a:latin typeface="黑体"/>
                          <a:cs typeface="黑体"/>
                        </a:rPr>
                        <a:t>的</a:t>
                      </a:r>
                      <a:r>
                        <a:rPr dirty="0" sz="900" spc="65">
                          <a:solidFill>
                            <a:srgbClr val="58595B"/>
                          </a:solidFill>
                          <a:latin typeface="Arial"/>
                          <a:cs typeface="Arial"/>
                        </a:rPr>
                        <a:t>10/</a:t>
                      </a:r>
                      <a:r>
                        <a:rPr dirty="0" sz="900" spc="65">
                          <a:solidFill>
                            <a:srgbClr val="58595B"/>
                          </a:solidFill>
                          <a:latin typeface="Arial"/>
                          <a:cs typeface="Arial"/>
                        </a:rPr>
                        <a:t>100/1000M</a:t>
                      </a:r>
                      <a:r>
                        <a:rPr dirty="0" sz="900" spc="65">
                          <a:solidFill>
                            <a:srgbClr val="58595B"/>
                          </a:solidFill>
                          <a:latin typeface="黑体"/>
                          <a:cs typeface="黑体"/>
                        </a:rPr>
                        <a:t>自适应电口，</a:t>
                      </a:r>
                      <a:r>
                        <a:rPr dirty="0" sz="900" spc="60">
                          <a:solidFill>
                            <a:srgbClr val="58595B"/>
                          </a:solidFill>
                          <a:latin typeface="Arial"/>
                          <a:cs typeface="Arial"/>
                        </a:rPr>
                        <a:t>4</a:t>
                      </a:r>
                      <a:r>
                        <a:rPr dirty="0" sz="900">
                          <a:solidFill>
                            <a:srgbClr val="58595B"/>
                          </a:solidFill>
                          <a:latin typeface="黑体"/>
                          <a:cs typeface="黑体"/>
                        </a:rPr>
                        <a:t>个</a:t>
                      </a:r>
                      <a:endParaRPr sz="900">
                        <a:latin typeface="黑体"/>
                        <a:cs typeface="黑体"/>
                      </a:endParaRPr>
                    </a:p>
                    <a:p>
                      <a:pPr marL="87630" marR="80010">
                        <a:lnSpc>
                          <a:spcPct val="129700"/>
                        </a:lnSpc>
                      </a:pPr>
                      <a:r>
                        <a:rPr dirty="0" sz="900" spc="15">
                          <a:solidFill>
                            <a:srgbClr val="58595B"/>
                          </a:solidFill>
                          <a:latin typeface="Arial"/>
                          <a:cs typeface="Arial"/>
                        </a:rPr>
                        <a:t>1G/10</a:t>
                      </a:r>
                      <a:r>
                        <a:rPr dirty="0" sz="900">
                          <a:solidFill>
                            <a:srgbClr val="58595B"/>
                          </a:solidFill>
                          <a:latin typeface="Arial"/>
                          <a:cs typeface="Arial"/>
                        </a:rPr>
                        <a:t>G</a:t>
                      </a:r>
                      <a:r>
                        <a:rPr dirty="0" sz="900" spc="110">
                          <a:solidFill>
                            <a:srgbClr val="58595B"/>
                          </a:solidFill>
                          <a:latin typeface="Arial"/>
                          <a:cs typeface="Arial"/>
                        </a:rPr>
                        <a:t> </a:t>
                      </a:r>
                      <a:r>
                        <a:rPr dirty="0" sz="900" spc="15">
                          <a:solidFill>
                            <a:srgbClr val="58595B"/>
                          </a:solidFill>
                          <a:latin typeface="Arial"/>
                          <a:cs typeface="Arial"/>
                        </a:rPr>
                        <a:t>SFP+</a:t>
                      </a:r>
                      <a:r>
                        <a:rPr dirty="0" sz="900" spc="15">
                          <a:solidFill>
                            <a:srgbClr val="58595B"/>
                          </a:solidFill>
                          <a:latin typeface="黑体"/>
                          <a:cs typeface="黑体"/>
                        </a:rPr>
                        <a:t>光口，</a:t>
                      </a:r>
                      <a:r>
                        <a:rPr dirty="0" sz="900" spc="15">
                          <a:solidFill>
                            <a:srgbClr val="58595B"/>
                          </a:solidFill>
                          <a:latin typeface="Arial"/>
                          <a:cs typeface="Arial"/>
                        </a:rPr>
                        <a:t>2</a:t>
                      </a:r>
                      <a:r>
                        <a:rPr dirty="0" sz="900" spc="15">
                          <a:solidFill>
                            <a:srgbClr val="58595B"/>
                          </a:solidFill>
                          <a:latin typeface="黑体"/>
                          <a:cs typeface="黑体"/>
                        </a:rPr>
                        <a:t>个扩展槽，</a:t>
                      </a:r>
                      <a:r>
                        <a:rPr dirty="0" sz="900" spc="15">
                          <a:solidFill>
                            <a:srgbClr val="58595B"/>
                          </a:solidFill>
                          <a:latin typeface="Arial"/>
                          <a:cs typeface="Arial"/>
                        </a:rPr>
                        <a:t>2</a:t>
                      </a:r>
                      <a:r>
                        <a:rPr dirty="0" sz="900" spc="15">
                          <a:solidFill>
                            <a:srgbClr val="58595B"/>
                          </a:solidFill>
                          <a:latin typeface="黑体"/>
                          <a:cs typeface="黑体"/>
                        </a:rPr>
                        <a:t>个模块化电源插槽，至少需 </a:t>
                      </a:r>
                      <a:r>
                        <a:rPr dirty="0" sz="900">
                          <a:solidFill>
                            <a:srgbClr val="58595B"/>
                          </a:solidFill>
                          <a:latin typeface="黑体"/>
                          <a:cs typeface="黑体"/>
                        </a:rPr>
                        <a:t>要购买</a:t>
                      </a:r>
                      <a:r>
                        <a:rPr dirty="0" sz="900" spc="-5">
                          <a:solidFill>
                            <a:srgbClr val="58595B"/>
                          </a:solidFill>
                          <a:latin typeface="Arial"/>
                          <a:cs typeface="Arial"/>
                        </a:rPr>
                        <a:t>1</a:t>
                      </a:r>
                      <a:r>
                        <a:rPr dirty="0" sz="900">
                          <a:solidFill>
                            <a:srgbClr val="58595B"/>
                          </a:solidFill>
                          <a:latin typeface="黑体"/>
                          <a:cs typeface="黑体"/>
                        </a:rPr>
                        <a:t>个电源模块</a:t>
                      </a:r>
                      <a:endParaRPr sz="900">
                        <a:latin typeface="黑体"/>
                        <a:cs typeface="黑体"/>
                      </a:endParaRPr>
                    </a:p>
                  </a:txBody>
                  <a:tcPr marL="0" marR="0" marB="0" marT="0">
                    <a:lnL w="3594">
                      <a:solidFill>
                        <a:srgbClr val="D1D3D4"/>
                      </a:solidFill>
                      <a:prstDash val="solid"/>
                    </a:lnL>
                  </a:tcPr>
                </a:tc>
              </a:tr>
              <a:tr h="359994">
                <a:tc>
                  <a:txBody>
                    <a:bodyPr/>
                    <a:lstStyle/>
                    <a:p>
                      <a:pPr marL="89535">
                        <a:lnSpc>
                          <a:spcPct val="100000"/>
                        </a:lnSpc>
                      </a:pPr>
                      <a:r>
                        <a:rPr dirty="0" sz="900" spc="-5">
                          <a:solidFill>
                            <a:srgbClr val="58595B"/>
                          </a:solidFill>
                          <a:latin typeface="Arial"/>
                          <a:cs typeface="Arial"/>
                        </a:rPr>
                        <a:t>RG-S5750C-48SFP4XS-H</a:t>
                      </a:r>
                      <a:endParaRPr sz="900">
                        <a:latin typeface="Arial"/>
                        <a:cs typeface="Arial"/>
                      </a:endParaRPr>
                    </a:p>
                  </a:txBody>
                  <a:tcPr marL="0" marR="0" marB="0" marT="0">
                    <a:lnR w="3594">
                      <a:solidFill>
                        <a:srgbClr val="FFFFFF"/>
                      </a:solidFill>
                      <a:prstDash val="solid"/>
                    </a:lnR>
                    <a:solidFill>
                      <a:srgbClr val="D1D3D4"/>
                    </a:solidFill>
                  </a:tcPr>
                </a:tc>
                <a:tc>
                  <a:txBody>
                    <a:bodyPr/>
                    <a:lstStyle/>
                    <a:p>
                      <a:pPr marL="87630" marR="80010">
                        <a:lnSpc>
                          <a:spcPct val="129700"/>
                        </a:lnSpc>
                      </a:pPr>
                      <a:r>
                        <a:rPr dirty="0" sz="900" spc="10">
                          <a:solidFill>
                            <a:srgbClr val="58595B"/>
                          </a:solidFill>
                          <a:latin typeface="Arial"/>
                          <a:cs typeface="Arial"/>
                        </a:rPr>
                        <a:t>48</a:t>
                      </a:r>
                      <a:r>
                        <a:rPr dirty="0" sz="900" spc="15">
                          <a:solidFill>
                            <a:srgbClr val="58595B"/>
                          </a:solidFill>
                          <a:latin typeface="黑体"/>
                          <a:cs typeface="黑体"/>
                        </a:rPr>
                        <a:t>口</a:t>
                      </a:r>
                      <a:r>
                        <a:rPr dirty="0" sz="900" spc="10">
                          <a:solidFill>
                            <a:srgbClr val="58595B"/>
                          </a:solidFill>
                          <a:latin typeface="Arial"/>
                          <a:cs typeface="Arial"/>
                        </a:rPr>
                        <a:t>SFP</a:t>
                      </a:r>
                      <a:r>
                        <a:rPr dirty="0" sz="900" spc="10">
                          <a:solidFill>
                            <a:srgbClr val="58595B"/>
                          </a:solidFill>
                          <a:latin typeface="黑体"/>
                          <a:cs typeface="黑体"/>
                        </a:rPr>
                        <a:t>接口</a:t>
                      </a:r>
                      <a:r>
                        <a:rPr dirty="0" sz="900">
                          <a:solidFill>
                            <a:srgbClr val="58595B"/>
                          </a:solidFill>
                          <a:latin typeface="黑体"/>
                          <a:cs typeface="黑体"/>
                        </a:rPr>
                        <a:t>，</a:t>
                      </a:r>
                      <a:r>
                        <a:rPr dirty="0" sz="900" spc="-90">
                          <a:solidFill>
                            <a:srgbClr val="58595B"/>
                          </a:solidFill>
                          <a:latin typeface="黑体"/>
                          <a:cs typeface="黑体"/>
                        </a:rPr>
                        <a:t> </a:t>
                      </a:r>
                      <a:r>
                        <a:rPr dirty="0" sz="900" spc="10">
                          <a:solidFill>
                            <a:srgbClr val="58595B"/>
                          </a:solidFill>
                          <a:latin typeface="Arial"/>
                          <a:cs typeface="Arial"/>
                        </a:rPr>
                        <a:t>4</a:t>
                      </a:r>
                      <a:r>
                        <a:rPr dirty="0" sz="900" spc="10">
                          <a:solidFill>
                            <a:srgbClr val="58595B"/>
                          </a:solidFill>
                          <a:latin typeface="黑体"/>
                          <a:cs typeface="黑体"/>
                        </a:rPr>
                        <a:t>个</a:t>
                      </a:r>
                      <a:r>
                        <a:rPr dirty="0" sz="900" spc="10">
                          <a:solidFill>
                            <a:srgbClr val="58595B"/>
                          </a:solidFill>
                          <a:latin typeface="Arial"/>
                          <a:cs typeface="Arial"/>
                        </a:rPr>
                        <a:t>1G/10</a:t>
                      </a:r>
                      <a:r>
                        <a:rPr dirty="0" sz="900">
                          <a:solidFill>
                            <a:srgbClr val="58595B"/>
                          </a:solidFill>
                          <a:latin typeface="Arial"/>
                          <a:cs typeface="Arial"/>
                        </a:rPr>
                        <a:t>G</a:t>
                      </a:r>
                      <a:r>
                        <a:rPr dirty="0" sz="900" spc="110">
                          <a:solidFill>
                            <a:srgbClr val="58595B"/>
                          </a:solidFill>
                          <a:latin typeface="Arial"/>
                          <a:cs typeface="Arial"/>
                        </a:rPr>
                        <a:t> </a:t>
                      </a:r>
                      <a:r>
                        <a:rPr dirty="0" sz="900" spc="10">
                          <a:solidFill>
                            <a:srgbClr val="58595B"/>
                          </a:solidFill>
                          <a:latin typeface="Arial"/>
                          <a:cs typeface="Arial"/>
                        </a:rPr>
                        <a:t>SFP+</a:t>
                      </a:r>
                      <a:r>
                        <a:rPr dirty="0" sz="900" spc="10">
                          <a:solidFill>
                            <a:srgbClr val="58595B"/>
                          </a:solidFill>
                          <a:latin typeface="黑体"/>
                          <a:cs typeface="黑体"/>
                        </a:rPr>
                        <a:t>光口，</a:t>
                      </a:r>
                      <a:r>
                        <a:rPr dirty="0" sz="900" spc="10">
                          <a:solidFill>
                            <a:srgbClr val="58595B"/>
                          </a:solidFill>
                          <a:latin typeface="Arial"/>
                          <a:cs typeface="Arial"/>
                        </a:rPr>
                        <a:t>2</a:t>
                      </a:r>
                      <a:r>
                        <a:rPr dirty="0" sz="900" spc="10">
                          <a:solidFill>
                            <a:srgbClr val="58595B"/>
                          </a:solidFill>
                          <a:latin typeface="黑体"/>
                          <a:cs typeface="黑体"/>
                        </a:rPr>
                        <a:t>个扩展槽，</a:t>
                      </a:r>
                      <a:r>
                        <a:rPr dirty="0" sz="900" spc="15">
                          <a:solidFill>
                            <a:srgbClr val="58595B"/>
                          </a:solidFill>
                          <a:latin typeface="Arial"/>
                          <a:cs typeface="Arial"/>
                        </a:rPr>
                        <a:t>2</a:t>
                      </a:r>
                      <a:r>
                        <a:rPr dirty="0" sz="900" spc="10">
                          <a:solidFill>
                            <a:srgbClr val="58595B"/>
                          </a:solidFill>
                          <a:latin typeface="黑体"/>
                          <a:cs typeface="黑体"/>
                        </a:rPr>
                        <a:t>个模块 </a:t>
                      </a:r>
                      <a:r>
                        <a:rPr dirty="0" sz="900">
                          <a:solidFill>
                            <a:srgbClr val="58595B"/>
                          </a:solidFill>
                          <a:latin typeface="黑体"/>
                          <a:cs typeface="黑体"/>
                        </a:rPr>
                        <a:t>化电源插槽，至少需要购买</a:t>
                      </a:r>
                      <a:r>
                        <a:rPr dirty="0" sz="900" spc="-5">
                          <a:solidFill>
                            <a:srgbClr val="58595B"/>
                          </a:solidFill>
                          <a:latin typeface="Arial"/>
                          <a:cs typeface="Arial"/>
                        </a:rPr>
                        <a:t>1</a:t>
                      </a:r>
                      <a:r>
                        <a:rPr dirty="0" sz="900">
                          <a:solidFill>
                            <a:srgbClr val="58595B"/>
                          </a:solidFill>
                          <a:latin typeface="黑体"/>
                          <a:cs typeface="黑体"/>
                        </a:rPr>
                        <a:t>个电源模块</a:t>
                      </a:r>
                      <a:endParaRPr sz="900">
                        <a:latin typeface="黑体"/>
                        <a:cs typeface="黑体"/>
                      </a:endParaRPr>
                    </a:p>
                  </a:txBody>
                  <a:tcPr marL="0" marR="0" marB="0" marT="0">
                    <a:lnL w="3594">
                      <a:solidFill>
                        <a:srgbClr val="FFFFFF"/>
                      </a:solidFill>
                      <a:prstDash val="solid"/>
                    </a:lnL>
                    <a:solidFill>
                      <a:srgbClr val="D1D3D4"/>
                    </a:solidFill>
                  </a:tcPr>
                </a:tc>
              </a:tr>
              <a:tr h="540004">
                <a:tc>
                  <a:txBody>
                    <a:bodyPr/>
                    <a:lstStyle/>
                    <a:p>
                      <a:pPr marL="89535" marR="311150">
                        <a:lnSpc>
                          <a:spcPct val="129700"/>
                        </a:lnSpc>
                      </a:pPr>
                      <a:r>
                        <a:rPr dirty="0" sz="900" spc="-5">
                          <a:solidFill>
                            <a:srgbClr val="58595B"/>
                          </a:solidFill>
                          <a:latin typeface="Arial"/>
                          <a:cs typeface="Arial"/>
                        </a:rPr>
                        <a:t>RG-S5750-48GT4XS- HP-H</a:t>
                      </a:r>
                      <a:endParaRPr sz="900">
                        <a:latin typeface="Arial"/>
                        <a:cs typeface="Arial"/>
                      </a:endParaRPr>
                    </a:p>
                  </a:txBody>
                  <a:tcPr marL="0" marR="0" marB="0" marT="0">
                    <a:lnR w="3594">
                      <a:solidFill>
                        <a:srgbClr val="D1D3D4"/>
                      </a:solidFill>
                      <a:prstDash val="solid"/>
                    </a:lnR>
                  </a:tcPr>
                </a:tc>
                <a:tc>
                  <a:txBody>
                    <a:bodyPr/>
                    <a:lstStyle/>
                    <a:p>
                      <a:pPr algn="just" marL="87630" marR="81915">
                        <a:lnSpc>
                          <a:spcPct val="129700"/>
                        </a:lnSpc>
                      </a:pPr>
                      <a:r>
                        <a:rPr dirty="0" sz="900" spc="15">
                          <a:solidFill>
                            <a:srgbClr val="58595B"/>
                          </a:solidFill>
                          <a:latin typeface="Arial"/>
                          <a:cs typeface="Arial"/>
                        </a:rPr>
                        <a:t>48</a:t>
                      </a:r>
                      <a:r>
                        <a:rPr dirty="0" sz="900" spc="15">
                          <a:solidFill>
                            <a:srgbClr val="58595B"/>
                          </a:solidFill>
                          <a:latin typeface="黑体"/>
                          <a:cs typeface="黑体"/>
                        </a:rPr>
                        <a:t>口</a:t>
                      </a:r>
                      <a:r>
                        <a:rPr dirty="0" sz="900" spc="15">
                          <a:solidFill>
                            <a:srgbClr val="58595B"/>
                          </a:solidFill>
                          <a:latin typeface="Arial"/>
                          <a:cs typeface="Arial"/>
                        </a:rPr>
                        <a:t>10/100/1000M</a:t>
                      </a:r>
                      <a:r>
                        <a:rPr dirty="0" sz="900" spc="15">
                          <a:solidFill>
                            <a:srgbClr val="58595B"/>
                          </a:solidFill>
                          <a:latin typeface="黑体"/>
                          <a:cs typeface="黑体"/>
                        </a:rPr>
                        <a:t>自适应电口，</a:t>
                      </a:r>
                      <a:r>
                        <a:rPr dirty="0" sz="900" spc="15">
                          <a:solidFill>
                            <a:srgbClr val="58595B"/>
                          </a:solidFill>
                          <a:latin typeface="Arial"/>
                          <a:cs typeface="Arial"/>
                        </a:rPr>
                        <a:t>4</a:t>
                      </a:r>
                      <a:r>
                        <a:rPr dirty="0" sz="900" spc="15">
                          <a:solidFill>
                            <a:srgbClr val="58595B"/>
                          </a:solidFill>
                          <a:latin typeface="黑体"/>
                          <a:cs typeface="黑体"/>
                        </a:rPr>
                        <a:t>个</a:t>
                      </a:r>
                      <a:r>
                        <a:rPr dirty="0" sz="900" spc="15">
                          <a:solidFill>
                            <a:srgbClr val="58595B"/>
                          </a:solidFill>
                          <a:latin typeface="Arial"/>
                          <a:cs typeface="Arial"/>
                        </a:rPr>
                        <a:t>1G/10</a:t>
                      </a:r>
                      <a:r>
                        <a:rPr dirty="0" sz="900">
                          <a:solidFill>
                            <a:srgbClr val="58595B"/>
                          </a:solidFill>
                          <a:latin typeface="Arial"/>
                          <a:cs typeface="Arial"/>
                        </a:rPr>
                        <a:t>G</a:t>
                      </a:r>
                      <a:r>
                        <a:rPr dirty="0" sz="900" spc="110">
                          <a:solidFill>
                            <a:srgbClr val="58595B"/>
                          </a:solidFill>
                          <a:latin typeface="Arial"/>
                          <a:cs typeface="Arial"/>
                        </a:rPr>
                        <a:t> </a:t>
                      </a:r>
                      <a:r>
                        <a:rPr dirty="0" sz="900" spc="15">
                          <a:solidFill>
                            <a:srgbClr val="58595B"/>
                          </a:solidFill>
                          <a:latin typeface="Arial"/>
                          <a:cs typeface="Arial"/>
                        </a:rPr>
                        <a:t>SFP+</a:t>
                      </a:r>
                      <a:r>
                        <a:rPr dirty="0" sz="900" spc="15">
                          <a:solidFill>
                            <a:srgbClr val="58595B"/>
                          </a:solidFill>
                          <a:latin typeface="黑体"/>
                          <a:cs typeface="黑体"/>
                        </a:rPr>
                        <a:t>光口</a:t>
                      </a:r>
                      <a:r>
                        <a:rPr dirty="0" sz="900">
                          <a:solidFill>
                            <a:srgbClr val="58595B"/>
                          </a:solidFill>
                          <a:latin typeface="黑体"/>
                          <a:cs typeface="黑体"/>
                        </a:rPr>
                        <a:t>，</a:t>
                      </a:r>
                      <a:r>
                        <a:rPr dirty="0" sz="900" spc="-90">
                          <a:solidFill>
                            <a:srgbClr val="58595B"/>
                          </a:solidFill>
                          <a:latin typeface="黑体"/>
                          <a:cs typeface="黑体"/>
                        </a:rPr>
                        <a:t> </a:t>
                      </a:r>
                      <a:r>
                        <a:rPr dirty="0" sz="900" spc="15">
                          <a:solidFill>
                            <a:srgbClr val="58595B"/>
                          </a:solidFill>
                          <a:latin typeface="Arial"/>
                          <a:cs typeface="Arial"/>
                        </a:rPr>
                        <a:t>2</a:t>
                      </a:r>
                      <a:r>
                        <a:rPr dirty="0" sz="900">
                          <a:solidFill>
                            <a:srgbClr val="58595B"/>
                          </a:solidFill>
                          <a:latin typeface="黑体"/>
                          <a:cs typeface="黑体"/>
                        </a:rPr>
                        <a:t>个 模块化电源插槽，至少需要购买</a:t>
                      </a:r>
                      <a:r>
                        <a:rPr dirty="0" sz="900">
                          <a:solidFill>
                            <a:srgbClr val="58595B"/>
                          </a:solidFill>
                          <a:latin typeface="Arial"/>
                          <a:cs typeface="Arial"/>
                        </a:rPr>
                        <a:t>1</a:t>
                      </a:r>
                      <a:r>
                        <a:rPr dirty="0" sz="900">
                          <a:solidFill>
                            <a:srgbClr val="58595B"/>
                          </a:solidFill>
                          <a:latin typeface="黑体"/>
                          <a:cs typeface="黑体"/>
                        </a:rPr>
                        <a:t>个</a:t>
                      </a:r>
                      <a:r>
                        <a:rPr dirty="0" sz="900">
                          <a:solidFill>
                            <a:srgbClr val="58595B"/>
                          </a:solidFill>
                          <a:latin typeface="Arial"/>
                          <a:cs typeface="Arial"/>
                        </a:rPr>
                        <a:t>RG-M</a:t>
                      </a:r>
                      <a:r>
                        <a:rPr dirty="0" sz="900">
                          <a:solidFill>
                            <a:srgbClr val="58595B"/>
                          </a:solidFill>
                          <a:latin typeface="Arial"/>
                          <a:cs typeface="Arial"/>
                        </a:rPr>
                        <a:t>5000E</a:t>
                      </a:r>
                      <a:r>
                        <a:rPr dirty="0" sz="900">
                          <a:solidFill>
                            <a:srgbClr val="58595B"/>
                          </a:solidFill>
                          <a:latin typeface="Arial"/>
                          <a:cs typeface="Arial"/>
                        </a:rPr>
                        <a:t>-A</a:t>
                      </a:r>
                      <a:r>
                        <a:rPr dirty="0" sz="900">
                          <a:solidFill>
                            <a:srgbClr val="58595B"/>
                          </a:solidFill>
                          <a:latin typeface="Arial"/>
                          <a:cs typeface="Arial"/>
                        </a:rPr>
                        <a:t>C500</a:t>
                      </a:r>
                      <a:r>
                        <a:rPr dirty="0" sz="900" spc="-5">
                          <a:solidFill>
                            <a:srgbClr val="58595B"/>
                          </a:solidFill>
                          <a:latin typeface="Arial"/>
                          <a:cs typeface="Arial"/>
                        </a:rPr>
                        <a:t>P</a:t>
                      </a:r>
                      <a:r>
                        <a:rPr dirty="0" sz="900">
                          <a:solidFill>
                            <a:srgbClr val="58595B"/>
                          </a:solidFill>
                          <a:latin typeface="黑体"/>
                          <a:cs typeface="黑体"/>
                        </a:rPr>
                        <a:t>或</a:t>
                      </a:r>
                      <a:r>
                        <a:rPr dirty="0" sz="900">
                          <a:solidFill>
                            <a:srgbClr val="58595B"/>
                          </a:solidFill>
                          <a:latin typeface="Arial"/>
                          <a:cs typeface="Arial"/>
                        </a:rPr>
                        <a:t>RG- </a:t>
                      </a:r>
                      <a:r>
                        <a:rPr dirty="0" sz="900" spc="-70">
                          <a:solidFill>
                            <a:srgbClr val="58595B"/>
                          </a:solidFill>
                          <a:latin typeface="Arial"/>
                          <a:cs typeface="Arial"/>
                        </a:rPr>
                        <a:t>P</a:t>
                      </a:r>
                      <a:r>
                        <a:rPr dirty="0" sz="900">
                          <a:solidFill>
                            <a:srgbClr val="58595B"/>
                          </a:solidFill>
                          <a:latin typeface="Arial"/>
                          <a:cs typeface="Arial"/>
                        </a:rPr>
                        <a:t>A</a:t>
                      </a:r>
                      <a:r>
                        <a:rPr dirty="0" sz="900" spc="-70">
                          <a:solidFill>
                            <a:srgbClr val="58595B"/>
                          </a:solidFill>
                          <a:latin typeface="Arial"/>
                          <a:cs typeface="Arial"/>
                        </a:rPr>
                        <a:t>1</a:t>
                      </a:r>
                      <a:r>
                        <a:rPr dirty="0" sz="900" spc="-5">
                          <a:solidFill>
                            <a:srgbClr val="58595B"/>
                          </a:solidFill>
                          <a:latin typeface="Arial"/>
                          <a:cs typeface="Arial"/>
                        </a:rPr>
                        <a:t>150P-</a:t>
                      </a:r>
                      <a:r>
                        <a:rPr dirty="0" sz="900">
                          <a:solidFill>
                            <a:srgbClr val="58595B"/>
                          </a:solidFill>
                          <a:latin typeface="Arial"/>
                          <a:cs typeface="Arial"/>
                        </a:rPr>
                        <a:t>F</a:t>
                      </a:r>
                      <a:r>
                        <a:rPr dirty="0" sz="900">
                          <a:solidFill>
                            <a:srgbClr val="58595B"/>
                          </a:solidFill>
                          <a:latin typeface="黑体"/>
                          <a:cs typeface="黑体"/>
                        </a:rPr>
                        <a:t>电源模块</a:t>
                      </a:r>
                      <a:endParaRPr sz="900">
                        <a:latin typeface="黑体"/>
                        <a:cs typeface="黑体"/>
                      </a:endParaRPr>
                    </a:p>
                  </a:txBody>
                  <a:tcPr marL="0" marR="0" marB="0" marT="0">
                    <a:lnL w="3594">
                      <a:solidFill>
                        <a:srgbClr val="D1D3D4"/>
                      </a:solidFill>
                      <a:prstDash val="solid"/>
                    </a:lnL>
                  </a:tcPr>
                </a:tc>
              </a:tr>
              <a:tr h="216001">
                <a:tc>
                  <a:txBody>
                    <a:bodyPr/>
                    <a:lstStyle/>
                    <a:p>
                      <a:pPr marL="89535">
                        <a:lnSpc>
                          <a:spcPct val="100000"/>
                        </a:lnSpc>
                      </a:pPr>
                      <a:r>
                        <a:rPr dirty="0" sz="900">
                          <a:solidFill>
                            <a:srgbClr val="58595B"/>
                          </a:solidFill>
                          <a:latin typeface="Arial"/>
                          <a:cs typeface="Arial"/>
                        </a:rPr>
                        <a:t>M5000H-01QXS</a:t>
                      </a:r>
                      <a:endParaRPr sz="900">
                        <a:latin typeface="Arial"/>
                        <a:cs typeface="Arial"/>
                      </a:endParaRPr>
                    </a:p>
                  </a:txBody>
                  <a:tcPr marL="0" marR="0" marB="0" marT="0">
                    <a:solidFill>
                      <a:srgbClr val="D1D3D4"/>
                    </a:solidFill>
                  </a:tcPr>
                </a:tc>
                <a:tc>
                  <a:txBody>
                    <a:bodyPr/>
                    <a:lstStyle/>
                    <a:p>
                      <a:pPr marL="89535">
                        <a:lnSpc>
                          <a:spcPct val="100000"/>
                        </a:lnSpc>
                      </a:pPr>
                      <a:r>
                        <a:rPr dirty="0" sz="900" spc="-5">
                          <a:solidFill>
                            <a:srgbClr val="58595B"/>
                          </a:solidFill>
                          <a:latin typeface="Arial"/>
                          <a:cs typeface="Arial"/>
                        </a:rPr>
                        <a:t>1</a:t>
                      </a:r>
                      <a:r>
                        <a:rPr dirty="0" sz="900">
                          <a:solidFill>
                            <a:srgbClr val="58595B"/>
                          </a:solidFill>
                          <a:latin typeface="黑体"/>
                          <a:cs typeface="黑体"/>
                        </a:rPr>
                        <a:t>端口</a:t>
                      </a:r>
                      <a:r>
                        <a:rPr dirty="0" sz="900">
                          <a:solidFill>
                            <a:srgbClr val="58595B"/>
                          </a:solidFill>
                          <a:latin typeface="Arial"/>
                          <a:cs typeface="Arial"/>
                        </a:rPr>
                        <a:t>QSFP</a:t>
                      </a:r>
                      <a:r>
                        <a:rPr dirty="0" sz="900" spc="-5">
                          <a:solidFill>
                            <a:srgbClr val="58595B"/>
                          </a:solidFill>
                          <a:latin typeface="Arial"/>
                          <a:cs typeface="Arial"/>
                        </a:rPr>
                        <a:t>+</a:t>
                      </a:r>
                      <a:r>
                        <a:rPr dirty="0" sz="900">
                          <a:solidFill>
                            <a:srgbClr val="58595B"/>
                          </a:solidFill>
                          <a:latin typeface="黑体"/>
                          <a:cs typeface="黑体"/>
                        </a:rPr>
                        <a:t>专用堆叠卡</a:t>
                      </a:r>
                      <a:endParaRPr sz="900">
                        <a:latin typeface="黑体"/>
                        <a:cs typeface="黑体"/>
                      </a:endParaRPr>
                    </a:p>
                  </a:txBody>
                  <a:tcPr marL="0" marR="0" marB="0" marT="0">
                    <a:solidFill>
                      <a:srgbClr val="D1D3D4"/>
                    </a:solidFill>
                  </a:tcPr>
                </a:tc>
              </a:tr>
              <a:tr h="216001">
                <a:tc>
                  <a:txBody>
                    <a:bodyPr/>
                    <a:lstStyle/>
                    <a:p>
                      <a:pPr marL="89535">
                        <a:lnSpc>
                          <a:spcPct val="100000"/>
                        </a:lnSpc>
                      </a:pPr>
                      <a:r>
                        <a:rPr dirty="0" sz="900">
                          <a:solidFill>
                            <a:srgbClr val="58595B"/>
                          </a:solidFill>
                          <a:latin typeface="Arial"/>
                          <a:cs typeface="Arial"/>
                        </a:rPr>
                        <a:t>M5000H-04XS</a:t>
                      </a:r>
                      <a:endParaRPr sz="900">
                        <a:latin typeface="Arial"/>
                        <a:cs typeface="Arial"/>
                      </a:endParaRPr>
                    </a:p>
                  </a:txBody>
                  <a:tcPr marL="0" marR="0" marB="0" marT="0">
                    <a:lnR w="3594">
                      <a:solidFill>
                        <a:srgbClr val="D1D3D4"/>
                      </a:solidFill>
                      <a:prstDash val="solid"/>
                    </a:lnR>
                  </a:tcPr>
                </a:tc>
                <a:tc>
                  <a:txBody>
                    <a:bodyPr/>
                    <a:lstStyle/>
                    <a:p>
                      <a:pPr marL="87630">
                        <a:lnSpc>
                          <a:spcPct val="100000"/>
                        </a:lnSpc>
                      </a:pPr>
                      <a:r>
                        <a:rPr dirty="0" sz="900" spc="-5">
                          <a:solidFill>
                            <a:srgbClr val="58595B"/>
                          </a:solidFill>
                          <a:latin typeface="Arial"/>
                          <a:cs typeface="Arial"/>
                        </a:rPr>
                        <a:t>4</a:t>
                      </a:r>
                      <a:r>
                        <a:rPr dirty="0" sz="900">
                          <a:solidFill>
                            <a:srgbClr val="58595B"/>
                          </a:solidFill>
                          <a:latin typeface="黑体"/>
                          <a:cs typeface="黑体"/>
                        </a:rPr>
                        <a:t>端口万兆</a:t>
                      </a:r>
                      <a:r>
                        <a:rPr dirty="0" sz="900">
                          <a:solidFill>
                            <a:srgbClr val="58595B"/>
                          </a:solidFill>
                          <a:latin typeface="Arial"/>
                          <a:cs typeface="Arial"/>
                        </a:rPr>
                        <a:t>SFP+</a:t>
                      </a:r>
                      <a:r>
                        <a:rPr dirty="0" sz="900">
                          <a:solidFill>
                            <a:srgbClr val="58595B"/>
                          </a:solidFill>
                          <a:latin typeface="黑体"/>
                          <a:cs typeface="黑体"/>
                        </a:rPr>
                        <a:t>接口卡</a:t>
                      </a:r>
                      <a:endParaRPr sz="900">
                        <a:latin typeface="黑体"/>
                        <a:cs typeface="黑体"/>
                      </a:endParaRPr>
                    </a:p>
                  </a:txBody>
                  <a:tcPr marL="0" marR="0" marB="0" marT="0">
                    <a:lnL w="3594">
                      <a:solidFill>
                        <a:srgbClr val="D1D3D4"/>
                      </a:solidFill>
                      <a:prstDash val="solid"/>
                    </a:lnL>
                  </a:tcPr>
                </a:tc>
              </a:tr>
              <a:tr h="216001">
                <a:tc>
                  <a:txBody>
                    <a:bodyPr/>
                    <a:lstStyle/>
                    <a:p>
                      <a:pPr marL="89535">
                        <a:lnSpc>
                          <a:spcPct val="100000"/>
                        </a:lnSpc>
                      </a:pPr>
                      <a:r>
                        <a:rPr dirty="0" sz="900" spc="-5">
                          <a:solidFill>
                            <a:srgbClr val="58595B"/>
                          </a:solidFill>
                          <a:latin typeface="Arial"/>
                          <a:cs typeface="Arial"/>
                        </a:rPr>
                        <a:t>*M5000H-MSC</a:t>
                      </a:r>
                      <a:endParaRPr sz="900">
                        <a:latin typeface="Arial"/>
                        <a:cs typeface="Arial"/>
                      </a:endParaRPr>
                    </a:p>
                  </a:txBody>
                  <a:tcPr marL="0" marR="0" marB="0" marT="0">
                    <a:solidFill>
                      <a:srgbClr val="D1D3D4"/>
                    </a:solidFill>
                  </a:tcPr>
                </a:tc>
                <a:tc>
                  <a:txBody>
                    <a:bodyPr/>
                    <a:lstStyle/>
                    <a:p>
                      <a:pPr marL="89535">
                        <a:lnSpc>
                          <a:spcPct val="100000"/>
                        </a:lnSpc>
                      </a:pPr>
                      <a:r>
                        <a:rPr dirty="0" sz="900">
                          <a:solidFill>
                            <a:srgbClr val="58595B"/>
                          </a:solidFill>
                          <a:latin typeface="黑体"/>
                          <a:cs typeface="黑体"/>
                        </a:rPr>
                        <a:t>多业务卡，支持</a:t>
                      </a:r>
                      <a:r>
                        <a:rPr dirty="0" sz="900">
                          <a:solidFill>
                            <a:srgbClr val="58595B"/>
                          </a:solidFill>
                          <a:latin typeface="Arial"/>
                          <a:cs typeface="Arial"/>
                        </a:rPr>
                        <a:t>VXLAN</a:t>
                      </a:r>
                      <a:endParaRPr sz="900">
                        <a:latin typeface="Arial"/>
                        <a:cs typeface="Arial"/>
                      </a:endParaRPr>
                    </a:p>
                  </a:txBody>
                  <a:tcPr marL="0" marR="0" marB="0" marT="0">
                    <a:solidFill>
                      <a:srgbClr val="D1D3D4"/>
                    </a:solidFill>
                  </a:tcPr>
                </a:tc>
              </a:tr>
              <a:tr h="215988">
                <a:tc>
                  <a:txBody>
                    <a:bodyPr/>
                    <a:lstStyle/>
                    <a:p>
                      <a:pPr marL="89535">
                        <a:lnSpc>
                          <a:spcPct val="100000"/>
                        </a:lnSpc>
                      </a:pPr>
                      <a:r>
                        <a:rPr dirty="0" sz="900" spc="-5">
                          <a:solidFill>
                            <a:srgbClr val="58595B"/>
                          </a:solidFill>
                          <a:latin typeface="Arial"/>
                          <a:cs typeface="Arial"/>
                        </a:rPr>
                        <a:t>RG-</a:t>
                      </a:r>
                      <a:r>
                        <a:rPr dirty="0" sz="900" spc="-70">
                          <a:solidFill>
                            <a:srgbClr val="58595B"/>
                          </a:solidFill>
                          <a:latin typeface="Arial"/>
                          <a:cs typeface="Arial"/>
                        </a:rPr>
                        <a:t>P</a:t>
                      </a:r>
                      <a:r>
                        <a:rPr dirty="0" sz="900">
                          <a:solidFill>
                            <a:srgbClr val="58595B"/>
                          </a:solidFill>
                          <a:latin typeface="Arial"/>
                          <a:cs typeface="Arial"/>
                        </a:rPr>
                        <a:t>A70I</a:t>
                      </a:r>
                      <a:endParaRPr sz="900">
                        <a:latin typeface="Arial"/>
                        <a:cs typeface="Arial"/>
                      </a:endParaRPr>
                    </a:p>
                  </a:txBody>
                  <a:tcPr marL="0" marR="0" marB="0" marT="0">
                    <a:lnR w="3594">
                      <a:solidFill>
                        <a:srgbClr val="D1D3D4"/>
                      </a:solidFill>
                      <a:prstDash val="solid"/>
                    </a:lnR>
                  </a:tcPr>
                </a:tc>
                <a:tc>
                  <a:txBody>
                    <a:bodyPr/>
                    <a:lstStyle/>
                    <a:p>
                      <a:pPr marL="87630">
                        <a:lnSpc>
                          <a:spcPct val="100000"/>
                        </a:lnSpc>
                      </a:pPr>
                      <a:r>
                        <a:rPr dirty="0" sz="900" spc="-5">
                          <a:solidFill>
                            <a:srgbClr val="58595B"/>
                          </a:solidFill>
                          <a:latin typeface="Arial"/>
                          <a:cs typeface="Arial"/>
                        </a:rPr>
                        <a:t>70</a:t>
                      </a:r>
                      <a:r>
                        <a:rPr dirty="0" sz="900">
                          <a:solidFill>
                            <a:srgbClr val="58595B"/>
                          </a:solidFill>
                          <a:latin typeface="Arial"/>
                          <a:cs typeface="Arial"/>
                        </a:rPr>
                        <a:t>W</a:t>
                      </a:r>
                      <a:r>
                        <a:rPr dirty="0" sz="900">
                          <a:solidFill>
                            <a:srgbClr val="58595B"/>
                          </a:solidFill>
                          <a:latin typeface="黑体"/>
                          <a:cs typeface="黑体"/>
                        </a:rPr>
                        <a:t>交流电源模块</a:t>
                      </a:r>
                      <a:endParaRPr sz="900">
                        <a:latin typeface="黑体"/>
                        <a:cs typeface="黑体"/>
                      </a:endParaRPr>
                    </a:p>
                  </a:txBody>
                  <a:tcPr marL="0" marR="0" marB="0" marT="0">
                    <a:lnL w="3594">
                      <a:solidFill>
                        <a:srgbClr val="D1D3D4"/>
                      </a:solidFill>
                      <a:prstDash val="solid"/>
                    </a:lnL>
                  </a:tcPr>
                </a:tc>
              </a:tr>
              <a:tr h="216001">
                <a:tc>
                  <a:txBody>
                    <a:bodyPr/>
                    <a:lstStyle/>
                    <a:p>
                      <a:pPr marL="89535">
                        <a:lnSpc>
                          <a:spcPct val="100000"/>
                        </a:lnSpc>
                      </a:pPr>
                      <a:r>
                        <a:rPr dirty="0" sz="900" spc="-5">
                          <a:solidFill>
                            <a:srgbClr val="58595B"/>
                          </a:solidFill>
                          <a:latin typeface="Arial"/>
                          <a:cs typeface="Arial"/>
                        </a:rPr>
                        <a:t>RG-PD70I</a:t>
                      </a:r>
                      <a:endParaRPr sz="900">
                        <a:latin typeface="Arial"/>
                        <a:cs typeface="Arial"/>
                      </a:endParaRPr>
                    </a:p>
                  </a:txBody>
                  <a:tcPr marL="0" marR="0" marB="0" marT="0">
                    <a:solidFill>
                      <a:srgbClr val="D1D3D4"/>
                    </a:solidFill>
                  </a:tcPr>
                </a:tc>
                <a:tc>
                  <a:txBody>
                    <a:bodyPr/>
                    <a:lstStyle/>
                    <a:p>
                      <a:pPr marL="89535">
                        <a:lnSpc>
                          <a:spcPct val="100000"/>
                        </a:lnSpc>
                      </a:pPr>
                      <a:r>
                        <a:rPr dirty="0" sz="900" spc="-5">
                          <a:solidFill>
                            <a:srgbClr val="58595B"/>
                          </a:solidFill>
                          <a:latin typeface="Arial"/>
                          <a:cs typeface="Arial"/>
                        </a:rPr>
                        <a:t>70</a:t>
                      </a:r>
                      <a:r>
                        <a:rPr dirty="0" sz="900">
                          <a:solidFill>
                            <a:srgbClr val="58595B"/>
                          </a:solidFill>
                          <a:latin typeface="Arial"/>
                          <a:cs typeface="Arial"/>
                        </a:rPr>
                        <a:t>W</a:t>
                      </a:r>
                      <a:r>
                        <a:rPr dirty="0" sz="900">
                          <a:solidFill>
                            <a:srgbClr val="58595B"/>
                          </a:solidFill>
                          <a:latin typeface="黑体"/>
                          <a:cs typeface="黑体"/>
                        </a:rPr>
                        <a:t>直流电源模块</a:t>
                      </a:r>
                      <a:endParaRPr sz="900">
                        <a:latin typeface="黑体"/>
                        <a:cs typeface="黑体"/>
                      </a:endParaRPr>
                    </a:p>
                  </a:txBody>
                  <a:tcPr marL="0" marR="0" marB="0" marT="0">
                    <a:solidFill>
                      <a:srgbClr val="D1D3D4"/>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299"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与场景亲密接触</a:t>
            </a:r>
            <a:endParaRPr sz="900">
              <a:latin typeface="黑体"/>
              <a:cs typeface="黑体"/>
            </a:endParaRPr>
          </a:p>
        </p:txBody>
      </p:sp>
      <p:sp>
        <p:nvSpPr>
          <p:cNvPr id="3" name="object 3"/>
          <p:cNvSpPr txBox="1"/>
          <p:nvPr/>
        </p:nvSpPr>
        <p:spPr>
          <a:xfrm>
            <a:off x="1287416"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做方案创新专家</a:t>
            </a:r>
            <a:endParaRPr sz="900">
              <a:latin typeface="黑体"/>
              <a:cs typeface="黑体"/>
            </a:endParaRPr>
          </a:p>
        </p:txBody>
      </p:sp>
      <p:sp>
        <p:nvSpPr>
          <p:cNvPr id="4" name="object 4"/>
          <p:cNvSpPr txBox="1"/>
          <p:nvPr/>
        </p:nvSpPr>
        <p:spPr>
          <a:xfrm>
            <a:off x="2039299" y="7864008"/>
            <a:ext cx="963930" cy="145415"/>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a:t>
            </a:r>
            <a:r>
              <a:rPr dirty="0" sz="900" spc="-20">
                <a:solidFill>
                  <a:srgbClr val="808285"/>
                </a:solidFill>
                <a:latin typeface="Arial"/>
                <a:cs typeface="Arial"/>
              </a:rPr>
              <a:t>*</a:t>
            </a:r>
            <a:r>
              <a:rPr dirty="0" sz="900" spc="-20">
                <a:solidFill>
                  <a:srgbClr val="808285"/>
                </a:solidFill>
                <a:latin typeface="黑体"/>
                <a:cs typeface="黑体"/>
              </a:rPr>
              <a:t>）表示后续支持</a:t>
            </a:r>
            <a:endParaRPr sz="900">
              <a:latin typeface="黑体"/>
              <a:cs typeface="黑体"/>
            </a:endParaRPr>
          </a:p>
        </p:txBody>
      </p:sp>
      <p:sp>
        <p:nvSpPr>
          <p:cNvPr id="5" name="object 5"/>
          <p:cNvSpPr/>
          <p:nvPr/>
        </p:nvSpPr>
        <p:spPr>
          <a:xfrm>
            <a:off x="1818004" y="899998"/>
            <a:ext cx="1529080" cy="216535"/>
          </a:xfrm>
          <a:custGeom>
            <a:avLst/>
            <a:gdLst/>
            <a:ahLst/>
            <a:cxnLst/>
            <a:rect l="l" t="t" r="r" b="b"/>
            <a:pathLst>
              <a:path w="1529079" h="216534">
                <a:moveTo>
                  <a:pt x="1528483" y="0"/>
                </a:moveTo>
                <a:lnTo>
                  <a:pt x="0" y="0"/>
                </a:lnTo>
                <a:lnTo>
                  <a:pt x="0" y="216001"/>
                </a:lnTo>
                <a:lnTo>
                  <a:pt x="1528483" y="216001"/>
                </a:lnTo>
                <a:lnTo>
                  <a:pt x="1528483" y="0"/>
                </a:lnTo>
                <a:close/>
              </a:path>
            </a:pathLst>
          </a:custGeom>
          <a:solidFill>
            <a:srgbClr val="ED1941"/>
          </a:solidFill>
        </p:spPr>
        <p:txBody>
          <a:bodyPr wrap="square" lIns="0" tIns="0" rIns="0" bIns="0" rtlCol="0"/>
          <a:lstStyle/>
          <a:p/>
        </p:txBody>
      </p:sp>
      <p:sp>
        <p:nvSpPr>
          <p:cNvPr id="6" name="object 6"/>
          <p:cNvSpPr/>
          <p:nvPr/>
        </p:nvSpPr>
        <p:spPr>
          <a:xfrm>
            <a:off x="3346494" y="899998"/>
            <a:ext cx="0" cy="216535"/>
          </a:xfrm>
          <a:custGeom>
            <a:avLst/>
            <a:gdLst/>
            <a:ahLst/>
            <a:cxnLst/>
            <a:rect l="l" t="t" r="r" b="b"/>
            <a:pathLst>
              <a:path w="0" h="216534">
                <a:moveTo>
                  <a:pt x="0" y="0"/>
                </a:moveTo>
                <a:lnTo>
                  <a:pt x="0" y="216001"/>
                </a:lnTo>
              </a:path>
            </a:pathLst>
          </a:custGeom>
          <a:ln w="3175">
            <a:solidFill>
              <a:srgbClr val="ED1941"/>
            </a:solidFill>
          </a:ln>
        </p:spPr>
        <p:txBody>
          <a:bodyPr wrap="square" lIns="0" tIns="0" rIns="0" bIns="0" rtlCol="0"/>
          <a:lstStyle/>
          <a:p/>
        </p:txBody>
      </p:sp>
      <p:sp>
        <p:nvSpPr>
          <p:cNvPr id="7" name="object 7"/>
          <p:cNvSpPr/>
          <p:nvPr/>
        </p:nvSpPr>
        <p:spPr>
          <a:xfrm>
            <a:off x="3346500" y="899998"/>
            <a:ext cx="3387090" cy="216535"/>
          </a:xfrm>
          <a:custGeom>
            <a:avLst/>
            <a:gdLst/>
            <a:ahLst/>
            <a:cxnLst/>
            <a:rect l="l" t="t" r="r" b="b"/>
            <a:pathLst>
              <a:path w="3387090" h="216534">
                <a:moveTo>
                  <a:pt x="3386975" y="0"/>
                </a:moveTo>
                <a:lnTo>
                  <a:pt x="0" y="0"/>
                </a:lnTo>
                <a:lnTo>
                  <a:pt x="0" y="216001"/>
                </a:lnTo>
                <a:lnTo>
                  <a:pt x="3386975" y="216001"/>
                </a:lnTo>
                <a:lnTo>
                  <a:pt x="3386975" y="0"/>
                </a:lnTo>
                <a:close/>
              </a:path>
            </a:pathLst>
          </a:custGeom>
          <a:solidFill>
            <a:srgbClr val="ED1941"/>
          </a:solidFill>
        </p:spPr>
        <p:txBody>
          <a:bodyPr wrap="square" lIns="0" tIns="0" rIns="0" bIns="0" rtlCol="0"/>
          <a:lstStyle/>
          <a:p/>
        </p:txBody>
      </p:sp>
      <p:sp>
        <p:nvSpPr>
          <p:cNvPr id="8" name="object 8"/>
          <p:cNvSpPr/>
          <p:nvPr/>
        </p:nvSpPr>
        <p:spPr>
          <a:xfrm>
            <a:off x="1818004" y="6371996"/>
            <a:ext cx="1529080" cy="540385"/>
          </a:xfrm>
          <a:custGeom>
            <a:avLst/>
            <a:gdLst/>
            <a:ahLst/>
            <a:cxnLst/>
            <a:rect l="l" t="t" r="r" b="b"/>
            <a:pathLst>
              <a:path w="1529079" h="540384">
                <a:moveTo>
                  <a:pt x="1528483" y="0"/>
                </a:moveTo>
                <a:lnTo>
                  <a:pt x="0" y="0"/>
                </a:lnTo>
                <a:lnTo>
                  <a:pt x="0" y="540003"/>
                </a:lnTo>
                <a:lnTo>
                  <a:pt x="1528483" y="540003"/>
                </a:lnTo>
                <a:lnTo>
                  <a:pt x="1528483" y="0"/>
                </a:lnTo>
                <a:close/>
              </a:path>
            </a:pathLst>
          </a:custGeom>
          <a:solidFill>
            <a:srgbClr val="FFFFFF"/>
          </a:solidFill>
        </p:spPr>
        <p:txBody>
          <a:bodyPr wrap="square" lIns="0" tIns="0" rIns="0" bIns="0" rtlCol="0"/>
          <a:lstStyle/>
          <a:p/>
        </p:txBody>
      </p:sp>
      <p:sp>
        <p:nvSpPr>
          <p:cNvPr id="9" name="object 9"/>
          <p:cNvSpPr/>
          <p:nvPr/>
        </p:nvSpPr>
        <p:spPr>
          <a:xfrm>
            <a:off x="3346494" y="6371996"/>
            <a:ext cx="0" cy="540385"/>
          </a:xfrm>
          <a:custGeom>
            <a:avLst/>
            <a:gdLst/>
            <a:ahLst/>
            <a:cxnLst/>
            <a:rect l="l" t="t" r="r" b="b"/>
            <a:pathLst>
              <a:path w="0" h="540384">
                <a:moveTo>
                  <a:pt x="0" y="0"/>
                </a:moveTo>
                <a:lnTo>
                  <a:pt x="0" y="540003"/>
                </a:lnTo>
              </a:path>
            </a:pathLst>
          </a:custGeom>
          <a:ln w="3175">
            <a:solidFill>
              <a:srgbClr val="FFFFFF"/>
            </a:solidFill>
          </a:ln>
        </p:spPr>
        <p:txBody>
          <a:bodyPr wrap="square" lIns="0" tIns="0" rIns="0" bIns="0" rtlCol="0"/>
          <a:lstStyle/>
          <a:p/>
        </p:txBody>
      </p:sp>
      <p:sp>
        <p:nvSpPr>
          <p:cNvPr id="10" name="object 10"/>
          <p:cNvSpPr/>
          <p:nvPr/>
        </p:nvSpPr>
        <p:spPr>
          <a:xfrm>
            <a:off x="3346500" y="6371996"/>
            <a:ext cx="3387090" cy="540385"/>
          </a:xfrm>
          <a:custGeom>
            <a:avLst/>
            <a:gdLst/>
            <a:ahLst/>
            <a:cxnLst/>
            <a:rect l="l" t="t" r="r" b="b"/>
            <a:pathLst>
              <a:path w="3387090" h="540384">
                <a:moveTo>
                  <a:pt x="3386975" y="0"/>
                </a:moveTo>
                <a:lnTo>
                  <a:pt x="0" y="0"/>
                </a:lnTo>
                <a:lnTo>
                  <a:pt x="0" y="540003"/>
                </a:lnTo>
                <a:lnTo>
                  <a:pt x="3386975" y="540003"/>
                </a:lnTo>
                <a:lnTo>
                  <a:pt x="3386975" y="0"/>
                </a:lnTo>
                <a:close/>
              </a:path>
            </a:pathLst>
          </a:custGeom>
          <a:solidFill>
            <a:srgbClr val="FFFFFF"/>
          </a:solidFill>
        </p:spPr>
        <p:txBody>
          <a:bodyPr wrap="square" lIns="0" tIns="0" rIns="0" bIns="0" rtlCol="0"/>
          <a:lstStyle/>
          <a:p/>
        </p:txBody>
      </p:sp>
      <p:sp>
        <p:nvSpPr>
          <p:cNvPr id="11" name="object 11"/>
          <p:cNvSpPr/>
          <p:nvPr/>
        </p:nvSpPr>
        <p:spPr>
          <a:xfrm>
            <a:off x="1818004" y="7271994"/>
            <a:ext cx="1529080" cy="216535"/>
          </a:xfrm>
          <a:custGeom>
            <a:avLst/>
            <a:gdLst/>
            <a:ahLst/>
            <a:cxnLst/>
            <a:rect l="l" t="t" r="r" b="b"/>
            <a:pathLst>
              <a:path w="1529079" h="216534">
                <a:moveTo>
                  <a:pt x="1528483" y="0"/>
                </a:moveTo>
                <a:lnTo>
                  <a:pt x="0" y="0"/>
                </a:lnTo>
                <a:lnTo>
                  <a:pt x="0" y="216001"/>
                </a:lnTo>
                <a:lnTo>
                  <a:pt x="1528483" y="216001"/>
                </a:lnTo>
                <a:lnTo>
                  <a:pt x="1528483" y="0"/>
                </a:lnTo>
                <a:close/>
              </a:path>
            </a:pathLst>
          </a:custGeom>
          <a:solidFill>
            <a:srgbClr val="FFFFFF"/>
          </a:solidFill>
        </p:spPr>
        <p:txBody>
          <a:bodyPr wrap="square" lIns="0" tIns="0" rIns="0" bIns="0" rtlCol="0"/>
          <a:lstStyle/>
          <a:p/>
        </p:txBody>
      </p:sp>
      <p:sp>
        <p:nvSpPr>
          <p:cNvPr id="12" name="object 12"/>
          <p:cNvSpPr/>
          <p:nvPr/>
        </p:nvSpPr>
        <p:spPr>
          <a:xfrm>
            <a:off x="3346494" y="7271994"/>
            <a:ext cx="0" cy="216535"/>
          </a:xfrm>
          <a:custGeom>
            <a:avLst/>
            <a:gdLst/>
            <a:ahLst/>
            <a:cxnLst/>
            <a:rect l="l" t="t" r="r" b="b"/>
            <a:pathLst>
              <a:path w="0" h="216534">
                <a:moveTo>
                  <a:pt x="0" y="0"/>
                </a:moveTo>
                <a:lnTo>
                  <a:pt x="0" y="216001"/>
                </a:lnTo>
              </a:path>
            </a:pathLst>
          </a:custGeom>
          <a:ln w="3175">
            <a:solidFill>
              <a:srgbClr val="FFFFFF"/>
            </a:solidFill>
          </a:ln>
        </p:spPr>
        <p:txBody>
          <a:bodyPr wrap="square" lIns="0" tIns="0" rIns="0" bIns="0" rtlCol="0"/>
          <a:lstStyle/>
          <a:p/>
        </p:txBody>
      </p:sp>
      <p:sp>
        <p:nvSpPr>
          <p:cNvPr id="13" name="object 13"/>
          <p:cNvSpPr/>
          <p:nvPr/>
        </p:nvSpPr>
        <p:spPr>
          <a:xfrm>
            <a:off x="3346500" y="7271994"/>
            <a:ext cx="3387090" cy="216535"/>
          </a:xfrm>
          <a:custGeom>
            <a:avLst/>
            <a:gdLst/>
            <a:ahLst/>
            <a:cxnLst/>
            <a:rect l="l" t="t" r="r" b="b"/>
            <a:pathLst>
              <a:path w="3387090" h="216534">
                <a:moveTo>
                  <a:pt x="3386975" y="0"/>
                </a:moveTo>
                <a:lnTo>
                  <a:pt x="0" y="0"/>
                </a:lnTo>
                <a:lnTo>
                  <a:pt x="0" y="216001"/>
                </a:lnTo>
                <a:lnTo>
                  <a:pt x="3386975" y="216001"/>
                </a:lnTo>
                <a:lnTo>
                  <a:pt x="3386975" y="0"/>
                </a:lnTo>
                <a:close/>
              </a:path>
            </a:pathLst>
          </a:custGeom>
          <a:solidFill>
            <a:srgbClr val="FFFFFF"/>
          </a:solidFill>
        </p:spPr>
        <p:txBody>
          <a:bodyPr wrap="square" lIns="0" tIns="0" rIns="0" bIns="0" rtlCol="0"/>
          <a:lstStyle/>
          <a:p/>
        </p:txBody>
      </p:sp>
      <p:sp>
        <p:nvSpPr>
          <p:cNvPr id="14" name="object 14"/>
          <p:cNvSpPr/>
          <p:nvPr/>
        </p:nvSpPr>
        <p:spPr>
          <a:xfrm>
            <a:off x="1818004" y="1332001"/>
            <a:ext cx="1529080" cy="540385"/>
          </a:xfrm>
          <a:custGeom>
            <a:avLst/>
            <a:gdLst/>
            <a:ahLst/>
            <a:cxnLst/>
            <a:rect l="l" t="t" r="r" b="b"/>
            <a:pathLst>
              <a:path w="1529079" h="540385">
                <a:moveTo>
                  <a:pt x="1528483" y="0"/>
                </a:moveTo>
                <a:lnTo>
                  <a:pt x="0" y="0"/>
                </a:lnTo>
                <a:lnTo>
                  <a:pt x="0" y="540003"/>
                </a:lnTo>
                <a:lnTo>
                  <a:pt x="1528483" y="540003"/>
                </a:lnTo>
                <a:lnTo>
                  <a:pt x="1528483" y="0"/>
                </a:lnTo>
                <a:close/>
              </a:path>
            </a:pathLst>
          </a:custGeom>
          <a:solidFill>
            <a:srgbClr val="D1D3D4"/>
          </a:solidFill>
        </p:spPr>
        <p:txBody>
          <a:bodyPr wrap="square" lIns="0" tIns="0" rIns="0" bIns="0" rtlCol="0"/>
          <a:lstStyle/>
          <a:p/>
        </p:txBody>
      </p:sp>
      <p:sp>
        <p:nvSpPr>
          <p:cNvPr id="15" name="object 15"/>
          <p:cNvSpPr/>
          <p:nvPr/>
        </p:nvSpPr>
        <p:spPr>
          <a:xfrm>
            <a:off x="3346494" y="1332001"/>
            <a:ext cx="0" cy="540385"/>
          </a:xfrm>
          <a:custGeom>
            <a:avLst/>
            <a:gdLst/>
            <a:ahLst/>
            <a:cxnLst/>
            <a:rect l="l" t="t" r="r" b="b"/>
            <a:pathLst>
              <a:path w="0" h="540385">
                <a:moveTo>
                  <a:pt x="0" y="0"/>
                </a:moveTo>
                <a:lnTo>
                  <a:pt x="0" y="540003"/>
                </a:lnTo>
              </a:path>
            </a:pathLst>
          </a:custGeom>
          <a:ln w="3175">
            <a:solidFill>
              <a:srgbClr val="D1D3D4"/>
            </a:solidFill>
          </a:ln>
        </p:spPr>
        <p:txBody>
          <a:bodyPr wrap="square" lIns="0" tIns="0" rIns="0" bIns="0" rtlCol="0"/>
          <a:lstStyle/>
          <a:p/>
        </p:txBody>
      </p:sp>
      <p:sp>
        <p:nvSpPr>
          <p:cNvPr id="16" name="object 16"/>
          <p:cNvSpPr/>
          <p:nvPr/>
        </p:nvSpPr>
        <p:spPr>
          <a:xfrm>
            <a:off x="3346500" y="1332001"/>
            <a:ext cx="3387090" cy="540385"/>
          </a:xfrm>
          <a:custGeom>
            <a:avLst/>
            <a:gdLst/>
            <a:ahLst/>
            <a:cxnLst/>
            <a:rect l="l" t="t" r="r" b="b"/>
            <a:pathLst>
              <a:path w="3387090" h="540385">
                <a:moveTo>
                  <a:pt x="3386975" y="0"/>
                </a:moveTo>
                <a:lnTo>
                  <a:pt x="0" y="0"/>
                </a:lnTo>
                <a:lnTo>
                  <a:pt x="0" y="540003"/>
                </a:lnTo>
                <a:lnTo>
                  <a:pt x="3386975" y="540003"/>
                </a:lnTo>
                <a:lnTo>
                  <a:pt x="3386975" y="0"/>
                </a:lnTo>
                <a:close/>
              </a:path>
            </a:pathLst>
          </a:custGeom>
          <a:solidFill>
            <a:srgbClr val="D1D3D4"/>
          </a:solidFill>
        </p:spPr>
        <p:txBody>
          <a:bodyPr wrap="square" lIns="0" tIns="0" rIns="0" bIns="0" rtlCol="0"/>
          <a:lstStyle/>
          <a:p/>
        </p:txBody>
      </p:sp>
      <p:sp>
        <p:nvSpPr>
          <p:cNvPr id="17" name="object 17"/>
          <p:cNvSpPr/>
          <p:nvPr/>
        </p:nvSpPr>
        <p:spPr>
          <a:xfrm>
            <a:off x="1818004" y="2411996"/>
            <a:ext cx="1529080" cy="216535"/>
          </a:xfrm>
          <a:custGeom>
            <a:avLst/>
            <a:gdLst/>
            <a:ahLst/>
            <a:cxnLst/>
            <a:rect l="l" t="t" r="r" b="b"/>
            <a:pathLst>
              <a:path w="1529079" h="216535">
                <a:moveTo>
                  <a:pt x="1528483" y="0"/>
                </a:moveTo>
                <a:lnTo>
                  <a:pt x="0" y="0"/>
                </a:lnTo>
                <a:lnTo>
                  <a:pt x="0" y="216001"/>
                </a:lnTo>
                <a:lnTo>
                  <a:pt x="1528483" y="216001"/>
                </a:lnTo>
                <a:lnTo>
                  <a:pt x="1528483" y="0"/>
                </a:lnTo>
                <a:close/>
              </a:path>
            </a:pathLst>
          </a:custGeom>
          <a:solidFill>
            <a:srgbClr val="D1D3D4"/>
          </a:solidFill>
        </p:spPr>
        <p:txBody>
          <a:bodyPr wrap="square" lIns="0" tIns="0" rIns="0" bIns="0" rtlCol="0"/>
          <a:lstStyle/>
          <a:p/>
        </p:txBody>
      </p:sp>
      <p:sp>
        <p:nvSpPr>
          <p:cNvPr id="18" name="object 18"/>
          <p:cNvSpPr/>
          <p:nvPr/>
        </p:nvSpPr>
        <p:spPr>
          <a:xfrm>
            <a:off x="3346494" y="2411996"/>
            <a:ext cx="0" cy="216535"/>
          </a:xfrm>
          <a:custGeom>
            <a:avLst/>
            <a:gdLst/>
            <a:ahLst/>
            <a:cxnLst/>
            <a:rect l="l" t="t" r="r" b="b"/>
            <a:pathLst>
              <a:path w="0" h="216535">
                <a:moveTo>
                  <a:pt x="0" y="0"/>
                </a:moveTo>
                <a:lnTo>
                  <a:pt x="0" y="216001"/>
                </a:lnTo>
              </a:path>
            </a:pathLst>
          </a:custGeom>
          <a:ln w="3175">
            <a:solidFill>
              <a:srgbClr val="D1D3D4"/>
            </a:solidFill>
          </a:ln>
        </p:spPr>
        <p:txBody>
          <a:bodyPr wrap="square" lIns="0" tIns="0" rIns="0" bIns="0" rtlCol="0"/>
          <a:lstStyle/>
          <a:p/>
        </p:txBody>
      </p:sp>
      <p:sp>
        <p:nvSpPr>
          <p:cNvPr id="19" name="object 19"/>
          <p:cNvSpPr/>
          <p:nvPr/>
        </p:nvSpPr>
        <p:spPr>
          <a:xfrm>
            <a:off x="3346500" y="2411996"/>
            <a:ext cx="3387090" cy="216535"/>
          </a:xfrm>
          <a:custGeom>
            <a:avLst/>
            <a:gdLst/>
            <a:ahLst/>
            <a:cxnLst/>
            <a:rect l="l" t="t" r="r" b="b"/>
            <a:pathLst>
              <a:path w="3387090" h="216535">
                <a:moveTo>
                  <a:pt x="3386975" y="0"/>
                </a:moveTo>
                <a:lnTo>
                  <a:pt x="0" y="0"/>
                </a:lnTo>
                <a:lnTo>
                  <a:pt x="0" y="216001"/>
                </a:lnTo>
                <a:lnTo>
                  <a:pt x="3386975" y="216001"/>
                </a:lnTo>
                <a:lnTo>
                  <a:pt x="3386975" y="0"/>
                </a:lnTo>
                <a:close/>
              </a:path>
            </a:pathLst>
          </a:custGeom>
          <a:solidFill>
            <a:srgbClr val="D1D3D4"/>
          </a:solidFill>
        </p:spPr>
        <p:txBody>
          <a:bodyPr wrap="square" lIns="0" tIns="0" rIns="0" bIns="0" rtlCol="0"/>
          <a:lstStyle/>
          <a:p/>
        </p:txBody>
      </p:sp>
      <p:sp>
        <p:nvSpPr>
          <p:cNvPr id="20" name="object 20"/>
          <p:cNvSpPr/>
          <p:nvPr/>
        </p:nvSpPr>
        <p:spPr>
          <a:xfrm>
            <a:off x="1818004" y="2844000"/>
            <a:ext cx="1529080" cy="216535"/>
          </a:xfrm>
          <a:custGeom>
            <a:avLst/>
            <a:gdLst/>
            <a:ahLst/>
            <a:cxnLst/>
            <a:rect l="l" t="t" r="r" b="b"/>
            <a:pathLst>
              <a:path w="1529079" h="216535">
                <a:moveTo>
                  <a:pt x="1528483" y="0"/>
                </a:moveTo>
                <a:lnTo>
                  <a:pt x="0" y="0"/>
                </a:lnTo>
                <a:lnTo>
                  <a:pt x="0" y="216001"/>
                </a:lnTo>
                <a:lnTo>
                  <a:pt x="1528483" y="216001"/>
                </a:lnTo>
                <a:lnTo>
                  <a:pt x="1528483" y="0"/>
                </a:lnTo>
                <a:close/>
              </a:path>
            </a:pathLst>
          </a:custGeom>
          <a:solidFill>
            <a:srgbClr val="D1D3D4"/>
          </a:solidFill>
        </p:spPr>
        <p:txBody>
          <a:bodyPr wrap="square" lIns="0" tIns="0" rIns="0" bIns="0" rtlCol="0"/>
          <a:lstStyle/>
          <a:p/>
        </p:txBody>
      </p:sp>
      <p:sp>
        <p:nvSpPr>
          <p:cNvPr id="21" name="object 21"/>
          <p:cNvSpPr/>
          <p:nvPr/>
        </p:nvSpPr>
        <p:spPr>
          <a:xfrm>
            <a:off x="3346494" y="2844000"/>
            <a:ext cx="0" cy="216535"/>
          </a:xfrm>
          <a:custGeom>
            <a:avLst/>
            <a:gdLst/>
            <a:ahLst/>
            <a:cxnLst/>
            <a:rect l="l" t="t" r="r" b="b"/>
            <a:pathLst>
              <a:path w="0" h="216535">
                <a:moveTo>
                  <a:pt x="0" y="0"/>
                </a:moveTo>
                <a:lnTo>
                  <a:pt x="0" y="216001"/>
                </a:lnTo>
              </a:path>
            </a:pathLst>
          </a:custGeom>
          <a:ln w="3175">
            <a:solidFill>
              <a:srgbClr val="D1D3D4"/>
            </a:solidFill>
          </a:ln>
        </p:spPr>
        <p:txBody>
          <a:bodyPr wrap="square" lIns="0" tIns="0" rIns="0" bIns="0" rtlCol="0"/>
          <a:lstStyle/>
          <a:p/>
        </p:txBody>
      </p:sp>
      <p:sp>
        <p:nvSpPr>
          <p:cNvPr id="22" name="object 22"/>
          <p:cNvSpPr/>
          <p:nvPr/>
        </p:nvSpPr>
        <p:spPr>
          <a:xfrm>
            <a:off x="3346500" y="2844000"/>
            <a:ext cx="3387090" cy="216535"/>
          </a:xfrm>
          <a:custGeom>
            <a:avLst/>
            <a:gdLst/>
            <a:ahLst/>
            <a:cxnLst/>
            <a:rect l="l" t="t" r="r" b="b"/>
            <a:pathLst>
              <a:path w="3387090" h="216535">
                <a:moveTo>
                  <a:pt x="3386975" y="0"/>
                </a:moveTo>
                <a:lnTo>
                  <a:pt x="0" y="0"/>
                </a:lnTo>
                <a:lnTo>
                  <a:pt x="0" y="216001"/>
                </a:lnTo>
                <a:lnTo>
                  <a:pt x="3386975" y="216001"/>
                </a:lnTo>
                <a:lnTo>
                  <a:pt x="3386975" y="0"/>
                </a:lnTo>
                <a:close/>
              </a:path>
            </a:pathLst>
          </a:custGeom>
          <a:solidFill>
            <a:srgbClr val="D1D3D4"/>
          </a:solidFill>
        </p:spPr>
        <p:txBody>
          <a:bodyPr wrap="square" lIns="0" tIns="0" rIns="0" bIns="0" rtlCol="0"/>
          <a:lstStyle/>
          <a:p/>
        </p:txBody>
      </p:sp>
      <p:sp>
        <p:nvSpPr>
          <p:cNvPr id="23" name="object 23"/>
          <p:cNvSpPr/>
          <p:nvPr/>
        </p:nvSpPr>
        <p:spPr>
          <a:xfrm>
            <a:off x="1818004" y="3276003"/>
            <a:ext cx="1529080" cy="216535"/>
          </a:xfrm>
          <a:custGeom>
            <a:avLst/>
            <a:gdLst/>
            <a:ahLst/>
            <a:cxnLst/>
            <a:rect l="l" t="t" r="r" b="b"/>
            <a:pathLst>
              <a:path w="1529079" h="216535">
                <a:moveTo>
                  <a:pt x="1528483" y="0"/>
                </a:moveTo>
                <a:lnTo>
                  <a:pt x="0" y="0"/>
                </a:lnTo>
                <a:lnTo>
                  <a:pt x="0" y="216001"/>
                </a:lnTo>
                <a:lnTo>
                  <a:pt x="1528483" y="216001"/>
                </a:lnTo>
                <a:lnTo>
                  <a:pt x="1528483" y="0"/>
                </a:lnTo>
                <a:close/>
              </a:path>
            </a:pathLst>
          </a:custGeom>
          <a:solidFill>
            <a:srgbClr val="D1D3D4"/>
          </a:solidFill>
        </p:spPr>
        <p:txBody>
          <a:bodyPr wrap="square" lIns="0" tIns="0" rIns="0" bIns="0" rtlCol="0"/>
          <a:lstStyle/>
          <a:p/>
        </p:txBody>
      </p:sp>
      <p:sp>
        <p:nvSpPr>
          <p:cNvPr id="24" name="object 24"/>
          <p:cNvSpPr/>
          <p:nvPr/>
        </p:nvSpPr>
        <p:spPr>
          <a:xfrm>
            <a:off x="3346494" y="3276003"/>
            <a:ext cx="0" cy="216535"/>
          </a:xfrm>
          <a:custGeom>
            <a:avLst/>
            <a:gdLst/>
            <a:ahLst/>
            <a:cxnLst/>
            <a:rect l="l" t="t" r="r" b="b"/>
            <a:pathLst>
              <a:path w="0" h="216535">
                <a:moveTo>
                  <a:pt x="0" y="0"/>
                </a:moveTo>
                <a:lnTo>
                  <a:pt x="0" y="216001"/>
                </a:lnTo>
              </a:path>
            </a:pathLst>
          </a:custGeom>
          <a:ln w="3175">
            <a:solidFill>
              <a:srgbClr val="D1D3D4"/>
            </a:solidFill>
          </a:ln>
        </p:spPr>
        <p:txBody>
          <a:bodyPr wrap="square" lIns="0" tIns="0" rIns="0" bIns="0" rtlCol="0"/>
          <a:lstStyle/>
          <a:p/>
        </p:txBody>
      </p:sp>
      <p:sp>
        <p:nvSpPr>
          <p:cNvPr id="25" name="object 25"/>
          <p:cNvSpPr/>
          <p:nvPr/>
        </p:nvSpPr>
        <p:spPr>
          <a:xfrm>
            <a:off x="3346500" y="3276003"/>
            <a:ext cx="3387090" cy="216535"/>
          </a:xfrm>
          <a:custGeom>
            <a:avLst/>
            <a:gdLst/>
            <a:ahLst/>
            <a:cxnLst/>
            <a:rect l="l" t="t" r="r" b="b"/>
            <a:pathLst>
              <a:path w="3387090" h="216535">
                <a:moveTo>
                  <a:pt x="3386975" y="0"/>
                </a:moveTo>
                <a:lnTo>
                  <a:pt x="0" y="0"/>
                </a:lnTo>
                <a:lnTo>
                  <a:pt x="0" y="216001"/>
                </a:lnTo>
                <a:lnTo>
                  <a:pt x="3386975" y="216001"/>
                </a:lnTo>
                <a:lnTo>
                  <a:pt x="3386975" y="0"/>
                </a:lnTo>
                <a:close/>
              </a:path>
            </a:pathLst>
          </a:custGeom>
          <a:solidFill>
            <a:srgbClr val="D1D3D4"/>
          </a:solidFill>
        </p:spPr>
        <p:txBody>
          <a:bodyPr wrap="square" lIns="0" tIns="0" rIns="0" bIns="0" rtlCol="0"/>
          <a:lstStyle/>
          <a:p/>
        </p:txBody>
      </p:sp>
      <p:sp>
        <p:nvSpPr>
          <p:cNvPr id="26" name="object 26"/>
          <p:cNvSpPr/>
          <p:nvPr/>
        </p:nvSpPr>
        <p:spPr>
          <a:xfrm>
            <a:off x="1818004" y="3851999"/>
            <a:ext cx="1529080" cy="360045"/>
          </a:xfrm>
          <a:custGeom>
            <a:avLst/>
            <a:gdLst/>
            <a:ahLst/>
            <a:cxnLst/>
            <a:rect l="l" t="t" r="r" b="b"/>
            <a:pathLst>
              <a:path w="1529079" h="360045">
                <a:moveTo>
                  <a:pt x="1528483" y="0"/>
                </a:moveTo>
                <a:lnTo>
                  <a:pt x="0" y="0"/>
                </a:lnTo>
                <a:lnTo>
                  <a:pt x="0" y="359994"/>
                </a:lnTo>
                <a:lnTo>
                  <a:pt x="1528483" y="359994"/>
                </a:lnTo>
                <a:lnTo>
                  <a:pt x="1528483" y="0"/>
                </a:lnTo>
                <a:close/>
              </a:path>
            </a:pathLst>
          </a:custGeom>
          <a:solidFill>
            <a:srgbClr val="D1D3D4"/>
          </a:solidFill>
        </p:spPr>
        <p:txBody>
          <a:bodyPr wrap="square" lIns="0" tIns="0" rIns="0" bIns="0" rtlCol="0"/>
          <a:lstStyle/>
          <a:p/>
        </p:txBody>
      </p:sp>
      <p:sp>
        <p:nvSpPr>
          <p:cNvPr id="27" name="object 27"/>
          <p:cNvSpPr/>
          <p:nvPr/>
        </p:nvSpPr>
        <p:spPr>
          <a:xfrm>
            <a:off x="3346494" y="3851999"/>
            <a:ext cx="0" cy="360045"/>
          </a:xfrm>
          <a:custGeom>
            <a:avLst/>
            <a:gdLst/>
            <a:ahLst/>
            <a:cxnLst/>
            <a:rect l="l" t="t" r="r" b="b"/>
            <a:pathLst>
              <a:path w="0" h="360045">
                <a:moveTo>
                  <a:pt x="0" y="0"/>
                </a:moveTo>
                <a:lnTo>
                  <a:pt x="0" y="359994"/>
                </a:lnTo>
              </a:path>
            </a:pathLst>
          </a:custGeom>
          <a:ln w="3175">
            <a:solidFill>
              <a:srgbClr val="D1D3D4"/>
            </a:solidFill>
          </a:ln>
        </p:spPr>
        <p:txBody>
          <a:bodyPr wrap="square" lIns="0" tIns="0" rIns="0" bIns="0" rtlCol="0"/>
          <a:lstStyle/>
          <a:p/>
        </p:txBody>
      </p:sp>
      <p:sp>
        <p:nvSpPr>
          <p:cNvPr id="28" name="object 28"/>
          <p:cNvSpPr/>
          <p:nvPr/>
        </p:nvSpPr>
        <p:spPr>
          <a:xfrm>
            <a:off x="3346500" y="3851999"/>
            <a:ext cx="3387090" cy="360045"/>
          </a:xfrm>
          <a:custGeom>
            <a:avLst/>
            <a:gdLst/>
            <a:ahLst/>
            <a:cxnLst/>
            <a:rect l="l" t="t" r="r" b="b"/>
            <a:pathLst>
              <a:path w="3387090" h="360045">
                <a:moveTo>
                  <a:pt x="3386975" y="0"/>
                </a:moveTo>
                <a:lnTo>
                  <a:pt x="0" y="0"/>
                </a:lnTo>
                <a:lnTo>
                  <a:pt x="0" y="359994"/>
                </a:lnTo>
                <a:lnTo>
                  <a:pt x="3386975" y="359994"/>
                </a:lnTo>
                <a:lnTo>
                  <a:pt x="3386975" y="0"/>
                </a:lnTo>
                <a:close/>
              </a:path>
            </a:pathLst>
          </a:custGeom>
          <a:solidFill>
            <a:srgbClr val="D1D3D4"/>
          </a:solidFill>
        </p:spPr>
        <p:txBody>
          <a:bodyPr wrap="square" lIns="0" tIns="0" rIns="0" bIns="0" rtlCol="0"/>
          <a:lstStyle/>
          <a:p/>
        </p:txBody>
      </p:sp>
      <p:sp>
        <p:nvSpPr>
          <p:cNvPr id="29" name="object 29"/>
          <p:cNvSpPr/>
          <p:nvPr/>
        </p:nvSpPr>
        <p:spPr>
          <a:xfrm>
            <a:off x="1818004" y="4572000"/>
            <a:ext cx="1529080" cy="360045"/>
          </a:xfrm>
          <a:custGeom>
            <a:avLst/>
            <a:gdLst/>
            <a:ahLst/>
            <a:cxnLst/>
            <a:rect l="l" t="t" r="r" b="b"/>
            <a:pathLst>
              <a:path w="1529079" h="360045">
                <a:moveTo>
                  <a:pt x="1528483" y="0"/>
                </a:moveTo>
                <a:lnTo>
                  <a:pt x="0" y="0"/>
                </a:lnTo>
                <a:lnTo>
                  <a:pt x="0" y="359994"/>
                </a:lnTo>
                <a:lnTo>
                  <a:pt x="1528483" y="359994"/>
                </a:lnTo>
                <a:lnTo>
                  <a:pt x="1528483" y="0"/>
                </a:lnTo>
                <a:close/>
              </a:path>
            </a:pathLst>
          </a:custGeom>
          <a:solidFill>
            <a:srgbClr val="D1D3D4"/>
          </a:solidFill>
        </p:spPr>
        <p:txBody>
          <a:bodyPr wrap="square" lIns="0" tIns="0" rIns="0" bIns="0" rtlCol="0"/>
          <a:lstStyle/>
          <a:p/>
        </p:txBody>
      </p:sp>
      <p:sp>
        <p:nvSpPr>
          <p:cNvPr id="30" name="object 30"/>
          <p:cNvSpPr/>
          <p:nvPr/>
        </p:nvSpPr>
        <p:spPr>
          <a:xfrm>
            <a:off x="3346494" y="4572000"/>
            <a:ext cx="0" cy="360045"/>
          </a:xfrm>
          <a:custGeom>
            <a:avLst/>
            <a:gdLst/>
            <a:ahLst/>
            <a:cxnLst/>
            <a:rect l="l" t="t" r="r" b="b"/>
            <a:pathLst>
              <a:path w="0" h="360045">
                <a:moveTo>
                  <a:pt x="0" y="0"/>
                </a:moveTo>
                <a:lnTo>
                  <a:pt x="0" y="359994"/>
                </a:lnTo>
              </a:path>
            </a:pathLst>
          </a:custGeom>
          <a:ln w="3175">
            <a:solidFill>
              <a:srgbClr val="D1D3D4"/>
            </a:solidFill>
          </a:ln>
        </p:spPr>
        <p:txBody>
          <a:bodyPr wrap="square" lIns="0" tIns="0" rIns="0" bIns="0" rtlCol="0"/>
          <a:lstStyle/>
          <a:p/>
        </p:txBody>
      </p:sp>
      <p:sp>
        <p:nvSpPr>
          <p:cNvPr id="31" name="object 31"/>
          <p:cNvSpPr/>
          <p:nvPr/>
        </p:nvSpPr>
        <p:spPr>
          <a:xfrm>
            <a:off x="3346500" y="4572000"/>
            <a:ext cx="3387090" cy="360045"/>
          </a:xfrm>
          <a:custGeom>
            <a:avLst/>
            <a:gdLst/>
            <a:ahLst/>
            <a:cxnLst/>
            <a:rect l="l" t="t" r="r" b="b"/>
            <a:pathLst>
              <a:path w="3387090" h="360045">
                <a:moveTo>
                  <a:pt x="3386975" y="0"/>
                </a:moveTo>
                <a:lnTo>
                  <a:pt x="0" y="0"/>
                </a:lnTo>
                <a:lnTo>
                  <a:pt x="0" y="359994"/>
                </a:lnTo>
                <a:lnTo>
                  <a:pt x="3386975" y="359994"/>
                </a:lnTo>
                <a:lnTo>
                  <a:pt x="3386975" y="0"/>
                </a:lnTo>
                <a:close/>
              </a:path>
            </a:pathLst>
          </a:custGeom>
          <a:solidFill>
            <a:srgbClr val="D1D3D4"/>
          </a:solidFill>
        </p:spPr>
        <p:txBody>
          <a:bodyPr wrap="square" lIns="0" tIns="0" rIns="0" bIns="0" rtlCol="0"/>
          <a:lstStyle/>
          <a:p/>
        </p:txBody>
      </p:sp>
      <p:sp>
        <p:nvSpPr>
          <p:cNvPr id="32" name="object 32"/>
          <p:cNvSpPr/>
          <p:nvPr/>
        </p:nvSpPr>
        <p:spPr>
          <a:xfrm>
            <a:off x="1818004" y="5292001"/>
            <a:ext cx="1529080" cy="216535"/>
          </a:xfrm>
          <a:custGeom>
            <a:avLst/>
            <a:gdLst/>
            <a:ahLst/>
            <a:cxnLst/>
            <a:rect l="l" t="t" r="r" b="b"/>
            <a:pathLst>
              <a:path w="1529079" h="216535">
                <a:moveTo>
                  <a:pt x="1528483" y="0"/>
                </a:moveTo>
                <a:lnTo>
                  <a:pt x="0" y="0"/>
                </a:lnTo>
                <a:lnTo>
                  <a:pt x="0" y="216001"/>
                </a:lnTo>
                <a:lnTo>
                  <a:pt x="1528483" y="216001"/>
                </a:lnTo>
                <a:lnTo>
                  <a:pt x="1528483" y="0"/>
                </a:lnTo>
                <a:close/>
              </a:path>
            </a:pathLst>
          </a:custGeom>
          <a:solidFill>
            <a:srgbClr val="D1D3D4"/>
          </a:solidFill>
        </p:spPr>
        <p:txBody>
          <a:bodyPr wrap="square" lIns="0" tIns="0" rIns="0" bIns="0" rtlCol="0"/>
          <a:lstStyle/>
          <a:p/>
        </p:txBody>
      </p:sp>
      <p:sp>
        <p:nvSpPr>
          <p:cNvPr id="33" name="object 33"/>
          <p:cNvSpPr/>
          <p:nvPr/>
        </p:nvSpPr>
        <p:spPr>
          <a:xfrm>
            <a:off x="3346494" y="5292001"/>
            <a:ext cx="0" cy="216535"/>
          </a:xfrm>
          <a:custGeom>
            <a:avLst/>
            <a:gdLst/>
            <a:ahLst/>
            <a:cxnLst/>
            <a:rect l="l" t="t" r="r" b="b"/>
            <a:pathLst>
              <a:path w="0" h="216535">
                <a:moveTo>
                  <a:pt x="0" y="0"/>
                </a:moveTo>
                <a:lnTo>
                  <a:pt x="0" y="216001"/>
                </a:lnTo>
              </a:path>
            </a:pathLst>
          </a:custGeom>
          <a:ln w="3175">
            <a:solidFill>
              <a:srgbClr val="D1D3D4"/>
            </a:solidFill>
          </a:ln>
        </p:spPr>
        <p:txBody>
          <a:bodyPr wrap="square" lIns="0" tIns="0" rIns="0" bIns="0" rtlCol="0"/>
          <a:lstStyle/>
          <a:p/>
        </p:txBody>
      </p:sp>
      <p:sp>
        <p:nvSpPr>
          <p:cNvPr id="34" name="object 34"/>
          <p:cNvSpPr/>
          <p:nvPr/>
        </p:nvSpPr>
        <p:spPr>
          <a:xfrm>
            <a:off x="3346500" y="5292001"/>
            <a:ext cx="3387090" cy="216535"/>
          </a:xfrm>
          <a:custGeom>
            <a:avLst/>
            <a:gdLst/>
            <a:ahLst/>
            <a:cxnLst/>
            <a:rect l="l" t="t" r="r" b="b"/>
            <a:pathLst>
              <a:path w="3387090" h="216535">
                <a:moveTo>
                  <a:pt x="3386975" y="0"/>
                </a:moveTo>
                <a:lnTo>
                  <a:pt x="0" y="0"/>
                </a:lnTo>
                <a:lnTo>
                  <a:pt x="0" y="216001"/>
                </a:lnTo>
                <a:lnTo>
                  <a:pt x="3386975" y="216001"/>
                </a:lnTo>
                <a:lnTo>
                  <a:pt x="3386975" y="0"/>
                </a:lnTo>
                <a:close/>
              </a:path>
            </a:pathLst>
          </a:custGeom>
          <a:solidFill>
            <a:srgbClr val="D1D3D4"/>
          </a:solidFill>
        </p:spPr>
        <p:txBody>
          <a:bodyPr wrap="square" lIns="0" tIns="0" rIns="0" bIns="0" rtlCol="0"/>
          <a:lstStyle/>
          <a:p/>
        </p:txBody>
      </p:sp>
      <p:sp>
        <p:nvSpPr>
          <p:cNvPr id="35" name="object 35"/>
          <p:cNvSpPr/>
          <p:nvPr/>
        </p:nvSpPr>
        <p:spPr>
          <a:xfrm>
            <a:off x="1818004" y="5724004"/>
            <a:ext cx="1529080" cy="216535"/>
          </a:xfrm>
          <a:custGeom>
            <a:avLst/>
            <a:gdLst/>
            <a:ahLst/>
            <a:cxnLst/>
            <a:rect l="l" t="t" r="r" b="b"/>
            <a:pathLst>
              <a:path w="1529079" h="216535">
                <a:moveTo>
                  <a:pt x="1528483" y="0"/>
                </a:moveTo>
                <a:lnTo>
                  <a:pt x="0" y="0"/>
                </a:lnTo>
                <a:lnTo>
                  <a:pt x="0" y="216001"/>
                </a:lnTo>
                <a:lnTo>
                  <a:pt x="1528483" y="216001"/>
                </a:lnTo>
                <a:lnTo>
                  <a:pt x="1528483" y="0"/>
                </a:lnTo>
                <a:close/>
              </a:path>
            </a:pathLst>
          </a:custGeom>
          <a:solidFill>
            <a:srgbClr val="D1D3D4"/>
          </a:solidFill>
        </p:spPr>
        <p:txBody>
          <a:bodyPr wrap="square" lIns="0" tIns="0" rIns="0" bIns="0" rtlCol="0"/>
          <a:lstStyle/>
          <a:p/>
        </p:txBody>
      </p:sp>
      <p:sp>
        <p:nvSpPr>
          <p:cNvPr id="36" name="object 36"/>
          <p:cNvSpPr/>
          <p:nvPr/>
        </p:nvSpPr>
        <p:spPr>
          <a:xfrm>
            <a:off x="3346494" y="5724004"/>
            <a:ext cx="0" cy="216535"/>
          </a:xfrm>
          <a:custGeom>
            <a:avLst/>
            <a:gdLst/>
            <a:ahLst/>
            <a:cxnLst/>
            <a:rect l="l" t="t" r="r" b="b"/>
            <a:pathLst>
              <a:path w="0" h="216535">
                <a:moveTo>
                  <a:pt x="0" y="0"/>
                </a:moveTo>
                <a:lnTo>
                  <a:pt x="0" y="216001"/>
                </a:lnTo>
              </a:path>
            </a:pathLst>
          </a:custGeom>
          <a:ln w="3175">
            <a:solidFill>
              <a:srgbClr val="D1D3D4"/>
            </a:solidFill>
          </a:ln>
        </p:spPr>
        <p:txBody>
          <a:bodyPr wrap="square" lIns="0" tIns="0" rIns="0" bIns="0" rtlCol="0"/>
          <a:lstStyle/>
          <a:p/>
        </p:txBody>
      </p:sp>
      <p:sp>
        <p:nvSpPr>
          <p:cNvPr id="37" name="object 37"/>
          <p:cNvSpPr/>
          <p:nvPr/>
        </p:nvSpPr>
        <p:spPr>
          <a:xfrm>
            <a:off x="3346500" y="5724004"/>
            <a:ext cx="3387090" cy="216535"/>
          </a:xfrm>
          <a:custGeom>
            <a:avLst/>
            <a:gdLst/>
            <a:ahLst/>
            <a:cxnLst/>
            <a:rect l="l" t="t" r="r" b="b"/>
            <a:pathLst>
              <a:path w="3387090" h="216535">
                <a:moveTo>
                  <a:pt x="3386975" y="0"/>
                </a:moveTo>
                <a:lnTo>
                  <a:pt x="0" y="0"/>
                </a:lnTo>
                <a:lnTo>
                  <a:pt x="0" y="216001"/>
                </a:lnTo>
                <a:lnTo>
                  <a:pt x="3386975" y="216001"/>
                </a:lnTo>
                <a:lnTo>
                  <a:pt x="3386975" y="0"/>
                </a:lnTo>
                <a:close/>
              </a:path>
            </a:pathLst>
          </a:custGeom>
          <a:solidFill>
            <a:srgbClr val="D1D3D4"/>
          </a:solidFill>
        </p:spPr>
        <p:txBody>
          <a:bodyPr wrap="square" lIns="0" tIns="0" rIns="0" bIns="0" rtlCol="0"/>
          <a:lstStyle/>
          <a:p/>
        </p:txBody>
      </p:sp>
      <p:sp>
        <p:nvSpPr>
          <p:cNvPr id="38" name="object 38"/>
          <p:cNvSpPr/>
          <p:nvPr/>
        </p:nvSpPr>
        <p:spPr>
          <a:xfrm>
            <a:off x="1818004" y="6155995"/>
            <a:ext cx="1529080" cy="216535"/>
          </a:xfrm>
          <a:custGeom>
            <a:avLst/>
            <a:gdLst/>
            <a:ahLst/>
            <a:cxnLst/>
            <a:rect l="l" t="t" r="r" b="b"/>
            <a:pathLst>
              <a:path w="1529079" h="216535">
                <a:moveTo>
                  <a:pt x="1528483" y="0"/>
                </a:moveTo>
                <a:lnTo>
                  <a:pt x="0" y="0"/>
                </a:lnTo>
                <a:lnTo>
                  <a:pt x="0" y="216001"/>
                </a:lnTo>
                <a:lnTo>
                  <a:pt x="1528483" y="216001"/>
                </a:lnTo>
                <a:lnTo>
                  <a:pt x="1528483" y="0"/>
                </a:lnTo>
                <a:close/>
              </a:path>
            </a:pathLst>
          </a:custGeom>
          <a:solidFill>
            <a:srgbClr val="D1D3D4"/>
          </a:solidFill>
        </p:spPr>
        <p:txBody>
          <a:bodyPr wrap="square" lIns="0" tIns="0" rIns="0" bIns="0" rtlCol="0"/>
          <a:lstStyle/>
          <a:p/>
        </p:txBody>
      </p:sp>
      <p:sp>
        <p:nvSpPr>
          <p:cNvPr id="39" name="object 39"/>
          <p:cNvSpPr/>
          <p:nvPr/>
        </p:nvSpPr>
        <p:spPr>
          <a:xfrm>
            <a:off x="3346494" y="6155995"/>
            <a:ext cx="0" cy="216535"/>
          </a:xfrm>
          <a:custGeom>
            <a:avLst/>
            <a:gdLst/>
            <a:ahLst/>
            <a:cxnLst/>
            <a:rect l="l" t="t" r="r" b="b"/>
            <a:pathLst>
              <a:path w="0" h="216535">
                <a:moveTo>
                  <a:pt x="0" y="0"/>
                </a:moveTo>
                <a:lnTo>
                  <a:pt x="0" y="216001"/>
                </a:lnTo>
              </a:path>
            </a:pathLst>
          </a:custGeom>
          <a:ln w="3175">
            <a:solidFill>
              <a:srgbClr val="D1D3D4"/>
            </a:solidFill>
          </a:ln>
        </p:spPr>
        <p:txBody>
          <a:bodyPr wrap="square" lIns="0" tIns="0" rIns="0" bIns="0" rtlCol="0"/>
          <a:lstStyle/>
          <a:p/>
        </p:txBody>
      </p:sp>
      <p:sp>
        <p:nvSpPr>
          <p:cNvPr id="40" name="object 40"/>
          <p:cNvSpPr/>
          <p:nvPr/>
        </p:nvSpPr>
        <p:spPr>
          <a:xfrm>
            <a:off x="3346500" y="6155995"/>
            <a:ext cx="3387090" cy="216535"/>
          </a:xfrm>
          <a:custGeom>
            <a:avLst/>
            <a:gdLst/>
            <a:ahLst/>
            <a:cxnLst/>
            <a:rect l="l" t="t" r="r" b="b"/>
            <a:pathLst>
              <a:path w="3387090" h="216535">
                <a:moveTo>
                  <a:pt x="3386975" y="0"/>
                </a:moveTo>
                <a:lnTo>
                  <a:pt x="0" y="0"/>
                </a:lnTo>
                <a:lnTo>
                  <a:pt x="0" y="216001"/>
                </a:lnTo>
                <a:lnTo>
                  <a:pt x="3386975" y="216001"/>
                </a:lnTo>
                <a:lnTo>
                  <a:pt x="3386975" y="0"/>
                </a:lnTo>
                <a:close/>
              </a:path>
            </a:pathLst>
          </a:custGeom>
          <a:solidFill>
            <a:srgbClr val="D1D3D4"/>
          </a:solidFill>
        </p:spPr>
        <p:txBody>
          <a:bodyPr wrap="square" lIns="0" tIns="0" rIns="0" bIns="0" rtlCol="0"/>
          <a:lstStyle/>
          <a:p/>
        </p:txBody>
      </p:sp>
      <p:sp>
        <p:nvSpPr>
          <p:cNvPr id="41" name="object 41"/>
          <p:cNvSpPr/>
          <p:nvPr/>
        </p:nvSpPr>
        <p:spPr>
          <a:xfrm>
            <a:off x="1818004" y="6912000"/>
            <a:ext cx="1529080" cy="360045"/>
          </a:xfrm>
          <a:custGeom>
            <a:avLst/>
            <a:gdLst/>
            <a:ahLst/>
            <a:cxnLst/>
            <a:rect l="l" t="t" r="r" b="b"/>
            <a:pathLst>
              <a:path w="1529079" h="360045">
                <a:moveTo>
                  <a:pt x="1528483" y="0"/>
                </a:moveTo>
                <a:lnTo>
                  <a:pt x="0" y="0"/>
                </a:lnTo>
                <a:lnTo>
                  <a:pt x="0" y="359994"/>
                </a:lnTo>
                <a:lnTo>
                  <a:pt x="1528483" y="359994"/>
                </a:lnTo>
                <a:lnTo>
                  <a:pt x="1528483" y="0"/>
                </a:lnTo>
                <a:close/>
              </a:path>
            </a:pathLst>
          </a:custGeom>
          <a:solidFill>
            <a:srgbClr val="D1D3D4"/>
          </a:solidFill>
        </p:spPr>
        <p:txBody>
          <a:bodyPr wrap="square" lIns="0" tIns="0" rIns="0" bIns="0" rtlCol="0"/>
          <a:lstStyle/>
          <a:p/>
        </p:txBody>
      </p:sp>
      <p:sp>
        <p:nvSpPr>
          <p:cNvPr id="42" name="object 42"/>
          <p:cNvSpPr/>
          <p:nvPr/>
        </p:nvSpPr>
        <p:spPr>
          <a:xfrm>
            <a:off x="3346494" y="6912000"/>
            <a:ext cx="0" cy="360045"/>
          </a:xfrm>
          <a:custGeom>
            <a:avLst/>
            <a:gdLst/>
            <a:ahLst/>
            <a:cxnLst/>
            <a:rect l="l" t="t" r="r" b="b"/>
            <a:pathLst>
              <a:path w="0" h="360045">
                <a:moveTo>
                  <a:pt x="0" y="0"/>
                </a:moveTo>
                <a:lnTo>
                  <a:pt x="0" y="359994"/>
                </a:lnTo>
              </a:path>
            </a:pathLst>
          </a:custGeom>
          <a:ln w="3175">
            <a:solidFill>
              <a:srgbClr val="D1D3D4"/>
            </a:solidFill>
          </a:ln>
        </p:spPr>
        <p:txBody>
          <a:bodyPr wrap="square" lIns="0" tIns="0" rIns="0" bIns="0" rtlCol="0"/>
          <a:lstStyle/>
          <a:p/>
        </p:txBody>
      </p:sp>
      <p:sp>
        <p:nvSpPr>
          <p:cNvPr id="43" name="object 43"/>
          <p:cNvSpPr/>
          <p:nvPr/>
        </p:nvSpPr>
        <p:spPr>
          <a:xfrm>
            <a:off x="3346500" y="6912000"/>
            <a:ext cx="3387090" cy="360045"/>
          </a:xfrm>
          <a:custGeom>
            <a:avLst/>
            <a:gdLst/>
            <a:ahLst/>
            <a:cxnLst/>
            <a:rect l="l" t="t" r="r" b="b"/>
            <a:pathLst>
              <a:path w="3387090" h="360045">
                <a:moveTo>
                  <a:pt x="3386975" y="0"/>
                </a:moveTo>
                <a:lnTo>
                  <a:pt x="0" y="0"/>
                </a:lnTo>
                <a:lnTo>
                  <a:pt x="0" y="359994"/>
                </a:lnTo>
                <a:lnTo>
                  <a:pt x="3386975" y="359994"/>
                </a:lnTo>
                <a:lnTo>
                  <a:pt x="3386975" y="0"/>
                </a:lnTo>
                <a:close/>
              </a:path>
            </a:pathLst>
          </a:custGeom>
          <a:solidFill>
            <a:srgbClr val="D1D3D4"/>
          </a:solidFill>
        </p:spPr>
        <p:txBody>
          <a:bodyPr wrap="square" lIns="0" tIns="0" rIns="0" bIns="0" rtlCol="0"/>
          <a:lstStyle/>
          <a:p/>
        </p:txBody>
      </p:sp>
      <p:sp>
        <p:nvSpPr>
          <p:cNvPr id="44" name="object 44"/>
          <p:cNvSpPr/>
          <p:nvPr/>
        </p:nvSpPr>
        <p:spPr>
          <a:xfrm>
            <a:off x="1818004" y="7487996"/>
            <a:ext cx="1529080" cy="216535"/>
          </a:xfrm>
          <a:custGeom>
            <a:avLst/>
            <a:gdLst/>
            <a:ahLst/>
            <a:cxnLst/>
            <a:rect l="l" t="t" r="r" b="b"/>
            <a:pathLst>
              <a:path w="1529079" h="216534">
                <a:moveTo>
                  <a:pt x="1528483" y="0"/>
                </a:moveTo>
                <a:lnTo>
                  <a:pt x="0" y="0"/>
                </a:lnTo>
                <a:lnTo>
                  <a:pt x="0" y="216001"/>
                </a:lnTo>
                <a:lnTo>
                  <a:pt x="1528483" y="216001"/>
                </a:lnTo>
                <a:lnTo>
                  <a:pt x="1528483" y="0"/>
                </a:lnTo>
                <a:close/>
              </a:path>
            </a:pathLst>
          </a:custGeom>
          <a:solidFill>
            <a:srgbClr val="D1D3D4"/>
          </a:solidFill>
        </p:spPr>
        <p:txBody>
          <a:bodyPr wrap="square" lIns="0" tIns="0" rIns="0" bIns="0" rtlCol="0"/>
          <a:lstStyle/>
          <a:p/>
        </p:txBody>
      </p:sp>
      <p:sp>
        <p:nvSpPr>
          <p:cNvPr id="45" name="object 45"/>
          <p:cNvSpPr/>
          <p:nvPr/>
        </p:nvSpPr>
        <p:spPr>
          <a:xfrm>
            <a:off x="3346494" y="7487996"/>
            <a:ext cx="0" cy="216535"/>
          </a:xfrm>
          <a:custGeom>
            <a:avLst/>
            <a:gdLst/>
            <a:ahLst/>
            <a:cxnLst/>
            <a:rect l="l" t="t" r="r" b="b"/>
            <a:pathLst>
              <a:path w="0" h="216534">
                <a:moveTo>
                  <a:pt x="0" y="0"/>
                </a:moveTo>
                <a:lnTo>
                  <a:pt x="0" y="216001"/>
                </a:lnTo>
              </a:path>
            </a:pathLst>
          </a:custGeom>
          <a:ln w="3175">
            <a:solidFill>
              <a:srgbClr val="D1D3D4"/>
            </a:solidFill>
          </a:ln>
        </p:spPr>
        <p:txBody>
          <a:bodyPr wrap="square" lIns="0" tIns="0" rIns="0" bIns="0" rtlCol="0"/>
          <a:lstStyle/>
          <a:p/>
        </p:txBody>
      </p:sp>
      <p:sp>
        <p:nvSpPr>
          <p:cNvPr id="46" name="object 46"/>
          <p:cNvSpPr/>
          <p:nvPr/>
        </p:nvSpPr>
        <p:spPr>
          <a:xfrm>
            <a:off x="3346500" y="7487996"/>
            <a:ext cx="3387090" cy="216535"/>
          </a:xfrm>
          <a:custGeom>
            <a:avLst/>
            <a:gdLst/>
            <a:ahLst/>
            <a:cxnLst/>
            <a:rect l="l" t="t" r="r" b="b"/>
            <a:pathLst>
              <a:path w="3387090" h="216534">
                <a:moveTo>
                  <a:pt x="3386975" y="0"/>
                </a:moveTo>
                <a:lnTo>
                  <a:pt x="0" y="0"/>
                </a:lnTo>
                <a:lnTo>
                  <a:pt x="0" y="216001"/>
                </a:lnTo>
                <a:lnTo>
                  <a:pt x="3386975" y="216001"/>
                </a:lnTo>
                <a:lnTo>
                  <a:pt x="3386975" y="0"/>
                </a:lnTo>
                <a:close/>
              </a:path>
            </a:pathLst>
          </a:custGeom>
          <a:solidFill>
            <a:srgbClr val="D1D3D4"/>
          </a:solidFill>
        </p:spPr>
        <p:txBody>
          <a:bodyPr wrap="square" lIns="0" tIns="0" rIns="0" bIns="0" rtlCol="0"/>
          <a:lstStyle/>
          <a:p/>
        </p:txBody>
      </p:sp>
      <p:sp>
        <p:nvSpPr>
          <p:cNvPr id="47" name="object 47"/>
          <p:cNvSpPr/>
          <p:nvPr/>
        </p:nvSpPr>
        <p:spPr>
          <a:xfrm>
            <a:off x="3346493" y="1115998"/>
            <a:ext cx="0" cy="216535"/>
          </a:xfrm>
          <a:custGeom>
            <a:avLst/>
            <a:gdLst/>
            <a:ahLst/>
            <a:cxnLst/>
            <a:rect l="l" t="t" r="r" b="b"/>
            <a:pathLst>
              <a:path w="0" h="216534">
                <a:moveTo>
                  <a:pt x="0" y="216001"/>
                </a:moveTo>
                <a:lnTo>
                  <a:pt x="0" y="0"/>
                </a:lnTo>
              </a:path>
            </a:pathLst>
          </a:custGeom>
          <a:ln w="3594">
            <a:solidFill>
              <a:srgbClr val="D1D3D4"/>
            </a:solidFill>
          </a:ln>
        </p:spPr>
        <p:txBody>
          <a:bodyPr wrap="square" lIns="0" tIns="0" rIns="0" bIns="0" rtlCol="0"/>
          <a:lstStyle/>
          <a:p/>
        </p:txBody>
      </p:sp>
      <p:sp>
        <p:nvSpPr>
          <p:cNvPr id="48" name="object 48"/>
          <p:cNvSpPr/>
          <p:nvPr/>
        </p:nvSpPr>
        <p:spPr>
          <a:xfrm>
            <a:off x="3346493" y="1871995"/>
            <a:ext cx="0" cy="540385"/>
          </a:xfrm>
          <a:custGeom>
            <a:avLst/>
            <a:gdLst/>
            <a:ahLst/>
            <a:cxnLst/>
            <a:rect l="l" t="t" r="r" b="b"/>
            <a:pathLst>
              <a:path w="0" h="540385">
                <a:moveTo>
                  <a:pt x="0" y="540003"/>
                </a:moveTo>
                <a:lnTo>
                  <a:pt x="0" y="0"/>
                </a:lnTo>
              </a:path>
            </a:pathLst>
          </a:custGeom>
          <a:ln w="3594">
            <a:solidFill>
              <a:srgbClr val="D1D3D4"/>
            </a:solidFill>
          </a:ln>
        </p:spPr>
        <p:txBody>
          <a:bodyPr wrap="square" lIns="0" tIns="0" rIns="0" bIns="0" rtlCol="0"/>
          <a:lstStyle/>
          <a:p/>
        </p:txBody>
      </p:sp>
      <p:sp>
        <p:nvSpPr>
          <p:cNvPr id="49" name="object 49"/>
          <p:cNvSpPr/>
          <p:nvPr/>
        </p:nvSpPr>
        <p:spPr>
          <a:xfrm>
            <a:off x="3346493" y="2627998"/>
            <a:ext cx="0" cy="216535"/>
          </a:xfrm>
          <a:custGeom>
            <a:avLst/>
            <a:gdLst/>
            <a:ahLst/>
            <a:cxnLst/>
            <a:rect l="l" t="t" r="r" b="b"/>
            <a:pathLst>
              <a:path w="0" h="216535">
                <a:moveTo>
                  <a:pt x="0" y="216001"/>
                </a:moveTo>
                <a:lnTo>
                  <a:pt x="0" y="0"/>
                </a:lnTo>
              </a:path>
            </a:pathLst>
          </a:custGeom>
          <a:ln w="3594">
            <a:solidFill>
              <a:srgbClr val="D1D3D4"/>
            </a:solidFill>
          </a:ln>
        </p:spPr>
        <p:txBody>
          <a:bodyPr wrap="square" lIns="0" tIns="0" rIns="0" bIns="0" rtlCol="0"/>
          <a:lstStyle/>
          <a:p/>
        </p:txBody>
      </p:sp>
      <p:sp>
        <p:nvSpPr>
          <p:cNvPr id="50" name="object 50"/>
          <p:cNvSpPr/>
          <p:nvPr/>
        </p:nvSpPr>
        <p:spPr>
          <a:xfrm>
            <a:off x="3346493" y="3059997"/>
            <a:ext cx="0" cy="216535"/>
          </a:xfrm>
          <a:custGeom>
            <a:avLst/>
            <a:gdLst/>
            <a:ahLst/>
            <a:cxnLst/>
            <a:rect l="l" t="t" r="r" b="b"/>
            <a:pathLst>
              <a:path w="0" h="216535">
                <a:moveTo>
                  <a:pt x="0" y="216001"/>
                </a:moveTo>
                <a:lnTo>
                  <a:pt x="0" y="0"/>
                </a:lnTo>
              </a:path>
            </a:pathLst>
          </a:custGeom>
          <a:ln w="3594">
            <a:solidFill>
              <a:srgbClr val="D1D3D4"/>
            </a:solidFill>
          </a:ln>
        </p:spPr>
        <p:txBody>
          <a:bodyPr wrap="square" lIns="0" tIns="0" rIns="0" bIns="0" rtlCol="0"/>
          <a:lstStyle/>
          <a:p/>
        </p:txBody>
      </p:sp>
      <p:sp>
        <p:nvSpPr>
          <p:cNvPr id="51" name="object 51"/>
          <p:cNvSpPr/>
          <p:nvPr/>
        </p:nvSpPr>
        <p:spPr>
          <a:xfrm>
            <a:off x="3346493" y="3492006"/>
            <a:ext cx="0" cy="360045"/>
          </a:xfrm>
          <a:custGeom>
            <a:avLst/>
            <a:gdLst/>
            <a:ahLst/>
            <a:cxnLst/>
            <a:rect l="l" t="t" r="r" b="b"/>
            <a:pathLst>
              <a:path w="0" h="360045">
                <a:moveTo>
                  <a:pt x="0" y="359994"/>
                </a:moveTo>
                <a:lnTo>
                  <a:pt x="0" y="0"/>
                </a:lnTo>
              </a:path>
            </a:pathLst>
          </a:custGeom>
          <a:ln w="3594">
            <a:solidFill>
              <a:srgbClr val="D1D3D4"/>
            </a:solidFill>
          </a:ln>
        </p:spPr>
        <p:txBody>
          <a:bodyPr wrap="square" lIns="0" tIns="0" rIns="0" bIns="0" rtlCol="0"/>
          <a:lstStyle/>
          <a:p/>
        </p:txBody>
      </p:sp>
      <p:sp>
        <p:nvSpPr>
          <p:cNvPr id="52" name="object 52"/>
          <p:cNvSpPr/>
          <p:nvPr/>
        </p:nvSpPr>
        <p:spPr>
          <a:xfrm>
            <a:off x="3346493" y="4212006"/>
            <a:ext cx="0" cy="360045"/>
          </a:xfrm>
          <a:custGeom>
            <a:avLst/>
            <a:gdLst/>
            <a:ahLst/>
            <a:cxnLst/>
            <a:rect l="l" t="t" r="r" b="b"/>
            <a:pathLst>
              <a:path w="0" h="360045">
                <a:moveTo>
                  <a:pt x="0" y="359994"/>
                </a:moveTo>
                <a:lnTo>
                  <a:pt x="0" y="0"/>
                </a:lnTo>
              </a:path>
            </a:pathLst>
          </a:custGeom>
          <a:ln w="3594">
            <a:solidFill>
              <a:srgbClr val="D1D3D4"/>
            </a:solidFill>
          </a:ln>
        </p:spPr>
        <p:txBody>
          <a:bodyPr wrap="square" lIns="0" tIns="0" rIns="0" bIns="0" rtlCol="0"/>
          <a:lstStyle/>
          <a:p/>
        </p:txBody>
      </p:sp>
      <p:sp>
        <p:nvSpPr>
          <p:cNvPr id="53" name="object 53"/>
          <p:cNvSpPr/>
          <p:nvPr/>
        </p:nvSpPr>
        <p:spPr>
          <a:xfrm>
            <a:off x="3346493" y="4932005"/>
            <a:ext cx="0" cy="360045"/>
          </a:xfrm>
          <a:custGeom>
            <a:avLst/>
            <a:gdLst/>
            <a:ahLst/>
            <a:cxnLst/>
            <a:rect l="l" t="t" r="r" b="b"/>
            <a:pathLst>
              <a:path w="0" h="360045">
                <a:moveTo>
                  <a:pt x="0" y="359994"/>
                </a:moveTo>
                <a:lnTo>
                  <a:pt x="0" y="0"/>
                </a:lnTo>
              </a:path>
            </a:pathLst>
          </a:custGeom>
          <a:ln w="3594">
            <a:solidFill>
              <a:srgbClr val="D1D3D4"/>
            </a:solidFill>
          </a:ln>
        </p:spPr>
        <p:txBody>
          <a:bodyPr wrap="square" lIns="0" tIns="0" rIns="0" bIns="0" rtlCol="0"/>
          <a:lstStyle/>
          <a:p/>
        </p:txBody>
      </p:sp>
      <p:sp>
        <p:nvSpPr>
          <p:cNvPr id="54" name="object 54"/>
          <p:cNvSpPr/>
          <p:nvPr/>
        </p:nvSpPr>
        <p:spPr>
          <a:xfrm>
            <a:off x="3346493" y="5507999"/>
            <a:ext cx="0" cy="216535"/>
          </a:xfrm>
          <a:custGeom>
            <a:avLst/>
            <a:gdLst/>
            <a:ahLst/>
            <a:cxnLst/>
            <a:rect l="l" t="t" r="r" b="b"/>
            <a:pathLst>
              <a:path w="0" h="216535">
                <a:moveTo>
                  <a:pt x="0" y="216001"/>
                </a:moveTo>
                <a:lnTo>
                  <a:pt x="0" y="0"/>
                </a:lnTo>
              </a:path>
            </a:pathLst>
          </a:custGeom>
          <a:ln w="3594">
            <a:solidFill>
              <a:srgbClr val="D1D3D4"/>
            </a:solidFill>
          </a:ln>
        </p:spPr>
        <p:txBody>
          <a:bodyPr wrap="square" lIns="0" tIns="0" rIns="0" bIns="0" rtlCol="0"/>
          <a:lstStyle/>
          <a:p/>
        </p:txBody>
      </p:sp>
      <p:sp>
        <p:nvSpPr>
          <p:cNvPr id="55" name="object 55"/>
          <p:cNvSpPr/>
          <p:nvPr/>
        </p:nvSpPr>
        <p:spPr>
          <a:xfrm>
            <a:off x="3346493" y="5939998"/>
            <a:ext cx="0" cy="216535"/>
          </a:xfrm>
          <a:custGeom>
            <a:avLst/>
            <a:gdLst/>
            <a:ahLst/>
            <a:cxnLst/>
            <a:rect l="l" t="t" r="r" b="b"/>
            <a:pathLst>
              <a:path w="0" h="216535">
                <a:moveTo>
                  <a:pt x="0" y="216001"/>
                </a:moveTo>
                <a:lnTo>
                  <a:pt x="0" y="0"/>
                </a:lnTo>
              </a:path>
            </a:pathLst>
          </a:custGeom>
          <a:ln w="3594">
            <a:solidFill>
              <a:srgbClr val="D1D3D4"/>
            </a:solidFill>
          </a:ln>
        </p:spPr>
        <p:txBody>
          <a:bodyPr wrap="square" lIns="0" tIns="0" rIns="0" bIns="0" rtlCol="0"/>
          <a:lstStyle/>
          <a:p/>
        </p:txBody>
      </p:sp>
      <p:sp>
        <p:nvSpPr>
          <p:cNvPr id="56" name="object 56"/>
          <p:cNvSpPr/>
          <p:nvPr/>
        </p:nvSpPr>
        <p:spPr>
          <a:xfrm>
            <a:off x="3346493" y="6371996"/>
            <a:ext cx="0" cy="540385"/>
          </a:xfrm>
          <a:custGeom>
            <a:avLst/>
            <a:gdLst/>
            <a:ahLst/>
            <a:cxnLst/>
            <a:rect l="l" t="t" r="r" b="b"/>
            <a:pathLst>
              <a:path w="0" h="540384">
                <a:moveTo>
                  <a:pt x="0" y="540003"/>
                </a:moveTo>
                <a:lnTo>
                  <a:pt x="0" y="0"/>
                </a:lnTo>
              </a:path>
            </a:pathLst>
          </a:custGeom>
          <a:ln w="3594">
            <a:solidFill>
              <a:srgbClr val="D1D3D4"/>
            </a:solidFill>
          </a:ln>
        </p:spPr>
        <p:txBody>
          <a:bodyPr wrap="square" lIns="0" tIns="0" rIns="0" bIns="0" rtlCol="0"/>
          <a:lstStyle/>
          <a:p/>
        </p:txBody>
      </p:sp>
      <p:sp>
        <p:nvSpPr>
          <p:cNvPr id="57" name="object 57"/>
          <p:cNvSpPr/>
          <p:nvPr/>
        </p:nvSpPr>
        <p:spPr>
          <a:xfrm>
            <a:off x="3346493" y="7271998"/>
            <a:ext cx="0" cy="216535"/>
          </a:xfrm>
          <a:custGeom>
            <a:avLst/>
            <a:gdLst/>
            <a:ahLst/>
            <a:cxnLst/>
            <a:rect l="l" t="t" r="r" b="b"/>
            <a:pathLst>
              <a:path w="0" h="216534">
                <a:moveTo>
                  <a:pt x="0" y="216001"/>
                </a:moveTo>
                <a:lnTo>
                  <a:pt x="0" y="0"/>
                </a:lnTo>
              </a:path>
            </a:pathLst>
          </a:custGeom>
          <a:ln w="3594">
            <a:solidFill>
              <a:srgbClr val="D1D3D4"/>
            </a:solidFill>
          </a:ln>
        </p:spPr>
        <p:txBody>
          <a:bodyPr wrap="square" lIns="0" tIns="0" rIns="0" bIns="0" rtlCol="0"/>
          <a:lstStyle/>
          <a:p/>
        </p:txBody>
      </p:sp>
      <p:sp>
        <p:nvSpPr>
          <p:cNvPr id="58" name="object 58"/>
          <p:cNvSpPr/>
          <p:nvPr/>
        </p:nvSpPr>
        <p:spPr>
          <a:xfrm>
            <a:off x="3346493" y="6912006"/>
            <a:ext cx="0" cy="360045"/>
          </a:xfrm>
          <a:custGeom>
            <a:avLst/>
            <a:gdLst/>
            <a:ahLst/>
            <a:cxnLst/>
            <a:rect l="l" t="t" r="r" b="b"/>
            <a:pathLst>
              <a:path w="0" h="360045">
                <a:moveTo>
                  <a:pt x="0" y="359994"/>
                </a:moveTo>
                <a:lnTo>
                  <a:pt x="0" y="0"/>
                </a:lnTo>
              </a:path>
            </a:pathLst>
          </a:custGeom>
          <a:ln w="3594">
            <a:solidFill>
              <a:srgbClr val="FFFFFF"/>
            </a:solidFill>
          </a:ln>
        </p:spPr>
        <p:txBody>
          <a:bodyPr wrap="square" lIns="0" tIns="0" rIns="0" bIns="0" rtlCol="0"/>
          <a:lstStyle/>
          <a:p/>
        </p:txBody>
      </p:sp>
      <p:sp>
        <p:nvSpPr>
          <p:cNvPr id="59" name="object 59"/>
          <p:cNvSpPr/>
          <p:nvPr/>
        </p:nvSpPr>
        <p:spPr>
          <a:xfrm>
            <a:off x="3346493" y="7487998"/>
            <a:ext cx="0" cy="216535"/>
          </a:xfrm>
          <a:custGeom>
            <a:avLst/>
            <a:gdLst/>
            <a:ahLst/>
            <a:cxnLst/>
            <a:rect l="l" t="t" r="r" b="b"/>
            <a:pathLst>
              <a:path w="0" h="216534">
                <a:moveTo>
                  <a:pt x="0" y="216001"/>
                </a:moveTo>
                <a:lnTo>
                  <a:pt x="0" y="0"/>
                </a:lnTo>
              </a:path>
            </a:pathLst>
          </a:custGeom>
          <a:ln w="3594">
            <a:solidFill>
              <a:srgbClr val="FFFFFF"/>
            </a:solidFill>
          </a:ln>
        </p:spPr>
        <p:txBody>
          <a:bodyPr wrap="square" lIns="0" tIns="0" rIns="0" bIns="0" rtlCol="0"/>
          <a:lstStyle/>
          <a:p/>
        </p:txBody>
      </p:sp>
      <p:sp>
        <p:nvSpPr>
          <p:cNvPr id="60" name="object 60"/>
          <p:cNvSpPr txBox="1"/>
          <p:nvPr/>
        </p:nvSpPr>
        <p:spPr>
          <a:xfrm>
            <a:off x="2423490" y="938150"/>
            <a:ext cx="318135" cy="139700"/>
          </a:xfrm>
          <a:prstGeom prst="rect">
            <a:avLst/>
          </a:prstGeom>
        </p:spPr>
        <p:txBody>
          <a:bodyPr wrap="square" lIns="0" tIns="0" rIns="0" bIns="0" rtlCol="0" vert="horz">
            <a:spAutoFit/>
          </a:bodyPr>
          <a:lstStyle/>
          <a:p>
            <a:pPr marL="12700">
              <a:lnSpc>
                <a:spcPct val="100000"/>
              </a:lnSpc>
            </a:pPr>
            <a:r>
              <a:rPr dirty="0" sz="900">
                <a:solidFill>
                  <a:srgbClr val="FFFFFF"/>
                </a:solidFill>
                <a:latin typeface="黑体"/>
                <a:cs typeface="黑体"/>
              </a:rPr>
              <a:t>型</a:t>
            </a:r>
            <a:r>
              <a:rPr dirty="0" sz="900" spc="50">
                <a:solidFill>
                  <a:srgbClr val="FFFFFF"/>
                </a:solidFill>
                <a:latin typeface="黑体"/>
                <a:cs typeface="黑体"/>
              </a:rPr>
              <a:t> </a:t>
            </a:r>
            <a:r>
              <a:rPr dirty="0" sz="900">
                <a:solidFill>
                  <a:srgbClr val="FFFFFF"/>
                </a:solidFill>
                <a:latin typeface="黑体"/>
                <a:cs typeface="黑体"/>
              </a:rPr>
              <a:t>号</a:t>
            </a:r>
            <a:endParaRPr sz="900">
              <a:latin typeface="黑体"/>
              <a:cs typeface="黑体"/>
            </a:endParaRPr>
          </a:p>
        </p:txBody>
      </p:sp>
      <p:sp>
        <p:nvSpPr>
          <p:cNvPr id="106" name="object 106"/>
          <p:cNvSpPr txBox="1">
            <a:spLocks noGrp="1"/>
          </p:cNvSpPr>
          <p:nvPr>
            <p:ph type="sldNum" idx="7" sz="quarter"/>
          </p:nvPr>
        </p:nvSpPr>
        <p:spPr>
          <a:prstGeom prst="rect"/>
        </p:spPr>
        <p:txBody>
          <a:bodyPr wrap="square" lIns="0" tIns="0" rIns="0" bIns="0" rtlCol="0" vert="horz">
            <a:spAutoFit/>
          </a:bodyPr>
          <a:lstStyle/>
          <a:p>
            <a:pPr marL="12700">
              <a:lnSpc>
                <a:spcPct val="100000"/>
              </a:lnSpc>
            </a:pPr>
            <a:r>
              <a:rPr dirty="0" spc="20"/>
              <a:t>-</a:t>
            </a:r>
            <a:r>
              <a:rPr dirty="0"/>
              <a:t>9</a:t>
            </a:r>
            <a:r>
              <a:rPr dirty="0" spc="20"/>
              <a:t>-</a:t>
            </a:r>
          </a:p>
        </p:txBody>
      </p:sp>
      <p:sp>
        <p:nvSpPr>
          <p:cNvPr id="61" name="object 61"/>
          <p:cNvSpPr txBox="1"/>
          <p:nvPr/>
        </p:nvSpPr>
        <p:spPr>
          <a:xfrm>
            <a:off x="4881283" y="938150"/>
            <a:ext cx="318135" cy="139700"/>
          </a:xfrm>
          <a:prstGeom prst="rect">
            <a:avLst/>
          </a:prstGeom>
        </p:spPr>
        <p:txBody>
          <a:bodyPr wrap="square" lIns="0" tIns="0" rIns="0" bIns="0" rtlCol="0" vert="horz">
            <a:spAutoFit/>
          </a:bodyPr>
          <a:lstStyle/>
          <a:p>
            <a:pPr marL="12700">
              <a:lnSpc>
                <a:spcPct val="100000"/>
              </a:lnSpc>
            </a:pPr>
            <a:r>
              <a:rPr dirty="0" sz="900">
                <a:solidFill>
                  <a:srgbClr val="FFFFFF"/>
                </a:solidFill>
                <a:latin typeface="黑体"/>
                <a:cs typeface="黑体"/>
              </a:rPr>
              <a:t>描</a:t>
            </a:r>
            <a:r>
              <a:rPr dirty="0" sz="900" spc="50">
                <a:solidFill>
                  <a:srgbClr val="FFFFFF"/>
                </a:solidFill>
                <a:latin typeface="黑体"/>
                <a:cs typeface="黑体"/>
              </a:rPr>
              <a:t> </a:t>
            </a:r>
            <a:r>
              <a:rPr dirty="0" sz="900">
                <a:solidFill>
                  <a:srgbClr val="FFFFFF"/>
                </a:solidFill>
                <a:latin typeface="黑体"/>
                <a:cs typeface="黑体"/>
              </a:rPr>
              <a:t>述</a:t>
            </a:r>
            <a:endParaRPr sz="900">
              <a:latin typeface="黑体"/>
              <a:cs typeface="黑体"/>
            </a:endParaRPr>
          </a:p>
        </p:txBody>
      </p:sp>
      <p:sp>
        <p:nvSpPr>
          <p:cNvPr id="62" name="object 62"/>
          <p:cNvSpPr txBox="1"/>
          <p:nvPr/>
        </p:nvSpPr>
        <p:spPr>
          <a:xfrm>
            <a:off x="1895309" y="1159785"/>
            <a:ext cx="70929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RG-</a:t>
            </a:r>
            <a:r>
              <a:rPr dirty="0" sz="900" spc="-70">
                <a:solidFill>
                  <a:srgbClr val="58595B"/>
                </a:solidFill>
                <a:latin typeface="Arial"/>
                <a:cs typeface="Arial"/>
              </a:rPr>
              <a:t>P</a:t>
            </a:r>
            <a:r>
              <a:rPr dirty="0" sz="900">
                <a:solidFill>
                  <a:srgbClr val="58595B"/>
                </a:solidFill>
                <a:latin typeface="Arial"/>
                <a:cs typeface="Arial"/>
              </a:rPr>
              <a:t>A150I-F</a:t>
            </a:r>
            <a:endParaRPr sz="900">
              <a:latin typeface="Arial"/>
              <a:cs typeface="Arial"/>
            </a:endParaRPr>
          </a:p>
        </p:txBody>
      </p:sp>
      <p:sp>
        <p:nvSpPr>
          <p:cNvPr id="63" name="object 63"/>
          <p:cNvSpPr txBox="1"/>
          <p:nvPr/>
        </p:nvSpPr>
        <p:spPr>
          <a:xfrm>
            <a:off x="3423843" y="1154177"/>
            <a:ext cx="2616835" cy="145415"/>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150</a:t>
            </a:r>
            <a:r>
              <a:rPr dirty="0" sz="900">
                <a:solidFill>
                  <a:srgbClr val="58595B"/>
                </a:solidFill>
                <a:latin typeface="Arial"/>
                <a:cs typeface="Arial"/>
              </a:rPr>
              <a:t>W</a:t>
            </a:r>
            <a:r>
              <a:rPr dirty="0" sz="900">
                <a:solidFill>
                  <a:srgbClr val="58595B"/>
                </a:solidFill>
                <a:latin typeface="黑体"/>
                <a:cs typeface="黑体"/>
              </a:rPr>
              <a:t>交流电源模块，适用</a:t>
            </a:r>
            <a:r>
              <a:rPr dirty="0" sz="900" spc="-5">
                <a:solidFill>
                  <a:srgbClr val="58595B"/>
                </a:solidFill>
                <a:latin typeface="Arial"/>
                <a:cs typeface="Arial"/>
              </a:rPr>
              <a:t>RG-S5750-48SFP4XS-H</a:t>
            </a:r>
            <a:endParaRPr sz="900">
              <a:latin typeface="Arial"/>
              <a:cs typeface="Arial"/>
            </a:endParaRPr>
          </a:p>
        </p:txBody>
      </p:sp>
      <p:sp>
        <p:nvSpPr>
          <p:cNvPr id="64" name="object 64"/>
          <p:cNvSpPr txBox="1"/>
          <p:nvPr/>
        </p:nvSpPr>
        <p:spPr>
          <a:xfrm>
            <a:off x="1895309" y="1537775"/>
            <a:ext cx="11245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RG-M5000E-AC500P</a:t>
            </a:r>
            <a:endParaRPr sz="900">
              <a:latin typeface="Arial"/>
              <a:cs typeface="Arial"/>
            </a:endParaRPr>
          </a:p>
        </p:txBody>
      </p:sp>
      <p:sp>
        <p:nvSpPr>
          <p:cNvPr id="65" name="object 65"/>
          <p:cNvSpPr txBox="1"/>
          <p:nvPr/>
        </p:nvSpPr>
        <p:spPr>
          <a:xfrm>
            <a:off x="3423843" y="1354317"/>
            <a:ext cx="3234690" cy="501015"/>
          </a:xfrm>
          <a:prstGeom prst="rect">
            <a:avLst/>
          </a:prstGeom>
        </p:spPr>
        <p:txBody>
          <a:bodyPr wrap="square" lIns="0" tIns="0" rIns="0" bIns="0" rtlCol="0" vert="horz">
            <a:spAutoFit/>
          </a:bodyPr>
          <a:lstStyle/>
          <a:p>
            <a:pPr algn="just" marL="12700" marR="5080">
              <a:lnSpc>
                <a:spcPct val="129700"/>
              </a:lnSpc>
            </a:pPr>
            <a:r>
              <a:rPr dirty="0" sz="900" spc="25">
                <a:solidFill>
                  <a:srgbClr val="58595B"/>
                </a:solidFill>
                <a:latin typeface="黑体"/>
                <a:cs typeface="黑体"/>
              </a:rPr>
              <a:t>交流电源模块，共</a:t>
            </a:r>
            <a:r>
              <a:rPr dirty="0" sz="900" spc="25">
                <a:solidFill>
                  <a:srgbClr val="58595B"/>
                </a:solidFill>
                <a:latin typeface="Arial"/>
                <a:cs typeface="Arial"/>
              </a:rPr>
              <a:t>50</a:t>
            </a:r>
            <a:r>
              <a:rPr dirty="0" sz="900" spc="25">
                <a:solidFill>
                  <a:srgbClr val="58595B"/>
                </a:solidFill>
                <a:latin typeface="Arial"/>
                <a:cs typeface="Arial"/>
              </a:rPr>
              <a:t>0W</a:t>
            </a:r>
            <a:r>
              <a:rPr dirty="0" sz="900" spc="25">
                <a:solidFill>
                  <a:srgbClr val="58595B"/>
                </a:solidFill>
                <a:latin typeface="黑体"/>
                <a:cs typeface="黑体"/>
              </a:rPr>
              <a:t>，其中</a:t>
            </a:r>
            <a:r>
              <a:rPr dirty="0" sz="900" spc="25">
                <a:solidFill>
                  <a:srgbClr val="58595B"/>
                </a:solidFill>
                <a:latin typeface="Arial"/>
                <a:cs typeface="Arial"/>
              </a:rPr>
              <a:t>370</a:t>
            </a:r>
            <a:r>
              <a:rPr dirty="0" sz="900" spc="20">
                <a:solidFill>
                  <a:srgbClr val="58595B"/>
                </a:solidFill>
                <a:latin typeface="Arial"/>
                <a:cs typeface="Arial"/>
              </a:rPr>
              <a:t>W</a:t>
            </a:r>
            <a:r>
              <a:rPr dirty="0" sz="900" spc="25">
                <a:solidFill>
                  <a:srgbClr val="58595B"/>
                </a:solidFill>
                <a:latin typeface="黑体"/>
                <a:cs typeface="黑体"/>
              </a:rPr>
              <a:t>用于</a:t>
            </a:r>
            <a:r>
              <a:rPr dirty="0" sz="900" spc="25">
                <a:solidFill>
                  <a:srgbClr val="58595B"/>
                </a:solidFill>
                <a:latin typeface="Arial"/>
                <a:cs typeface="Arial"/>
              </a:rPr>
              <a:t>PoE</a:t>
            </a:r>
            <a:r>
              <a:rPr dirty="0" sz="900" spc="25">
                <a:solidFill>
                  <a:srgbClr val="58595B"/>
                </a:solidFill>
                <a:latin typeface="黑体"/>
                <a:cs typeface="黑体"/>
              </a:rPr>
              <a:t>端口供电，剩余 </a:t>
            </a:r>
            <a:r>
              <a:rPr dirty="0" sz="900" spc="10">
                <a:solidFill>
                  <a:srgbClr val="58595B"/>
                </a:solidFill>
                <a:latin typeface="黑体"/>
                <a:cs typeface="黑体"/>
              </a:rPr>
              <a:t>的用于主机自身供电；每</a:t>
            </a:r>
            <a:r>
              <a:rPr dirty="0" sz="900" spc="10">
                <a:solidFill>
                  <a:srgbClr val="58595B"/>
                </a:solidFill>
                <a:latin typeface="Arial"/>
                <a:cs typeface="Arial"/>
              </a:rPr>
              <a:t>1</a:t>
            </a:r>
            <a:r>
              <a:rPr dirty="0" sz="900" spc="10">
                <a:solidFill>
                  <a:srgbClr val="58595B"/>
                </a:solidFill>
                <a:latin typeface="黑体"/>
                <a:cs typeface="黑体"/>
              </a:rPr>
              <a:t>个电源模块可提供</a:t>
            </a:r>
            <a:r>
              <a:rPr dirty="0" sz="900" spc="10">
                <a:solidFill>
                  <a:srgbClr val="58595B"/>
                </a:solidFill>
                <a:latin typeface="Arial"/>
                <a:cs typeface="Arial"/>
              </a:rPr>
              <a:t>24</a:t>
            </a:r>
            <a:r>
              <a:rPr dirty="0" sz="900" spc="10">
                <a:solidFill>
                  <a:srgbClr val="58595B"/>
                </a:solidFill>
                <a:latin typeface="黑体"/>
                <a:cs typeface="黑体"/>
              </a:rPr>
              <a:t>个</a:t>
            </a:r>
            <a:r>
              <a:rPr dirty="0" sz="900" spc="10">
                <a:solidFill>
                  <a:srgbClr val="58595B"/>
                </a:solidFill>
                <a:latin typeface="Arial"/>
                <a:cs typeface="Arial"/>
              </a:rPr>
              <a:t>PoE</a:t>
            </a:r>
            <a:r>
              <a:rPr dirty="0" sz="900" spc="10">
                <a:solidFill>
                  <a:srgbClr val="58595B"/>
                </a:solidFill>
                <a:latin typeface="黑体"/>
                <a:cs typeface="黑体"/>
              </a:rPr>
              <a:t>端口或</a:t>
            </a:r>
            <a:r>
              <a:rPr dirty="0" sz="900" spc="10">
                <a:solidFill>
                  <a:srgbClr val="58595B"/>
                </a:solidFill>
                <a:latin typeface="Arial"/>
                <a:cs typeface="Arial"/>
              </a:rPr>
              <a:t>12 </a:t>
            </a:r>
            <a:r>
              <a:rPr dirty="0" sz="900">
                <a:solidFill>
                  <a:srgbClr val="58595B"/>
                </a:solidFill>
                <a:latin typeface="黑体"/>
                <a:cs typeface="黑体"/>
              </a:rPr>
              <a:t>个</a:t>
            </a:r>
            <a:r>
              <a:rPr dirty="0" sz="900">
                <a:solidFill>
                  <a:srgbClr val="58595B"/>
                </a:solidFill>
                <a:latin typeface="Arial"/>
                <a:cs typeface="Arial"/>
              </a:rPr>
              <a:t>PoE</a:t>
            </a:r>
            <a:r>
              <a:rPr dirty="0" sz="900" spc="-5">
                <a:solidFill>
                  <a:srgbClr val="58595B"/>
                </a:solidFill>
                <a:latin typeface="Arial"/>
                <a:cs typeface="Arial"/>
              </a:rPr>
              <a:t>+</a:t>
            </a:r>
            <a:r>
              <a:rPr dirty="0" sz="900">
                <a:solidFill>
                  <a:srgbClr val="58595B"/>
                </a:solidFill>
                <a:latin typeface="黑体"/>
                <a:cs typeface="黑体"/>
              </a:rPr>
              <a:t>端口供电；</a:t>
            </a:r>
            <a:endParaRPr sz="900">
              <a:latin typeface="黑体"/>
              <a:cs typeface="黑体"/>
            </a:endParaRPr>
          </a:p>
        </p:txBody>
      </p:sp>
      <p:sp>
        <p:nvSpPr>
          <p:cNvPr id="66" name="object 66"/>
          <p:cNvSpPr txBox="1"/>
          <p:nvPr/>
        </p:nvSpPr>
        <p:spPr>
          <a:xfrm>
            <a:off x="1895309" y="2077843"/>
            <a:ext cx="113093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RG-M5000E-DC500P</a:t>
            </a:r>
            <a:endParaRPr sz="900">
              <a:latin typeface="Arial"/>
              <a:cs typeface="Arial"/>
            </a:endParaRPr>
          </a:p>
        </p:txBody>
      </p:sp>
      <p:sp>
        <p:nvSpPr>
          <p:cNvPr id="67" name="object 67"/>
          <p:cNvSpPr txBox="1"/>
          <p:nvPr/>
        </p:nvSpPr>
        <p:spPr>
          <a:xfrm>
            <a:off x="3423843" y="1894384"/>
            <a:ext cx="3232785" cy="501015"/>
          </a:xfrm>
          <a:prstGeom prst="rect">
            <a:avLst/>
          </a:prstGeom>
        </p:spPr>
        <p:txBody>
          <a:bodyPr wrap="square" lIns="0" tIns="0" rIns="0" bIns="0" rtlCol="0" vert="horz">
            <a:spAutoFit/>
          </a:bodyPr>
          <a:lstStyle/>
          <a:p>
            <a:pPr algn="just" marL="12700" marR="5080">
              <a:lnSpc>
                <a:spcPct val="129700"/>
              </a:lnSpc>
            </a:pPr>
            <a:r>
              <a:rPr dirty="0" sz="900">
                <a:solidFill>
                  <a:srgbClr val="58595B"/>
                </a:solidFill>
                <a:latin typeface="黑体"/>
                <a:cs typeface="黑体"/>
              </a:rPr>
              <a:t>直流电源模块，适用于</a:t>
            </a:r>
            <a:r>
              <a:rPr dirty="0" sz="900">
                <a:solidFill>
                  <a:srgbClr val="58595B"/>
                </a:solidFill>
                <a:latin typeface="Arial"/>
                <a:cs typeface="Arial"/>
              </a:rPr>
              <a:t>-32Vdc-72Vdc</a:t>
            </a:r>
            <a:r>
              <a:rPr dirty="0" sz="900">
                <a:solidFill>
                  <a:srgbClr val="58595B"/>
                </a:solidFill>
                <a:latin typeface="黑体"/>
                <a:cs typeface="黑体"/>
              </a:rPr>
              <a:t>直流输入电压；共</a:t>
            </a:r>
            <a:r>
              <a:rPr dirty="0" sz="900">
                <a:solidFill>
                  <a:srgbClr val="58595B"/>
                </a:solidFill>
                <a:latin typeface="Arial"/>
                <a:cs typeface="Arial"/>
              </a:rPr>
              <a:t>500W</a:t>
            </a:r>
            <a:r>
              <a:rPr dirty="0" sz="900">
                <a:solidFill>
                  <a:srgbClr val="58595B"/>
                </a:solidFill>
                <a:latin typeface="黑体"/>
                <a:cs typeface="黑体"/>
              </a:rPr>
              <a:t>， 其中</a:t>
            </a:r>
            <a:r>
              <a:rPr dirty="0" sz="900" spc="-5">
                <a:solidFill>
                  <a:srgbClr val="58595B"/>
                </a:solidFill>
                <a:latin typeface="Arial"/>
                <a:cs typeface="Arial"/>
              </a:rPr>
              <a:t>370</a:t>
            </a:r>
            <a:r>
              <a:rPr dirty="0" sz="900">
                <a:solidFill>
                  <a:srgbClr val="58595B"/>
                </a:solidFill>
                <a:latin typeface="Arial"/>
                <a:cs typeface="Arial"/>
              </a:rPr>
              <a:t>W</a:t>
            </a:r>
            <a:r>
              <a:rPr dirty="0" sz="900">
                <a:solidFill>
                  <a:srgbClr val="58595B"/>
                </a:solidFill>
                <a:latin typeface="黑体"/>
                <a:cs typeface="黑体"/>
              </a:rPr>
              <a:t>用于</a:t>
            </a:r>
            <a:r>
              <a:rPr dirty="0" sz="900">
                <a:solidFill>
                  <a:srgbClr val="58595B"/>
                </a:solidFill>
                <a:latin typeface="Arial"/>
                <a:cs typeface="Arial"/>
              </a:rPr>
              <a:t>Po</a:t>
            </a:r>
            <a:r>
              <a:rPr dirty="0" sz="900" spc="-5">
                <a:solidFill>
                  <a:srgbClr val="58595B"/>
                </a:solidFill>
                <a:latin typeface="Arial"/>
                <a:cs typeface="Arial"/>
              </a:rPr>
              <a:t>E</a:t>
            </a:r>
            <a:r>
              <a:rPr dirty="0" sz="900">
                <a:solidFill>
                  <a:srgbClr val="58595B"/>
                </a:solidFill>
                <a:latin typeface="黑体"/>
                <a:cs typeface="黑体"/>
              </a:rPr>
              <a:t>端口供电，剩余的用于主机自身的供电；每</a:t>
            </a:r>
            <a:r>
              <a:rPr dirty="0" sz="900">
                <a:solidFill>
                  <a:srgbClr val="58595B"/>
                </a:solidFill>
                <a:latin typeface="Arial"/>
                <a:cs typeface="Arial"/>
              </a:rPr>
              <a:t>1 </a:t>
            </a:r>
            <a:r>
              <a:rPr dirty="0" sz="900">
                <a:solidFill>
                  <a:srgbClr val="58595B"/>
                </a:solidFill>
                <a:latin typeface="黑体"/>
                <a:cs typeface="黑体"/>
              </a:rPr>
              <a:t>个电源模块可提供</a:t>
            </a:r>
            <a:r>
              <a:rPr dirty="0" sz="900" spc="-5">
                <a:solidFill>
                  <a:srgbClr val="58595B"/>
                </a:solidFill>
                <a:latin typeface="Arial"/>
                <a:cs typeface="Arial"/>
              </a:rPr>
              <a:t>24</a:t>
            </a:r>
            <a:r>
              <a:rPr dirty="0" sz="900">
                <a:solidFill>
                  <a:srgbClr val="58595B"/>
                </a:solidFill>
                <a:latin typeface="黑体"/>
                <a:cs typeface="黑体"/>
              </a:rPr>
              <a:t>个</a:t>
            </a:r>
            <a:r>
              <a:rPr dirty="0" sz="900">
                <a:solidFill>
                  <a:srgbClr val="58595B"/>
                </a:solidFill>
                <a:latin typeface="Arial"/>
                <a:cs typeface="Arial"/>
              </a:rPr>
              <a:t>Po</a:t>
            </a:r>
            <a:r>
              <a:rPr dirty="0" sz="900" spc="-5">
                <a:solidFill>
                  <a:srgbClr val="58595B"/>
                </a:solidFill>
                <a:latin typeface="Arial"/>
                <a:cs typeface="Arial"/>
              </a:rPr>
              <a:t>E</a:t>
            </a:r>
            <a:r>
              <a:rPr dirty="0" sz="900">
                <a:solidFill>
                  <a:srgbClr val="58595B"/>
                </a:solidFill>
                <a:latin typeface="黑体"/>
                <a:cs typeface="黑体"/>
              </a:rPr>
              <a:t>端口或</a:t>
            </a:r>
            <a:r>
              <a:rPr dirty="0" sz="900" spc="-5">
                <a:solidFill>
                  <a:srgbClr val="58595B"/>
                </a:solidFill>
                <a:latin typeface="Arial"/>
                <a:cs typeface="Arial"/>
              </a:rPr>
              <a:t>12</a:t>
            </a:r>
            <a:r>
              <a:rPr dirty="0" sz="900">
                <a:solidFill>
                  <a:srgbClr val="58595B"/>
                </a:solidFill>
                <a:latin typeface="黑体"/>
                <a:cs typeface="黑体"/>
              </a:rPr>
              <a:t>个</a:t>
            </a:r>
            <a:r>
              <a:rPr dirty="0" sz="900">
                <a:solidFill>
                  <a:srgbClr val="58595B"/>
                </a:solidFill>
                <a:latin typeface="Arial"/>
                <a:cs typeface="Arial"/>
              </a:rPr>
              <a:t>PoE</a:t>
            </a:r>
            <a:r>
              <a:rPr dirty="0" sz="900" spc="-5">
                <a:solidFill>
                  <a:srgbClr val="58595B"/>
                </a:solidFill>
                <a:latin typeface="Arial"/>
                <a:cs typeface="Arial"/>
              </a:rPr>
              <a:t>+</a:t>
            </a:r>
            <a:r>
              <a:rPr dirty="0" sz="900">
                <a:solidFill>
                  <a:srgbClr val="58595B"/>
                </a:solidFill>
                <a:latin typeface="黑体"/>
                <a:cs typeface="黑体"/>
              </a:rPr>
              <a:t>端口供电；</a:t>
            </a:r>
            <a:endParaRPr sz="900">
              <a:latin typeface="黑体"/>
              <a:cs typeface="黑体"/>
            </a:endParaRPr>
          </a:p>
        </p:txBody>
      </p:sp>
      <p:sp>
        <p:nvSpPr>
          <p:cNvPr id="68" name="object 68"/>
          <p:cNvSpPr txBox="1"/>
          <p:nvPr/>
        </p:nvSpPr>
        <p:spPr>
          <a:xfrm>
            <a:off x="1895309" y="2455947"/>
            <a:ext cx="109283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FE-SFP-LX-MM1310</a:t>
            </a:r>
            <a:endParaRPr sz="900">
              <a:latin typeface="Arial"/>
              <a:cs typeface="Arial"/>
            </a:endParaRPr>
          </a:p>
        </p:txBody>
      </p:sp>
      <p:sp>
        <p:nvSpPr>
          <p:cNvPr id="69" name="object 69"/>
          <p:cNvSpPr txBox="1"/>
          <p:nvPr/>
        </p:nvSpPr>
        <p:spPr>
          <a:xfrm>
            <a:off x="3423843" y="2450339"/>
            <a:ext cx="1518285" cy="145415"/>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100</a:t>
            </a:r>
            <a:r>
              <a:rPr dirty="0" sz="900">
                <a:solidFill>
                  <a:srgbClr val="58595B"/>
                </a:solidFill>
                <a:latin typeface="Arial"/>
                <a:cs typeface="Arial"/>
              </a:rPr>
              <a:t>M</a:t>
            </a:r>
            <a:r>
              <a:rPr dirty="0" sz="900">
                <a:solidFill>
                  <a:srgbClr val="58595B"/>
                </a:solidFill>
                <a:latin typeface="黑体"/>
                <a:cs typeface="黑体"/>
              </a:rPr>
              <a:t>多模接口模块（</a:t>
            </a:r>
            <a:r>
              <a:rPr dirty="0" sz="900" spc="-5">
                <a:solidFill>
                  <a:srgbClr val="58595B"/>
                </a:solidFill>
                <a:latin typeface="Arial"/>
                <a:cs typeface="Arial"/>
              </a:rPr>
              <a:t>2</a:t>
            </a:r>
            <a:r>
              <a:rPr dirty="0" sz="900">
                <a:solidFill>
                  <a:srgbClr val="58595B"/>
                </a:solidFill>
                <a:latin typeface="黑体"/>
                <a:cs typeface="黑体"/>
              </a:rPr>
              <a:t>公里）</a:t>
            </a:r>
            <a:endParaRPr sz="900">
              <a:latin typeface="黑体"/>
              <a:cs typeface="黑体"/>
            </a:endParaRPr>
          </a:p>
        </p:txBody>
      </p:sp>
      <p:sp>
        <p:nvSpPr>
          <p:cNvPr id="70" name="object 70"/>
          <p:cNvSpPr txBox="1"/>
          <p:nvPr/>
        </p:nvSpPr>
        <p:spPr>
          <a:xfrm>
            <a:off x="1895309" y="2671974"/>
            <a:ext cx="120777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FE-SFP-LH15-SM1310</a:t>
            </a:r>
            <a:endParaRPr sz="900">
              <a:latin typeface="Arial"/>
              <a:cs typeface="Arial"/>
            </a:endParaRPr>
          </a:p>
        </p:txBody>
      </p:sp>
      <p:sp>
        <p:nvSpPr>
          <p:cNvPr id="71" name="object 71"/>
          <p:cNvSpPr txBox="1"/>
          <p:nvPr/>
        </p:nvSpPr>
        <p:spPr>
          <a:xfrm>
            <a:off x="3423843" y="2666366"/>
            <a:ext cx="1581785" cy="145415"/>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100</a:t>
            </a:r>
            <a:r>
              <a:rPr dirty="0" sz="900">
                <a:solidFill>
                  <a:srgbClr val="58595B"/>
                </a:solidFill>
                <a:latin typeface="Arial"/>
                <a:cs typeface="Arial"/>
              </a:rPr>
              <a:t>M</a:t>
            </a:r>
            <a:r>
              <a:rPr dirty="0" sz="900">
                <a:solidFill>
                  <a:srgbClr val="58595B"/>
                </a:solidFill>
                <a:latin typeface="黑体"/>
                <a:cs typeface="黑体"/>
              </a:rPr>
              <a:t>单模接口模块（</a:t>
            </a:r>
            <a:r>
              <a:rPr dirty="0" sz="900" spc="-5">
                <a:solidFill>
                  <a:srgbClr val="58595B"/>
                </a:solidFill>
                <a:latin typeface="Arial"/>
                <a:cs typeface="Arial"/>
              </a:rPr>
              <a:t>15</a:t>
            </a:r>
            <a:r>
              <a:rPr dirty="0" sz="900">
                <a:solidFill>
                  <a:srgbClr val="58595B"/>
                </a:solidFill>
                <a:latin typeface="黑体"/>
                <a:cs typeface="黑体"/>
              </a:rPr>
              <a:t>公里）</a:t>
            </a:r>
            <a:endParaRPr sz="900">
              <a:latin typeface="黑体"/>
              <a:cs typeface="黑体"/>
            </a:endParaRPr>
          </a:p>
        </p:txBody>
      </p:sp>
      <p:sp>
        <p:nvSpPr>
          <p:cNvPr id="72" name="object 72"/>
          <p:cNvSpPr txBox="1"/>
          <p:nvPr/>
        </p:nvSpPr>
        <p:spPr>
          <a:xfrm>
            <a:off x="1895309" y="2888001"/>
            <a:ext cx="74930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Mini-GBIC-GT</a:t>
            </a:r>
            <a:endParaRPr sz="900">
              <a:latin typeface="Arial"/>
              <a:cs typeface="Arial"/>
            </a:endParaRPr>
          </a:p>
        </p:txBody>
      </p:sp>
      <p:sp>
        <p:nvSpPr>
          <p:cNvPr id="73" name="object 73"/>
          <p:cNvSpPr txBox="1"/>
          <p:nvPr/>
        </p:nvSpPr>
        <p:spPr>
          <a:xfrm>
            <a:off x="3423843" y="2882393"/>
            <a:ext cx="1789430" cy="145415"/>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1000BASE-G</a:t>
            </a:r>
            <a:r>
              <a:rPr dirty="0" sz="900">
                <a:solidFill>
                  <a:srgbClr val="58595B"/>
                </a:solidFill>
                <a:latin typeface="Arial"/>
                <a:cs typeface="Arial"/>
              </a:rPr>
              <a:t>T</a:t>
            </a:r>
            <a:r>
              <a:rPr dirty="0" sz="900" spc="-15">
                <a:solidFill>
                  <a:srgbClr val="58595B"/>
                </a:solidFill>
                <a:latin typeface="Arial"/>
                <a:cs typeface="Arial"/>
              </a:rPr>
              <a:t> </a:t>
            </a:r>
            <a:r>
              <a:rPr dirty="0" sz="900">
                <a:solidFill>
                  <a:srgbClr val="58595B"/>
                </a:solidFill>
                <a:latin typeface="Arial"/>
                <a:cs typeface="Arial"/>
              </a:rPr>
              <a:t>mini</a:t>
            </a:r>
            <a:r>
              <a:rPr dirty="0" sz="900" spc="-5">
                <a:solidFill>
                  <a:srgbClr val="58595B"/>
                </a:solidFill>
                <a:latin typeface="Arial"/>
                <a:cs typeface="Arial"/>
              </a:rPr>
              <a:t> </a:t>
            </a:r>
            <a:r>
              <a:rPr dirty="0" sz="900">
                <a:solidFill>
                  <a:srgbClr val="58595B"/>
                </a:solidFill>
                <a:latin typeface="Arial"/>
                <a:cs typeface="Arial"/>
              </a:rPr>
              <a:t>GBI</a:t>
            </a:r>
            <a:r>
              <a:rPr dirty="0" sz="900" spc="-5">
                <a:solidFill>
                  <a:srgbClr val="58595B"/>
                </a:solidFill>
                <a:latin typeface="Arial"/>
                <a:cs typeface="Arial"/>
              </a:rPr>
              <a:t>C</a:t>
            </a:r>
            <a:r>
              <a:rPr dirty="0" sz="900">
                <a:solidFill>
                  <a:srgbClr val="58595B"/>
                </a:solidFill>
                <a:latin typeface="黑体"/>
                <a:cs typeface="黑体"/>
              </a:rPr>
              <a:t>转换模块</a:t>
            </a:r>
            <a:endParaRPr sz="900">
              <a:latin typeface="黑体"/>
              <a:cs typeface="黑体"/>
            </a:endParaRPr>
          </a:p>
        </p:txBody>
      </p:sp>
      <p:sp>
        <p:nvSpPr>
          <p:cNvPr id="74" name="object 74"/>
          <p:cNvSpPr txBox="1"/>
          <p:nvPr/>
        </p:nvSpPr>
        <p:spPr>
          <a:xfrm>
            <a:off x="1895309" y="3104028"/>
            <a:ext cx="119443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MINI-GBIC-SX-MM850</a:t>
            </a:r>
            <a:endParaRPr sz="900">
              <a:latin typeface="Arial"/>
              <a:cs typeface="Arial"/>
            </a:endParaRPr>
          </a:p>
        </p:txBody>
      </p:sp>
      <p:sp>
        <p:nvSpPr>
          <p:cNvPr id="75" name="object 75"/>
          <p:cNvSpPr txBox="1"/>
          <p:nvPr/>
        </p:nvSpPr>
        <p:spPr>
          <a:xfrm>
            <a:off x="3423843" y="3098420"/>
            <a:ext cx="261683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单口</a:t>
            </a:r>
            <a:r>
              <a:rPr dirty="0" sz="900" spc="-5">
                <a:solidFill>
                  <a:srgbClr val="58595B"/>
                </a:solidFill>
                <a:latin typeface="Arial"/>
                <a:cs typeface="Arial"/>
              </a:rPr>
              <a:t>1000BASE-S</a:t>
            </a:r>
            <a:r>
              <a:rPr dirty="0" sz="900">
                <a:solidFill>
                  <a:srgbClr val="58595B"/>
                </a:solidFill>
                <a:latin typeface="Arial"/>
                <a:cs typeface="Arial"/>
              </a:rPr>
              <a:t>X </a:t>
            </a:r>
            <a:r>
              <a:rPr dirty="0" sz="900">
                <a:solidFill>
                  <a:srgbClr val="58595B"/>
                </a:solidFill>
                <a:latin typeface="Arial"/>
                <a:cs typeface="Arial"/>
              </a:rPr>
              <a:t>mini</a:t>
            </a:r>
            <a:r>
              <a:rPr dirty="0" sz="900" spc="-5">
                <a:solidFill>
                  <a:srgbClr val="58595B"/>
                </a:solidFill>
                <a:latin typeface="Arial"/>
                <a:cs typeface="Arial"/>
              </a:rPr>
              <a:t> </a:t>
            </a:r>
            <a:r>
              <a:rPr dirty="0" sz="900">
                <a:solidFill>
                  <a:srgbClr val="58595B"/>
                </a:solidFill>
                <a:latin typeface="Arial"/>
                <a:cs typeface="Arial"/>
              </a:rPr>
              <a:t>GBIC</a:t>
            </a:r>
            <a:r>
              <a:rPr dirty="0" sz="900">
                <a:solidFill>
                  <a:srgbClr val="58595B"/>
                </a:solidFill>
                <a:latin typeface="黑体"/>
                <a:cs typeface="黑体"/>
              </a:rPr>
              <a:t>转换模块（</a:t>
            </a:r>
            <a:r>
              <a:rPr dirty="0" sz="900" spc="-5">
                <a:solidFill>
                  <a:srgbClr val="58595B"/>
                </a:solidFill>
                <a:latin typeface="Arial"/>
                <a:cs typeface="Arial"/>
              </a:rPr>
              <a:t>LC</a:t>
            </a:r>
            <a:r>
              <a:rPr dirty="0" sz="900">
                <a:solidFill>
                  <a:srgbClr val="58595B"/>
                </a:solidFill>
                <a:latin typeface="黑体"/>
                <a:cs typeface="黑体"/>
              </a:rPr>
              <a:t>接口）</a:t>
            </a:r>
            <a:endParaRPr sz="900">
              <a:latin typeface="黑体"/>
              <a:cs typeface="黑体"/>
            </a:endParaRPr>
          </a:p>
        </p:txBody>
      </p:sp>
      <p:sp>
        <p:nvSpPr>
          <p:cNvPr id="76" name="object 76"/>
          <p:cNvSpPr txBox="1"/>
          <p:nvPr/>
        </p:nvSpPr>
        <p:spPr>
          <a:xfrm>
            <a:off x="1895424" y="3320055"/>
            <a:ext cx="122618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MINI-GBIC-LX-SM1310</a:t>
            </a:r>
            <a:endParaRPr sz="900">
              <a:latin typeface="Arial"/>
              <a:cs typeface="Arial"/>
            </a:endParaRPr>
          </a:p>
        </p:txBody>
      </p:sp>
      <p:sp>
        <p:nvSpPr>
          <p:cNvPr id="77" name="object 77"/>
          <p:cNvSpPr txBox="1"/>
          <p:nvPr/>
        </p:nvSpPr>
        <p:spPr>
          <a:xfrm>
            <a:off x="3423958" y="3314448"/>
            <a:ext cx="260413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单口</a:t>
            </a:r>
            <a:r>
              <a:rPr dirty="0" sz="900" spc="-5">
                <a:solidFill>
                  <a:srgbClr val="58595B"/>
                </a:solidFill>
                <a:latin typeface="Arial"/>
                <a:cs typeface="Arial"/>
              </a:rPr>
              <a:t>1000BASE-L</a:t>
            </a:r>
            <a:r>
              <a:rPr dirty="0" sz="900">
                <a:solidFill>
                  <a:srgbClr val="58595B"/>
                </a:solidFill>
                <a:latin typeface="Arial"/>
                <a:cs typeface="Arial"/>
              </a:rPr>
              <a:t>X</a:t>
            </a:r>
            <a:r>
              <a:rPr dirty="0" sz="900">
                <a:solidFill>
                  <a:srgbClr val="58595B"/>
                </a:solidFill>
                <a:latin typeface="Arial"/>
                <a:cs typeface="Arial"/>
              </a:rPr>
              <a:t> </a:t>
            </a:r>
            <a:r>
              <a:rPr dirty="0" sz="900">
                <a:solidFill>
                  <a:srgbClr val="58595B"/>
                </a:solidFill>
                <a:latin typeface="Arial"/>
                <a:cs typeface="Arial"/>
              </a:rPr>
              <a:t>mini</a:t>
            </a:r>
            <a:r>
              <a:rPr dirty="0" sz="900" spc="-5">
                <a:solidFill>
                  <a:srgbClr val="58595B"/>
                </a:solidFill>
                <a:latin typeface="Arial"/>
                <a:cs typeface="Arial"/>
              </a:rPr>
              <a:t> </a:t>
            </a:r>
            <a:r>
              <a:rPr dirty="0" sz="900">
                <a:solidFill>
                  <a:srgbClr val="58595B"/>
                </a:solidFill>
                <a:latin typeface="Arial"/>
                <a:cs typeface="Arial"/>
              </a:rPr>
              <a:t>GBIC</a:t>
            </a:r>
            <a:r>
              <a:rPr dirty="0" sz="900">
                <a:solidFill>
                  <a:srgbClr val="58595B"/>
                </a:solidFill>
                <a:latin typeface="黑体"/>
                <a:cs typeface="黑体"/>
              </a:rPr>
              <a:t>转换模块（</a:t>
            </a:r>
            <a:r>
              <a:rPr dirty="0" sz="900" spc="-5">
                <a:solidFill>
                  <a:srgbClr val="58595B"/>
                </a:solidFill>
                <a:latin typeface="Arial"/>
                <a:cs typeface="Arial"/>
              </a:rPr>
              <a:t>LC</a:t>
            </a:r>
            <a:r>
              <a:rPr dirty="0" sz="900">
                <a:solidFill>
                  <a:srgbClr val="58595B"/>
                </a:solidFill>
                <a:latin typeface="黑体"/>
                <a:cs typeface="黑体"/>
              </a:rPr>
              <a:t>接口）</a:t>
            </a:r>
            <a:endParaRPr sz="900">
              <a:latin typeface="黑体"/>
              <a:cs typeface="黑体"/>
            </a:endParaRPr>
          </a:p>
        </p:txBody>
      </p:sp>
      <p:sp>
        <p:nvSpPr>
          <p:cNvPr id="78" name="object 78"/>
          <p:cNvSpPr txBox="1"/>
          <p:nvPr/>
        </p:nvSpPr>
        <p:spPr>
          <a:xfrm>
            <a:off x="1895538" y="3608091"/>
            <a:ext cx="135953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MINI-GBIC-LH40-SM1310</a:t>
            </a:r>
            <a:endParaRPr sz="900">
              <a:latin typeface="Arial"/>
              <a:cs typeface="Arial"/>
            </a:endParaRPr>
          </a:p>
        </p:txBody>
      </p:sp>
      <p:sp>
        <p:nvSpPr>
          <p:cNvPr id="79" name="object 79"/>
          <p:cNvSpPr txBox="1"/>
          <p:nvPr/>
        </p:nvSpPr>
        <p:spPr>
          <a:xfrm>
            <a:off x="3424072" y="3513558"/>
            <a:ext cx="3233420" cy="323215"/>
          </a:xfrm>
          <a:prstGeom prst="rect">
            <a:avLst/>
          </a:prstGeom>
        </p:spPr>
        <p:txBody>
          <a:bodyPr wrap="square" lIns="0" tIns="0" rIns="0" bIns="0" rtlCol="0" vert="horz">
            <a:spAutoFit/>
          </a:bodyPr>
          <a:lstStyle/>
          <a:p>
            <a:pPr marL="12700" marR="5080">
              <a:lnSpc>
                <a:spcPct val="129700"/>
              </a:lnSpc>
            </a:pPr>
            <a:r>
              <a:rPr dirty="0" sz="900" spc="5">
                <a:solidFill>
                  <a:srgbClr val="58595B"/>
                </a:solidFill>
                <a:latin typeface="黑体"/>
                <a:cs typeface="黑体"/>
              </a:rPr>
              <a:t>单口</a:t>
            </a:r>
            <a:r>
              <a:rPr dirty="0" sz="900" spc="5">
                <a:solidFill>
                  <a:srgbClr val="58595B"/>
                </a:solidFill>
                <a:latin typeface="Arial"/>
                <a:cs typeface="Arial"/>
              </a:rPr>
              <a:t>1000BASE-L</a:t>
            </a:r>
            <a:r>
              <a:rPr dirty="0" sz="900">
                <a:solidFill>
                  <a:srgbClr val="58595B"/>
                </a:solidFill>
                <a:latin typeface="Arial"/>
                <a:cs typeface="Arial"/>
              </a:rPr>
              <a:t>H</a:t>
            </a:r>
            <a:r>
              <a:rPr dirty="0" sz="900" spc="95">
                <a:solidFill>
                  <a:srgbClr val="58595B"/>
                </a:solidFill>
                <a:latin typeface="Arial"/>
                <a:cs typeface="Arial"/>
              </a:rPr>
              <a:t> </a:t>
            </a:r>
            <a:r>
              <a:rPr dirty="0" sz="900" spc="5">
                <a:solidFill>
                  <a:srgbClr val="58595B"/>
                </a:solidFill>
                <a:latin typeface="Arial"/>
                <a:cs typeface="Arial"/>
              </a:rPr>
              <a:t>min</a:t>
            </a:r>
            <a:r>
              <a:rPr dirty="0" sz="900">
                <a:solidFill>
                  <a:srgbClr val="58595B"/>
                </a:solidFill>
                <a:latin typeface="Arial"/>
                <a:cs typeface="Arial"/>
              </a:rPr>
              <a:t>i</a:t>
            </a:r>
            <a:r>
              <a:rPr dirty="0" sz="900" spc="90">
                <a:solidFill>
                  <a:srgbClr val="58595B"/>
                </a:solidFill>
                <a:latin typeface="Arial"/>
                <a:cs typeface="Arial"/>
              </a:rPr>
              <a:t> </a:t>
            </a:r>
            <a:r>
              <a:rPr dirty="0" sz="900" spc="5">
                <a:solidFill>
                  <a:srgbClr val="58595B"/>
                </a:solidFill>
                <a:latin typeface="Arial"/>
                <a:cs typeface="Arial"/>
              </a:rPr>
              <a:t>GBIC</a:t>
            </a:r>
            <a:r>
              <a:rPr dirty="0" sz="900" spc="5">
                <a:solidFill>
                  <a:srgbClr val="58595B"/>
                </a:solidFill>
                <a:latin typeface="黑体"/>
                <a:cs typeface="黑体"/>
              </a:rPr>
              <a:t>转换模块（</a:t>
            </a:r>
            <a:r>
              <a:rPr dirty="0" sz="900" spc="5">
                <a:solidFill>
                  <a:srgbClr val="58595B"/>
                </a:solidFill>
                <a:latin typeface="Arial"/>
                <a:cs typeface="Arial"/>
              </a:rPr>
              <a:t>LC</a:t>
            </a:r>
            <a:r>
              <a:rPr dirty="0" sz="900" spc="5">
                <a:solidFill>
                  <a:srgbClr val="58595B"/>
                </a:solidFill>
                <a:latin typeface="黑体"/>
                <a:cs typeface="黑体"/>
              </a:rPr>
              <a:t>接口），传输距离 </a:t>
            </a:r>
            <a:r>
              <a:rPr dirty="0" sz="900" spc="-5">
                <a:solidFill>
                  <a:srgbClr val="58595B"/>
                </a:solidFill>
                <a:latin typeface="Arial"/>
                <a:cs typeface="Arial"/>
              </a:rPr>
              <a:t>40km</a:t>
            </a:r>
            <a:endParaRPr sz="900">
              <a:latin typeface="Arial"/>
              <a:cs typeface="Arial"/>
            </a:endParaRPr>
          </a:p>
        </p:txBody>
      </p:sp>
      <p:sp>
        <p:nvSpPr>
          <p:cNvPr id="80" name="object 80"/>
          <p:cNvSpPr txBox="1"/>
          <p:nvPr/>
        </p:nvSpPr>
        <p:spPr>
          <a:xfrm>
            <a:off x="1895538" y="3968136"/>
            <a:ext cx="135953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MINI-GBIC-ZX50-SM1550</a:t>
            </a:r>
            <a:endParaRPr sz="900">
              <a:latin typeface="Arial"/>
              <a:cs typeface="Arial"/>
            </a:endParaRPr>
          </a:p>
        </p:txBody>
      </p:sp>
      <p:sp>
        <p:nvSpPr>
          <p:cNvPr id="81" name="object 81"/>
          <p:cNvSpPr txBox="1"/>
          <p:nvPr/>
        </p:nvSpPr>
        <p:spPr>
          <a:xfrm>
            <a:off x="3424072" y="3873603"/>
            <a:ext cx="3233420" cy="323215"/>
          </a:xfrm>
          <a:prstGeom prst="rect">
            <a:avLst/>
          </a:prstGeom>
        </p:spPr>
        <p:txBody>
          <a:bodyPr wrap="square" lIns="0" tIns="0" rIns="0" bIns="0" rtlCol="0" vert="horz">
            <a:spAutoFit/>
          </a:bodyPr>
          <a:lstStyle/>
          <a:p>
            <a:pPr marL="12700" marR="5080">
              <a:lnSpc>
                <a:spcPct val="129700"/>
              </a:lnSpc>
            </a:pPr>
            <a:r>
              <a:rPr dirty="0" sz="900" spc="5">
                <a:solidFill>
                  <a:srgbClr val="58595B"/>
                </a:solidFill>
                <a:latin typeface="黑体"/>
                <a:cs typeface="黑体"/>
              </a:rPr>
              <a:t>单口</a:t>
            </a:r>
            <a:r>
              <a:rPr dirty="0" sz="900" spc="5">
                <a:solidFill>
                  <a:srgbClr val="58595B"/>
                </a:solidFill>
                <a:latin typeface="Arial"/>
                <a:cs typeface="Arial"/>
              </a:rPr>
              <a:t>1000BASE-Z</a:t>
            </a:r>
            <a:r>
              <a:rPr dirty="0" sz="900">
                <a:solidFill>
                  <a:srgbClr val="58595B"/>
                </a:solidFill>
                <a:latin typeface="Arial"/>
                <a:cs typeface="Arial"/>
              </a:rPr>
              <a:t>X</a:t>
            </a:r>
            <a:r>
              <a:rPr dirty="0" sz="900" spc="95">
                <a:solidFill>
                  <a:srgbClr val="58595B"/>
                </a:solidFill>
                <a:latin typeface="Arial"/>
                <a:cs typeface="Arial"/>
              </a:rPr>
              <a:t> </a:t>
            </a:r>
            <a:r>
              <a:rPr dirty="0" sz="900" spc="5">
                <a:solidFill>
                  <a:srgbClr val="58595B"/>
                </a:solidFill>
                <a:latin typeface="Arial"/>
                <a:cs typeface="Arial"/>
              </a:rPr>
              <a:t>min</a:t>
            </a:r>
            <a:r>
              <a:rPr dirty="0" sz="900">
                <a:solidFill>
                  <a:srgbClr val="58595B"/>
                </a:solidFill>
                <a:latin typeface="Arial"/>
                <a:cs typeface="Arial"/>
              </a:rPr>
              <a:t>i</a:t>
            </a:r>
            <a:r>
              <a:rPr dirty="0" sz="900" spc="90">
                <a:solidFill>
                  <a:srgbClr val="58595B"/>
                </a:solidFill>
                <a:latin typeface="Arial"/>
                <a:cs typeface="Arial"/>
              </a:rPr>
              <a:t> </a:t>
            </a:r>
            <a:r>
              <a:rPr dirty="0" sz="900" spc="5">
                <a:solidFill>
                  <a:srgbClr val="58595B"/>
                </a:solidFill>
                <a:latin typeface="Arial"/>
                <a:cs typeface="Arial"/>
              </a:rPr>
              <a:t>GBIC</a:t>
            </a:r>
            <a:r>
              <a:rPr dirty="0" sz="900" spc="5">
                <a:solidFill>
                  <a:srgbClr val="58595B"/>
                </a:solidFill>
                <a:latin typeface="黑体"/>
                <a:cs typeface="黑体"/>
              </a:rPr>
              <a:t>转换模块（</a:t>
            </a:r>
            <a:r>
              <a:rPr dirty="0" sz="900" spc="5">
                <a:solidFill>
                  <a:srgbClr val="58595B"/>
                </a:solidFill>
                <a:latin typeface="Arial"/>
                <a:cs typeface="Arial"/>
              </a:rPr>
              <a:t>LC</a:t>
            </a:r>
            <a:r>
              <a:rPr dirty="0" sz="900" spc="5">
                <a:solidFill>
                  <a:srgbClr val="58595B"/>
                </a:solidFill>
                <a:latin typeface="黑体"/>
                <a:cs typeface="黑体"/>
              </a:rPr>
              <a:t>接口），传输距离 </a:t>
            </a:r>
            <a:r>
              <a:rPr dirty="0" sz="900" spc="-5">
                <a:solidFill>
                  <a:srgbClr val="58595B"/>
                </a:solidFill>
                <a:latin typeface="Arial"/>
                <a:cs typeface="Arial"/>
              </a:rPr>
              <a:t>50km</a:t>
            </a:r>
            <a:endParaRPr sz="900">
              <a:latin typeface="Arial"/>
              <a:cs typeface="Arial"/>
            </a:endParaRPr>
          </a:p>
        </p:txBody>
      </p:sp>
      <p:sp>
        <p:nvSpPr>
          <p:cNvPr id="82" name="object 82"/>
          <p:cNvSpPr txBox="1"/>
          <p:nvPr/>
        </p:nvSpPr>
        <p:spPr>
          <a:xfrm>
            <a:off x="1895538" y="4328181"/>
            <a:ext cx="135953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MINI-GBIC-ZX80-SM1550</a:t>
            </a:r>
            <a:endParaRPr sz="900">
              <a:latin typeface="Arial"/>
              <a:cs typeface="Arial"/>
            </a:endParaRPr>
          </a:p>
        </p:txBody>
      </p:sp>
      <p:sp>
        <p:nvSpPr>
          <p:cNvPr id="83" name="object 83"/>
          <p:cNvSpPr txBox="1"/>
          <p:nvPr/>
        </p:nvSpPr>
        <p:spPr>
          <a:xfrm>
            <a:off x="3424072" y="4233648"/>
            <a:ext cx="3233420" cy="323215"/>
          </a:xfrm>
          <a:prstGeom prst="rect">
            <a:avLst/>
          </a:prstGeom>
        </p:spPr>
        <p:txBody>
          <a:bodyPr wrap="square" lIns="0" tIns="0" rIns="0" bIns="0" rtlCol="0" vert="horz">
            <a:spAutoFit/>
          </a:bodyPr>
          <a:lstStyle/>
          <a:p>
            <a:pPr marL="12700" marR="5080">
              <a:lnSpc>
                <a:spcPct val="129700"/>
              </a:lnSpc>
            </a:pPr>
            <a:r>
              <a:rPr dirty="0" sz="900" spc="5">
                <a:solidFill>
                  <a:srgbClr val="58595B"/>
                </a:solidFill>
                <a:latin typeface="黑体"/>
                <a:cs typeface="黑体"/>
              </a:rPr>
              <a:t>单口</a:t>
            </a:r>
            <a:r>
              <a:rPr dirty="0" sz="900" spc="5">
                <a:solidFill>
                  <a:srgbClr val="58595B"/>
                </a:solidFill>
                <a:latin typeface="Arial"/>
                <a:cs typeface="Arial"/>
              </a:rPr>
              <a:t>1000BASE-Z</a:t>
            </a:r>
            <a:r>
              <a:rPr dirty="0" sz="900">
                <a:solidFill>
                  <a:srgbClr val="58595B"/>
                </a:solidFill>
                <a:latin typeface="Arial"/>
                <a:cs typeface="Arial"/>
              </a:rPr>
              <a:t>X</a:t>
            </a:r>
            <a:r>
              <a:rPr dirty="0" sz="900" spc="95">
                <a:solidFill>
                  <a:srgbClr val="58595B"/>
                </a:solidFill>
                <a:latin typeface="Arial"/>
                <a:cs typeface="Arial"/>
              </a:rPr>
              <a:t> </a:t>
            </a:r>
            <a:r>
              <a:rPr dirty="0" sz="900" spc="5">
                <a:solidFill>
                  <a:srgbClr val="58595B"/>
                </a:solidFill>
                <a:latin typeface="Arial"/>
                <a:cs typeface="Arial"/>
              </a:rPr>
              <a:t>min</a:t>
            </a:r>
            <a:r>
              <a:rPr dirty="0" sz="900">
                <a:solidFill>
                  <a:srgbClr val="58595B"/>
                </a:solidFill>
                <a:latin typeface="Arial"/>
                <a:cs typeface="Arial"/>
              </a:rPr>
              <a:t>i</a:t>
            </a:r>
            <a:r>
              <a:rPr dirty="0" sz="900" spc="90">
                <a:solidFill>
                  <a:srgbClr val="58595B"/>
                </a:solidFill>
                <a:latin typeface="Arial"/>
                <a:cs typeface="Arial"/>
              </a:rPr>
              <a:t> </a:t>
            </a:r>
            <a:r>
              <a:rPr dirty="0" sz="900" spc="5">
                <a:solidFill>
                  <a:srgbClr val="58595B"/>
                </a:solidFill>
                <a:latin typeface="Arial"/>
                <a:cs typeface="Arial"/>
              </a:rPr>
              <a:t>GBIC</a:t>
            </a:r>
            <a:r>
              <a:rPr dirty="0" sz="900" spc="5">
                <a:solidFill>
                  <a:srgbClr val="58595B"/>
                </a:solidFill>
                <a:latin typeface="黑体"/>
                <a:cs typeface="黑体"/>
              </a:rPr>
              <a:t>转换模块（</a:t>
            </a:r>
            <a:r>
              <a:rPr dirty="0" sz="900" spc="5">
                <a:solidFill>
                  <a:srgbClr val="58595B"/>
                </a:solidFill>
                <a:latin typeface="Arial"/>
                <a:cs typeface="Arial"/>
              </a:rPr>
              <a:t>LC</a:t>
            </a:r>
            <a:r>
              <a:rPr dirty="0" sz="900" spc="5">
                <a:solidFill>
                  <a:srgbClr val="58595B"/>
                </a:solidFill>
                <a:latin typeface="黑体"/>
                <a:cs typeface="黑体"/>
              </a:rPr>
              <a:t>接口），传输距离 </a:t>
            </a:r>
            <a:r>
              <a:rPr dirty="0" sz="900" spc="-5">
                <a:solidFill>
                  <a:srgbClr val="58595B"/>
                </a:solidFill>
                <a:latin typeface="Arial"/>
                <a:cs typeface="Arial"/>
              </a:rPr>
              <a:t>80km</a:t>
            </a:r>
            <a:endParaRPr sz="900">
              <a:latin typeface="Arial"/>
              <a:cs typeface="Arial"/>
            </a:endParaRPr>
          </a:p>
        </p:txBody>
      </p:sp>
      <p:sp>
        <p:nvSpPr>
          <p:cNvPr id="84" name="object 84"/>
          <p:cNvSpPr txBox="1"/>
          <p:nvPr/>
        </p:nvSpPr>
        <p:spPr>
          <a:xfrm>
            <a:off x="1895538" y="4599301"/>
            <a:ext cx="997585" cy="318135"/>
          </a:xfrm>
          <a:prstGeom prst="rect">
            <a:avLst/>
          </a:prstGeom>
        </p:spPr>
        <p:txBody>
          <a:bodyPr wrap="square" lIns="0" tIns="0" rIns="0" bIns="0" rtlCol="0" vert="horz">
            <a:spAutoFit/>
          </a:bodyPr>
          <a:lstStyle/>
          <a:p>
            <a:pPr marL="12700" marR="5080">
              <a:lnSpc>
                <a:spcPct val="129700"/>
              </a:lnSpc>
            </a:pPr>
            <a:r>
              <a:rPr dirty="0" sz="900">
                <a:solidFill>
                  <a:srgbClr val="58595B"/>
                </a:solidFill>
                <a:latin typeface="Arial"/>
                <a:cs typeface="Arial"/>
              </a:rPr>
              <a:t>MINI-GBIC-ZX100- </a:t>
            </a:r>
            <a:r>
              <a:rPr dirty="0" sz="900">
                <a:solidFill>
                  <a:srgbClr val="58595B"/>
                </a:solidFill>
                <a:latin typeface="Arial"/>
                <a:cs typeface="Arial"/>
              </a:rPr>
              <a:t>SM1550</a:t>
            </a:r>
            <a:endParaRPr sz="900">
              <a:latin typeface="Arial"/>
              <a:cs typeface="Arial"/>
            </a:endParaRPr>
          </a:p>
        </p:txBody>
      </p:sp>
      <p:sp>
        <p:nvSpPr>
          <p:cNvPr id="85" name="object 85"/>
          <p:cNvSpPr txBox="1"/>
          <p:nvPr/>
        </p:nvSpPr>
        <p:spPr>
          <a:xfrm>
            <a:off x="3424072" y="4682618"/>
            <a:ext cx="2693035" cy="145415"/>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1000BASE-Z</a:t>
            </a:r>
            <a:r>
              <a:rPr dirty="0" sz="900">
                <a:solidFill>
                  <a:srgbClr val="58595B"/>
                </a:solidFill>
                <a:latin typeface="Arial"/>
                <a:cs typeface="Arial"/>
              </a:rPr>
              <a:t>X </a:t>
            </a:r>
            <a:r>
              <a:rPr dirty="0" sz="900">
                <a:solidFill>
                  <a:srgbClr val="58595B"/>
                </a:solidFill>
                <a:latin typeface="Arial"/>
                <a:cs typeface="Arial"/>
              </a:rPr>
              <a:t>mini</a:t>
            </a:r>
            <a:r>
              <a:rPr dirty="0" sz="900" spc="-5">
                <a:solidFill>
                  <a:srgbClr val="58595B"/>
                </a:solidFill>
                <a:latin typeface="Arial"/>
                <a:cs typeface="Arial"/>
              </a:rPr>
              <a:t> </a:t>
            </a:r>
            <a:r>
              <a:rPr dirty="0" sz="900">
                <a:solidFill>
                  <a:srgbClr val="58595B"/>
                </a:solidFill>
                <a:latin typeface="Arial"/>
                <a:cs typeface="Arial"/>
              </a:rPr>
              <a:t>GBI</a:t>
            </a:r>
            <a:r>
              <a:rPr dirty="0" sz="900" spc="-5">
                <a:solidFill>
                  <a:srgbClr val="58595B"/>
                </a:solidFill>
                <a:latin typeface="Arial"/>
                <a:cs typeface="Arial"/>
              </a:rPr>
              <a:t>C</a:t>
            </a:r>
            <a:r>
              <a:rPr dirty="0" sz="900">
                <a:solidFill>
                  <a:srgbClr val="58595B"/>
                </a:solidFill>
                <a:latin typeface="黑体"/>
                <a:cs typeface="黑体"/>
              </a:rPr>
              <a:t>转换模块，传输距离</a:t>
            </a:r>
            <a:r>
              <a:rPr dirty="0" sz="900" spc="-5">
                <a:solidFill>
                  <a:srgbClr val="58595B"/>
                </a:solidFill>
                <a:latin typeface="Arial"/>
                <a:cs typeface="Arial"/>
              </a:rPr>
              <a:t>100km</a:t>
            </a:r>
            <a:endParaRPr sz="900">
              <a:latin typeface="Arial"/>
              <a:cs typeface="Arial"/>
            </a:endParaRPr>
          </a:p>
        </p:txBody>
      </p:sp>
      <p:sp>
        <p:nvSpPr>
          <p:cNvPr id="86" name="object 86"/>
          <p:cNvSpPr txBox="1"/>
          <p:nvPr/>
        </p:nvSpPr>
        <p:spPr>
          <a:xfrm>
            <a:off x="1895538" y="5048271"/>
            <a:ext cx="106743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XG-SFP-SR-MM850</a:t>
            </a:r>
            <a:endParaRPr sz="900">
              <a:latin typeface="Arial"/>
              <a:cs typeface="Arial"/>
            </a:endParaRPr>
          </a:p>
        </p:txBody>
      </p:sp>
      <p:sp>
        <p:nvSpPr>
          <p:cNvPr id="87" name="object 87"/>
          <p:cNvSpPr txBox="1"/>
          <p:nvPr/>
        </p:nvSpPr>
        <p:spPr>
          <a:xfrm>
            <a:off x="3424072" y="4953738"/>
            <a:ext cx="3235325" cy="323215"/>
          </a:xfrm>
          <a:prstGeom prst="rect">
            <a:avLst/>
          </a:prstGeom>
        </p:spPr>
        <p:txBody>
          <a:bodyPr wrap="square" lIns="0" tIns="0" rIns="0" bIns="0" rtlCol="0" vert="horz">
            <a:spAutoFit/>
          </a:bodyPr>
          <a:lstStyle/>
          <a:p>
            <a:pPr marL="12700" marR="5080">
              <a:lnSpc>
                <a:spcPct val="129700"/>
              </a:lnSpc>
            </a:pPr>
            <a:r>
              <a:rPr dirty="0" sz="900" spc="20">
                <a:solidFill>
                  <a:srgbClr val="58595B"/>
                </a:solidFill>
                <a:latin typeface="黑体"/>
                <a:cs typeface="黑体"/>
              </a:rPr>
              <a:t>万兆</a:t>
            </a:r>
            <a:r>
              <a:rPr dirty="0" sz="900" spc="20">
                <a:solidFill>
                  <a:srgbClr val="58595B"/>
                </a:solidFill>
                <a:latin typeface="Arial"/>
                <a:cs typeface="Arial"/>
              </a:rPr>
              <a:t>LC</a:t>
            </a:r>
            <a:r>
              <a:rPr dirty="0" sz="900" spc="20">
                <a:solidFill>
                  <a:srgbClr val="58595B"/>
                </a:solidFill>
                <a:latin typeface="黑体"/>
                <a:cs typeface="黑体"/>
              </a:rPr>
              <a:t>接口模块（</a:t>
            </a:r>
            <a:r>
              <a:rPr dirty="0" sz="900" spc="20">
                <a:solidFill>
                  <a:srgbClr val="58595B"/>
                </a:solidFill>
                <a:latin typeface="Arial"/>
                <a:cs typeface="Arial"/>
              </a:rPr>
              <a:t>62.5/125</a:t>
            </a:r>
            <a:r>
              <a:rPr dirty="0" sz="900" spc="25">
                <a:solidFill>
                  <a:srgbClr val="58595B"/>
                </a:solidFill>
                <a:latin typeface="黑体"/>
                <a:cs typeface="黑体"/>
              </a:rPr>
              <a:t>μ</a:t>
            </a:r>
            <a:r>
              <a:rPr dirty="0" sz="900" spc="20">
                <a:solidFill>
                  <a:srgbClr val="58595B"/>
                </a:solidFill>
                <a:latin typeface="Arial"/>
                <a:cs typeface="Arial"/>
              </a:rPr>
              <a:t>m</a:t>
            </a:r>
            <a:r>
              <a:rPr dirty="0" sz="900" spc="20">
                <a:solidFill>
                  <a:srgbClr val="58595B"/>
                </a:solidFill>
                <a:latin typeface="黑体"/>
                <a:cs typeface="黑体"/>
              </a:rPr>
              <a:t>：</a:t>
            </a:r>
            <a:r>
              <a:rPr dirty="0" sz="900" spc="20">
                <a:solidFill>
                  <a:srgbClr val="58595B"/>
                </a:solidFill>
                <a:latin typeface="Arial"/>
                <a:cs typeface="Arial"/>
              </a:rPr>
              <a:t>33</a:t>
            </a:r>
            <a:r>
              <a:rPr dirty="0" sz="900" spc="20">
                <a:solidFill>
                  <a:srgbClr val="58595B"/>
                </a:solidFill>
                <a:latin typeface="黑体"/>
                <a:cs typeface="黑体"/>
              </a:rPr>
              <a:t>米；</a:t>
            </a:r>
            <a:r>
              <a:rPr dirty="0" sz="900" spc="20">
                <a:solidFill>
                  <a:srgbClr val="58595B"/>
                </a:solidFill>
                <a:latin typeface="Arial"/>
                <a:cs typeface="Arial"/>
              </a:rPr>
              <a:t>50/125</a:t>
            </a:r>
            <a:r>
              <a:rPr dirty="0" sz="900" spc="20">
                <a:solidFill>
                  <a:srgbClr val="58595B"/>
                </a:solidFill>
                <a:latin typeface="黑体"/>
                <a:cs typeface="黑体"/>
              </a:rPr>
              <a:t>μ</a:t>
            </a:r>
            <a:r>
              <a:rPr dirty="0" sz="900" spc="20">
                <a:solidFill>
                  <a:srgbClr val="58595B"/>
                </a:solidFill>
                <a:latin typeface="Arial"/>
                <a:cs typeface="Arial"/>
              </a:rPr>
              <a:t>m</a:t>
            </a:r>
            <a:r>
              <a:rPr dirty="0" sz="900" spc="20">
                <a:solidFill>
                  <a:srgbClr val="58595B"/>
                </a:solidFill>
                <a:latin typeface="黑体"/>
                <a:cs typeface="黑体"/>
              </a:rPr>
              <a:t>：</a:t>
            </a:r>
            <a:r>
              <a:rPr dirty="0" sz="900" spc="20">
                <a:solidFill>
                  <a:srgbClr val="58595B"/>
                </a:solidFill>
                <a:latin typeface="Arial"/>
                <a:cs typeface="Arial"/>
              </a:rPr>
              <a:t>66</a:t>
            </a:r>
            <a:r>
              <a:rPr dirty="0" sz="900" spc="20">
                <a:solidFill>
                  <a:srgbClr val="58595B"/>
                </a:solidFill>
                <a:latin typeface="黑体"/>
                <a:cs typeface="黑体"/>
              </a:rPr>
              <a:t>米； </a:t>
            </a:r>
            <a:r>
              <a:rPr dirty="0" sz="900">
                <a:solidFill>
                  <a:srgbClr val="58595B"/>
                </a:solidFill>
                <a:latin typeface="黑体"/>
                <a:cs typeface="黑体"/>
              </a:rPr>
              <a:t>模态带宽为</a:t>
            </a:r>
            <a:r>
              <a:rPr dirty="0" sz="900">
                <a:solidFill>
                  <a:srgbClr val="58595B"/>
                </a:solidFill>
                <a:latin typeface="Arial"/>
                <a:cs typeface="Arial"/>
              </a:rPr>
              <a:t>2000MHz•km</a:t>
            </a:r>
            <a:r>
              <a:rPr dirty="0" sz="900">
                <a:solidFill>
                  <a:srgbClr val="58595B"/>
                </a:solidFill>
                <a:latin typeface="黑体"/>
                <a:cs typeface="黑体"/>
              </a:rPr>
              <a:t>时传输</a:t>
            </a:r>
            <a:r>
              <a:rPr dirty="0" sz="900" spc="-5">
                <a:solidFill>
                  <a:srgbClr val="58595B"/>
                </a:solidFill>
                <a:latin typeface="Arial"/>
                <a:cs typeface="Arial"/>
              </a:rPr>
              <a:t>300</a:t>
            </a:r>
            <a:r>
              <a:rPr dirty="0" sz="900">
                <a:solidFill>
                  <a:srgbClr val="58595B"/>
                </a:solidFill>
                <a:latin typeface="黑体"/>
                <a:cs typeface="黑体"/>
              </a:rPr>
              <a:t>米），适用于</a:t>
            </a:r>
            <a:r>
              <a:rPr dirty="0" sz="900">
                <a:solidFill>
                  <a:srgbClr val="58595B"/>
                </a:solidFill>
                <a:latin typeface="Arial"/>
                <a:cs typeface="Arial"/>
              </a:rPr>
              <a:t>SFP+</a:t>
            </a:r>
            <a:r>
              <a:rPr dirty="0" sz="900">
                <a:solidFill>
                  <a:srgbClr val="58595B"/>
                </a:solidFill>
                <a:latin typeface="黑体"/>
                <a:cs typeface="黑体"/>
              </a:rPr>
              <a:t>接口</a:t>
            </a:r>
            <a:endParaRPr sz="900">
              <a:latin typeface="黑体"/>
              <a:cs typeface="黑体"/>
            </a:endParaRPr>
          </a:p>
        </p:txBody>
      </p:sp>
      <p:sp>
        <p:nvSpPr>
          <p:cNvPr id="88" name="object 88"/>
          <p:cNvSpPr txBox="1"/>
          <p:nvPr/>
        </p:nvSpPr>
        <p:spPr>
          <a:xfrm>
            <a:off x="1895538" y="5336307"/>
            <a:ext cx="109918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XG-SFP-LR-SM1310</a:t>
            </a:r>
            <a:endParaRPr sz="900">
              <a:latin typeface="Arial"/>
              <a:cs typeface="Arial"/>
            </a:endParaRPr>
          </a:p>
        </p:txBody>
      </p:sp>
      <p:sp>
        <p:nvSpPr>
          <p:cNvPr id="89" name="object 89"/>
          <p:cNvSpPr txBox="1"/>
          <p:nvPr/>
        </p:nvSpPr>
        <p:spPr>
          <a:xfrm>
            <a:off x="3424072" y="5330699"/>
            <a:ext cx="2867660"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万兆</a:t>
            </a:r>
            <a:r>
              <a:rPr dirty="0" sz="900" spc="-5">
                <a:solidFill>
                  <a:srgbClr val="58595B"/>
                </a:solidFill>
                <a:latin typeface="Arial"/>
                <a:cs typeface="Arial"/>
              </a:rPr>
              <a:t>LC</a:t>
            </a:r>
            <a:r>
              <a:rPr dirty="0" sz="900">
                <a:solidFill>
                  <a:srgbClr val="58595B"/>
                </a:solidFill>
                <a:latin typeface="黑体"/>
                <a:cs typeface="黑体"/>
              </a:rPr>
              <a:t>接口模块（</a:t>
            </a:r>
            <a:r>
              <a:rPr dirty="0" sz="900" spc="-5">
                <a:solidFill>
                  <a:srgbClr val="58595B"/>
                </a:solidFill>
                <a:latin typeface="Arial"/>
                <a:cs typeface="Arial"/>
              </a:rPr>
              <a:t>1310n</a:t>
            </a:r>
            <a:r>
              <a:rPr dirty="0" sz="900">
                <a:solidFill>
                  <a:srgbClr val="58595B"/>
                </a:solidFill>
                <a:latin typeface="Arial"/>
                <a:cs typeface="Arial"/>
              </a:rPr>
              <a:t>m</a:t>
            </a:r>
            <a:r>
              <a:rPr dirty="0" sz="900">
                <a:solidFill>
                  <a:srgbClr val="58595B"/>
                </a:solidFill>
                <a:latin typeface="黑体"/>
                <a:cs typeface="黑体"/>
              </a:rPr>
              <a:t>），</a:t>
            </a:r>
            <a:r>
              <a:rPr dirty="0" sz="900" spc="-5">
                <a:solidFill>
                  <a:srgbClr val="58595B"/>
                </a:solidFill>
                <a:latin typeface="Arial"/>
                <a:cs typeface="Arial"/>
              </a:rPr>
              <a:t>10k</a:t>
            </a:r>
            <a:r>
              <a:rPr dirty="0" sz="900">
                <a:solidFill>
                  <a:srgbClr val="58595B"/>
                </a:solidFill>
                <a:latin typeface="Arial"/>
                <a:cs typeface="Arial"/>
              </a:rPr>
              <a:t>m</a:t>
            </a:r>
            <a:r>
              <a:rPr dirty="0" sz="900">
                <a:solidFill>
                  <a:srgbClr val="58595B"/>
                </a:solidFill>
                <a:latin typeface="黑体"/>
                <a:cs typeface="黑体"/>
              </a:rPr>
              <a:t>，适用于</a:t>
            </a:r>
            <a:r>
              <a:rPr dirty="0" sz="900">
                <a:solidFill>
                  <a:srgbClr val="58595B"/>
                </a:solidFill>
                <a:latin typeface="Arial"/>
                <a:cs typeface="Arial"/>
              </a:rPr>
              <a:t>SFP+</a:t>
            </a:r>
            <a:r>
              <a:rPr dirty="0" sz="900">
                <a:solidFill>
                  <a:srgbClr val="58595B"/>
                </a:solidFill>
                <a:latin typeface="黑体"/>
                <a:cs typeface="黑体"/>
              </a:rPr>
              <a:t>接口</a:t>
            </a:r>
            <a:endParaRPr sz="900">
              <a:latin typeface="黑体"/>
              <a:cs typeface="黑体"/>
            </a:endParaRPr>
          </a:p>
        </p:txBody>
      </p:sp>
      <p:sp>
        <p:nvSpPr>
          <p:cNvPr id="90" name="object 90"/>
          <p:cNvSpPr txBox="1"/>
          <p:nvPr/>
        </p:nvSpPr>
        <p:spPr>
          <a:xfrm>
            <a:off x="1895538" y="5552334"/>
            <a:ext cx="111188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XG-SFP-ER-SM1550</a:t>
            </a:r>
            <a:endParaRPr sz="900">
              <a:latin typeface="Arial"/>
              <a:cs typeface="Arial"/>
            </a:endParaRPr>
          </a:p>
        </p:txBody>
      </p:sp>
      <p:sp>
        <p:nvSpPr>
          <p:cNvPr id="91" name="object 91"/>
          <p:cNvSpPr txBox="1"/>
          <p:nvPr/>
        </p:nvSpPr>
        <p:spPr>
          <a:xfrm>
            <a:off x="3424072" y="5546726"/>
            <a:ext cx="2867660"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万兆</a:t>
            </a:r>
            <a:r>
              <a:rPr dirty="0" sz="900" spc="-5">
                <a:solidFill>
                  <a:srgbClr val="58595B"/>
                </a:solidFill>
                <a:latin typeface="Arial"/>
                <a:cs typeface="Arial"/>
              </a:rPr>
              <a:t>LC</a:t>
            </a:r>
            <a:r>
              <a:rPr dirty="0" sz="900">
                <a:solidFill>
                  <a:srgbClr val="58595B"/>
                </a:solidFill>
                <a:latin typeface="黑体"/>
                <a:cs typeface="黑体"/>
              </a:rPr>
              <a:t>接口模块（</a:t>
            </a:r>
            <a:r>
              <a:rPr dirty="0" sz="900" spc="-5">
                <a:solidFill>
                  <a:srgbClr val="58595B"/>
                </a:solidFill>
                <a:latin typeface="Arial"/>
                <a:cs typeface="Arial"/>
              </a:rPr>
              <a:t>1550n</a:t>
            </a:r>
            <a:r>
              <a:rPr dirty="0" sz="900">
                <a:solidFill>
                  <a:srgbClr val="58595B"/>
                </a:solidFill>
                <a:latin typeface="Arial"/>
                <a:cs typeface="Arial"/>
              </a:rPr>
              <a:t>m</a:t>
            </a:r>
            <a:r>
              <a:rPr dirty="0" sz="900">
                <a:solidFill>
                  <a:srgbClr val="58595B"/>
                </a:solidFill>
                <a:latin typeface="黑体"/>
                <a:cs typeface="黑体"/>
              </a:rPr>
              <a:t>），</a:t>
            </a:r>
            <a:r>
              <a:rPr dirty="0" sz="900" spc="-5">
                <a:solidFill>
                  <a:srgbClr val="58595B"/>
                </a:solidFill>
                <a:latin typeface="Arial"/>
                <a:cs typeface="Arial"/>
              </a:rPr>
              <a:t>40k</a:t>
            </a:r>
            <a:r>
              <a:rPr dirty="0" sz="900">
                <a:solidFill>
                  <a:srgbClr val="58595B"/>
                </a:solidFill>
                <a:latin typeface="Arial"/>
                <a:cs typeface="Arial"/>
              </a:rPr>
              <a:t>m</a:t>
            </a:r>
            <a:r>
              <a:rPr dirty="0" sz="900">
                <a:solidFill>
                  <a:srgbClr val="58595B"/>
                </a:solidFill>
                <a:latin typeface="黑体"/>
                <a:cs typeface="黑体"/>
              </a:rPr>
              <a:t>，适用于</a:t>
            </a:r>
            <a:r>
              <a:rPr dirty="0" sz="900">
                <a:solidFill>
                  <a:srgbClr val="58595B"/>
                </a:solidFill>
                <a:latin typeface="Arial"/>
                <a:cs typeface="Arial"/>
              </a:rPr>
              <a:t>SFP+</a:t>
            </a:r>
            <a:r>
              <a:rPr dirty="0" sz="900">
                <a:solidFill>
                  <a:srgbClr val="58595B"/>
                </a:solidFill>
                <a:latin typeface="黑体"/>
                <a:cs typeface="黑体"/>
              </a:rPr>
              <a:t>接口</a:t>
            </a:r>
            <a:endParaRPr sz="900">
              <a:latin typeface="黑体"/>
              <a:cs typeface="黑体"/>
            </a:endParaRPr>
          </a:p>
        </p:txBody>
      </p:sp>
      <p:sp>
        <p:nvSpPr>
          <p:cNvPr id="92" name="object 92"/>
          <p:cNvSpPr txBox="1"/>
          <p:nvPr/>
        </p:nvSpPr>
        <p:spPr>
          <a:xfrm>
            <a:off x="1895538" y="5768361"/>
            <a:ext cx="89598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XG-SFP-AOC1M</a:t>
            </a:r>
            <a:endParaRPr sz="900">
              <a:latin typeface="Arial"/>
              <a:cs typeface="Arial"/>
            </a:endParaRPr>
          </a:p>
        </p:txBody>
      </p:sp>
      <p:sp>
        <p:nvSpPr>
          <p:cNvPr id="93" name="object 93"/>
          <p:cNvSpPr txBox="1"/>
          <p:nvPr/>
        </p:nvSpPr>
        <p:spPr>
          <a:xfrm>
            <a:off x="3424072" y="5762754"/>
            <a:ext cx="307403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万兆</a:t>
            </a:r>
            <a:r>
              <a:rPr dirty="0" sz="900">
                <a:solidFill>
                  <a:srgbClr val="58595B"/>
                </a:solidFill>
                <a:latin typeface="Arial"/>
                <a:cs typeface="Arial"/>
              </a:rPr>
              <a:t>SFP+</a:t>
            </a:r>
            <a:r>
              <a:rPr dirty="0" sz="900">
                <a:solidFill>
                  <a:srgbClr val="58595B"/>
                </a:solidFill>
                <a:latin typeface="黑体"/>
                <a:cs typeface="黑体"/>
              </a:rPr>
              <a:t>接口光缆，长度</a:t>
            </a:r>
            <a:r>
              <a:rPr dirty="0" sz="900" spc="-5">
                <a:solidFill>
                  <a:srgbClr val="58595B"/>
                </a:solidFill>
                <a:latin typeface="Arial"/>
                <a:cs typeface="Arial"/>
              </a:rPr>
              <a:t>1</a:t>
            </a:r>
            <a:r>
              <a:rPr dirty="0" sz="900">
                <a:solidFill>
                  <a:srgbClr val="58595B"/>
                </a:solidFill>
                <a:latin typeface="黑体"/>
                <a:cs typeface="黑体"/>
              </a:rPr>
              <a:t>米，包含一根线缆</a:t>
            </a:r>
            <a:r>
              <a:rPr dirty="0" sz="900">
                <a:solidFill>
                  <a:srgbClr val="58595B"/>
                </a:solidFill>
                <a:latin typeface="Arial"/>
                <a:cs typeface="Arial"/>
              </a:rPr>
              <a:t>+</a:t>
            </a:r>
            <a:r>
              <a:rPr dirty="0" sz="900">
                <a:solidFill>
                  <a:srgbClr val="58595B"/>
                </a:solidFill>
                <a:latin typeface="黑体"/>
                <a:cs typeface="黑体"/>
              </a:rPr>
              <a:t>两个接口模块</a:t>
            </a:r>
            <a:endParaRPr sz="900">
              <a:latin typeface="黑体"/>
              <a:cs typeface="黑体"/>
            </a:endParaRPr>
          </a:p>
        </p:txBody>
      </p:sp>
      <p:sp>
        <p:nvSpPr>
          <p:cNvPr id="94" name="object 94"/>
          <p:cNvSpPr txBox="1"/>
          <p:nvPr/>
        </p:nvSpPr>
        <p:spPr>
          <a:xfrm>
            <a:off x="1895538" y="5984388"/>
            <a:ext cx="89598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XG-SFP-AOC3M</a:t>
            </a:r>
            <a:endParaRPr sz="900">
              <a:latin typeface="Arial"/>
              <a:cs typeface="Arial"/>
            </a:endParaRPr>
          </a:p>
        </p:txBody>
      </p:sp>
      <p:sp>
        <p:nvSpPr>
          <p:cNvPr id="95" name="object 95"/>
          <p:cNvSpPr txBox="1"/>
          <p:nvPr/>
        </p:nvSpPr>
        <p:spPr>
          <a:xfrm>
            <a:off x="3424072" y="5978780"/>
            <a:ext cx="307403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万兆</a:t>
            </a:r>
            <a:r>
              <a:rPr dirty="0" sz="900">
                <a:solidFill>
                  <a:srgbClr val="58595B"/>
                </a:solidFill>
                <a:latin typeface="Arial"/>
                <a:cs typeface="Arial"/>
              </a:rPr>
              <a:t>SFP+</a:t>
            </a:r>
            <a:r>
              <a:rPr dirty="0" sz="900">
                <a:solidFill>
                  <a:srgbClr val="58595B"/>
                </a:solidFill>
                <a:latin typeface="黑体"/>
                <a:cs typeface="黑体"/>
              </a:rPr>
              <a:t>接口光缆，长度</a:t>
            </a:r>
            <a:r>
              <a:rPr dirty="0" sz="900" spc="-5">
                <a:solidFill>
                  <a:srgbClr val="58595B"/>
                </a:solidFill>
                <a:latin typeface="Arial"/>
                <a:cs typeface="Arial"/>
              </a:rPr>
              <a:t>3</a:t>
            </a:r>
            <a:r>
              <a:rPr dirty="0" sz="900">
                <a:solidFill>
                  <a:srgbClr val="58595B"/>
                </a:solidFill>
                <a:latin typeface="黑体"/>
                <a:cs typeface="黑体"/>
              </a:rPr>
              <a:t>米，包含一根线缆</a:t>
            </a:r>
            <a:r>
              <a:rPr dirty="0" sz="900">
                <a:solidFill>
                  <a:srgbClr val="58595B"/>
                </a:solidFill>
                <a:latin typeface="Arial"/>
                <a:cs typeface="Arial"/>
              </a:rPr>
              <a:t>+</a:t>
            </a:r>
            <a:r>
              <a:rPr dirty="0" sz="900">
                <a:solidFill>
                  <a:srgbClr val="58595B"/>
                </a:solidFill>
                <a:latin typeface="黑体"/>
                <a:cs typeface="黑体"/>
              </a:rPr>
              <a:t>两个接口模块</a:t>
            </a:r>
            <a:endParaRPr sz="900">
              <a:latin typeface="黑体"/>
              <a:cs typeface="黑体"/>
            </a:endParaRPr>
          </a:p>
        </p:txBody>
      </p:sp>
      <p:sp>
        <p:nvSpPr>
          <p:cNvPr id="96" name="object 96"/>
          <p:cNvSpPr txBox="1"/>
          <p:nvPr/>
        </p:nvSpPr>
        <p:spPr>
          <a:xfrm>
            <a:off x="1895538" y="6200415"/>
            <a:ext cx="89598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XG-SFP-AOC5M</a:t>
            </a:r>
            <a:endParaRPr sz="900">
              <a:latin typeface="Arial"/>
              <a:cs typeface="Arial"/>
            </a:endParaRPr>
          </a:p>
        </p:txBody>
      </p:sp>
      <p:sp>
        <p:nvSpPr>
          <p:cNvPr id="97" name="object 97"/>
          <p:cNvSpPr txBox="1"/>
          <p:nvPr/>
        </p:nvSpPr>
        <p:spPr>
          <a:xfrm>
            <a:off x="3424072" y="6194807"/>
            <a:ext cx="307403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万兆</a:t>
            </a:r>
            <a:r>
              <a:rPr dirty="0" sz="900">
                <a:solidFill>
                  <a:srgbClr val="58595B"/>
                </a:solidFill>
                <a:latin typeface="Arial"/>
                <a:cs typeface="Arial"/>
              </a:rPr>
              <a:t>SFP+</a:t>
            </a:r>
            <a:r>
              <a:rPr dirty="0" sz="900">
                <a:solidFill>
                  <a:srgbClr val="58595B"/>
                </a:solidFill>
                <a:latin typeface="黑体"/>
                <a:cs typeface="黑体"/>
              </a:rPr>
              <a:t>接口光缆，长度</a:t>
            </a:r>
            <a:r>
              <a:rPr dirty="0" sz="900" spc="-5">
                <a:solidFill>
                  <a:srgbClr val="58595B"/>
                </a:solidFill>
                <a:latin typeface="Arial"/>
                <a:cs typeface="Arial"/>
              </a:rPr>
              <a:t>5</a:t>
            </a:r>
            <a:r>
              <a:rPr dirty="0" sz="900">
                <a:solidFill>
                  <a:srgbClr val="58595B"/>
                </a:solidFill>
                <a:latin typeface="黑体"/>
                <a:cs typeface="黑体"/>
              </a:rPr>
              <a:t>米，包含一根线缆</a:t>
            </a:r>
            <a:r>
              <a:rPr dirty="0" sz="900">
                <a:solidFill>
                  <a:srgbClr val="58595B"/>
                </a:solidFill>
                <a:latin typeface="Arial"/>
                <a:cs typeface="Arial"/>
              </a:rPr>
              <a:t>+</a:t>
            </a:r>
            <a:r>
              <a:rPr dirty="0" sz="900">
                <a:solidFill>
                  <a:srgbClr val="58595B"/>
                </a:solidFill>
                <a:latin typeface="黑体"/>
                <a:cs typeface="黑体"/>
              </a:rPr>
              <a:t>两个接口模块</a:t>
            </a:r>
            <a:endParaRPr sz="900">
              <a:latin typeface="黑体"/>
              <a:cs typeface="黑体"/>
            </a:endParaRPr>
          </a:p>
        </p:txBody>
      </p:sp>
      <p:sp>
        <p:nvSpPr>
          <p:cNvPr id="98" name="object 98"/>
          <p:cNvSpPr txBox="1"/>
          <p:nvPr/>
        </p:nvSpPr>
        <p:spPr>
          <a:xfrm>
            <a:off x="1895538" y="6578405"/>
            <a:ext cx="1206500"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40G-QSFP-SR-MM850</a:t>
            </a:r>
            <a:endParaRPr sz="900">
              <a:latin typeface="Arial"/>
              <a:cs typeface="Arial"/>
            </a:endParaRPr>
          </a:p>
        </p:txBody>
      </p:sp>
      <p:sp>
        <p:nvSpPr>
          <p:cNvPr id="99" name="object 99"/>
          <p:cNvSpPr txBox="1"/>
          <p:nvPr/>
        </p:nvSpPr>
        <p:spPr>
          <a:xfrm>
            <a:off x="3424072" y="6394947"/>
            <a:ext cx="3232785" cy="501015"/>
          </a:xfrm>
          <a:prstGeom prst="rect">
            <a:avLst/>
          </a:prstGeom>
        </p:spPr>
        <p:txBody>
          <a:bodyPr wrap="square" lIns="0" tIns="0" rIns="0" bIns="0" rtlCol="0" vert="horz">
            <a:spAutoFit/>
          </a:bodyPr>
          <a:lstStyle/>
          <a:p>
            <a:pPr algn="just" marL="12700" marR="5080">
              <a:lnSpc>
                <a:spcPct val="129700"/>
              </a:lnSpc>
            </a:pPr>
            <a:r>
              <a:rPr dirty="0" sz="900" spc="15">
                <a:solidFill>
                  <a:srgbClr val="58595B"/>
                </a:solidFill>
                <a:latin typeface="Arial"/>
                <a:cs typeface="Arial"/>
              </a:rPr>
              <a:t>40</a:t>
            </a:r>
            <a:r>
              <a:rPr dirty="0" sz="900">
                <a:solidFill>
                  <a:srgbClr val="58595B"/>
                </a:solidFill>
                <a:latin typeface="Arial"/>
                <a:cs typeface="Arial"/>
              </a:rPr>
              <a:t>G</a:t>
            </a:r>
            <a:r>
              <a:rPr dirty="0" sz="900" spc="114">
                <a:solidFill>
                  <a:srgbClr val="58595B"/>
                </a:solidFill>
                <a:latin typeface="Arial"/>
                <a:cs typeface="Arial"/>
              </a:rPr>
              <a:t> </a:t>
            </a:r>
            <a:r>
              <a:rPr dirty="0" sz="900" spc="15">
                <a:solidFill>
                  <a:srgbClr val="58595B"/>
                </a:solidFill>
                <a:latin typeface="Arial"/>
                <a:cs typeface="Arial"/>
              </a:rPr>
              <a:t>SR</a:t>
            </a:r>
            <a:r>
              <a:rPr dirty="0" sz="900" spc="15">
                <a:solidFill>
                  <a:srgbClr val="58595B"/>
                </a:solidFill>
                <a:latin typeface="黑体"/>
                <a:cs typeface="黑体"/>
              </a:rPr>
              <a:t>光模块，适用</a:t>
            </a:r>
            <a:r>
              <a:rPr dirty="0" sz="900" spc="15">
                <a:solidFill>
                  <a:srgbClr val="58595B"/>
                </a:solidFill>
                <a:latin typeface="Arial"/>
                <a:cs typeface="Arial"/>
              </a:rPr>
              <a:t>QSFP+</a:t>
            </a:r>
            <a:r>
              <a:rPr dirty="0" sz="900" spc="15">
                <a:solidFill>
                  <a:srgbClr val="58595B"/>
                </a:solidFill>
                <a:latin typeface="黑体"/>
                <a:cs typeface="黑体"/>
              </a:rPr>
              <a:t>接口（</a:t>
            </a:r>
            <a:r>
              <a:rPr dirty="0" sz="900" spc="15">
                <a:solidFill>
                  <a:srgbClr val="58595B"/>
                </a:solidFill>
                <a:latin typeface="Arial"/>
                <a:cs typeface="Arial"/>
              </a:rPr>
              <a:t>OM3/OM4</a:t>
            </a:r>
            <a:r>
              <a:rPr dirty="0" sz="900" spc="20">
                <a:solidFill>
                  <a:srgbClr val="58595B"/>
                </a:solidFill>
                <a:latin typeface="黑体"/>
                <a:cs typeface="黑体"/>
              </a:rPr>
              <a:t>型</a:t>
            </a:r>
            <a:r>
              <a:rPr dirty="0" sz="900" spc="15">
                <a:solidFill>
                  <a:srgbClr val="58595B"/>
                </a:solidFill>
                <a:latin typeface="Arial"/>
                <a:cs typeface="Arial"/>
              </a:rPr>
              <a:t>MPO</a:t>
            </a:r>
            <a:r>
              <a:rPr dirty="0" sz="900" spc="15">
                <a:solidFill>
                  <a:srgbClr val="58595B"/>
                </a:solidFill>
                <a:latin typeface="黑体"/>
                <a:cs typeface="黑体"/>
              </a:rPr>
              <a:t>光纤，</a:t>
            </a:r>
            <a:r>
              <a:rPr dirty="0" sz="900">
                <a:solidFill>
                  <a:srgbClr val="58595B"/>
                </a:solidFill>
                <a:latin typeface="Arial"/>
                <a:cs typeface="Arial"/>
              </a:rPr>
              <a:t>8 </a:t>
            </a:r>
            <a:r>
              <a:rPr dirty="0" sz="900">
                <a:solidFill>
                  <a:srgbClr val="58595B"/>
                </a:solidFill>
                <a:latin typeface="黑体"/>
                <a:cs typeface="黑体"/>
              </a:rPr>
              <a:t>芯，波长</a:t>
            </a:r>
            <a:r>
              <a:rPr dirty="0" sz="900" spc="-5">
                <a:solidFill>
                  <a:srgbClr val="58595B"/>
                </a:solidFill>
                <a:latin typeface="Arial"/>
                <a:cs typeface="Arial"/>
              </a:rPr>
              <a:t>850n</a:t>
            </a:r>
            <a:r>
              <a:rPr dirty="0" sz="900">
                <a:solidFill>
                  <a:srgbClr val="58595B"/>
                </a:solidFill>
                <a:latin typeface="Arial"/>
                <a:cs typeface="Arial"/>
              </a:rPr>
              <a:t>m</a:t>
            </a:r>
            <a:r>
              <a:rPr dirty="0" sz="900">
                <a:solidFill>
                  <a:srgbClr val="58595B"/>
                </a:solidFill>
                <a:latin typeface="黑体"/>
                <a:cs typeface="黑体"/>
              </a:rPr>
              <a:t>，使用</a:t>
            </a:r>
            <a:r>
              <a:rPr dirty="0" sz="900">
                <a:solidFill>
                  <a:srgbClr val="58595B"/>
                </a:solidFill>
                <a:latin typeface="Arial"/>
                <a:cs typeface="Arial"/>
              </a:rPr>
              <a:t>OM</a:t>
            </a:r>
            <a:r>
              <a:rPr dirty="0" sz="900" spc="-5">
                <a:solidFill>
                  <a:srgbClr val="58595B"/>
                </a:solidFill>
                <a:latin typeface="Arial"/>
                <a:cs typeface="Arial"/>
              </a:rPr>
              <a:t>3</a:t>
            </a:r>
            <a:r>
              <a:rPr dirty="0" sz="900">
                <a:solidFill>
                  <a:srgbClr val="58595B"/>
                </a:solidFill>
                <a:latin typeface="黑体"/>
                <a:cs typeface="黑体"/>
              </a:rPr>
              <a:t>型光纤传输距离为</a:t>
            </a:r>
            <a:r>
              <a:rPr dirty="0" sz="900" spc="-5">
                <a:solidFill>
                  <a:srgbClr val="58595B"/>
                </a:solidFill>
                <a:latin typeface="Arial"/>
                <a:cs typeface="Arial"/>
              </a:rPr>
              <a:t>100</a:t>
            </a:r>
            <a:r>
              <a:rPr dirty="0" sz="900">
                <a:solidFill>
                  <a:srgbClr val="58595B"/>
                </a:solidFill>
                <a:latin typeface="黑体"/>
                <a:cs typeface="黑体"/>
              </a:rPr>
              <a:t>米，使用</a:t>
            </a:r>
            <a:r>
              <a:rPr dirty="0" sz="900">
                <a:solidFill>
                  <a:srgbClr val="58595B"/>
                </a:solidFill>
                <a:latin typeface="Arial"/>
                <a:cs typeface="Arial"/>
              </a:rPr>
              <a:t>OM4 </a:t>
            </a:r>
            <a:r>
              <a:rPr dirty="0" sz="900">
                <a:solidFill>
                  <a:srgbClr val="58595B"/>
                </a:solidFill>
                <a:latin typeface="黑体"/>
                <a:cs typeface="黑体"/>
              </a:rPr>
              <a:t>型光纤传输距离为</a:t>
            </a:r>
            <a:r>
              <a:rPr dirty="0" sz="900" spc="-5">
                <a:solidFill>
                  <a:srgbClr val="58595B"/>
                </a:solidFill>
                <a:latin typeface="Arial"/>
                <a:cs typeface="Arial"/>
              </a:rPr>
              <a:t>150</a:t>
            </a:r>
            <a:r>
              <a:rPr dirty="0" sz="900">
                <a:solidFill>
                  <a:srgbClr val="58595B"/>
                </a:solidFill>
                <a:latin typeface="黑体"/>
                <a:cs typeface="黑体"/>
              </a:rPr>
              <a:t>米）</a:t>
            </a:r>
            <a:endParaRPr sz="900">
              <a:latin typeface="黑体"/>
              <a:cs typeface="黑体"/>
            </a:endParaRPr>
          </a:p>
        </p:txBody>
      </p:sp>
      <p:sp>
        <p:nvSpPr>
          <p:cNvPr id="100" name="object 100"/>
          <p:cNvSpPr txBox="1"/>
          <p:nvPr/>
        </p:nvSpPr>
        <p:spPr>
          <a:xfrm>
            <a:off x="1895538" y="7028404"/>
            <a:ext cx="129603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40G-QSFP-LR</a:t>
            </a:r>
            <a:r>
              <a:rPr dirty="0" sz="900">
                <a:solidFill>
                  <a:srgbClr val="58595B"/>
                </a:solidFill>
                <a:latin typeface="Arial"/>
                <a:cs typeface="Arial"/>
              </a:rPr>
              <a:t>4 </a:t>
            </a:r>
            <a:r>
              <a:rPr dirty="0" sz="900">
                <a:solidFill>
                  <a:srgbClr val="58595B"/>
                </a:solidFill>
                <a:latin typeface="Arial"/>
                <a:cs typeface="Arial"/>
              </a:rPr>
              <a:t>SM1310</a:t>
            </a:r>
            <a:endParaRPr sz="900">
              <a:latin typeface="Arial"/>
              <a:cs typeface="Arial"/>
            </a:endParaRPr>
          </a:p>
        </p:txBody>
      </p:sp>
      <p:sp>
        <p:nvSpPr>
          <p:cNvPr id="101" name="object 101"/>
          <p:cNvSpPr txBox="1"/>
          <p:nvPr/>
        </p:nvSpPr>
        <p:spPr>
          <a:xfrm>
            <a:off x="3424072" y="6933871"/>
            <a:ext cx="3235325" cy="323215"/>
          </a:xfrm>
          <a:prstGeom prst="rect">
            <a:avLst/>
          </a:prstGeom>
        </p:spPr>
        <p:txBody>
          <a:bodyPr wrap="square" lIns="0" tIns="0" rIns="0" bIns="0" rtlCol="0" vert="horz">
            <a:spAutoFit/>
          </a:bodyPr>
          <a:lstStyle/>
          <a:p>
            <a:pPr marL="12700">
              <a:lnSpc>
                <a:spcPct val="100000"/>
              </a:lnSpc>
            </a:pPr>
            <a:r>
              <a:rPr dirty="0" sz="900" spc="20">
                <a:solidFill>
                  <a:srgbClr val="58595B"/>
                </a:solidFill>
                <a:latin typeface="Arial"/>
                <a:cs typeface="Arial"/>
              </a:rPr>
              <a:t>40</a:t>
            </a:r>
            <a:r>
              <a:rPr dirty="0" sz="900">
                <a:solidFill>
                  <a:srgbClr val="58595B"/>
                </a:solidFill>
                <a:latin typeface="Arial"/>
                <a:cs typeface="Arial"/>
              </a:rPr>
              <a:t>G </a:t>
            </a:r>
            <a:r>
              <a:rPr dirty="0" sz="900" spc="-125">
                <a:solidFill>
                  <a:srgbClr val="58595B"/>
                </a:solidFill>
                <a:latin typeface="Arial"/>
                <a:cs typeface="Arial"/>
              </a:rPr>
              <a:t> </a:t>
            </a:r>
            <a:r>
              <a:rPr dirty="0" sz="900" spc="20">
                <a:solidFill>
                  <a:srgbClr val="58595B"/>
                </a:solidFill>
                <a:latin typeface="Arial"/>
                <a:cs typeface="Arial"/>
              </a:rPr>
              <a:t>LR</a:t>
            </a:r>
            <a:r>
              <a:rPr dirty="0" sz="900" spc="20">
                <a:solidFill>
                  <a:srgbClr val="58595B"/>
                </a:solidFill>
                <a:latin typeface="黑体"/>
                <a:cs typeface="黑体"/>
              </a:rPr>
              <a:t>单模光模块，适用</a:t>
            </a:r>
            <a:r>
              <a:rPr dirty="0" sz="900" spc="20">
                <a:solidFill>
                  <a:srgbClr val="58595B"/>
                </a:solidFill>
                <a:latin typeface="Arial"/>
                <a:cs typeface="Arial"/>
              </a:rPr>
              <a:t>QSFP+</a:t>
            </a:r>
            <a:r>
              <a:rPr dirty="0" sz="900" spc="20">
                <a:solidFill>
                  <a:srgbClr val="58595B"/>
                </a:solidFill>
                <a:latin typeface="黑体"/>
                <a:cs typeface="黑体"/>
              </a:rPr>
              <a:t>接口，最大传输距离为</a:t>
            </a:r>
            <a:r>
              <a:rPr dirty="0" sz="900" spc="20">
                <a:solidFill>
                  <a:srgbClr val="58595B"/>
                </a:solidFill>
                <a:latin typeface="Arial"/>
                <a:cs typeface="Arial"/>
              </a:rPr>
              <a:t>10km</a:t>
            </a:r>
            <a:endParaRPr sz="900">
              <a:latin typeface="Arial"/>
              <a:cs typeface="Arial"/>
            </a:endParaRPr>
          </a:p>
          <a:p>
            <a:pPr marL="12700">
              <a:lnSpc>
                <a:spcPct val="100000"/>
              </a:lnSpc>
              <a:spcBef>
                <a:spcPts val="320"/>
              </a:spcBef>
            </a:pPr>
            <a:r>
              <a:rPr dirty="0" sz="900">
                <a:solidFill>
                  <a:srgbClr val="58595B"/>
                </a:solidFill>
                <a:latin typeface="黑体"/>
                <a:cs typeface="黑体"/>
              </a:rPr>
              <a:t>（需配备</a:t>
            </a:r>
            <a:r>
              <a:rPr dirty="0" sz="900" spc="-5">
                <a:solidFill>
                  <a:srgbClr val="58595B"/>
                </a:solidFill>
                <a:latin typeface="Arial"/>
                <a:cs typeface="Arial"/>
              </a:rPr>
              <a:t>LC</a:t>
            </a:r>
            <a:r>
              <a:rPr dirty="0" sz="900">
                <a:solidFill>
                  <a:srgbClr val="58595B"/>
                </a:solidFill>
                <a:latin typeface="黑体"/>
                <a:cs typeface="黑体"/>
              </a:rPr>
              <a:t>型光纤，</a:t>
            </a:r>
            <a:r>
              <a:rPr dirty="0" sz="900" spc="-5">
                <a:solidFill>
                  <a:srgbClr val="58595B"/>
                </a:solidFill>
                <a:latin typeface="Arial"/>
                <a:cs typeface="Arial"/>
              </a:rPr>
              <a:t>2</a:t>
            </a:r>
            <a:r>
              <a:rPr dirty="0" sz="900">
                <a:solidFill>
                  <a:srgbClr val="58595B"/>
                </a:solidFill>
                <a:latin typeface="黑体"/>
                <a:cs typeface="黑体"/>
              </a:rPr>
              <a:t>芯，波长</a:t>
            </a:r>
            <a:r>
              <a:rPr dirty="0" sz="900" spc="-5">
                <a:solidFill>
                  <a:srgbClr val="58595B"/>
                </a:solidFill>
                <a:latin typeface="Arial"/>
                <a:cs typeface="Arial"/>
              </a:rPr>
              <a:t>1310n</a:t>
            </a:r>
            <a:r>
              <a:rPr dirty="0" sz="900">
                <a:solidFill>
                  <a:srgbClr val="58595B"/>
                </a:solidFill>
                <a:latin typeface="Arial"/>
                <a:cs typeface="Arial"/>
              </a:rPr>
              <a:t>m</a:t>
            </a:r>
            <a:r>
              <a:rPr dirty="0" sz="900">
                <a:solidFill>
                  <a:srgbClr val="58595B"/>
                </a:solidFill>
                <a:latin typeface="黑体"/>
                <a:cs typeface="黑体"/>
              </a:rPr>
              <a:t>）</a:t>
            </a:r>
            <a:endParaRPr sz="900">
              <a:latin typeface="黑体"/>
              <a:cs typeface="黑体"/>
            </a:endParaRPr>
          </a:p>
        </p:txBody>
      </p:sp>
      <p:sp>
        <p:nvSpPr>
          <p:cNvPr id="102" name="object 102"/>
          <p:cNvSpPr txBox="1"/>
          <p:nvPr/>
        </p:nvSpPr>
        <p:spPr>
          <a:xfrm>
            <a:off x="1895538" y="7316441"/>
            <a:ext cx="116014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40G-QSFP-S</a:t>
            </a:r>
            <a:r>
              <a:rPr dirty="0" sz="900" spc="-70">
                <a:solidFill>
                  <a:srgbClr val="58595B"/>
                </a:solidFill>
                <a:latin typeface="Arial"/>
                <a:cs typeface="Arial"/>
              </a:rPr>
              <a:t>T</a:t>
            </a:r>
            <a:r>
              <a:rPr dirty="0" sz="900">
                <a:solidFill>
                  <a:srgbClr val="58595B"/>
                </a:solidFill>
                <a:latin typeface="Arial"/>
                <a:cs typeface="Arial"/>
              </a:rPr>
              <a:t>ACK3M</a:t>
            </a:r>
            <a:endParaRPr sz="900">
              <a:latin typeface="Arial"/>
              <a:cs typeface="Arial"/>
            </a:endParaRPr>
          </a:p>
        </p:txBody>
      </p:sp>
      <p:sp>
        <p:nvSpPr>
          <p:cNvPr id="103" name="object 103"/>
          <p:cNvSpPr txBox="1"/>
          <p:nvPr/>
        </p:nvSpPr>
        <p:spPr>
          <a:xfrm>
            <a:off x="3424072" y="7310832"/>
            <a:ext cx="2410460" cy="145415"/>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40</a:t>
            </a:r>
            <a:r>
              <a:rPr dirty="0" sz="900">
                <a:solidFill>
                  <a:srgbClr val="58595B"/>
                </a:solidFill>
                <a:latin typeface="Arial"/>
                <a:cs typeface="Arial"/>
              </a:rPr>
              <a:t>G </a:t>
            </a:r>
            <a:r>
              <a:rPr dirty="0" sz="900">
                <a:solidFill>
                  <a:srgbClr val="58595B"/>
                </a:solidFill>
                <a:latin typeface="黑体"/>
                <a:cs typeface="黑体"/>
              </a:rPr>
              <a:t>铜缆连接线，适用于</a:t>
            </a:r>
            <a:r>
              <a:rPr dirty="0" sz="900">
                <a:solidFill>
                  <a:srgbClr val="58595B"/>
                </a:solidFill>
                <a:latin typeface="Arial"/>
                <a:cs typeface="Arial"/>
              </a:rPr>
              <a:t>QSFP</a:t>
            </a:r>
            <a:r>
              <a:rPr dirty="0" sz="900" spc="-5">
                <a:solidFill>
                  <a:srgbClr val="58595B"/>
                </a:solidFill>
                <a:latin typeface="Arial"/>
                <a:cs typeface="Arial"/>
              </a:rPr>
              <a:t>+</a:t>
            </a:r>
            <a:r>
              <a:rPr dirty="0" sz="900">
                <a:solidFill>
                  <a:srgbClr val="58595B"/>
                </a:solidFill>
                <a:latin typeface="黑体"/>
                <a:cs typeface="黑体"/>
              </a:rPr>
              <a:t>接口，长度</a:t>
            </a:r>
            <a:r>
              <a:rPr dirty="0" sz="900" spc="-5">
                <a:solidFill>
                  <a:srgbClr val="58595B"/>
                </a:solidFill>
                <a:latin typeface="Arial"/>
                <a:cs typeface="Arial"/>
              </a:rPr>
              <a:t>3M</a:t>
            </a:r>
            <a:endParaRPr sz="900">
              <a:latin typeface="Arial"/>
              <a:cs typeface="Arial"/>
            </a:endParaRPr>
          </a:p>
        </p:txBody>
      </p:sp>
      <p:sp>
        <p:nvSpPr>
          <p:cNvPr id="104" name="object 104"/>
          <p:cNvSpPr txBox="1"/>
          <p:nvPr/>
        </p:nvSpPr>
        <p:spPr>
          <a:xfrm>
            <a:off x="1895538" y="7526859"/>
            <a:ext cx="64833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无线</a:t>
            </a:r>
            <a:r>
              <a:rPr dirty="0" sz="900" spc="-5">
                <a:solidFill>
                  <a:srgbClr val="58595B"/>
                </a:solidFill>
                <a:latin typeface="Arial"/>
                <a:cs typeface="Arial"/>
              </a:rPr>
              <a:t>License</a:t>
            </a:r>
            <a:endParaRPr sz="900">
              <a:latin typeface="Arial"/>
              <a:cs typeface="Arial"/>
            </a:endParaRPr>
          </a:p>
        </p:txBody>
      </p:sp>
      <p:sp>
        <p:nvSpPr>
          <p:cNvPr id="105" name="object 105"/>
          <p:cNvSpPr txBox="1"/>
          <p:nvPr/>
        </p:nvSpPr>
        <p:spPr>
          <a:xfrm>
            <a:off x="3424072" y="7526859"/>
            <a:ext cx="1372235" cy="145415"/>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Licens</a:t>
            </a:r>
            <a:r>
              <a:rPr dirty="0" sz="900">
                <a:solidFill>
                  <a:srgbClr val="58595B"/>
                </a:solidFill>
                <a:latin typeface="Arial"/>
                <a:cs typeface="Arial"/>
              </a:rPr>
              <a:t>e</a:t>
            </a:r>
            <a:r>
              <a:rPr dirty="0" sz="900">
                <a:solidFill>
                  <a:srgbClr val="58595B"/>
                </a:solidFill>
                <a:latin typeface="黑体"/>
                <a:cs typeface="黑体"/>
              </a:rPr>
              <a:t>授权函</a:t>
            </a:r>
            <a:r>
              <a:rPr dirty="0" sz="900">
                <a:solidFill>
                  <a:srgbClr val="58595B"/>
                </a:solidFill>
                <a:latin typeface="Arial"/>
                <a:cs typeface="Arial"/>
              </a:rPr>
              <a:t>-</a:t>
            </a:r>
            <a:r>
              <a:rPr dirty="0" sz="900">
                <a:solidFill>
                  <a:srgbClr val="58595B"/>
                </a:solidFill>
                <a:latin typeface="黑体"/>
                <a:cs typeface="黑体"/>
              </a:rPr>
              <a:t>管理</a:t>
            </a:r>
            <a:r>
              <a:rPr dirty="0" sz="900" spc="-5">
                <a:solidFill>
                  <a:srgbClr val="58595B"/>
                </a:solidFill>
                <a:latin typeface="Arial"/>
                <a:cs typeface="Arial"/>
              </a:rPr>
              <a:t>256AP</a:t>
            </a:r>
            <a:endParaRPr sz="9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11100" y="8892292"/>
            <a:ext cx="4985385" cy="540385"/>
          </a:xfrm>
          <a:prstGeom prst="rect">
            <a:avLst/>
          </a:prstGeom>
        </p:spPr>
        <p:txBody>
          <a:bodyPr wrap="square" lIns="0" tIns="0" rIns="0" bIns="0" rtlCol="0" vert="horz">
            <a:spAutoFit/>
          </a:bodyPr>
          <a:lstStyle/>
          <a:p>
            <a:pPr marL="20320">
              <a:lnSpc>
                <a:spcPct val="100000"/>
              </a:lnSpc>
            </a:pPr>
            <a:r>
              <a:rPr dirty="0" sz="1200">
                <a:solidFill>
                  <a:srgbClr val="58595B"/>
                </a:solidFill>
                <a:latin typeface="微软雅黑"/>
                <a:cs typeface="微软雅黑"/>
              </a:rPr>
              <a:t>锐捷网络股份有限公司</a:t>
            </a:r>
            <a:endParaRPr sz="1200">
              <a:latin typeface="微软雅黑"/>
              <a:cs typeface="微软雅黑"/>
            </a:endParaRPr>
          </a:p>
          <a:p>
            <a:pPr marL="12700">
              <a:lnSpc>
                <a:spcPct val="100000"/>
              </a:lnSpc>
              <a:spcBef>
                <a:spcPts val="380"/>
              </a:spcBef>
            </a:pPr>
            <a:r>
              <a:rPr dirty="0" sz="900">
                <a:solidFill>
                  <a:srgbClr val="58595B"/>
                </a:solidFill>
                <a:latin typeface="黑体"/>
                <a:cs typeface="黑体"/>
              </a:rPr>
              <a:t>欲了解更多信息，欢迎登陆</a:t>
            </a:r>
            <a:r>
              <a:rPr dirty="0" sz="900" spc="-5">
                <a:solidFill>
                  <a:srgbClr val="58595B"/>
                </a:solidFill>
                <a:latin typeface="Arial"/>
                <a:cs typeface="Arial"/>
                <a:hlinkClick r:id="rId2"/>
              </a:rPr>
              <a:t>ww</a:t>
            </a:r>
            <a:r>
              <a:rPr dirty="0" sz="900" spc="-50">
                <a:solidFill>
                  <a:srgbClr val="58595B"/>
                </a:solidFill>
                <a:latin typeface="Arial"/>
                <a:cs typeface="Arial"/>
                <a:hlinkClick r:id="rId2"/>
              </a:rPr>
              <a:t>w</a:t>
            </a:r>
            <a:r>
              <a:rPr dirty="0" sz="900">
                <a:solidFill>
                  <a:srgbClr val="58595B"/>
                </a:solidFill>
                <a:latin typeface="Arial"/>
                <a:cs typeface="Arial"/>
                <a:hlinkClick r:id="rId2"/>
              </a:rPr>
              <a:t>.ruijie.com.c</a:t>
            </a:r>
            <a:r>
              <a:rPr dirty="0" sz="900" spc="-5">
                <a:solidFill>
                  <a:srgbClr val="58595B"/>
                </a:solidFill>
                <a:latin typeface="Arial"/>
                <a:cs typeface="Arial"/>
                <a:hlinkClick r:id="rId2"/>
              </a:rPr>
              <a:t>n</a:t>
            </a:r>
            <a:r>
              <a:rPr dirty="0" sz="900">
                <a:solidFill>
                  <a:srgbClr val="58595B"/>
                </a:solidFill>
                <a:latin typeface="黑体"/>
                <a:cs typeface="黑体"/>
              </a:rPr>
              <a:t>，咨询电话：</a:t>
            </a:r>
            <a:r>
              <a:rPr dirty="0" sz="900" spc="-5">
                <a:solidFill>
                  <a:srgbClr val="58595B"/>
                </a:solidFill>
                <a:latin typeface="Arial"/>
                <a:cs typeface="Arial"/>
              </a:rPr>
              <a:t>400-620-881</a:t>
            </a:r>
            <a:r>
              <a:rPr dirty="0" sz="900">
                <a:solidFill>
                  <a:srgbClr val="58595B"/>
                </a:solidFill>
                <a:latin typeface="Arial"/>
                <a:cs typeface="Arial"/>
              </a:rPr>
              <a:t>8</a:t>
            </a:r>
            <a:r>
              <a:rPr dirty="0" sz="900">
                <a:solidFill>
                  <a:srgbClr val="58595B"/>
                </a:solidFill>
                <a:latin typeface="黑体"/>
                <a:cs typeface="黑体"/>
              </a:rPr>
              <a:t>。</a:t>
            </a:r>
            <a:endParaRPr sz="900">
              <a:latin typeface="黑体"/>
              <a:cs typeface="黑体"/>
            </a:endParaRPr>
          </a:p>
          <a:p>
            <a:pPr marL="12700">
              <a:lnSpc>
                <a:spcPct val="100000"/>
              </a:lnSpc>
              <a:spcBef>
                <a:spcPts val="315"/>
              </a:spcBef>
            </a:pPr>
            <a:r>
              <a:rPr dirty="0" sz="900" spc="-5">
                <a:solidFill>
                  <a:srgbClr val="58595B"/>
                </a:solidFill>
                <a:latin typeface="Arial"/>
                <a:cs typeface="Arial"/>
              </a:rPr>
              <a:t>*</a:t>
            </a:r>
            <a:r>
              <a:rPr dirty="0" sz="900">
                <a:solidFill>
                  <a:srgbClr val="58595B"/>
                </a:solidFill>
                <a:latin typeface="黑体"/>
                <a:cs typeface="黑体"/>
              </a:rPr>
              <a:t>本资料产品图片及技术数据仅供参考，如有更新恕不另行通知，具体内容解释权归锐捷网络所有。</a:t>
            </a:r>
            <a:endParaRPr sz="900">
              <a:latin typeface="黑体"/>
              <a:cs typeface="黑体"/>
            </a:endParaRPr>
          </a:p>
        </p:txBody>
      </p:sp>
      <p:sp>
        <p:nvSpPr>
          <p:cNvPr id="3" name="object 3"/>
          <p:cNvSpPr/>
          <p:nvPr/>
        </p:nvSpPr>
        <p:spPr>
          <a:xfrm>
            <a:off x="4119994" y="4668787"/>
            <a:ext cx="117322" cy="101003"/>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3963327" y="4561294"/>
            <a:ext cx="177050" cy="208470"/>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4304830" y="4461281"/>
            <a:ext cx="72161" cy="54825"/>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4213174" y="4461281"/>
            <a:ext cx="62039" cy="54825"/>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3993705" y="4461281"/>
            <a:ext cx="160642" cy="75895"/>
          </a:xfrm>
          <a:prstGeom prst="rect">
            <a:avLst/>
          </a:prstGeom>
          <a:blipFill>
            <a:blip r:embed="rId7" cstate="print"/>
            <a:stretch>
              <a:fillRect/>
            </a:stretch>
          </a:blipFill>
        </p:spPr>
        <p:txBody>
          <a:bodyPr wrap="square" lIns="0" tIns="0" rIns="0" bIns="0" rtlCol="0"/>
          <a:lstStyle/>
          <a:p/>
        </p:txBody>
      </p:sp>
      <p:sp>
        <p:nvSpPr>
          <p:cNvPr id="8" name="object 8"/>
          <p:cNvSpPr/>
          <p:nvPr/>
        </p:nvSpPr>
        <p:spPr>
          <a:xfrm>
            <a:off x="4149318" y="4529518"/>
            <a:ext cx="242811" cy="240220"/>
          </a:xfrm>
          <a:prstGeom prst="rect">
            <a:avLst/>
          </a:prstGeom>
          <a:blipFill>
            <a:blip r:embed="rId8" cstate="print"/>
            <a:stretch>
              <a:fillRect/>
            </a:stretch>
          </a:blipFill>
        </p:spPr>
        <p:txBody>
          <a:bodyPr wrap="square" lIns="0" tIns="0" rIns="0" bIns="0" rtlCol="0"/>
          <a:lstStyle/>
          <a:p/>
        </p:txBody>
      </p:sp>
      <p:sp>
        <p:nvSpPr>
          <p:cNvPr id="9" name="object 9"/>
          <p:cNvSpPr/>
          <p:nvPr/>
        </p:nvSpPr>
        <p:spPr>
          <a:xfrm>
            <a:off x="4381830" y="4461281"/>
            <a:ext cx="504380" cy="308787"/>
          </a:xfrm>
          <a:prstGeom prst="rect">
            <a:avLst/>
          </a:prstGeom>
          <a:blipFill>
            <a:blip r:embed="rId9" cstate="print"/>
            <a:stretch>
              <a:fillRect/>
            </a:stretch>
          </a:blipFill>
        </p:spPr>
        <p:txBody>
          <a:bodyPr wrap="square" lIns="0" tIns="0" rIns="0" bIns="0" rtlCol="0"/>
          <a:lstStyle/>
          <a:p/>
        </p:txBody>
      </p:sp>
      <p:sp>
        <p:nvSpPr>
          <p:cNvPr id="10" name="object 10"/>
          <p:cNvSpPr/>
          <p:nvPr/>
        </p:nvSpPr>
        <p:spPr>
          <a:xfrm>
            <a:off x="3341027" y="4461384"/>
            <a:ext cx="414223" cy="106348"/>
          </a:xfrm>
          <a:prstGeom prst="rect">
            <a:avLst/>
          </a:prstGeom>
          <a:blipFill>
            <a:blip r:embed="rId10" cstate="print"/>
            <a:stretch>
              <a:fillRect/>
            </a:stretch>
          </a:blipFill>
        </p:spPr>
        <p:txBody>
          <a:bodyPr wrap="square" lIns="0" tIns="0" rIns="0" bIns="0" rtlCol="0"/>
          <a:lstStyle/>
          <a:p/>
        </p:txBody>
      </p:sp>
      <p:sp>
        <p:nvSpPr>
          <p:cNvPr id="11" name="object 11"/>
          <p:cNvSpPr/>
          <p:nvPr/>
        </p:nvSpPr>
        <p:spPr>
          <a:xfrm>
            <a:off x="3364534" y="4461408"/>
            <a:ext cx="539610" cy="99085"/>
          </a:xfrm>
          <a:prstGeom prst="rect">
            <a:avLst/>
          </a:prstGeom>
          <a:blipFill>
            <a:blip r:embed="rId11" cstate="print"/>
            <a:stretch>
              <a:fillRect/>
            </a:stretch>
          </a:blipFill>
        </p:spPr>
        <p:txBody>
          <a:bodyPr wrap="square" lIns="0" tIns="0" rIns="0" bIns="0" rtlCol="0"/>
          <a:lstStyle/>
          <a:p/>
        </p:txBody>
      </p:sp>
      <p:sp>
        <p:nvSpPr>
          <p:cNvPr id="12" name="object 12"/>
          <p:cNvSpPr/>
          <p:nvPr/>
        </p:nvSpPr>
        <p:spPr>
          <a:xfrm>
            <a:off x="2564993" y="4783836"/>
            <a:ext cx="123520" cy="71285"/>
          </a:xfrm>
          <a:prstGeom prst="rect">
            <a:avLst/>
          </a:prstGeom>
          <a:blipFill>
            <a:blip r:embed="rId12" cstate="print"/>
            <a:stretch>
              <a:fillRect/>
            </a:stretch>
          </a:blipFill>
        </p:spPr>
        <p:txBody>
          <a:bodyPr wrap="square" lIns="0" tIns="0" rIns="0" bIns="0" rtlCol="0"/>
          <a:lstStyle/>
          <a:p/>
        </p:txBody>
      </p:sp>
      <p:sp>
        <p:nvSpPr>
          <p:cNvPr id="13" name="object 13"/>
          <p:cNvSpPr/>
          <p:nvPr/>
        </p:nvSpPr>
        <p:spPr>
          <a:xfrm>
            <a:off x="2684584" y="4800727"/>
            <a:ext cx="79871" cy="55664"/>
          </a:xfrm>
          <a:prstGeom prst="rect">
            <a:avLst/>
          </a:prstGeom>
          <a:blipFill>
            <a:blip r:embed="rId13" cstate="print"/>
            <a:stretch>
              <a:fillRect/>
            </a:stretch>
          </a:blipFill>
        </p:spPr>
        <p:txBody>
          <a:bodyPr wrap="square" lIns="0" tIns="0" rIns="0" bIns="0" rtlCol="0"/>
          <a:lstStyle/>
          <a:p/>
        </p:txBody>
      </p:sp>
      <p:sp>
        <p:nvSpPr>
          <p:cNvPr id="14" name="object 14"/>
          <p:cNvSpPr/>
          <p:nvPr/>
        </p:nvSpPr>
        <p:spPr>
          <a:xfrm>
            <a:off x="2767025" y="4789335"/>
            <a:ext cx="55156" cy="67056"/>
          </a:xfrm>
          <a:prstGeom prst="rect">
            <a:avLst/>
          </a:prstGeom>
          <a:blipFill>
            <a:blip r:embed="rId14" cstate="print"/>
            <a:stretch>
              <a:fillRect/>
            </a:stretch>
          </a:blipFill>
        </p:spPr>
        <p:txBody>
          <a:bodyPr wrap="square" lIns="0" tIns="0" rIns="0" bIns="0" rtlCol="0"/>
          <a:lstStyle/>
          <a:p/>
        </p:txBody>
      </p:sp>
      <p:sp>
        <p:nvSpPr>
          <p:cNvPr id="15" name="object 15"/>
          <p:cNvSpPr/>
          <p:nvPr/>
        </p:nvSpPr>
        <p:spPr>
          <a:xfrm>
            <a:off x="2829344" y="4802022"/>
            <a:ext cx="131305" cy="53098"/>
          </a:xfrm>
          <a:prstGeom prst="rect">
            <a:avLst/>
          </a:prstGeom>
          <a:blipFill>
            <a:blip r:embed="rId15" cstate="print"/>
            <a:stretch>
              <a:fillRect/>
            </a:stretch>
          </a:blipFill>
        </p:spPr>
        <p:txBody>
          <a:bodyPr wrap="square" lIns="0" tIns="0" rIns="0" bIns="0" rtlCol="0"/>
          <a:lstStyle/>
          <a:p/>
        </p:txBody>
      </p:sp>
      <p:sp>
        <p:nvSpPr>
          <p:cNvPr id="16" name="object 16"/>
          <p:cNvSpPr/>
          <p:nvPr/>
        </p:nvSpPr>
        <p:spPr>
          <a:xfrm>
            <a:off x="2955696" y="4800727"/>
            <a:ext cx="85636" cy="55664"/>
          </a:xfrm>
          <a:prstGeom prst="rect">
            <a:avLst/>
          </a:prstGeom>
          <a:blipFill>
            <a:blip r:embed="rId16" cstate="print"/>
            <a:stretch>
              <a:fillRect/>
            </a:stretch>
          </a:blipFill>
        </p:spPr>
        <p:txBody>
          <a:bodyPr wrap="square" lIns="0" tIns="0" rIns="0" bIns="0" rtlCol="0"/>
          <a:lstStyle/>
          <a:p/>
        </p:txBody>
      </p:sp>
      <p:sp>
        <p:nvSpPr>
          <p:cNvPr id="17" name="object 17"/>
          <p:cNvSpPr/>
          <p:nvPr/>
        </p:nvSpPr>
        <p:spPr>
          <a:xfrm>
            <a:off x="3041040" y="4800727"/>
            <a:ext cx="65938" cy="54394"/>
          </a:xfrm>
          <a:prstGeom prst="rect">
            <a:avLst/>
          </a:prstGeom>
          <a:blipFill>
            <a:blip r:embed="rId17" cstate="print"/>
            <a:stretch>
              <a:fillRect/>
            </a:stretch>
          </a:blipFill>
        </p:spPr>
        <p:txBody>
          <a:bodyPr wrap="square" lIns="0" tIns="0" rIns="0" bIns="0" rtlCol="0"/>
          <a:lstStyle/>
          <a:p/>
        </p:txBody>
      </p:sp>
      <p:sp>
        <p:nvSpPr>
          <p:cNvPr id="18" name="object 18"/>
          <p:cNvSpPr/>
          <p:nvPr/>
        </p:nvSpPr>
        <p:spPr>
          <a:xfrm>
            <a:off x="3135045" y="4802022"/>
            <a:ext cx="56781" cy="53098"/>
          </a:xfrm>
          <a:prstGeom prst="rect">
            <a:avLst/>
          </a:prstGeom>
          <a:blipFill>
            <a:blip r:embed="rId18" cstate="print"/>
            <a:stretch>
              <a:fillRect/>
            </a:stretch>
          </a:blipFill>
        </p:spPr>
        <p:txBody>
          <a:bodyPr wrap="square" lIns="0" tIns="0" rIns="0" bIns="0" rtlCol="0"/>
          <a:lstStyle/>
          <a:p/>
        </p:txBody>
      </p:sp>
      <p:sp>
        <p:nvSpPr>
          <p:cNvPr id="19" name="object 19"/>
          <p:cNvSpPr/>
          <p:nvPr/>
        </p:nvSpPr>
        <p:spPr>
          <a:xfrm>
            <a:off x="3102419" y="4783836"/>
            <a:ext cx="47332" cy="71285"/>
          </a:xfrm>
          <a:prstGeom prst="rect">
            <a:avLst/>
          </a:prstGeom>
          <a:blipFill>
            <a:blip r:embed="rId19" cstate="print"/>
            <a:stretch>
              <a:fillRect/>
            </a:stretch>
          </a:blipFill>
        </p:spPr>
        <p:txBody>
          <a:bodyPr wrap="square" lIns="0" tIns="0" rIns="0" bIns="0" rtlCol="0"/>
          <a:lstStyle/>
          <a:p/>
        </p:txBody>
      </p:sp>
      <p:sp>
        <p:nvSpPr>
          <p:cNvPr id="20" name="object 20"/>
          <p:cNvSpPr/>
          <p:nvPr/>
        </p:nvSpPr>
        <p:spPr>
          <a:xfrm>
            <a:off x="3188563" y="4800727"/>
            <a:ext cx="69392" cy="55664"/>
          </a:xfrm>
          <a:prstGeom prst="rect">
            <a:avLst/>
          </a:prstGeom>
          <a:blipFill>
            <a:blip r:embed="rId20" cstate="print"/>
            <a:stretch>
              <a:fillRect/>
            </a:stretch>
          </a:blipFill>
        </p:spPr>
        <p:txBody>
          <a:bodyPr wrap="square" lIns="0" tIns="0" rIns="0" bIns="0" rtlCol="0"/>
          <a:lstStyle/>
          <a:p/>
        </p:txBody>
      </p:sp>
      <p:sp>
        <p:nvSpPr>
          <p:cNvPr id="21" name="object 21"/>
          <p:cNvSpPr/>
          <p:nvPr/>
        </p:nvSpPr>
        <p:spPr>
          <a:xfrm>
            <a:off x="2724746" y="4473753"/>
            <a:ext cx="299453" cy="272110"/>
          </a:xfrm>
          <a:prstGeom prst="rect">
            <a:avLst/>
          </a:prstGeom>
          <a:blipFill>
            <a:blip r:embed="rId21" cstate="print"/>
            <a:stretch>
              <a:fillRect/>
            </a:stretch>
          </a:blipFill>
        </p:spPr>
        <p:txBody>
          <a:bodyPr wrap="square" lIns="0" tIns="0" rIns="0" bIns="0" rtlCol="0"/>
          <a:lstStyle/>
          <a:p/>
        </p:txBody>
      </p:sp>
      <p:sp>
        <p:nvSpPr>
          <p:cNvPr id="22" name="object 22"/>
          <p:cNvSpPr/>
          <p:nvPr/>
        </p:nvSpPr>
        <p:spPr>
          <a:xfrm>
            <a:off x="2629077" y="4473753"/>
            <a:ext cx="300367" cy="64477"/>
          </a:xfrm>
          <a:prstGeom prst="rect">
            <a:avLst/>
          </a:prstGeom>
          <a:blipFill>
            <a:blip r:embed="rId22" cstate="print"/>
            <a:stretch>
              <a:fillRect/>
            </a:stretch>
          </a:blipFill>
        </p:spPr>
        <p:txBody>
          <a:bodyPr wrap="square" lIns="0" tIns="0" rIns="0" bIns="0" rtlCol="0"/>
          <a:lstStyle/>
          <a:p/>
        </p:txBody>
      </p:sp>
      <p:sp>
        <p:nvSpPr>
          <p:cNvPr id="23" name="object 23"/>
          <p:cNvSpPr/>
          <p:nvPr/>
        </p:nvSpPr>
        <p:spPr>
          <a:xfrm>
            <a:off x="2604465" y="4544885"/>
            <a:ext cx="167754" cy="200647"/>
          </a:xfrm>
          <a:prstGeom prst="rect">
            <a:avLst/>
          </a:prstGeom>
          <a:blipFill>
            <a:blip r:embed="rId23" cstate="print"/>
            <a:stretch>
              <a:fillRect/>
            </a:stretch>
          </a:blipFill>
        </p:spPr>
        <p:txBody>
          <a:bodyPr wrap="square" lIns="0" tIns="0" rIns="0" bIns="0" rtlCol="0"/>
          <a:lstStyle/>
          <a:p/>
        </p:txBody>
      </p:sp>
      <p:sp>
        <p:nvSpPr>
          <p:cNvPr id="24" name="object 24"/>
          <p:cNvSpPr/>
          <p:nvPr/>
        </p:nvSpPr>
        <p:spPr>
          <a:xfrm>
            <a:off x="3543465" y="4541875"/>
            <a:ext cx="121589" cy="204279"/>
          </a:xfrm>
          <a:prstGeom prst="rect">
            <a:avLst/>
          </a:prstGeom>
          <a:blipFill>
            <a:blip r:embed="rId24" cstate="print"/>
            <a:stretch>
              <a:fillRect/>
            </a:stretch>
          </a:blipFill>
        </p:spPr>
        <p:txBody>
          <a:bodyPr wrap="square" lIns="0" tIns="0" rIns="0" bIns="0" rtlCol="0"/>
          <a:lstStyle/>
          <a:p/>
        </p:txBody>
      </p:sp>
      <p:sp>
        <p:nvSpPr>
          <p:cNvPr id="25" name="object 25"/>
          <p:cNvSpPr/>
          <p:nvPr/>
        </p:nvSpPr>
        <p:spPr>
          <a:xfrm>
            <a:off x="3333051" y="4557077"/>
            <a:ext cx="206451" cy="300380"/>
          </a:xfrm>
          <a:prstGeom prst="rect">
            <a:avLst/>
          </a:prstGeom>
          <a:blipFill>
            <a:blip r:embed="rId25" cstate="print"/>
            <a:stretch>
              <a:fillRect/>
            </a:stretch>
          </a:blipFill>
        </p:spPr>
        <p:txBody>
          <a:bodyPr wrap="square" lIns="0" tIns="0" rIns="0" bIns="0" rtlCol="0"/>
          <a:lstStyle/>
          <a:p/>
        </p:txBody>
      </p:sp>
      <p:sp>
        <p:nvSpPr>
          <p:cNvPr id="26" name="object 26"/>
          <p:cNvSpPr/>
          <p:nvPr/>
        </p:nvSpPr>
        <p:spPr>
          <a:xfrm>
            <a:off x="3299256" y="4577207"/>
            <a:ext cx="113017" cy="168948"/>
          </a:xfrm>
          <a:prstGeom prst="rect">
            <a:avLst/>
          </a:prstGeom>
          <a:blipFill>
            <a:blip r:embed="rId26" cstate="print"/>
            <a:stretch>
              <a:fillRect/>
            </a:stretch>
          </a:blipFill>
        </p:spPr>
        <p:txBody>
          <a:bodyPr wrap="square" lIns="0" tIns="0" rIns="0" bIns="0" rtlCol="0"/>
          <a:lstStyle/>
          <a:p/>
        </p:txBody>
      </p:sp>
      <p:sp>
        <p:nvSpPr>
          <p:cNvPr id="27" name="object 27"/>
          <p:cNvSpPr/>
          <p:nvPr/>
        </p:nvSpPr>
        <p:spPr>
          <a:xfrm>
            <a:off x="3020224" y="4535576"/>
            <a:ext cx="280073" cy="210488"/>
          </a:xfrm>
          <a:prstGeom prst="rect">
            <a:avLst/>
          </a:prstGeom>
          <a:blipFill>
            <a:blip r:embed="rId27" cstate="print"/>
            <a:stretch>
              <a:fillRect/>
            </a:stretch>
          </a:blipFill>
        </p:spPr>
        <p:txBody>
          <a:bodyPr wrap="square" lIns="0" tIns="0" rIns="0" bIns="0" rtlCol="0"/>
          <a:lstStyle/>
          <a:p/>
        </p:txBody>
      </p:sp>
      <p:sp>
        <p:nvSpPr>
          <p:cNvPr id="28" name="object 28"/>
          <p:cNvSpPr/>
          <p:nvPr/>
        </p:nvSpPr>
        <p:spPr>
          <a:xfrm>
            <a:off x="3664229" y="4645012"/>
            <a:ext cx="236423" cy="100720"/>
          </a:xfrm>
          <a:prstGeom prst="rect">
            <a:avLst/>
          </a:prstGeom>
          <a:blipFill>
            <a:blip r:embed="rId28" cstate="print"/>
            <a:stretch>
              <a:fillRect/>
            </a:stretch>
          </a:blipFill>
        </p:spPr>
        <p:txBody>
          <a:bodyPr wrap="square" lIns="0" tIns="0" rIns="0" bIns="0" rtlCol="0"/>
          <a:lstStyle/>
          <a:p/>
        </p:txBody>
      </p:sp>
      <p:sp>
        <p:nvSpPr>
          <p:cNvPr id="29" name="object 29"/>
          <p:cNvSpPr/>
          <p:nvPr/>
        </p:nvSpPr>
        <p:spPr>
          <a:xfrm>
            <a:off x="3666504" y="4533443"/>
            <a:ext cx="261986" cy="186188"/>
          </a:xfrm>
          <a:prstGeom prst="rect">
            <a:avLst/>
          </a:prstGeom>
          <a:blipFill>
            <a:blip r:embed="rId29" cstate="print"/>
            <a:stretch>
              <a:fillRect/>
            </a:stretch>
          </a:blipFill>
        </p:spPr>
        <p:txBody>
          <a:bodyPr wrap="square" lIns="0" tIns="0" rIns="0" bIns="0" rtlCol="0"/>
          <a:lstStyle/>
          <a:p/>
        </p:txBody>
      </p:sp>
      <p:sp>
        <p:nvSpPr>
          <p:cNvPr id="30" name="object 30"/>
          <p:cNvSpPr/>
          <p:nvPr/>
        </p:nvSpPr>
        <p:spPr>
          <a:xfrm>
            <a:off x="670979" y="8485289"/>
            <a:ext cx="916724" cy="914577"/>
          </a:xfrm>
          <a:prstGeom prst="rect">
            <a:avLst/>
          </a:prstGeom>
          <a:blipFill>
            <a:blip r:embed="rId30"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299"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与场景亲密接触</a:t>
            </a:r>
            <a:endParaRPr sz="900">
              <a:latin typeface="黑体"/>
              <a:cs typeface="黑体"/>
            </a:endParaRPr>
          </a:p>
        </p:txBody>
      </p:sp>
      <p:sp>
        <p:nvSpPr>
          <p:cNvPr id="3" name="object 3"/>
          <p:cNvSpPr txBox="1"/>
          <p:nvPr/>
        </p:nvSpPr>
        <p:spPr>
          <a:xfrm>
            <a:off x="1287416"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做方案创新专家</a:t>
            </a:r>
            <a:endParaRPr sz="900">
              <a:latin typeface="黑体"/>
              <a:cs typeface="黑体"/>
            </a:endParaRPr>
          </a:p>
        </p:txBody>
      </p:sp>
      <p:sp>
        <p:nvSpPr>
          <p:cNvPr id="4" name="object 4"/>
          <p:cNvSpPr txBox="1"/>
          <p:nvPr/>
        </p:nvSpPr>
        <p:spPr>
          <a:xfrm>
            <a:off x="1805213" y="901452"/>
            <a:ext cx="4962525" cy="8604250"/>
          </a:xfrm>
          <a:prstGeom prst="rect">
            <a:avLst/>
          </a:prstGeom>
        </p:spPr>
        <p:txBody>
          <a:bodyPr wrap="square" lIns="0" tIns="0" rIns="0" bIns="0" rtlCol="0" vert="horz">
            <a:spAutoFit/>
          </a:bodyPr>
          <a:lstStyle/>
          <a:p>
            <a:pPr marL="12700">
              <a:lnSpc>
                <a:spcPct val="100000"/>
              </a:lnSpc>
            </a:pPr>
            <a:r>
              <a:rPr dirty="0" sz="2000">
                <a:solidFill>
                  <a:srgbClr val="ED1941"/>
                </a:solidFill>
                <a:latin typeface="微软雅黑"/>
                <a:cs typeface="微软雅黑"/>
              </a:rPr>
              <a:t>产品概述</a:t>
            </a:r>
            <a:endParaRPr sz="2000">
              <a:latin typeface="微软雅黑"/>
              <a:cs typeface="微软雅黑"/>
            </a:endParaRPr>
          </a:p>
          <a:p>
            <a:pPr algn="just" marL="12700" marR="8255" indent="233679">
              <a:lnSpc>
                <a:spcPct val="129700"/>
              </a:lnSpc>
              <a:spcBef>
                <a:spcPts val="1355"/>
              </a:spcBef>
            </a:pPr>
            <a:r>
              <a:rPr dirty="0" sz="900" spc="5">
                <a:solidFill>
                  <a:srgbClr val="808285"/>
                </a:solidFill>
                <a:latin typeface="Arial"/>
                <a:cs typeface="Arial"/>
              </a:rPr>
              <a:t>RG-S5750-H</a:t>
            </a:r>
            <a:r>
              <a:rPr dirty="0" sz="900" spc="5">
                <a:solidFill>
                  <a:srgbClr val="808285"/>
                </a:solidFill>
                <a:latin typeface="黑体"/>
                <a:cs typeface="黑体"/>
              </a:rPr>
              <a:t>系列交换机是锐捷网络最新推出的高性能、强安全、集成多业务的新一代以太网 </a:t>
            </a:r>
            <a:r>
              <a:rPr dirty="0" sz="900">
                <a:solidFill>
                  <a:srgbClr val="808285"/>
                </a:solidFill>
                <a:latin typeface="黑体"/>
                <a:cs typeface="黑体"/>
              </a:rPr>
              <a:t>交换机，该系列交换机采用业界超前硬件架构设计，搭载锐捷网络最新的</a:t>
            </a:r>
            <a:r>
              <a:rPr dirty="0" sz="900">
                <a:solidFill>
                  <a:srgbClr val="808285"/>
                </a:solidFill>
                <a:latin typeface="Arial"/>
                <a:cs typeface="Arial"/>
              </a:rPr>
              <a:t>RGOS</a:t>
            </a:r>
            <a:r>
              <a:rPr dirty="0" sz="900" spc="-65">
                <a:solidFill>
                  <a:srgbClr val="808285"/>
                </a:solidFill>
                <a:latin typeface="Arial"/>
                <a:cs typeface="Arial"/>
              </a:rPr>
              <a:t>1</a:t>
            </a:r>
            <a:r>
              <a:rPr dirty="0" sz="900">
                <a:solidFill>
                  <a:srgbClr val="808285"/>
                </a:solidFill>
                <a:latin typeface="Arial"/>
                <a:cs typeface="Arial"/>
              </a:rPr>
              <a:t>1.X</a:t>
            </a:r>
            <a:r>
              <a:rPr dirty="0" sz="900">
                <a:solidFill>
                  <a:srgbClr val="808285"/>
                </a:solidFill>
                <a:latin typeface="黑体"/>
                <a:cs typeface="黑体"/>
              </a:rPr>
              <a:t>模块化操作系 统，提供更大的表项规格、更快的硬件处理性能、更便捷的操作使用体验。</a:t>
            </a:r>
            <a:endParaRPr sz="900">
              <a:latin typeface="黑体"/>
              <a:cs typeface="黑体"/>
            </a:endParaRPr>
          </a:p>
          <a:p>
            <a:pPr algn="just" marL="12700" marR="7620" indent="233679">
              <a:lnSpc>
                <a:spcPct val="129700"/>
              </a:lnSpc>
              <a:spcBef>
                <a:spcPts val="565"/>
              </a:spcBef>
            </a:pPr>
            <a:r>
              <a:rPr dirty="0" sz="900" spc="15">
                <a:solidFill>
                  <a:srgbClr val="808285"/>
                </a:solidFill>
                <a:latin typeface="Arial"/>
                <a:cs typeface="Arial"/>
              </a:rPr>
              <a:t>R</a:t>
            </a:r>
            <a:r>
              <a:rPr dirty="0" sz="900" spc="15">
                <a:solidFill>
                  <a:srgbClr val="808285"/>
                </a:solidFill>
                <a:latin typeface="Arial"/>
                <a:cs typeface="Arial"/>
              </a:rPr>
              <a:t>G-S5</a:t>
            </a:r>
            <a:r>
              <a:rPr dirty="0" sz="900" spc="15">
                <a:solidFill>
                  <a:srgbClr val="808285"/>
                </a:solidFill>
                <a:latin typeface="Arial"/>
                <a:cs typeface="Arial"/>
              </a:rPr>
              <a:t>75</a:t>
            </a:r>
            <a:r>
              <a:rPr dirty="0" sz="900" spc="15">
                <a:solidFill>
                  <a:srgbClr val="808285"/>
                </a:solidFill>
                <a:latin typeface="Arial"/>
                <a:cs typeface="Arial"/>
              </a:rPr>
              <a:t>0</a:t>
            </a:r>
            <a:r>
              <a:rPr dirty="0" sz="900" spc="15">
                <a:solidFill>
                  <a:srgbClr val="808285"/>
                </a:solidFill>
                <a:latin typeface="Arial"/>
                <a:cs typeface="Arial"/>
              </a:rPr>
              <a:t>-H</a:t>
            </a:r>
            <a:r>
              <a:rPr dirty="0" sz="900" spc="15">
                <a:solidFill>
                  <a:srgbClr val="808285"/>
                </a:solidFill>
                <a:latin typeface="黑体"/>
                <a:cs typeface="黑体"/>
              </a:rPr>
              <a:t>系列提供灵活的千兆接入及高密度的万兆端口扩展能力，全系列交换机均固化</a:t>
            </a:r>
            <a:r>
              <a:rPr dirty="0" sz="900">
                <a:solidFill>
                  <a:srgbClr val="808285"/>
                </a:solidFill>
                <a:latin typeface="Arial"/>
                <a:cs typeface="Arial"/>
              </a:rPr>
              <a:t>4 </a:t>
            </a:r>
            <a:r>
              <a:rPr dirty="0" sz="900">
                <a:solidFill>
                  <a:srgbClr val="808285"/>
                </a:solidFill>
                <a:latin typeface="黑体"/>
                <a:cs typeface="黑体"/>
              </a:rPr>
              <a:t>端口万兆光，采用双扩展槽设计，支持高密、高性能端口上行能力。充分满足用户高密度接入和高 性能汇聚的需求。</a:t>
            </a:r>
            <a:endParaRPr sz="900">
              <a:latin typeface="黑体"/>
              <a:cs typeface="黑体"/>
            </a:endParaRPr>
          </a:p>
          <a:p>
            <a:pPr algn="just" marL="12700" marR="7620" indent="233679">
              <a:lnSpc>
                <a:spcPct val="129700"/>
              </a:lnSpc>
              <a:spcBef>
                <a:spcPts val="565"/>
              </a:spcBef>
            </a:pPr>
            <a:r>
              <a:rPr dirty="0" sz="900" spc="5">
                <a:solidFill>
                  <a:srgbClr val="808285"/>
                </a:solidFill>
                <a:latin typeface="Arial"/>
                <a:cs typeface="Arial"/>
              </a:rPr>
              <a:t>RG-S5750-H</a:t>
            </a:r>
            <a:r>
              <a:rPr dirty="0" sz="900" spc="5">
                <a:solidFill>
                  <a:srgbClr val="808285"/>
                </a:solidFill>
                <a:latin typeface="黑体"/>
                <a:cs typeface="黑体"/>
              </a:rPr>
              <a:t>系列交换机以极高的性价比为大型网络汇聚、中小型网络核心、数据中心服务器 </a:t>
            </a:r>
            <a:r>
              <a:rPr dirty="0" sz="900">
                <a:solidFill>
                  <a:srgbClr val="808285"/>
                </a:solidFill>
                <a:latin typeface="黑体"/>
                <a:cs typeface="黑体"/>
              </a:rPr>
              <a:t>接入提供了高性能、完善的端到端的服务质量、灵活丰富的安全设置，最大化满足高速、安全、智</a:t>
            </a:r>
            <a:r>
              <a:rPr dirty="0" sz="900">
                <a:solidFill>
                  <a:srgbClr val="808285"/>
                </a:solidFill>
                <a:latin typeface="黑体"/>
                <a:cs typeface="黑体"/>
              </a:rPr>
              <a:t> 能的企业网需求。</a:t>
            </a:r>
            <a:endParaRPr sz="900">
              <a:latin typeface="黑体"/>
              <a:cs typeface="黑体"/>
            </a:endParaRPr>
          </a:p>
          <a:p>
            <a:pPr algn="just" marL="12700" marR="9525" indent="233679">
              <a:lnSpc>
                <a:spcPct val="129700"/>
              </a:lnSpc>
              <a:spcBef>
                <a:spcPts val="565"/>
              </a:spcBef>
            </a:pPr>
            <a:r>
              <a:rPr dirty="0" sz="900" spc="45">
                <a:solidFill>
                  <a:srgbClr val="808285"/>
                </a:solidFill>
                <a:latin typeface="Arial"/>
                <a:cs typeface="Arial"/>
              </a:rPr>
              <a:t>RG-S</a:t>
            </a:r>
            <a:r>
              <a:rPr dirty="0" sz="900" spc="45">
                <a:solidFill>
                  <a:srgbClr val="808285"/>
                </a:solidFill>
                <a:latin typeface="Arial"/>
                <a:cs typeface="Arial"/>
              </a:rPr>
              <a:t>5750-</a:t>
            </a:r>
            <a:r>
              <a:rPr dirty="0" sz="900" spc="45">
                <a:solidFill>
                  <a:srgbClr val="808285"/>
                </a:solidFill>
                <a:latin typeface="Arial"/>
                <a:cs typeface="Arial"/>
              </a:rPr>
              <a:t>H</a:t>
            </a:r>
            <a:r>
              <a:rPr dirty="0" sz="900" spc="45">
                <a:solidFill>
                  <a:srgbClr val="808285"/>
                </a:solidFill>
                <a:latin typeface="黑体"/>
                <a:cs typeface="黑体"/>
              </a:rPr>
              <a:t>系列交换机具备内</a:t>
            </a:r>
            <a:r>
              <a:rPr dirty="0" sz="900" spc="40">
                <a:solidFill>
                  <a:srgbClr val="808285"/>
                </a:solidFill>
                <a:latin typeface="黑体"/>
                <a:cs typeface="黑体"/>
              </a:rPr>
              <a:t>置</a:t>
            </a:r>
            <a:r>
              <a:rPr dirty="0" sz="900" spc="45">
                <a:solidFill>
                  <a:srgbClr val="808285"/>
                </a:solidFill>
                <a:latin typeface="Arial"/>
                <a:cs typeface="Arial"/>
              </a:rPr>
              <a:t>A</a:t>
            </a:r>
            <a:r>
              <a:rPr dirty="0" sz="900" spc="45">
                <a:solidFill>
                  <a:srgbClr val="808285"/>
                </a:solidFill>
                <a:latin typeface="Arial"/>
                <a:cs typeface="Arial"/>
              </a:rPr>
              <a:t>C</a:t>
            </a:r>
            <a:r>
              <a:rPr dirty="0" sz="900" spc="45">
                <a:solidFill>
                  <a:srgbClr val="808285"/>
                </a:solidFill>
                <a:latin typeface="黑体"/>
                <a:cs typeface="黑体"/>
              </a:rPr>
              <a:t>功能，实现有线无线一体化集成，最大可管理</a:t>
            </a:r>
            <a:r>
              <a:rPr dirty="0" sz="900" spc="45">
                <a:solidFill>
                  <a:srgbClr val="808285"/>
                </a:solidFill>
                <a:latin typeface="Arial"/>
                <a:cs typeface="Arial"/>
              </a:rPr>
              <a:t>256</a:t>
            </a:r>
            <a:r>
              <a:rPr dirty="0" sz="900">
                <a:solidFill>
                  <a:srgbClr val="808285"/>
                </a:solidFill>
                <a:latin typeface="黑体"/>
                <a:cs typeface="黑体"/>
              </a:rPr>
              <a:t>个 </a:t>
            </a:r>
            <a:r>
              <a:rPr dirty="0" sz="900">
                <a:solidFill>
                  <a:srgbClr val="808285"/>
                </a:solidFill>
                <a:latin typeface="Arial"/>
                <a:cs typeface="Arial"/>
              </a:rPr>
              <a:t>AP</a:t>
            </a:r>
            <a:r>
              <a:rPr dirty="0" sz="900">
                <a:solidFill>
                  <a:srgbClr val="808285"/>
                </a:solidFill>
                <a:latin typeface="黑体"/>
                <a:cs typeface="黑体"/>
              </a:rPr>
              <a:t>，同时支持集群功能，在主</a:t>
            </a:r>
            <a:r>
              <a:rPr dirty="0" sz="900">
                <a:solidFill>
                  <a:srgbClr val="808285"/>
                </a:solidFill>
                <a:latin typeface="Arial"/>
                <a:cs typeface="Arial"/>
              </a:rPr>
              <a:t>A</a:t>
            </a:r>
            <a:r>
              <a:rPr dirty="0" sz="900" spc="-5">
                <a:solidFill>
                  <a:srgbClr val="808285"/>
                </a:solidFill>
                <a:latin typeface="Arial"/>
                <a:cs typeface="Arial"/>
              </a:rPr>
              <a:t>C</a:t>
            </a:r>
            <a:r>
              <a:rPr dirty="0" sz="900">
                <a:solidFill>
                  <a:srgbClr val="808285"/>
                </a:solidFill>
                <a:latin typeface="黑体"/>
                <a:cs typeface="黑体"/>
              </a:rPr>
              <a:t>故障后可以切换到备</a:t>
            </a:r>
            <a:r>
              <a:rPr dirty="0" sz="900">
                <a:solidFill>
                  <a:srgbClr val="808285"/>
                </a:solidFill>
                <a:latin typeface="Arial"/>
                <a:cs typeface="Arial"/>
              </a:rPr>
              <a:t>A</a:t>
            </a:r>
            <a:r>
              <a:rPr dirty="0" sz="900" spc="-5">
                <a:solidFill>
                  <a:srgbClr val="808285"/>
                </a:solidFill>
                <a:latin typeface="Arial"/>
                <a:cs typeface="Arial"/>
              </a:rPr>
              <a:t>C</a:t>
            </a:r>
            <a:r>
              <a:rPr dirty="0" sz="900">
                <a:solidFill>
                  <a:srgbClr val="808285"/>
                </a:solidFill>
                <a:latin typeface="黑体"/>
                <a:cs typeface="黑体"/>
              </a:rPr>
              <a:t>，当主</a:t>
            </a:r>
            <a:r>
              <a:rPr dirty="0" sz="900">
                <a:solidFill>
                  <a:srgbClr val="808285"/>
                </a:solidFill>
                <a:latin typeface="Arial"/>
                <a:cs typeface="Arial"/>
              </a:rPr>
              <a:t>A</a:t>
            </a:r>
            <a:r>
              <a:rPr dirty="0" sz="900" spc="-5">
                <a:solidFill>
                  <a:srgbClr val="808285"/>
                </a:solidFill>
                <a:latin typeface="Arial"/>
                <a:cs typeface="Arial"/>
              </a:rPr>
              <a:t>C</a:t>
            </a:r>
            <a:r>
              <a:rPr dirty="0" sz="900">
                <a:solidFill>
                  <a:srgbClr val="808285"/>
                </a:solidFill>
                <a:latin typeface="黑体"/>
                <a:cs typeface="黑体"/>
              </a:rPr>
              <a:t>故障恢复后可切换回主</a:t>
            </a:r>
            <a:r>
              <a:rPr dirty="0" sz="900">
                <a:solidFill>
                  <a:srgbClr val="808285"/>
                </a:solidFill>
                <a:latin typeface="Arial"/>
                <a:cs typeface="Arial"/>
              </a:rPr>
              <a:t>A</a:t>
            </a:r>
            <a:r>
              <a:rPr dirty="0" sz="900" spc="-5">
                <a:solidFill>
                  <a:srgbClr val="808285"/>
                </a:solidFill>
                <a:latin typeface="Arial"/>
                <a:cs typeface="Arial"/>
              </a:rPr>
              <a:t>C</a:t>
            </a:r>
            <a:r>
              <a:rPr dirty="0" sz="900">
                <a:solidFill>
                  <a:srgbClr val="808285"/>
                </a:solidFill>
                <a:latin typeface="黑体"/>
                <a:cs typeface="黑体"/>
              </a:rPr>
              <a:t>。</a:t>
            </a:r>
            <a:endParaRPr sz="900">
              <a:latin typeface="黑体"/>
              <a:cs typeface="黑体"/>
            </a:endParaRPr>
          </a:p>
          <a:p>
            <a:pPr>
              <a:lnSpc>
                <a:spcPct val="100000"/>
              </a:lnSpc>
            </a:pPr>
            <a:endParaRPr sz="900">
              <a:latin typeface="Times New Roman"/>
              <a:cs typeface="Times New Roman"/>
            </a:endParaRPr>
          </a:p>
          <a:p>
            <a:pPr>
              <a:lnSpc>
                <a:spcPct val="100000"/>
              </a:lnSpc>
              <a:spcBef>
                <a:spcPts val="22"/>
              </a:spcBef>
            </a:pPr>
            <a:endParaRPr sz="1300">
              <a:latin typeface="Times New Roman"/>
              <a:cs typeface="Times New Roman"/>
            </a:endParaRPr>
          </a:p>
          <a:p>
            <a:pPr marL="12700">
              <a:lnSpc>
                <a:spcPct val="100000"/>
              </a:lnSpc>
            </a:pPr>
            <a:r>
              <a:rPr dirty="0" sz="2000">
                <a:solidFill>
                  <a:srgbClr val="ED1941"/>
                </a:solidFill>
                <a:latin typeface="微软雅黑"/>
                <a:cs typeface="微软雅黑"/>
              </a:rPr>
              <a:t>产品特性</a:t>
            </a:r>
            <a:endParaRPr sz="2000">
              <a:latin typeface="微软雅黑"/>
              <a:cs typeface="微软雅黑"/>
            </a:endParaRPr>
          </a:p>
          <a:p>
            <a:pPr marL="12700">
              <a:lnSpc>
                <a:spcPct val="100000"/>
              </a:lnSpc>
              <a:spcBef>
                <a:spcPts val="1530"/>
              </a:spcBef>
            </a:pPr>
            <a:r>
              <a:rPr dirty="0" sz="1400">
                <a:solidFill>
                  <a:srgbClr val="231F20"/>
                </a:solidFill>
                <a:latin typeface="黑体"/>
                <a:cs typeface="黑体"/>
              </a:rPr>
              <a:t>高性能、高扩展性</a:t>
            </a:r>
            <a:endParaRPr sz="1400">
              <a:latin typeface="黑体"/>
              <a:cs typeface="黑体"/>
            </a:endParaRPr>
          </a:p>
          <a:p>
            <a:pPr algn="just" marL="12700" marR="9525" indent="233679">
              <a:lnSpc>
                <a:spcPct val="129700"/>
              </a:lnSpc>
              <a:spcBef>
                <a:spcPts val="870"/>
              </a:spcBef>
            </a:pPr>
            <a:r>
              <a:rPr dirty="0" sz="900" spc="-5">
                <a:solidFill>
                  <a:srgbClr val="808285"/>
                </a:solidFill>
                <a:latin typeface="Arial"/>
                <a:cs typeface="Arial"/>
              </a:rPr>
              <a:t>RG-S5750-H</a:t>
            </a:r>
            <a:r>
              <a:rPr dirty="0" sz="900" spc="-5">
                <a:solidFill>
                  <a:srgbClr val="808285"/>
                </a:solidFill>
                <a:latin typeface="黑体"/>
                <a:cs typeface="黑体"/>
              </a:rPr>
              <a:t>系列交换机固化</a:t>
            </a:r>
            <a:r>
              <a:rPr dirty="0" sz="900" spc="-10">
                <a:solidFill>
                  <a:srgbClr val="808285"/>
                </a:solidFill>
                <a:latin typeface="Arial"/>
                <a:cs typeface="Arial"/>
              </a:rPr>
              <a:t>4</a:t>
            </a:r>
            <a:r>
              <a:rPr dirty="0" sz="900" spc="-5">
                <a:solidFill>
                  <a:srgbClr val="808285"/>
                </a:solidFill>
                <a:latin typeface="黑体"/>
                <a:cs typeface="黑体"/>
              </a:rPr>
              <a:t>端口万兆光，可根据用户需要灵活选择不同数量的万兆光口，完 </a:t>
            </a:r>
            <a:r>
              <a:rPr dirty="0" sz="900" spc="-20">
                <a:solidFill>
                  <a:srgbClr val="808285"/>
                </a:solidFill>
                <a:latin typeface="黑体"/>
                <a:cs typeface="黑体"/>
              </a:rPr>
              <a:t>全满足大型企业园区网汇聚或中小型网络核心部署需求。可支持高达</a:t>
            </a:r>
            <a:r>
              <a:rPr dirty="0" sz="900" spc="-20">
                <a:solidFill>
                  <a:srgbClr val="808285"/>
                </a:solidFill>
                <a:latin typeface="Arial"/>
                <a:cs typeface="Arial"/>
              </a:rPr>
              <a:t>64K</a:t>
            </a:r>
            <a:r>
              <a:rPr dirty="0" sz="900" spc="-20">
                <a:solidFill>
                  <a:srgbClr val="808285"/>
                </a:solidFill>
                <a:latin typeface="黑体"/>
                <a:cs typeface="黑体"/>
              </a:rPr>
              <a:t>的</a:t>
            </a:r>
            <a:r>
              <a:rPr dirty="0" sz="900" spc="-20">
                <a:solidFill>
                  <a:srgbClr val="808285"/>
                </a:solidFill>
                <a:latin typeface="Arial"/>
                <a:cs typeface="Arial"/>
              </a:rPr>
              <a:t>MAC</a:t>
            </a:r>
            <a:r>
              <a:rPr dirty="0" sz="900" spc="-20">
                <a:solidFill>
                  <a:srgbClr val="808285"/>
                </a:solidFill>
                <a:latin typeface="黑体"/>
                <a:cs typeface="黑体"/>
              </a:rPr>
              <a:t>地址容量。</a:t>
            </a:r>
            <a:endParaRPr sz="900">
              <a:latin typeface="黑体"/>
              <a:cs typeface="黑体"/>
            </a:endParaRPr>
          </a:p>
          <a:p>
            <a:pPr>
              <a:lnSpc>
                <a:spcPct val="100000"/>
              </a:lnSpc>
            </a:pPr>
            <a:endParaRPr sz="900">
              <a:latin typeface="Times New Roman"/>
              <a:cs typeface="Times New Roman"/>
            </a:endParaRPr>
          </a:p>
          <a:p>
            <a:pPr marL="12700">
              <a:lnSpc>
                <a:spcPct val="100000"/>
              </a:lnSpc>
              <a:spcBef>
                <a:spcPts val="615"/>
              </a:spcBef>
            </a:pPr>
            <a:r>
              <a:rPr dirty="0" sz="1400">
                <a:solidFill>
                  <a:srgbClr val="231F20"/>
                </a:solidFill>
                <a:latin typeface="Arial"/>
                <a:cs typeface="Arial"/>
              </a:rPr>
              <a:t>IPv4/IPv</a:t>
            </a:r>
            <a:r>
              <a:rPr dirty="0" sz="1400" spc="-5">
                <a:solidFill>
                  <a:srgbClr val="231F20"/>
                </a:solidFill>
                <a:latin typeface="Arial"/>
                <a:cs typeface="Arial"/>
              </a:rPr>
              <a:t>6</a:t>
            </a:r>
            <a:r>
              <a:rPr dirty="0" sz="1400">
                <a:solidFill>
                  <a:srgbClr val="231F20"/>
                </a:solidFill>
                <a:latin typeface="黑体"/>
                <a:cs typeface="黑体"/>
              </a:rPr>
              <a:t>双协议栈多层交换</a:t>
            </a:r>
            <a:endParaRPr sz="1400">
              <a:latin typeface="黑体"/>
              <a:cs typeface="黑体"/>
            </a:endParaRPr>
          </a:p>
          <a:p>
            <a:pPr algn="just" marL="12700" marR="5080" indent="233679">
              <a:lnSpc>
                <a:spcPct val="129700"/>
              </a:lnSpc>
              <a:spcBef>
                <a:spcPts val="870"/>
              </a:spcBef>
            </a:pPr>
            <a:r>
              <a:rPr dirty="0" sz="900" spc="35">
                <a:solidFill>
                  <a:srgbClr val="808285"/>
                </a:solidFill>
                <a:latin typeface="黑体"/>
                <a:cs typeface="黑体"/>
              </a:rPr>
              <a:t>硬件支持</a:t>
            </a:r>
            <a:r>
              <a:rPr dirty="0" sz="900" spc="35">
                <a:solidFill>
                  <a:srgbClr val="808285"/>
                </a:solidFill>
                <a:latin typeface="Arial"/>
                <a:cs typeface="Arial"/>
              </a:rPr>
              <a:t>IPv4</a:t>
            </a:r>
            <a:r>
              <a:rPr dirty="0" sz="900" spc="30">
                <a:solidFill>
                  <a:srgbClr val="808285"/>
                </a:solidFill>
                <a:latin typeface="Arial"/>
                <a:cs typeface="Arial"/>
              </a:rPr>
              <a:t>/</a:t>
            </a:r>
            <a:r>
              <a:rPr dirty="0" sz="900" spc="35">
                <a:solidFill>
                  <a:srgbClr val="808285"/>
                </a:solidFill>
                <a:latin typeface="Arial"/>
                <a:cs typeface="Arial"/>
              </a:rPr>
              <a:t>IPv</a:t>
            </a:r>
            <a:r>
              <a:rPr dirty="0" sz="900" spc="30">
                <a:solidFill>
                  <a:srgbClr val="808285"/>
                </a:solidFill>
                <a:latin typeface="Arial"/>
                <a:cs typeface="Arial"/>
              </a:rPr>
              <a:t>6</a:t>
            </a:r>
            <a:r>
              <a:rPr dirty="0" sz="900" spc="35">
                <a:solidFill>
                  <a:srgbClr val="808285"/>
                </a:solidFill>
                <a:latin typeface="黑体"/>
                <a:cs typeface="黑体"/>
              </a:rPr>
              <a:t>双协议栈多层线速交换，硬件区分和处理</a:t>
            </a:r>
            <a:r>
              <a:rPr dirty="0" sz="900" spc="25">
                <a:solidFill>
                  <a:srgbClr val="808285"/>
                </a:solidFill>
                <a:latin typeface="Arial"/>
                <a:cs typeface="Arial"/>
              </a:rPr>
              <a:t>I</a:t>
            </a:r>
            <a:r>
              <a:rPr dirty="0" sz="900" spc="35">
                <a:solidFill>
                  <a:srgbClr val="808285"/>
                </a:solidFill>
                <a:latin typeface="Arial"/>
                <a:cs typeface="Arial"/>
              </a:rPr>
              <a:t>Pv4</a:t>
            </a:r>
            <a:r>
              <a:rPr dirty="0" sz="900" spc="25">
                <a:solidFill>
                  <a:srgbClr val="808285"/>
                </a:solidFill>
                <a:latin typeface="黑体"/>
                <a:cs typeface="黑体"/>
              </a:rPr>
              <a:t>、</a:t>
            </a:r>
            <a:r>
              <a:rPr dirty="0" sz="900" spc="35">
                <a:solidFill>
                  <a:srgbClr val="808285"/>
                </a:solidFill>
                <a:latin typeface="Arial"/>
                <a:cs typeface="Arial"/>
              </a:rPr>
              <a:t>IPv</a:t>
            </a:r>
            <a:r>
              <a:rPr dirty="0" sz="900" spc="30">
                <a:solidFill>
                  <a:srgbClr val="808285"/>
                </a:solidFill>
                <a:latin typeface="Arial"/>
                <a:cs typeface="Arial"/>
              </a:rPr>
              <a:t>6</a:t>
            </a:r>
            <a:r>
              <a:rPr dirty="0" sz="900" spc="35">
                <a:solidFill>
                  <a:srgbClr val="808285"/>
                </a:solidFill>
                <a:latin typeface="黑体"/>
                <a:cs typeface="黑体"/>
              </a:rPr>
              <a:t>协议报文，可根据 </a:t>
            </a:r>
            <a:r>
              <a:rPr dirty="0" sz="900" spc="20">
                <a:solidFill>
                  <a:srgbClr val="808285"/>
                </a:solidFill>
                <a:latin typeface="Arial"/>
                <a:cs typeface="Arial"/>
              </a:rPr>
              <a:t>IPv6</a:t>
            </a:r>
            <a:r>
              <a:rPr dirty="0" sz="900" spc="20">
                <a:solidFill>
                  <a:srgbClr val="808285"/>
                </a:solidFill>
                <a:latin typeface="黑体"/>
                <a:cs typeface="黑体"/>
              </a:rPr>
              <a:t>网络的需求规划网络或者维持网络现状，提供灵活的</a:t>
            </a:r>
            <a:r>
              <a:rPr dirty="0" sz="900" spc="20">
                <a:solidFill>
                  <a:srgbClr val="808285"/>
                </a:solidFill>
                <a:latin typeface="Arial"/>
                <a:cs typeface="Arial"/>
              </a:rPr>
              <a:t>IPv</a:t>
            </a:r>
            <a:r>
              <a:rPr dirty="0" sz="900" spc="30">
                <a:solidFill>
                  <a:srgbClr val="808285"/>
                </a:solidFill>
                <a:latin typeface="Arial"/>
                <a:cs typeface="Arial"/>
              </a:rPr>
              <a:t>6</a:t>
            </a:r>
            <a:r>
              <a:rPr dirty="0" sz="900" spc="20">
                <a:solidFill>
                  <a:srgbClr val="808285"/>
                </a:solidFill>
                <a:latin typeface="黑体"/>
                <a:cs typeface="黑体"/>
              </a:rPr>
              <a:t>网络通信方案。支持丰富的</a:t>
            </a:r>
            <a:r>
              <a:rPr dirty="0" sz="900" spc="20">
                <a:solidFill>
                  <a:srgbClr val="808285"/>
                </a:solidFill>
                <a:latin typeface="Arial"/>
                <a:cs typeface="Arial"/>
              </a:rPr>
              <a:t>IPv</a:t>
            </a:r>
            <a:r>
              <a:rPr dirty="0" sz="900" spc="25">
                <a:solidFill>
                  <a:srgbClr val="808285"/>
                </a:solidFill>
                <a:latin typeface="Arial"/>
                <a:cs typeface="Arial"/>
              </a:rPr>
              <a:t>4</a:t>
            </a:r>
            <a:r>
              <a:rPr dirty="0" sz="900">
                <a:solidFill>
                  <a:srgbClr val="808285"/>
                </a:solidFill>
                <a:latin typeface="黑体"/>
                <a:cs typeface="黑体"/>
              </a:rPr>
              <a:t>路 </a:t>
            </a:r>
            <a:r>
              <a:rPr dirty="0" sz="900" spc="10">
                <a:solidFill>
                  <a:srgbClr val="808285"/>
                </a:solidFill>
                <a:latin typeface="黑体"/>
                <a:cs typeface="黑体"/>
              </a:rPr>
              <a:t>由协议，包括静态路由、</a:t>
            </a:r>
            <a:r>
              <a:rPr dirty="0" sz="900" spc="10">
                <a:solidFill>
                  <a:srgbClr val="808285"/>
                </a:solidFill>
                <a:latin typeface="Arial"/>
                <a:cs typeface="Arial"/>
              </a:rPr>
              <a:t>RIP</a:t>
            </a:r>
            <a:r>
              <a:rPr dirty="0" sz="900" spc="15">
                <a:solidFill>
                  <a:srgbClr val="808285"/>
                </a:solidFill>
                <a:latin typeface="黑体"/>
                <a:cs typeface="黑体"/>
              </a:rPr>
              <a:t>、</a:t>
            </a:r>
            <a:r>
              <a:rPr dirty="0" sz="900" spc="10">
                <a:solidFill>
                  <a:srgbClr val="808285"/>
                </a:solidFill>
                <a:latin typeface="Arial"/>
                <a:cs typeface="Arial"/>
              </a:rPr>
              <a:t>OSPFv2</a:t>
            </a:r>
            <a:r>
              <a:rPr dirty="0" sz="900" spc="10">
                <a:solidFill>
                  <a:srgbClr val="808285"/>
                </a:solidFill>
                <a:latin typeface="黑体"/>
                <a:cs typeface="黑体"/>
              </a:rPr>
              <a:t>、</a:t>
            </a:r>
            <a:r>
              <a:rPr dirty="0" sz="900" spc="10">
                <a:solidFill>
                  <a:srgbClr val="808285"/>
                </a:solidFill>
                <a:latin typeface="Arial"/>
                <a:cs typeface="Arial"/>
              </a:rPr>
              <a:t>IS-ISv4</a:t>
            </a:r>
            <a:r>
              <a:rPr dirty="0" sz="900" spc="10">
                <a:solidFill>
                  <a:srgbClr val="808285"/>
                </a:solidFill>
                <a:latin typeface="黑体"/>
                <a:cs typeface="黑体"/>
              </a:rPr>
              <a:t>、</a:t>
            </a:r>
            <a:r>
              <a:rPr dirty="0" sz="900" spc="10">
                <a:solidFill>
                  <a:srgbClr val="808285"/>
                </a:solidFill>
                <a:latin typeface="Arial"/>
                <a:cs typeface="Arial"/>
              </a:rPr>
              <a:t>BGP4</a:t>
            </a:r>
            <a:r>
              <a:rPr dirty="0" sz="900" spc="10">
                <a:solidFill>
                  <a:srgbClr val="808285"/>
                </a:solidFill>
                <a:latin typeface="黑体"/>
                <a:cs typeface="黑体"/>
              </a:rPr>
              <a:t>等，满足不同网络环境中用户选择合适 </a:t>
            </a:r>
            <a:r>
              <a:rPr dirty="0" sz="900" spc="5">
                <a:solidFill>
                  <a:srgbClr val="808285"/>
                </a:solidFill>
                <a:latin typeface="黑体"/>
                <a:cs typeface="黑体"/>
              </a:rPr>
              <a:t>的路由协议灵活组建网络。同时支持丰富的</a:t>
            </a:r>
            <a:r>
              <a:rPr dirty="0" sz="900" spc="5">
                <a:solidFill>
                  <a:srgbClr val="808285"/>
                </a:solidFill>
                <a:latin typeface="Arial"/>
                <a:cs typeface="Arial"/>
              </a:rPr>
              <a:t>IPv6</a:t>
            </a:r>
            <a:r>
              <a:rPr dirty="0" sz="900" spc="5">
                <a:solidFill>
                  <a:srgbClr val="808285"/>
                </a:solidFill>
                <a:latin typeface="黑体"/>
                <a:cs typeface="黑体"/>
              </a:rPr>
              <a:t>路由协议，包括静态路由、</a:t>
            </a:r>
            <a:r>
              <a:rPr dirty="0" sz="900" spc="5">
                <a:solidFill>
                  <a:srgbClr val="808285"/>
                </a:solidFill>
                <a:latin typeface="Arial"/>
                <a:cs typeface="Arial"/>
              </a:rPr>
              <a:t>RIPng</a:t>
            </a:r>
            <a:r>
              <a:rPr dirty="0" sz="900" spc="15">
                <a:solidFill>
                  <a:srgbClr val="808285"/>
                </a:solidFill>
                <a:latin typeface="黑体"/>
                <a:cs typeface="黑体"/>
              </a:rPr>
              <a:t>、</a:t>
            </a:r>
            <a:r>
              <a:rPr dirty="0" sz="900" spc="5">
                <a:solidFill>
                  <a:srgbClr val="808285"/>
                </a:solidFill>
                <a:latin typeface="Arial"/>
                <a:cs typeface="Arial"/>
              </a:rPr>
              <a:t>OSPFv</a:t>
            </a:r>
            <a:r>
              <a:rPr dirty="0" sz="900">
                <a:solidFill>
                  <a:srgbClr val="808285"/>
                </a:solidFill>
                <a:latin typeface="Arial"/>
                <a:cs typeface="Arial"/>
              </a:rPr>
              <a:t>3</a:t>
            </a:r>
            <a:r>
              <a:rPr dirty="0" sz="900" spc="5">
                <a:solidFill>
                  <a:srgbClr val="808285"/>
                </a:solidFill>
                <a:latin typeface="黑体"/>
                <a:cs typeface="黑体"/>
              </a:rPr>
              <a:t>、</a:t>
            </a:r>
            <a:r>
              <a:rPr dirty="0" sz="900" spc="5">
                <a:solidFill>
                  <a:srgbClr val="808285"/>
                </a:solidFill>
                <a:latin typeface="Arial"/>
                <a:cs typeface="Arial"/>
              </a:rPr>
              <a:t>IS- </a:t>
            </a:r>
            <a:r>
              <a:rPr dirty="0" sz="900" spc="15">
                <a:solidFill>
                  <a:srgbClr val="808285"/>
                </a:solidFill>
                <a:latin typeface="Arial"/>
                <a:cs typeface="Arial"/>
              </a:rPr>
              <a:t>ISv6</a:t>
            </a:r>
            <a:r>
              <a:rPr dirty="0" sz="900" spc="15">
                <a:solidFill>
                  <a:srgbClr val="808285"/>
                </a:solidFill>
                <a:latin typeface="黑体"/>
                <a:cs typeface="黑体"/>
              </a:rPr>
              <a:t>、</a:t>
            </a:r>
            <a:r>
              <a:rPr dirty="0" sz="900" spc="15">
                <a:solidFill>
                  <a:srgbClr val="808285"/>
                </a:solidFill>
                <a:latin typeface="Arial"/>
                <a:cs typeface="Arial"/>
              </a:rPr>
              <a:t>BGP4+</a:t>
            </a:r>
            <a:r>
              <a:rPr dirty="0" sz="900" spc="15">
                <a:solidFill>
                  <a:srgbClr val="808285"/>
                </a:solidFill>
                <a:latin typeface="黑体"/>
                <a:cs typeface="黑体"/>
              </a:rPr>
              <a:t>等，不论是在升级现有网络至</a:t>
            </a:r>
            <a:r>
              <a:rPr dirty="0" sz="900" spc="15">
                <a:solidFill>
                  <a:srgbClr val="808285"/>
                </a:solidFill>
                <a:latin typeface="Arial"/>
                <a:cs typeface="Arial"/>
              </a:rPr>
              <a:t>IPv6</a:t>
            </a:r>
            <a:r>
              <a:rPr dirty="0" sz="900" spc="15">
                <a:solidFill>
                  <a:srgbClr val="808285"/>
                </a:solidFill>
                <a:latin typeface="黑体"/>
                <a:cs typeface="黑体"/>
              </a:rPr>
              <a:t>网络，还是新建</a:t>
            </a:r>
            <a:r>
              <a:rPr dirty="0" sz="900" spc="15">
                <a:solidFill>
                  <a:srgbClr val="808285"/>
                </a:solidFill>
                <a:latin typeface="Arial"/>
                <a:cs typeface="Arial"/>
              </a:rPr>
              <a:t>IPv6</a:t>
            </a:r>
            <a:r>
              <a:rPr dirty="0" sz="900" spc="15">
                <a:solidFill>
                  <a:srgbClr val="808285"/>
                </a:solidFill>
                <a:latin typeface="黑体"/>
                <a:cs typeface="黑体"/>
              </a:rPr>
              <a:t>网络，都可灵活选择合适的 </a:t>
            </a:r>
            <a:r>
              <a:rPr dirty="0" sz="900">
                <a:solidFill>
                  <a:srgbClr val="808285"/>
                </a:solidFill>
                <a:latin typeface="黑体"/>
                <a:cs typeface="黑体"/>
              </a:rPr>
              <a:t>路由协议组建网络。</a:t>
            </a:r>
            <a:endParaRPr sz="900">
              <a:latin typeface="黑体"/>
              <a:cs typeface="黑体"/>
            </a:endParaRPr>
          </a:p>
          <a:p>
            <a:pPr>
              <a:lnSpc>
                <a:spcPct val="100000"/>
              </a:lnSpc>
            </a:pPr>
            <a:endParaRPr sz="900">
              <a:latin typeface="Times New Roman"/>
              <a:cs typeface="Times New Roman"/>
            </a:endParaRPr>
          </a:p>
          <a:p>
            <a:pPr marL="12700">
              <a:lnSpc>
                <a:spcPct val="100000"/>
              </a:lnSpc>
              <a:spcBef>
                <a:spcPts val="610"/>
              </a:spcBef>
            </a:pPr>
            <a:r>
              <a:rPr dirty="0" sz="1400">
                <a:solidFill>
                  <a:srgbClr val="231F20"/>
                </a:solidFill>
                <a:latin typeface="黑体"/>
                <a:cs typeface="黑体"/>
              </a:rPr>
              <a:t>虚拟交换单元（</a:t>
            </a:r>
            <a:r>
              <a:rPr dirty="0" sz="1400">
                <a:solidFill>
                  <a:srgbClr val="231F20"/>
                </a:solidFill>
                <a:latin typeface="Arial"/>
                <a:cs typeface="Arial"/>
              </a:rPr>
              <a:t>VS</a:t>
            </a:r>
            <a:r>
              <a:rPr dirty="0" sz="1400" spc="-5">
                <a:solidFill>
                  <a:srgbClr val="231F20"/>
                </a:solidFill>
                <a:latin typeface="Arial"/>
                <a:cs typeface="Arial"/>
              </a:rPr>
              <a:t>U</a:t>
            </a:r>
            <a:r>
              <a:rPr dirty="0" sz="1400">
                <a:solidFill>
                  <a:srgbClr val="231F20"/>
                </a:solidFill>
                <a:latin typeface="黑体"/>
                <a:cs typeface="黑体"/>
              </a:rPr>
              <a:t>，</a:t>
            </a:r>
            <a:r>
              <a:rPr dirty="0" sz="1400" spc="-30">
                <a:solidFill>
                  <a:srgbClr val="231F20"/>
                </a:solidFill>
                <a:latin typeface="Arial"/>
                <a:cs typeface="Arial"/>
              </a:rPr>
              <a:t>V</a:t>
            </a:r>
            <a:r>
              <a:rPr dirty="0" sz="1400" spc="-5">
                <a:solidFill>
                  <a:srgbClr val="231F20"/>
                </a:solidFill>
                <a:latin typeface="Arial"/>
                <a:cs typeface="Arial"/>
              </a:rPr>
              <a:t>irtua</a:t>
            </a:r>
            <a:r>
              <a:rPr dirty="0" sz="1400">
                <a:solidFill>
                  <a:srgbClr val="231F20"/>
                </a:solidFill>
                <a:latin typeface="Arial"/>
                <a:cs typeface="Arial"/>
              </a:rPr>
              <a:t>l</a:t>
            </a:r>
            <a:r>
              <a:rPr dirty="0" sz="1400">
                <a:solidFill>
                  <a:srgbClr val="231F20"/>
                </a:solidFill>
                <a:latin typeface="Arial"/>
                <a:cs typeface="Arial"/>
              </a:rPr>
              <a:t> </a:t>
            </a:r>
            <a:r>
              <a:rPr dirty="0" sz="1400">
                <a:solidFill>
                  <a:srgbClr val="231F20"/>
                </a:solidFill>
                <a:latin typeface="Arial"/>
                <a:cs typeface="Arial"/>
              </a:rPr>
              <a:t>Switching</a:t>
            </a:r>
            <a:r>
              <a:rPr dirty="0" sz="1400" spc="-5">
                <a:solidFill>
                  <a:srgbClr val="231F20"/>
                </a:solidFill>
                <a:latin typeface="Arial"/>
                <a:cs typeface="Arial"/>
              </a:rPr>
              <a:t> </a:t>
            </a:r>
            <a:r>
              <a:rPr dirty="0" sz="1400" spc="-5">
                <a:solidFill>
                  <a:srgbClr val="231F20"/>
                </a:solidFill>
                <a:latin typeface="Arial"/>
                <a:cs typeface="Arial"/>
              </a:rPr>
              <a:t>Uni</a:t>
            </a:r>
            <a:r>
              <a:rPr dirty="0" sz="1400">
                <a:solidFill>
                  <a:srgbClr val="231F20"/>
                </a:solidFill>
                <a:latin typeface="Arial"/>
                <a:cs typeface="Arial"/>
              </a:rPr>
              <a:t>t</a:t>
            </a:r>
            <a:r>
              <a:rPr dirty="0" sz="1400">
                <a:solidFill>
                  <a:srgbClr val="231F20"/>
                </a:solidFill>
                <a:latin typeface="黑体"/>
                <a:cs typeface="黑体"/>
              </a:rPr>
              <a:t>）</a:t>
            </a:r>
            <a:endParaRPr sz="1400">
              <a:latin typeface="黑体"/>
              <a:cs typeface="黑体"/>
            </a:endParaRPr>
          </a:p>
          <a:p>
            <a:pPr algn="just" marL="12700" marR="7620" indent="233679">
              <a:lnSpc>
                <a:spcPct val="129700"/>
              </a:lnSpc>
              <a:spcBef>
                <a:spcPts val="870"/>
              </a:spcBef>
            </a:pPr>
            <a:r>
              <a:rPr dirty="0" sz="900" spc="10">
                <a:solidFill>
                  <a:srgbClr val="808285"/>
                </a:solidFill>
                <a:latin typeface="黑体"/>
                <a:cs typeface="黑体"/>
              </a:rPr>
              <a:t>支持虚拟交换单元技术（</a:t>
            </a:r>
            <a:r>
              <a:rPr dirty="0" sz="900" spc="10">
                <a:solidFill>
                  <a:srgbClr val="808285"/>
                </a:solidFill>
                <a:latin typeface="Arial"/>
                <a:cs typeface="Arial"/>
              </a:rPr>
              <a:t>VSU</a:t>
            </a:r>
            <a:r>
              <a:rPr dirty="0" sz="900" spc="10">
                <a:solidFill>
                  <a:srgbClr val="808285"/>
                </a:solidFill>
                <a:latin typeface="黑体"/>
                <a:cs typeface="黑体"/>
              </a:rPr>
              <a:t>，</a:t>
            </a:r>
            <a:r>
              <a:rPr dirty="0" sz="900" spc="-5">
                <a:solidFill>
                  <a:srgbClr val="808285"/>
                </a:solidFill>
                <a:latin typeface="Arial"/>
                <a:cs typeface="Arial"/>
              </a:rPr>
              <a:t>V</a:t>
            </a:r>
            <a:r>
              <a:rPr dirty="0" sz="900" spc="10">
                <a:solidFill>
                  <a:srgbClr val="808285"/>
                </a:solidFill>
                <a:latin typeface="Arial"/>
                <a:cs typeface="Arial"/>
              </a:rPr>
              <a:t>irtua</a:t>
            </a:r>
            <a:r>
              <a:rPr dirty="0" sz="900">
                <a:solidFill>
                  <a:srgbClr val="808285"/>
                </a:solidFill>
                <a:latin typeface="Arial"/>
                <a:cs typeface="Arial"/>
              </a:rPr>
              <a:t>l</a:t>
            </a:r>
            <a:r>
              <a:rPr dirty="0" sz="900" spc="110">
                <a:solidFill>
                  <a:srgbClr val="808285"/>
                </a:solidFill>
                <a:latin typeface="Arial"/>
                <a:cs typeface="Arial"/>
              </a:rPr>
              <a:t> </a:t>
            </a:r>
            <a:r>
              <a:rPr dirty="0" sz="900" spc="10">
                <a:solidFill>
                  <a:srgbClr val="808285"/>
                </a:solidFill>
                <a:latin typeface="Arial"/>
                <a:cs typeface="Arial"/>
              </a:rPr>
              <a:t>Switc</a:t>
            </a:r>
            <a:r>
              <a:rPr dirty="0" sz="900">
                <a:solidFill>
                  <a:srgbClr val="808285"/>
                </a:solidFill>
                <a:latin typeface="Arial"/>
                <a:cs typeface="Arial"/>
              </a:rPr>
              <a:t>h</a:t>
            </a:r>
            <a:r>
              <a:rPr dirty="0" sz="900" spc="105">
                <a:solidFill>
                  <a:srgbClr val="808285"/>
                </a:solidFill>
                <a:latin typeface="Arial"/>
                <a:cs typeface="Arial"/>
              </a:rPr>
              <a:t> </a:t>
            </a:r>
            <a:r>
              <a:rPr dirty="0" sz="900" spc="10">
                <a:solidFill>
                  <a:srgbClr val="808285"/>
                </a:solidFill>
                <a:latin typeface="Arial"/>
                <a:cs typeface="Arial"/>
              </a:rPr>
              <a:t>Unit</a:t>
            </a:r>
            <a:r>
              <a:rPr dirty="0" sz="900" spc="10">
                <a:solidFill>
                  <a:srgbClr val="808285"/>
                </a:solidFill>
                <a:latin typeface="黑体"/>
                <a:cs typeface="黑体"/>
              </a:rPr>
              <a:t>）即虚拟交换单元技术。通过聚合链路的 连接，能够将多台物理设备进行互联，使其虚拟为一台逻辑设备，利用单一</a:t>
            </a:r>
            <a:r>
              <a:rPr dirty="0" sz="900" spc="0">
                <a:solidFill>
                  <a:srgbClr val="808285"/>
                </a:solidFill>
                <a:latin typeface="Arial"/>
                <a:cs typeface="Arial"/>
              </a:rPr>
              <a:t>I</a:t>
            </a:r>
            <a:r>
              <a:rPr dirty="0" sz="900" spc="10">
                <a:solidFill>
                  <a:srgbClr val="808285"/>
                </a:solidFill>
                <a:latin typeface="Arial"/>
                <a:cs typeface="Arial"/>
              </a:rPr>
              <a:t>P</a:t>
            </a:r>
            <a:r>
              <a:rPr dirty="0" sz="900" spc="10">
                <a:solidFill>
                  <a:srgbClr val="808285"/>
                </a:solidFill>
                <a:latin typeface="黑体"/>
                <a:cs typeface="黑体"/>
              </a:rPr>
              <a:t>地址、单一</a:t>
            </a:r>
            <a:r>
              <a:rPr dirty="0" sz="900" spc="-95">
                <a:solidFill>
                  <a:srgbClr val="808285"/>
                </a:solidFill>
                <a:latin typeface="Arial"/>
                <a:cs typeface="Arial"/>
              </a:rPr>
              <a:t>T</a:t>
            </a:r>
            <a:r>
              <a:rPr dirty="0" sz="900" spc="10">
                <a:solidFill>
                  <a:srgbClr val="808285"/>
                </a:solidFill>
                <a:latin typeface="Arial"/>
                <a:cs typeface="Arial"/>
              </a:rPr>
              <a:t>elne</a:t>
            </a:r>
            <a:r>
              <a:rPr dirty="0" sz="900" spc="-5">
                <a:solidFill>
                  <a:srgbClr val="808285"/>
                </a:solidFill>
                <a:latin typeface="Arial"/>
                <a:cs typeface="Arial"/>
              </a:rPr>
              <a:t>t</a:t>
            </a:r>
            <a:r>
              <a:rPr dirty="0" sz="900">
                <a:solidFill>
                  <a:srgbClr val="808285"/>
                </a:solidFill>
                <a:latin typeface="黑体"/>
                <a:cs typeface="黑体"/>
              </a:rPr>
              <a:t>进 程、单一命令行接口、自动版本检查、自动配置等特性进行管理，对用户来说仅仅是在管理一台设 备，但是却实现着多台设备带来的工作效率和使用体验。</a:t>
            </a:r>
            <a:endParaRPr sz="900">
              <a:latin typeface="黑体"/>
              <a:cs typeface="黑体"/>
            </a:endParaRPr>
          </a:p>
          <a:p>
            <a:pPr marL="246379">
              <a:lnSpc>
                <a:spcPct val="100000"/>
              </a:lnSpc>
              <a:spcBef>
                <a:spcPts val="320"/>
              </a:spcBef>
            </a:pPr>
            <a:r>
              <a:rPr dirty="0" sz="900">
                <a:solidFill>
                  <a:srgbClr val="808285"/>
                </a:solidFill>
                <a:latin typeface="黑体"/>
                <a:cs typeface="黑体"/>
              </a:rPr>
              <a:t>聚合链路可以是万兆接口，也可以是专用堆叠卡，有效保护用户的投资。</a:t>
            </a:r>
            <a:endParaRPr sz="900">
              <a:latin typeface="黑体"/>
              <a:cs typeface="黑体"/>
            </a:endParaRPr>
          </a:p>
          <a:p>
            <a:pPr marL="246379" marR="10160">
              <a:lnSpc>
                <a:spcPct val="169000"/>
              </a:lnSpc>
            </a:pPr>
            <a:r>
              <a:rPr dirty="0" sz="900">
                <a:solidFill>
                  <a:srgbClr val="231F20"/>
                </a:solidFill>
                <a:latin typeface="黑体"/>
                <a:cs typeface="黑体"/>
              </a:rPr>
              <a:t>简化</a:t>
            </a:r>
            <a:r>
              <a:rPr dirty="0" sz="900" spc="-55">
                <a:solidFill>
                  <a:srgbClr val="231F20"/>
                </a:solidFill>
                <a:latin typeface="黑体"/>
                <a:cs typeface="黑体"/>
              </a:rPr>
              <a:t>管理：</a:t>
            </a:r>
            <a:r>
              <a:rPr dirty="0" sz="900" spc="-55">
                <a:solidFill>
                  <a:srgbClr val="808285"/>
                </a:solidFill>
                <a:latin typeface="黑体"/>
                <a:cs typeface="黑体"/>
              </a:rPr>
              <a:t>管理员可以对多台交换机统一管理，而不需要连接到每台交换机分别进行配置和管理。</a:t>
            </a:r>
            <a:r>
              <a:rPr dirty="0" sz="900" spc="-55">
                <a:solidFill>
                  <a:srgbClr val="808285"/>
                </a:solidFill>
                <a:latin typeface="黑体"/>
                <a:cs typeface="黑体"/>
              </a:rPr>
              <a:t> </a:t>
            </a:r>
            <a:r>
              <a:rPr dirty="0" sz="900">
                <a:solidFill>
                  <a:srgbClr val="231F20"/>
                </a:solidFill>
                <a:latin typeface="黑体"/>
                <a:cs typeface="黑体"/>
              </a:rPr>
              <a:t>简化网络拓扑：</a:t>
            </a:r>
            <a:r>
              <a:rPr dirty="0" sz="900">
                <a:solidFill>
                  <a:srgbClr val="808285"/>
                </a:solidFill>
                <a:latin typeface="Arial"/>
                <a:cs typeface="Arial"/>
              </a:rPr>
              <a:t>VSU</a:t>
            </a:r>
            <a:r>
              <a:rPr dirty="0" sz="900">
                <a:solidFill>
                  <a:srgbClr val="808285"/>
                </a:solidFill>
                <a:latin typeface="黑体"/>
                <a:cs typeface="黑体"/>
              </a:rPr>
              <a:t>在网络中相当于一台交换机，通过聚合链路和外围设备连接，不存在二层</a:t>
            </a:r>
            <a:endParaRPr sz="900">
              <a:latin typeface="黑体"/>
              <a:cs typeface="黑体"/>
            </a:endParaRPr>
          </a:p>
          <a:p>
            <a:pPr marL="246379" indent="-234315">
              <a:lnSpc>
                <a:spcPct val="100000"/>
              </a:lnSpc>
              <a:spcBef>
                <a:spcPts val="320"/>
              </a:spcBef>
            </a:pPr>
            <a:r>
              <a:rPr dirty="0" sz="900">
                <a:solidFill>
                  <a:srgbClr val="808285"/>
                </a:solidFill>
                <a:latin typeface="黑体"/>
                <a:cs typeface="黑体"/>
              </a:rPr>
              <a:t>环路，没必要配置</a:t>
            </a:r>
            <a:r>
              <a:rPr dirty="0" sz="900">
                <a:solidFill>
                  <a:srgbClr val="808285"/>
                </a:solidFill>
                <a:latin typeface="Arial"/>
                <a:cs typeface="Arial"/>
              </a:rPr>
              <a:t>MSTP</a:t>
            </a:r>
            <a:r>
              <a:rPr dirty="0" sz="900">
                <a:solidFill>
                  <a:srgbClr val="808285"/>
                </a:solidFill>
                <a:latin typeface="黑体"/>
                <a:cs typeface="黑体"/>
              </a:rPr>
              <a:t>协议，各种控制协议是作为一台交换机运行的。</a:t>
            </a:r>
            <a:endParaRPr sz="900">
              <a:latin typeface="黑体"/>
              <a:cs typeface="黑体"/>
            </a:endParaRPr>
          </a:p>
          <a:p>
            <a:pPr algn="just" marL="12700" marR="10160" indent="233679">
              <a:lnSpc>
                <a:spcPct val="129700"/>
              </a:lnSpc>
              <a:spcBef>
                <a:spcPts val="425"/>
              </a:spcBef>
            </a:pPr>
            <a:r>
              <a:rPr dirty="0" sz="900">
                <a:solidFill>
                  <a:srgbClr val="231F20"/>
                </a:solidFill>
                <a:latin typeface="黑体"/>
                <a:cs typeface="黑体"/>
              </a:rPr>
              <a:t>毫秒级故障恢复：</a:t>
            </a:r>
            <a:r>
              <a:rPr dirty="0" sz="900">
                <a:solidFill>
                  <a:srgbClr val="808285"/>
                </a:solidFill>
                <a:latin typeface="Arial"/>
                <a:cs typeface="Arial"/>
              </a:rPr>
              <a:t>VSU</a:t>
            </a:r>
            <a:r>
              <a:rPr dirty="0" sz="900">
                <a:solidFill>
                  <a:srgbClr val="808285"/>
                </a:solidFill>
                <a:latin typeface="黑体"/>
                <a:cs typeface="黑体"/>
              </a:rPr>
              <a:t>和外围设备通过聚合链路连接，如果其中一台设备或者一条成员链路出 现故障，切换到另一条成员链路的时间只需要</a:t>
            </a:r>
            <a:r>
              <a:rPr dirty="0" sz="900" spc="-5">
                <a:solidFill>
                  <a:srgbClr val="808285"/>
                </a:solidFill>
                <a:latin typeface="Arial"/>
                <a:cs typeface="Arial"/>
              </a:rPr>
              <a:t>50</a:t>
            </a:r>
            <a:r>
              <a:rPr dirty="0" sz="900">
                <a:solidFill>
                  <a:srgbClr val="808285"/>
                </a:solidFill>
                <a:latin typeface="黑体"/>
                <a:cs typeface="黑体"/>
              </a:rPr>
              <a:t>到</a:t>
            </a:r>
            <a:r>
              <a:rPr dirty="0" sz="900" spc="-5">
                <a:solidFill>
                  <a:srgbClr val="808285"/>
                </a:solidFill>
                <a:latin typeface="Arial"/>
                <a:cs typeface="Arial"/>
              </a:rPr>
              <a:t>200</a:t>
            </a:r>
            <a:r>
              <a:rPr dirty="0" sz="900">
                <a:solidFill>
                  <a:srgbClr val="808285"/>
                </a:solidFill>
                <a:latin typeface="黑体"/>
                <a:cs typeface="黑体"/>
              </a:rPr>
              <a:t>毫秒。</a:t>
            </a:r>
            <a:endParaRPr sz="900">
              <a:latin typeface="黑体"/>
              <a:cs typeface="黑体"/>
            </a:endParaRPr>
          </a:p>
          <a:p>
            <a:pPr algn="just" marL="12700" marR="8890" indent="233679">
              <a:lnSpc>
                <a:spcPct val="129700"/>
              </a:lnSpc>
              <a:spcBef>
                <a:spcPts val="425"/>
              </a:spcBef>
            </a:pPr>
            <a:r>
              <a:rPr dirty="0" sz="900">
                <a:solidFill>
                  <a:srgbClr val="231F20"/>
                </a:solidFill>
                <a:latin typeface="黑体"/>
                <a:cs typeface="黑体"/>
              </a:rPr>
              <a:t>高扩展性：</a:t>
            </a:r>
            <a:r>
              <a:rPr dirty="0" sz="900">
                <a:solidFill>
                  <a:srgbClr val="808285"/>
                </a:solidFill>
                <a:latin typeface="黑体"/>
                <a:cs typeface="黑体"/>
              </a:rPr>
              <a:t>用户新增的设备加入或离开虚拟化网络时可以实现“热插拔”，不影响其他设备的</a:t>
            </a:r>
            <a:r>
              <a:rPr dirty="0" sz="900">
                <a:solidFill>
                  <a:srgbClr val="808285"/>
                </a:solidFill>
                <a:latin typeface="黑体"/>
                <a:cs typeface="黑体"/>
              </a:rPr>
              <a:t> 正常运行。</a:t>
            </a:r>
            <a:endParaRPr sz="900">
              <a:latin typeface="黑体"/>
              <a:cs typeface="黑体"/>
            </a:endParaRPr>
          </a:p>
        </p:txBody>
      </p:sp>
      <p:sp>
        <p:nvSpPr>
          <p:cNvPr id="5" name="object 5"/>
          <p:cNvSpPr/>
          <p:nvPr/>
        </p:nvSpPr>
        <p:spPr>
          <a:xfrm>
            <a:off x="1817999" y="4618350"/>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6" name="object 6"/>
          <p:cNvSpPr/>
          <p:nvPr/>
        </p:nvSpPr>
        <p:spPr>
          <a:xfrm>
            <a:off x="1817999" y="7110300"/>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7" name="object 7"/>
          <p:cNvSpPr/>
          <p:nvPr/>
        </p:nvSpPr>
        <p:spPr>
          <a:xfrm>
            <a:off x="1817999" y="5499299"/>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8" name="object 8"/>
          <p:cNvSpPr txBox="1">
            <a:spLocks noGrp="1"/>
          </p:cNvSpPr>
          <p:nvPr>
            <p:ph type="sldNum" idx="7" sz="quarter"/>
          </p:nvPr>
        </p:nvSpPr>
        <p:spPr>
          <a:prstGeom prst="rect"/>
        </p:spPr>
        <p:txBody>
          <a:bodyPr wrap="square" lIns="0" tIns="0" rIns="0" bIns="0" rtlCol="0" vert="horz">
            <a:spAutoFit/>
          </a:bodyPr>
          <a:lstStyle/>
          <a:p>
            <a:pPr marL="12700">
              <a:lnSpc>
                <a:spcPct val="100000"/>
              </a:lnSpc>
            </a:pPr>
            <a:r>
              <a:rPr dirty="0" spc="20"/>
              <a:t>-</a:t>
            </a:r>
            <a:r>
              <a:rPr dirty="0"/>
              <a:t>1</a:t>
            </a:r>
            <a:r>
              <a:rPr dirty="0" spc="2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299"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与场景亲密接触</a:t>
            </a:r>
            <a:endParaRPr sz="900">
              <a:latin typeface="黑体"/>
              <a:cs typeface="黑体"/>
            </a:endParaRPr>
          </a:p>
        </p:txBody>
      </p:sp>
      <p:sp>
        <p:nvSpPr>
          <p:cNvPr id="3" name="object 3"/>
          <p:cNvSpPr txBox="1"/>
          <p:nvPr/>
        </p:nvSpPr>
        <p:spPr>
          <a:xfrm>
            <a:off x="1287416"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做方案创新专家</a:t>
            </a:r>
            <a:endParaRPr sz="900">
              <a:latin typeface="黑体"/>
              <a:cs typeface="黑体"/>
            </a:endParaRPr>
          </a:p>
        </p:txBody>
      </p:sp>
      <p:sp>
        <p:nvSpPr>
          <p:cNvPr id="4" name="object 4"/>
          <p:cNvSpPr txBox="1"/>
          <p:nvPr/>
        </p:nvSpPr>
        <p:spPr>
          <a:xfrm>
            <a:off x="1805299" y="887300"/>
            <a:ext cx="1625600" cy="203200"/>
          </a:xfrm>
          <a:prstGeom prst="rect">
            <a:avLst/>
          </a:prstGeom>
        </p:spPr>
        <p:txBody>
          <a:bodyPr wrap="square" lIns="0" tIns="0" rIns="0" bIns="0" rtlCol="0" vert="horz">
            <a:spAutoFit/>
          </a:bodyPr>
          <a:lstStyle/>
          <a:p>
            <a:pPr marL="12700">
              <a:lnSpc>
                <a:spcPct val="100000"/>
              </a:lnSpc>
            </a:pPr>
            <a:r>
              <a:rPr dirty="0" sz="1400">
                <a:solidFill>
                  <a:srgbClr val="231F20"/>
                </a:solidFill>
                <a:latin typeface="黑体"/>
                <a:cs typeface="黑体"/>
              </a:rPr>
              <a:t>完善的安全防护策略</a:t>
            </a:r>
            <a:endParaRPr sz="1400">
              <a:latin typeface="黑体"/>
              <a:cs typeface="黑体"/>
            </a:endParaRPr>
          </a:p>
        </p:txBody>
      </p:sp>
      <p:sp>
        <p:nvSpPr>
          <p:cNvPr id="5" name="object 5"/>
          <p:cNvSpPr txBox="1"/>
          <p:nvPr/>
        </p:nvSpPr>
        <p:spPr>
          <a:xfrm>
            <a:off x="1805099" y="1242900"/>
            <a:ext cx="4965065" cy="7954645"/>
          </a:xfrm>
          <a:prstGeom prst="rect">
            <a:avLst/>
          </a:prstGeom>
        </p:spPr>
        <p:txBody>
          <a:bodyPr wrap="square" lIns="0" tIns="0" rIns="0" bIns="0" rtlCol="0" vert="horz">
            <a:spAutoFit/>
          </a:bodyPr>
          <a:lstStyle/>
          <a:p>
            <a:pPr algn="just" marL="12700" marR="12065" indent="233679">
              <a:lnSpc>
                <a:spcPct val="129700"/>
              </a:lnSpc>
            </a:pPr>
            <a:r>
              <a:rPr dirty="0" sz="900">
                <a:solidFill>
                  <a:srgbClr val="808285"/>
                </a:solidFill>
                <a:latin typeface="黑体"/>
                <a:cs typeface="黑体"/>
              </a:rPr>
              <a:t>具有的多种内在机制可以有效防范和控制病毒传播和黑客攻击，如预防</a:t>
            </a:r>
            <a:r>
              <a:rPr dirty="0" sz="900">
                <a:solidFill>
                  <a:srgbClr val="808285"/>
                </a:solidFill>
                <a:latin typeface="Arial"/>
                <a:cs typeface="Arial"/>
              </a:rPr>
              <a:t>DoS</a:t>
            </a:r>
            <a:r>
              <a:rPr dirty="0" sz="900">
                <a:solidFill>
                  <a:srgbClr val="808285"/>
                </a:solidFill>
                <a:latin typeface="黑体"/>
                <a:cs typeface="黑体"/>
              </a:rPr>
              <a:t>攻击、防黑客</a:t>
            </a:r>
            <a:r>
              <a:rPr dirty="0" sz="900">
                <a:solidFill>
                  <a:srgbClr val="808285"/>
                </a:solidFill>
                <a:latin typeface="Arial"/>
                <a:cs typeface="Arial"/>
              </a:rPr>
              <a:t>IP</a:t>
            </a:r>
            <a:r>
              <a:rPr dirty="0" sz="900">
                <a:solidFill>
                  <a:srgbClr val="808285"/>
                </a:solidFill>
                <a:latin typeface="黑体"/>
                <a:cs typeface="黑体"/>
              </a:rPr>
              <a:t>扫 描机制、端口</a:t>
            </a:r>
            <a:r>
              <a:rPr dirty="0" sz="900">
                <a:solidFill>
                  <a:srgbClr val="808285"/>
                </a:solidFill>
                <a:latin typeface="Arial"/>
                <a:cs typeface="Arial"/>
              </a:rPr>
              <a:t>AR</a:t>
            </a:r>
            <a:r>
              <a:rPr dirty="0" sz="900" spc="-5">
                <a:solidFill>
                  <a:srgbClr val="808285"/>
                </a:solidFill>
                <a:latin typeface="Arial"/>
                <a:cs typeface="Arial"/>
              </a:rPr>
              <a:t>P</a:t>
            </a:r>
            <a:r>
              <a:rPr dirty="0" sz="900">
                <a:solidFill>
                  <a:srgbClr val="808285"/>
                </a:solidFill>
                <a:latin typeface="黑体"/>
                <a:cs typeface="黑体"/>
              </a:rPr>
              <a:t>报文的合法性检查、多种硬件</a:t>
            </a:r>
            <a:r>
              <a:rPr dirty="0" sz="900">
                <a:solidFill>
                  <a:srgbClr val="808285"/>
                </a:solidFill>
                <a:latin typeface="Arial"/>
                <a:cs typeface="Arial"/>
              </a:rPr>
              <a:t>AC</a:t>
            </a:r>
            <a:r>
              <a:rPr dirty="0" sz="900" spc="-5">
                <a:solidFill>
                  <a:srgbClr val="808285"/>
                </a:solidFill>
                <a:latin typeface="Arial"/>
                <a:cs typeface="Arial"/>
              </a:rPr>
              <a:t>L</a:t>
            </a:r>
            <a:r>
              <a:rPr dirty="0" sz="900">
                <a:solidFill>
                  <a:srgbClr val="808285"/>
                </a:solidFill>
                <a:latin typeface="黑体"/>
                <a:cs typeface="黑体"/>
              </a:rPr>
              <a:t>策略等，还网络一片绿色。</a:t>
            </a:r>
            <a:endParaRPr sz="900">
              <a:latin typeface="黑体"/>
              <a:cs typeface="黑体"/>
            </a:endParaRPr>
          </a:p>
          <a:p>
            <a:pPr algn="just" marL="12700" marR="10160" indent="233679">
              <a:lnSpc>
                <a:spcPct val="129700"/>
              </a:lnSpc>
              <a:spcBef>
                <a:spcPts val="425"/>
              </a:spcBef>
            </a:pPr>
            <a:r>
              <a:rPr dirty="0" sz="900" spc="15">
                <a:solidFill>
                  <a:srgbClr val="808285"/>
                </a:solidFill>
                <a:latin typeface="黑体"/>
                <a:cs typeface="黑体"/>
              </a:rPr>
              <a:t>支持基于硬件的</a:t>
            </a:r>
            <a:r>
              <a:rPr dirty="0" sz="900" spc="15">
                <a:solidFill>
                  <a:srgbClr val="808285"/>
                </a:solidFill>
                <a:latin typeface="Arial"/>
                <a:cs typeface="Arial"/>
              </a:rPr>
              <a:t>IPv</a:t>
            </a:r>
            <a:r>
              <a:rPr dirty="0" sz="900">
                <a:solidFill>
                  <a:srgbClr val="808285"/>
                </a:solidFill>
                <a:latin typeface="Arial"/>
                <a:cs typeface="Arial"/>
              </a:rPr>
              <a:t>6</a:t>
            </a:r>
            <a:r>
              <a:rPr dirty="0" sz="900" spc="60">
                <a:solidFill>
                  <a:srgbClr val="808285"/>
                </a:solidFill>
                <a:latin typeface="Arial"/>
                <a:cs typeface="Arial"/>
              </a:rPr>
              <a:t> </a:t>
            </a:r>
            <a:r>
              <a:rPr dirty="0" sz="900" spc="15">
                <a:solidFill>
                  <a:srgbClr val="808285"/>
                </a:solidFill>
                <a:latin typeface="Arial"/>
                <a:cs typeface="Arial"/>
              </a:rPr>
              <a:t>ACL</a:t>
            </a:r>
            <a:r>
              <a:rPr dirty="0" sz="900" spc="15">
                <a:solidFill>
                  <a:srgbClr val="808285"/>
                </a:solidFill>
                <a:latin typeface="黑体"/>
                <a:cs typeface="黑体"/>
              </a:rPr>
              <a:t>，即使在</a:t>
            </a:r>
            <a:r>
              <a:rPr dirty="0" sz="900" spc="15">
                <a:solidFill>
                  <a:srgbClr val="808285"/>
                </a:solidFill>
                <a:latin typeface="Arial"/>
                <a:cs typeface="Arial"/>
              </a:rPr>
              <a:t>IPv</a:t>
            </a:r>
            <a:r>
              <a:rPr dirty="0" sz="900" spc="10">
                <a:solidFill>
                  <a:srgbClr val="808285"/>
                </a:solidFill>
                <a:latin typeface="Arial"/>
                <a:cs typeface="Arial"/>
              </a:rPr>
              <a:t>4</a:t>
            </a:r>
            <a:r>
              <a:rPr dirty="0" sz="900" spc="15">
                <a:solidFill>
                  <a:srgbClr val="808285"/>
                </a:solidFill>
                <a:latin typeface="黑体"/>
                <a:cs typeface="黑体"/>
              </a:rPr>
              <a:t>网络内有</a:t>
            </a:r>
            <a:r>
              <a:rPr dirty="0" sz="900" spc="15">
                <a:solidFill>
                  <a:srgbClr val="808285"/>
                </a:solidFill>
                <a:latin typeface="Arial"/>
                <a:cs typeface="Arial"/>
              </a:rPr>
              <a:t>IPv</a:t>
            </a:r>
            <a:r>
              <a:rPr dirty="0" sz="900" spc="10">
                <a:solidFill>
                  <a:srgbClr val="808285"/>
                </a:solidFill>
                <a:latin typeface="Arial"/>
                <a:cs typeface="Arial"/>
              </a:rPr>
              <a:t>6</a:t>
            </a:r>
            <a:r>
              <a:rPr dirty="0" sz="900" spc="15">
                <a:solidFill>
                  <a:srgbClr val="808285"/>
                </a:solidFill>
                <a:latin typeface="黑体"/>
                <a:cs typeface="黑体"/>
              </a:rPr>
              <a:t>用户，也可轻松在网络边缘实现对</a:t>
            </a:r>
            <a:r>
              <a:rPr dirty="0" sz="900" spc="15">
                <a:solidFill>
                  <a:srgbClr val="808285"/>
                </a:solidFill>
                <a:latin typeface="Arial"/>
                <a:cs typeface="Arial"/>
              </a:rPr>
              <a:t>IPv6 </a:t>
            </a:r>
            <a:r>
              <a:rPr dirty="0" sz="900" spc="15">
                <a:solidFill>
                  <a:srgbClr val="808285"/>
                </a:solidFill>
                <a:latin typeface="黑体"/>
                <a:cs typeface="黑体"/>
              </a:rPr>
              <a:t>用户的访问控制，既可允许网络内</a:t>
            </a:r>
            <a:r>
              <a:rPr dirty="0" sz="900" spc="15">
                <a:solidFill>
                  <a:srgbClr val="808285"/>
                </a:solidFill>
                <a:latin typeface="Arial"/>
                <a:cs typeface="Arial"/>
              </a:rPr>
              <a:t>IPv4/IPv6</a:t>
            </a:r>
            <a:r>
              <a:rPr dirty="0" sz="900" spc="15">
                <a:solidFill>
                  <a:srgbClr val="808285"/>
                </a:solidFill>
                <a:latin typeface="黑体"/>
                <a:cs typeface="黑体"/>
              </a:rPr>
              <a:t>用户并存，也可以对</a:t>
            </a:r>
            <a:r>
              <a:rPr dirty="0" sz="900" spc="15">
                <a:solidFill>
                  <a:srgbClr val="808285"/>
                </a:solidFill>
                <a:latin typeface="Arial"/>
                <a:cs typeface="Arial"/>
              </a:rPr>
              <a:t>IPv6</a:t>
            </a:r>
            <a:r>
              <a:rPr dirty="0" sz="900" spc="15">
                <a:solidFill>
                  <a:srgbClr val="808285"/>
                </a:solidFill>
                <a:latin typeface="黑体"/>
                <a:cs typeface="黑体"/>
              </a:rPr>
              <a:t>用户的访问权限进行控制， </a:t>
            </a:r>
            <a:r>
              <a:rPr dirty="0" sz="900">
                <a:solidFill>
                  <a:srgbClr val="808285"/>
                </a:solidFill>
                <a:latin typeface="黑体"/>
                <a:cs typeface="黑体"/>
              </a:rPr>
              <a:t>比如限制对网络敏感资源的访问等。</a:t>
            </a:r>
            <a:endParaRPr sz="900">
              <a:latin typeface="黑体"/>
              <a:cs typeface="黑体"/>
            </a:endParaRPr>
          </a:p>
          <a:p>
            <a:pPr algn="just" marL="12700" marR="11430" indent="233679">
              <a:lnSpc>
                <a:spcPct val="129700"/>
              </a:lnSpc>
              <a:spcBef>
                <a:spcPts val="425"/>
              </a:spcBef>
            </a:pPr>
            <a:r>
              <a:rPr dirty="0" sz="900" spc="15">
                <a:solidFill>
                  <a:srgbClr val="808285"/>
                </a:solidFill>
                <a:latin typeface="黑体"/>
                <a:cs typeface="黑体"/>
              </a:rPr>
              <a:t>业界领先的硬件</a:t>
            </a:r>
            <a:r>
              <a:rPr dirty="0" sz="900" spc="15">
                <a:solidFill>
                  <a:srgbClr val="808285"/>
                </a:solidFill>
                <a:latin typeface="Arial"/>
                <a:cs typeface="Arial"/>
              </a:rPr>
              <a:t>CPU</a:t>
            </a:r>
            <a:r>
              <a:rPr dirty="0" sz="900" spc="15">
                <a:solidFill>
                  <a:srgbClr val="808285"/>
                </a:solidFill>
                <a:latin typeface="黑体"/>
                <a:cs typeface="黑体"/>
              </a:rPr>
              <a:t>保护机制：特有的</a:t>
            </a:r>
            <a:r>
              <a:rPr dirty="0" sz="900" spc="15">
                <a:solidFill>
                  <a:srgbClr val="808285"/>
                </a:solidFill>
                <a:latin typeface="Arial"/>
                <a:cs typeface="Arial"/>
              </a:rPr>
              <a:t>CPU</a:t>
            </a:r>
            <a:r>
              <a:rPr dirty="0" sz="900" spc="15">
                <a:solidFill>
                  <a:srgbClr val="808285"/>
                </a:solidFill>
                <a:latin typeface="黑体"/>
                <a:cs typeface="黑体"/>
              </a:rPr>
              <a:t>保护策略，对发往</a:t>
            </a:r>
            <a:r>
              <a:rPr dirty="0" sz="900" spc="15">
                <a:solidFill>
                  <a:srgbClr val="808285"/>
                </a:solidFill>
                <a:latin typeface="Arial"/>
                <a:cs typeface="Arial"/>
              </a:rPr>
              <a:t>CPU</a:t>
            </a:r>
            <a:r>
              <a:rPr dirty="0" sz="900" spc="15">
                <a:solidFill>
                  <a:srgbClr val="808285"/>
                </a:solidFill>
                <a:latin typeface="黑体"/>
                <a:cs typeface="黑体"/>
              </a:rPr>
              <a:t>的数据流，进行流区分和 </a:t>
            </a:r>
            <a:r>
              <a:rPr dirty="0" sz="900">
                <a:solidFill>
                  <a:srgbClr val="808285"/>
                </a:solidFill>
                <a:latin typeface="黑体"/>
                <a:cs typeface="黑体"/>
              </a:rPr>
              <a:t>优先级队列分级处理，并根据需要实施带宽限速，充分保护</a:t>
            </a:r>
            <a:r>
              <a:rPr dirty="0" sz="900">
                <a:solidFill>
                  <a:srgbClr val="808285"/>
                </a:solidFill>
                <a:latin typeface="Arial"/>
                <a:cs typeface="Arial"/>
              </a:rPr>
              <a:t>CPU</a:t>
            </a:r>
            <a:r>
              <a:rPr dirty="0" sz="900">
                <a:solidFill>
                  <a:srgbClr val="808285"/>
                </a:solidFill>
                <a:latin typeface="黑体"/>
                <a:cs typeface="黑体"/>
              </a:rPr>
              <a:t>不被非法流量占用、恶意攻击和资 源消耗，保障了</a:t>
            </a:r>
            <a:r>
              <a:rPr dirty="0" sz="900" spc="-5">
                <a:solidFill>
                  <a:srgbClr val="808285"/>
                </a:solidFill>
                <a:latin typeface="Arial"/>
                <a:cs typeface="Arial"/>
              </a:rPr>
              <a:t>CP</a:t>
            </a:r>
            <a:r>
              <a:rPr dirty="0" sz="900">
                <a:solidFill>
                  <a:srgbClr val="808285"/>
                </a:solidFill>
                <a:latin typeface="Arial"/>
                <a:cs typeface="Arial"/>
              </a:rPr>
              <a:t>U</a:t>
            </a:r>
            <a:r>
              <a:rPr dirty="0" sz="900">
                <a:solidFill>
                  <a:srgbClr val="808285"/>
                </a:solidFill>
                <a:latin typeface="黑体"/>
                <a:cs typeface="黑体"/>
              </a:rPr>
              <a:t>安全，充分保护了交换机的安全。</a:t>
            </a:r>
            <a:endParaRPr sz="900">
              <a:latin typeface="黑体"/>
              <a:cs typeface="黑体"/>
            </a:endParaRPr>
          </a:p>
          <a:p>
            <a:pPr algn="just" marL="12700" marR="8255" indent="233679">
              <a:lnSpc>
                <a:spcPct val="129700"/>
              </a:lnSpc>
              <a:spcBef>
                <a:spcPts val="425"/>
              </a:spcBef>
            </a:pPr>
            <a:r>
              <a:rPr dirty="0" sz="900" spc="20">
                <a:solidFill>
                  <a:srgbClr val="808285"/>
                </a:solidFill>
                <a:latin typeface="黑体"/>
                <a:cs typeface="黑体"/>
              </a:rPr>
              <a:t>硬件实现端口或交换机整机与用户</a:t>
            </a:r>
            <a:r>
              <a:rPr dirty="0" sz="900" spc="20">
                <a:solidFill>
                  <a:srgbClr val="808285"/>
                </a:solidFill>
                <a:latin typeface="Arial"/>
                <a:cs typeface="Arial"/>
              </a:rPr>
              <a:t>IP</a:t>
            </a:r>
            <a:r>
              <a:rPr dirty="0" sz="900" spc="20">
                <a:solidFill>
                  <a:srgbClr val="808285"/>
                </a:solidFill>
                <a:latin typeface="黑体"/>
                <a:cs typeface="黑体"/>
              </a:rPr>
              <a:t>地址和</a:t>
            </a:r>
            <a:r>
              <a:rPr dirty="0" sz="900" spc="20">
                <a:solidFill>
                  <a:srgbClr val="808285"/>
                </a:solidFill>
                <a:latin typeface="Arial"/>
                <a:cs typeface="Arial"/>
              </a:rPr>
              <a:t>MAC</a:t>
            </a:r>
            <a:r>
              <a:rPr dirty="0" sz="900" spc="20">
                <a:solidFill>
                  <a:srgbClr val="808285"/>
                </a:solidFill>
                <a:latin typeface="黑体"/>
                <a:cs typeface="黑体"/>
              </a:rPr>
              <a:t>地址的灵活绑定，严格限定端口上的用户接 </a:t>
            </a:r>
            <a:r>
              <a:rPr dirty="0" sz="900">
                <a:solidFill>
                  <a:srgbClr val="808285"/>
                </a:solidFill>
                <a:latin typeface="黑体"/>
                <a:cs typeface="黑体"/>
              </a:rPr>
              <a:t>入或交换机整机上的用户接入问题。</a:t>
            </a:r>
            <a:endParaRPr sz="900">
              <a:latin typeface="黑体"/>
              <a:cs typeface="黑体"/>
            </a:endParaRPr>
          </a:p>
          <a:p>
            <a:pPr algn="just" marL="12700" marR="7620" indent="233679">
              <a:lnSpc>
                <a:spcPct val="129700"/>
              </a:lnSpc>
              <a:spcBef>
                <a:spcPts val="425"/>
              </a:spcBef>
            </a:pPr>
            <a:r>
              <a:rPr dirty="0" sz="900" spc="10">
                <a:solidFill>
                  <a:srgbClr val="808285"/>
                </a:solidFill>
                <a:latin typeface="黑体"/>
                <a:cs typeface="黑体"/>
              </a:rPr>
              <a:t>支持</a:t>
            </a:r>
            <a:r>
              <a:rPr dirty="0" sz="900" spc="10">
                <a:solidFill>
                  <a:srgbClr val="808285"/>
                </a:solidFill>
                <a:latin typeface="Arial"/>
                <a:cs typeface="Arial"/>
              </a:rPr>
              <a:t>DHC</a:t>
            </a:r>
            <a:r>
              <a:rPr dirty="0" sz="900">
                <a:solidFill>
                  <a:srgbClr val="808285"/>
                </a:solidFill>
                <a:latin typeface="Arial"/>
                <a:cs typeface="Arial"/>
              </a:rPr>
              <a:t>P</a:t>
            </a:r>
            <a:r>
              <a:rPr dirty="0" sz="900" spc="90">
                <a:solidFill>
                  <a:srgbClr val="808285"/>
                </a:solidFill>
                <a:latin typeface="Arial"/>
                <a:cs typeface="Arial"/>
              </a:rPr>
              <a:t> </a:t>
            </a:r>
            <a:r>
              <a:rPr dirty="0" sz="900" spc="10">
                <a:solidFill>
                  <a:srgbClr val="808285"/>
                </a:solidFill>
                <a:latin typeface="Arial"/>
                <a:cs typeface="Arial"/>
              </a:rPr>
              <a:t>Snooping</a:t>
            </a:r>
            <a:r>
              <a:rPr dirty="0" sz="900" spc="10">
                <a:solidFill>
                  <a:srgbClr val="808285"/>
                </a:solidFill>
                <a:latin typeface="黑体"/>
                <a:cs typeface="黑体"/>
              </a:rPr>
              <a:t>，可只允许信任端口的</a:t>
            </a:r>
            <a:r>
              <a:rPr dirty="0" sz="900" spc="10">
                <a:solidFill>
                  <a:srgbClr val="808285"/>
                </a:solidFill>
                <a:latin typeface="Arial"/>
                <a:cs typeface="Arial"/>
              </a:rPr>
              <a:t>DHCP</a:t>
            </a:r>
            <a:r>
              <a:rPr dirty="0" sz="900" spc="10">
                <a:solidFill>
                  <a:srgbClr val="808285"/>
                </a:solidFill>
                <a:latin typeface="黑体"/>
                <a:cs typeface="黑体"/>
              </a:rPr>
              <a:t>响应，防止私设</a:t>
            </a:r>
            <a:r>
              <a:rPr dirty="0" sz="900" spc="10">
                <a:solidFill>
                  <a:srgbClr val="808285"/>
                </a:solidFill>
                <a:latin typeface="Arial"/>
                <a:cs typeface="Arial"/>
              </a:rPr>
              <a:t>DHC</a:t>
            </a:r>
            <a:r>
              <a:rPr dirty="0" sz="900">
                <a:solidFill>
                  <a:srgbClr val="808285"/>
                </a:solidFill>
                <a:latin typeface="Arial"/>
                <a:cs typeface="Arial"/>
              </a:rPr>
              <a:t>P</a:t>
            </a:r>
            <a:r>
              <a:rPr dirty="0" sz="900" spc="90">
                <a:solidFill>
                  <a:srgbClr val="808285"/>
                </a:solidFill>
                <a:latin typeface="Arial"/>
                <a:cs typeface="Arial"/>
              </a:rPr>
              <a:t> </a:t>
            </a:r>
            <a:r>
              <a:rPr dirty="0" sz="900" spc="10">
                <a:solidFill>
                  <a:srgbClr val="808285"/>
                </a:solidFill>
                <a:latin typeface="Arial"/>
                <a:cs typeface="Arial"/>
              </a:rPr>
              <a:t>Server</a:t>
            </a:r>
            <a:r>
              <a:rPr dirty="0" sz="900" spc="10">
                <a:solidFill>
                  <a:srgbClr val="808285"/>
                </a:solidFill>
                <a:latin typeface="黑体"/>
                <a:cs typeface="黑体"/>
              </a:rPr>
              <a:t>的欺骗；并 </a:t>
            </a:r>
            <a:r>
              <a:rPr dirty="0" sz="900" spc="25">
                <a:solidFill>
                  <a:srgbClr val="808285"/>
                </a:solidFill>
                <a:latin typeface="黑体"/>
                <a:cs typeface="黑体"/>
              </a:rPr>
              <a:t>在</a:t>
            </a:r>
            <a:r>
              <a:rPr dirty="0" sz="900" spc="25">
                <a:solidFill>
                  <a:srgbClr val="808285"/>
                </a:solidFill>
                <a:latin typeface="Arial"/>
                <a:cs typeface="Arial"/>
              </a:rPr>
              <a:t>DHCP</a:t>
            </a:r>
            <a:r>
              <a:rPr dirty="0" sz="900" spc="25">
                <a:solidFill>
                  <a:srgbClr val="808285"/>
                </a:solidFill>
                <a:latin typeface="黑体"/>
                <a:cs typeface="黑体"/>
              </a:rPr>
              <a:t>监听的基础上，通过动态监测</a:t>
            </a:r>
            <a:r>
              <a:rPr dirty="0" sz="900" spc="25">
                <a:solidFill>
                  <a:srgbClr val="808285"/>
                </a:solidFill>
                <a:latin typeface="Arial"/>
                <a:cs typeface="Arial"/>
              </a:rPr>
              <a:t>ARP</a:t>
            </a:r>
            <a:r>
              <a:rPr dirty="0" sz="900" spc="25">
                <a:solidFill>
                  <a:srgbClr val="808285"/>
                </a:solidFill>
                <a:latin typeface="黑体"/>
                <a:cs typeface="黑体"/>
              </a:rPr>
              <a:t>和检查用户的</a:t>
            </a:r>
            <a:r>
              <a:rPr dirty="0" sz="900" spc="25">
                <a:solidFill>
                  <a:srgbClr val="808285"/>
                </a:solidFill>
                <a:latin typeface="Arial"/>
                <a:cs typeface="Arial"/>
              </a:rPr>
              <a:t>IP</a:t>
            </a:r>
            <a:r>
              <a:rPr dirty="0" sz="900" spc="25">
                <a:solidFill>
                  <a:srgbClr val="808285"/>
                </a:solidFill>
                <a:latin typeface="黑体"/>
                <a:cs typeface="黑体"/>
              </a:rPr>
              <a:t>，直接丢弃不符合绑定表项的非法报 </a:t>
            </a:r>
            <a:r>
              <a:rPr dirty="0" sz="900">
                <a:solidFill>
                  <a:srgbClr val="808285"/>
                </a:solidFill>
                <a:latin typeface="黑体"/>
                <a:cs typeface="黑体"/>
              </a:rPr>
              <a:t>文，有效防范</a:t>
            </a:r>
            <a:r>
              <a:rPr dirty="0" sz="900">
                <a:solidFill>
                  <a:srgbClr val="808285"/>
                </a:solidFill>
                <a:latin typeface="Arial"/>
                <a:cs typeface="Arial"/>
              </a:rPr>
              <a:t>AR</a:t>
            </a:r>
            <a:r>
              <a:rPr dirty="0" sz="900" spc="-5">
                <a:solidFill>
                  <a:srgbClr val="808285"/>
                </a:solidFill>
                <a:latin typeface="Arial"/>
                <a:cs typeface="Arial"/>
              </a:rPr>
              <a:t>P</a:t>
            </a:r>
            <a:r>
              <a:rPr dirty="0" sz="900">
                <a:solidFill>
                  <a:srgbClr val="808285"/>
                </a:solidFill>
                <a:latin typeface="黑体"/>
                <a:cs typeface="黑体"/>
              </a:rPr>
              <a:t>欺骗和用户源</a:t>
            </a:r>
            <a:r>
              <a:rPr dirty="0" sz="900">
                <a:solidFill>
                  <a:srgbClr val="808285"/>
                </a:solidFill>
                <a:latin typeface="Arial"/>
                <a:cs typeface="Arial"/>
              </a:rPr>
              <a:t>IP</a:t>
            </a:r>
            <a:r>
              <a:rPr dirty="0" sz="900">
                <a:solidFill>
                  <a:srgbClr val="808285"/>
                </a:solidFill>
                <a:latin typeface="黑体"/>
                <a:cs typeface="黑体"/>
              </a:rPr>
              <a:t>地址的欺骗问题。</a:t>
            </a:r>
            <a:endParaRPr sz="900">
              <a:latin typeface="黑体"/>
              <a:cs typeface="黑体"/>
            </a:endParaRPr>
          </a:p>
          <a:p>
            <a:pPr algn="just" marL="12700" marR="11430" indent="233679">
              <a:lnSpc>
                <a:spcPct val="129700"/>
              </a:lnSpc>
              <a:spcBef>
                <a:spcPts val="425"/>
              </a:spcBef>
            </a:pPr>
            <a:r>
              <a:rPr dirty="0" sz="900" spc="5">
                <a:solidFill>
                  <a:srgbClr val="808285"/>
                </a:solidFill>
                <a:latin typeface="黑体"/>
                <a:cs typeface="黑体"/>
              </a:rPr>
              <a:t>基于源</a:t>
            </a:r>
            <a:r>
              <a:rPr dirty="0" sz="900" spc="10">
                <a:solidFill>
                  <a:srgbClr val="808285"/>
                </a:solidFill>
                <a:latin typeface="Arial"/>
                <a:cs typeface="Arial"/>
              </a:rPr>
              <a:t>IP</a:t>
            </a:r>
            <a:r>
              <a:rPr dirty="0" sz="900" spc="5">
                <a:solidFill>
                  <a:srgbClr val="808285"/>
                </a:solidFill>
                <a:latin typeface="黑体"/>
                <a:cs typeface="黑体"/>
              </a:rPr>
              <a:t>地址控制的</a:t>
            </a:r>
            <a:r>
              <a:rPr dirty="0" sz="900" spc="-95">
                <a:solidFill>
                  <a:srgbClr val="808285"/>
                </a:solidFill>
                <a:latin typeface="Arial"/>
                <a:cs typeface="Arial"/>
              </a:rPr>
              <a:t>T</a:t>
            </a:r>
            <a:r>
              <a:rPr dirty="0" sz="900" spc="5">
                <a:solidFill>
                  <a:srgbClr val="808285"/>
                </a:solidFill>
                <a:latin typeface="Arial"/>
                <a:cs typeface="Arial"/>
              </a:rPr>
              <a:t>elne</a:t>
            </a:r>
            <a:r>
              <a:rPr dirty="0" sz="900" spc="10">
                <a:solidFill>
                  <a:srgbClr val="808285"/>
                </a:solidFill>
                <a:latin typeface="Arial"/>
                <a:cs typeface="Arial"/>
              </a:rPr>
              <a:t>t</a:t>
            </a:r>
            <a:r>
              <a:rPr dirty="0" sz="900" spc="5">
                <a:solidFill>
                  <a:srgbClr val="808285"/>
                </a:solidFill>
                <a:latin typeface="黑体"/>
                <a:cs typeface="黑体"/>
              </a:rPr>
              <a:t>设备访问控制，避免非法人员和黑客恶意攻击和控制设备，增强了 </a:t>
            </a:r>
            <a:r>
              <a:rPr dirty="0" sz="900">
                <a:solidFill>
                  <a:srgbClr val="808285"/>
                </a:solidFill>
                <a:latin typeface="黑体"/>
                <a:cs typeface="黑体"/>
              </a:rPr>
              <a:t>设备网管的安全性。</a:t>
            </a:r>
            <a:endParaRPr sz="900">
              <a:latin typeface="黑体"/>
              <a:cs typeface="黑体"/>
            </a:endParaRPr>
          </a:p>
          <a:p>
            <a:pPr algn="just" marL="12700" marR="9525" indent="233679">
              <a:lnSpc>
                <a:spcPct val="129700"/>
              </a:lnSpc>
              <a:spcBef>
                <a:spcPts val="425"/>
              </a:spcBef>
            </a:pPr>
            <a:r>
              <a:rPr dirty="0" sz="900" spc="10">
                <a:solidFill>
                  <a:srgbClr val="808285"/>
                </a:solidFill>
                <a:latin typeface="Arial"/>
                <a:cs typeface="Arial"/>
              </a:rPr>
              <a:t>SSH</a:t>
            </a:r>
            <a:r>
              <a:rPr dirty="0" sz="900" spc="10">
                <a:solidFill>
                  <a:srgbClr val="808285"/>
                </a:solidFill>
                <a:latin typeface="黑体"/>
                <a:cs typeface="黑体"/>
              </a:rPr>
              <a:t>（</a:t>
            </a:r>
            <a:r>
              <a:rPr dirty="0" sz="900" spc="10">
                <a:solidFill>
                  <a:srgbClr val="808285"/>
                </a:solidFill>
                <a:latin typeface="Arial"/>
                <a:cs typeface="Arial"/>
              </a:rPr>
              <a:t>Secur</a:t>
            </a:r>
            <a:r>
              <a:rPr dirty="0" sz="900">
                <a:solidFill>
                  <a:srgbClr val="808285"/>
                </a:solidFill>
                <a:latin typeface="Arial"/>
                <a:cs typeface="Arial"/>
              </a:rPr>
              <a:t>e</a:t>
            </a:r>
            <a:r>
              <a:rPr dirty="0" sz="900" spc="105">
                <a:solidFill>
                  <a:srgbClr val="808285"/>
                </a:solidFill>
                <a:latin typeface="Arial"/>
                <a:cs typeface="Arial"/>
              </a:rPr>
              <a:t> </a:t>
            </a:r>
            <a:r>
              <a:rPr dirty="0" sz="900" spc="10">
                <a:solidFill>
                  <a:srgbClr val="808285"/>
                </a:solidFill>
                <a:latin typeface="Arial"/>
                <a:cs typeface="Arial"/>
              </a:rPr>
              <a:t>Shell</a:t>
            </a:r>
            <a:r>
              <a:rPr dirty="0" sz="900" spc="10">
                <a:solidFill>
                  <a:srgbClr val="808285"/>
                </a:solidFill>
                <a:latin typeface="黑体"/>
                <a:cs typeface="黑体"/>
              </a:rPr>
              <a:t>）和</a:t>
            </a:r>
            <a:r>
              <a:rPr dirty="0" sz="900" spc="10">
                <a:solidFill>
                  <a:srgbClr val="808285"/>
                </a:solidFill>
                <a:latin typeface="Arial"/>
                <a:cs typeface="Arial"/>
              </a:rPr>
              <a:t>SNMPv3</a:t>
            </a:r>
            <a:r>
              <a:rPr dirty="0" sz="900" spc="10">
                <a:solidFill>
                  <a:srgbClr val="808285"/>
                </a:solidFill>
                <a:latin typeface="黑体"/>
                <a:cs typeface="黑体"/>
              </a:rPr>
              <a:t>可以通过在</a:t>
            </a:r>
            <a:r>
              <a:rPr dirty="0" sz="900" spc="-95">
                <a:solidFill>
                  <a:srgbClr val="808285"/>
                </a:solidFill>
                <a:latin typeface="Arial"/>
                <a:cs typeface="Arial"/>
              </a:rPr>
              <a:t>T</a:t>
            </a:r>
            <a:r>
              <a:rPr dirty="0" sz="900" spc="10">
                <a:solidFill>
                  <a:srgbClr val="808285"/>
                </a:solidFill>
                <a:latin typeface="Arial"/>
                <a:cs typeface="Arial"/>
              </a:rPr>
              <a:t>elnet</a:t>
            </a:r>
            <a:r>
              <a:rPr dirty="0" sz="900" spc="5">
                <a:solidFill>
                  <a:srgbClr val="808285"/>
                </a:solidFill>
                <a:latin typeface="黑体"/>
                <a:cs typeface="黑体"/>
              </a:rPr>
              <a:t>和</a:t>
            </a:r>
            <a:r>
              <a:rPr dirty="0" sz="900" spc="10">
                <a:solidFill>
                  <a:srgbClr val="808285"/>
                </a:solidFill>
                <a:latin typeface="Arial"/>
                <a:cs typeface="Arial"/>
              </a:rPr>
              <a:t>SNMP</a:t>
            </a:r>
            <a:r>
              <a:rPr dirty="0" sz="900" spc="10">
                <a:solidFill>
                  <a:srgbClr val="808285"/>
                </a:solidFill>
                <a:latin typeface="黑体"/>
                <a:cs typeface="黑体"/>
              </a:rPr>
              <a:t>进程中加密管理信息，保证管理 </a:t>
            </a:r>
            <a:r>
              <a:rPr dirty="0" sz="900">
                <a:solidFill>
                  <a:srgbClr val="808285"/>
                </a:solidFill>
                <a:latin typeface="黑体"/>
                <a:cs typeface="黑体"/>
              </a:rPr>
              <a:t>设备信息的安全性，防止黑客攻击和控制设备。</a:t>
            </a:r>
            <a:endParaRPr sz="900">
              <a:latin typeface="黑体"/>
              <a:cs typeface="黑体"/>
            </a:endParaRPr>
          </a:p>
          <a:p>
            <a:pPr algn="just" marL="12700" marR="6985" indent="233679">
              <a:lnSpc>
                <a:spcPct val="129700"/>
              </a:lnSpc>
              <a:spcBef>
                <a:spcPts val="425"/>
              </a:spcBef>
            </a:pPr>
            <a:r>
              <a:rPr dirty="0" sz="900" spc="45">
                <a:solidFill>
                  <a:srgbClr val="808285"/>
                </a:solidFill>
                <a:latin typeface="黑体"/>
                <a:cs typeface="黑体"/>
              </a:rPr>
              <a:t>控制非法用户使用网络，保证合法用户合理化使用网络，如多元素绑定、端口安全、时间 </a:t>
            </a:r>
            <a:r>
              <a:rPr dirty="0" sz="900">
                <a:solidFill>
                  <a:srgbClr val="808285"/>
                </a:solidFill>
                <a:latin typeface="Arial"/>
                <a:cs typeface="Arial"/>
              </a:rPr>
              <a:t>ACL</a:t>
            </a:r>
            <a:r>
              <a:rPr dirty="0" sz="900">
                <a:solidFill>
                  <a:srgbClr val="808285"/>
                </a:solidFill>
                <a:latin typeface="黑体"/>
                <a:cs typeface="黑体"/>
              </a:rPr>
              <a:t>、基于数据流的带宽限速等，满足企业网、校园网加强对访问者进行控制、限制非授权用户通 信的需求。</a:t>
            </a:r>
            <a:endParaRPr sz="900">
              <a:latin typeface="黑体"/>
              <a:cs typeface="黑体"/>
            </a:endParaRPr>
          </a:p>
          <a:p>
            <a:pPr algn="just" marL="12700" marR="10160" indent="233679">
              <a:lnSpc>
                <a:spcPct val="129700"/>
              </a:lnSpc>
              <a:spcBef>
                <a:spcPts val="425"/>
              </a:spcBef>
            </a:pPr>
            <a:r>
              <a:rPr dirty="0" sz="900" spc="5">
                <a:solidFill>
                  <a:srgbClr val="808285"/>
                </a:solidFill>
                <a:latin typeface="黑体"/>
                <a:cs typeface="黑体"/>
              </a:rPr>
              <a:t>支持基础网络保护策略（</a:t>
            </a:r>
            <a:r>
              <a:rPr dirty="0" sz="900" spc="5">
                <a:solidFill>
                  <a:srgbClr val="808285"/>
                </a:solidFill>
                <a:latin typeface="Arial"/>
                <a:cs typeface="Arial"/>
              </a:rPr>
              <a:t>NFPP</a:t>
            </a:r>
            <a:r>
              <a:rPr dirty="0" sz="900" spc="5">
                <a:solidFill>
                  <a:srgbClr val="808285"/>
                </a:solidFill>
                <a:latin typeface="黑体"/>
                <a:cs typeface="黑体"/>
              </a:rPr>
              <a:t>，</a:t>
            </a:r>
            <a:r>
              <a:rPr dirty="0" sz="900" spc="5">
                <a:solidFill>
                  <a:srgbClr val="808285"/>
                </a:solidFill>
                <a:latin typeface="Arial"/>
                <a:cs typeface="Arial"/>
              </a:rPr>
              <a:t>Networ</a:t>
            </a:r>
            <a:r>
              <a:rPr dirty="0" sz="900">
                <a:solidFill>
                  <a:srgbClr val="808285"/>
                </a:solidFill>
                <a:latin typeface="Arial"/>
                <a:cs typeface="Arial"/>
              </a:rPr>
              <a:t>k</a:t>
            </a:r>
            <a:r>
              <a:rPr dirty="0" sz="900" spc="95">
                <a:solidFill>
                  <a:srgbClr val="808285"/>
                </a:solidFill>
                <a:latin typeface="Arial"/>
                <a:cs typeface="Arial"/>
              </a:rPr>
              <a:t> </a:t>
            </a:r>
            <a:r>
              <a:rPr dirty="0" sz="900" spc="5">
                <a:solidFill>
                  <a:srgbClr val="808285"/>
                </a:solidFill>
                <a:latin typeface="Arial"/>
                <a:cs typeface="Arial"/>
              </a:rPr>
              <a:t>Foundatio</a:t>
            </a:r>
            <a:r>
              <a:rPr dirty="0" sz="900">
                <a:solidFill>
                  <a:srgbClr val="808285"/>
                </a:solidFill>
                <a:latin typeface="Arial"/>
                <a:cs typeface="Arial"/>
              </a:rPr>
              <a:t>n</a:t>
            </a:r>
            <a:r>
              <a:rPr dirty="0" sz="900" spc="90">
                <a:solidFill>
                  <a:srgbClr val="808285"/>
                </a:solidFill>
                <a:latin typeface="Arial"/>
                <a:cs typeface="Arial"/>
              </a:rPr>
              <a:t> </a:t>
            </a:r>
            <a:r>
              <a:rPr dirty="0" sz="900" spc="5">
                <a:solidFill>
                  <a:srgbClr val="808285"/>
                </a:solidFill>
                <a:latin typeface="Arial"/>
                <a:cs typeface="Arial"/>
              </a:rPr>
              <a:t>Protectio</a:t>
            </a:r>
            <a:r>
              <a:rPr dirty="0" sz="900">
                <a:solidFill>
                  <a:srgbClr val="808285"/>
                </a:solidFill>
                <a:latin typeface="Arial"/>
                <a:cs typeface="Arial"/>
              </a:rPr>
              <a:t>n</a:t>
            </a:r>
            <a:r>
              <a:rPr dirty="0" sz="900" spc="95">
                <a:solidFill>
                  <a:srgbClr val="808285"/>
                </a:solidFill>
                <a:latin typeface="Arial"/>
                <a:cs typeface="Arial"/>
              </a:rPr>
              <a:t> </a:t>
            </a:r>
            <a:r>
              <a:rPr dirty="0" sz="900" spc="5">
                <a:solidFill>
                  <a:srgbClr val="808285"/>
                </a:solidFill>
                <a:latin typeface="Arial"/>
                <a:cs typeface="Arial"/>
              </a:rPr>
              <a:t>Policy</a:t>
            </a:r>
            <a:r>
              <a:rPr dirty="0" sz="900" spc="5">
                <a:solidFill>
                  <a:srgbClr val="808285"/>
                </a:solidFill>
                <a:latin typeface="黑体"/>
                <a:cs typeface="黑体"/>
              </a:rPr>
              <a:t>），用来增强交换机 </a:t>
            </a:r>
            <a:r>
              <a:rPr dirty="0" sz="900">
                <a:solidFill>
                  <a:srgbClr val="808285"/>
                </a:solidFill>
                <a:latin typeface="黑体"/>
                <a:cs typeface="黑体"/>
              </a:rPr>
              <a:t>安全的一种保护体系，通过对攻击源头采取隔离措施，可以使交换机的处理器和信道带宽资源得到</a:t>
            </a:r>
            <a:r>
              <a:rPr dirty="0" sz="900">
                <a:solidFill>
                  <a:srgbClr val="808285"/>
                </a:solidFill>
                <a:latin typeface="黑体"/>
                <a:cs typeface="黑体"/>
              </a:rPr>
              <a:t> 保护，从而保证报文的正常转发以及协议状态的正常。</a:t>
            </a:r>
            <a:endParaRPr sz="900">
              <a:latin typeface="黑体"/>
              <a:cs typeface="黑体"/>
            </a:endParaRPr>
          </a:p>
          <a:p>
            <a:pPr>
              <a:lnSpc>
                <a:spcPct val="100000"/>
              </a:lnSpc>
            </a:pPr>
            <a:endParaRPr sz="900">
              <a:latin typeface="Times New Roman"/>
              <a:cs typeface="Times New Roman"/>
            </a:endParaRPr>
          </a:p>
          <a:p>
            <a:pPr marL="12700">
              <a:lnSpc>
                <a:spcPct val="100000"/>
              </a:lnSpc>
              <a:spcBef>
                <a:spcPts val="610"/>
              </a:spcBef>
            </a:pPr>
            <a:r>
              <a:rPr dirty="0" sz="1400">
                <a:solidFill>
                  <a:srgbClr val="231F20"/>
                </a:solidFill>
                <a:latin typeface="黑体"/>
                <a:cs typeface="黑体"/>
              </a:rPr>
              <a:t>高可靠性</a:t>
            </a:r>
            <a:endParaRPr sz="1400">
              <a:latin typeface="黑体"/>
              <a:cs typeface="黑体"/>
            </a:endParaRPr>
          </a:p>
          <a:p>
            <a:pPr algn="just" marL="12700" marR="11430" indent="233679">
              <a:lnSpc>
                <a:spcPct val="129700"/>
              </a:lnSpc>
              <a:spcBef>
                <a:spcPts val="870"/>
              </a:spcBef>
            </a:pPr>
            <a:r>
              <a:rPr dirty="0" sz="900" spc="10">
                <a:solidFill>
                  <a:srgbClr val="808285"/>
                </a:solidFill>
                <a:latin typeface="黑体"/>
                <a:cs typeface="黑体"/>
              </a:rPr>
              <a:t>支持生成树协议</a:t>
            </a:r>
            <a:r>
              <a:rPr dirty="0" sz="900" spc="10">
                <a:solidFill>
                  <a:srgbClr val="808285"/>
                </a:solidFill>
                <a:latin typeface="Arial"/>
                <a:cs typeface="Arial"/>
              </a:rPr>
              <a:t>802.</a:t>
            </a:r>
            <a:r>
              <a:rPr dirty="0" sz="900" spc="10">
                <a:solidFill>
                  <a:srgbClr val="808285"/>
                </a:solidFill>
                <a:latin typeface="Arial"/>
                <a:cs typeface="Arial"/>
              </a:rPr>
              <a:t>1D</a:t>
            </a:r>
            <a:r>
              <a:rPr dirty="0" sz="900" spc="10">
                <a:solidFill>
                  <a:srgbClr val="808285"/>
                </a:solidFill>
                <a:latin typeface="黑体"/>
                <a:cs typeface="黑体"/>
              </a:rPr>
              <a:t>、</a:t>
            </a:r>
            <a:r>
              <a:rPr dirty="0" sz="900" spc="10">
                <a:solidFill>
                  <a:srgbClr val="808285"/>
                </a:solidFill>
                <a:latin typeface="Arial"/>
                <a:cs typeface="Arial"/>
              </a:rPr>
              <a:t>802.</a:t>
            </a:r>
            <a:r>
              <a:rPr dirty="0" sz="900" spc="10">
                <a:solidFill>
                  <a:srgbClr val="808285"/>
                </a:solidFill>
                <a:latin typeface="Arial"/>
                <a:cs typeface="Arial"/>
              </a:rPr>
              <a:t>1w</a:t>
            </a:r>
            <a:r>
              <a:rPr dirty="0" sz="900" spc="10">
                <a:solidFill>
                  <a:srgbClr val="808285"/>
                </a:solidFill>
                <a:latin typeface="黑体"/>
                <a:cs typeface="黑体"/>
              </a:rPr>
              <a:t>、</a:t>
            </a:r>
            <a:r>
              <a:rPr dirty="0" sz="900" spc="10">
                <a:solidFill>
                  <a:srgbClr val="808285"/>
                </a:solidFill>
                <a:latin typeface="Arial"/>
                <a:cs typeface="Arial"/>
              </a:rPr>
              <a:t>802.1s</a:t>
            </a:r>
            <a:r>
              <a:rPr dirty="0" sz="900" spc="10">
                <a:solidFill>
                  <a:srgbClr val="808285"/>
                </a:solidFill>
                <a:latin typeface="黑体"/>
                <a:cs typeface="黑体"/>
              </a:rPr>
              <a:t>，完全保证快速收敛，提高容错能力，保证网络</a:t>
            </a:r>
            <a:r>
              <a:rPr dirty="0" sz="900">
                <a:solidFill>
                  <a:srgbClr val="808285"/>
                </a:solidFill>
                <a:latin typeface="黑体"/>
                <a:cs typeface="黑体"/>
              </a:rPr>
              <a:t>的</a:t>
            </a:r>
            <a:r>
              <a:rPr dirty="0" sz="900">
                <a:solidFill>
                  <a:srgbClr val="808285"/>
                </a:solidFill>
                <a:latin typeface="黑体"/>
                <a:cs typeface="黑体"/>
              </a:rPr>
              <a:t> 稳定运行和链路的负载均衡，合理使用网络通道，提供冗余链路利用率。</a:t>
            </a:r>
            <a:endParaRPr sz="900">
              <a:latin typeface="黑体"/>
              <a:cs typeface="黑体"/>
            </a:endParaRPr>
          </a:p>
          <a:p>
            <a:pPr marL="246379" marR="12065">
              <a:lnSpc>
                <a:spcPct val="169000"/>
              </a:lnSpc>
            </a:pPr>
            <a:r>
              <a:rPr dirty="0" sz="900">
                <a:solidFill>
                  <a:srgbClr val="808285"/>
                </a:solidFill>
                <a:latin typeface="黑体"/>
                <a:cs typeface="黑体"/>
              </a:rPr>
              <a:t>支持虚拟路由器冗余协议（</a:t>
            </a:r>
            <a:r>
              <a:rPr dirty="0" sz="900">
                <a:solidFill>
                  <a:srgbClr val="808285"/>
                </a:solidFill>
                <a:latin typeface="Arial"/>
                <a:cs typeface="Arial"/>
              </a:rPr>
              <a:t>VRR</a:t>
            </a:r>
            <a:r>
              <a:rPr dirty="0" sz="900" spc="-5">
                <a:solidFill>
                  <a:srgbClr val="808285"/>
                </a:solidFill>
                <a:latin typeface="Arial"/>
                <a:cs typeface="Arial"/>
              </a:rPr>
              <a:t>P</a:t>
            </a:r>
            <a:r>
              <a:rPr dirty="0" sz="900">
                <a:solidFill>
                  <a:srgbClr val="808285"/>
                </a:solidFill>
                <a:latin typeface="黑体"/>
                <a:cs typeface="黑体"/>
              </a:rPr>
              <a:t>），有效保障网络稳定。 支持快速链路检测协议（</a:t>
            </a:r>
            <a:r>
              <a:rPr dirty="0" sz="900" spc="-5">
                <a:solidFill>
                  <a:srgbClr val="808285"/>
                </a:solidFill>
                <a:latin typeface="Arial"/>
                <a:cs typeface="Arial"/>
              </a:rPr>
              <a:t>RLD</a:t>
            </a:r>
            <a:r>
              <a:rPr dirty="0" sz="900">
                <a:solidFill>
                  <a:srgbClr val="808285"/>
                </a:solidFill>
                <a:latin typeface="Arial"/>
                <a:cs typeface="Arial"/>
              </a:rPr>
              <a:t>P</a:t>
            </a:r>
            <a:r>
              <a:rPr dirty="0" sz="900">
                <a:solidFill>
                  <a:srgbClr val="808285"/>
                </a:solidFill>
                <a:latin typeface="黑体"/>
                <a:cs typeface="黑体"/>
              </a:rPr>
              <a:t>，</a:t>
            </a:r>
            <a:r>
              <a:rPr dirty="0" sz="900" spc="-5">
                <a:solidFill>
                  <a:srgbClr val="808285"/>
                </a:solidFill>
                <a:latin typeface="Arial"/>
                <a:cs typeface="Arial"/>
              </a:rPr>
              <a:t>Rapi</a:t>
            </a:r>
            <a:r>
              <a:rPr dirty="0" sz="900">
                <a:solidFill>
                  <a:srgbClr val="808285"/>
                </a:solidFill>
                <a:latin typeface="Arial"/>
                <a:cs typeface="Arial"/>
              </a:rPr>
              <a:t>d</a:t>
            </a:r>
            <a:r>
              <a:rPr dirty="0" sz="900" spc="75">
                <a:solidFill>
                  <a:srgbClr val="808285"/>
                </a:solidFill>
                <a:latin typeface="Arial"/>
                <a:cs typeface="Arial"/>
              </a:rPr>
              <a:t> </a:t>
            </a:r>
            <a:r>
              <a:rPr dirty="0" sz="900" spc="-5">
                <a:solidFill>
                  <a:srgbClr val="808285"/>
                </a:solidFill>
                <a:latin typeface="Arial"/>
                <a:cs typeface="Arial"/>
              </a:rPr>
              <a:t>Lin</a:t>
            </a:r>
            <a:r>
              <a:rPr dirty="0" sz="900">
                <a:solidFill>
                  <a:srgbClr val="808285"/>
                </a:solidFill>
                <a:latin typeface="Arial"/>
                <a:cs typeface="Arial"/>
              </a:rPr>
              <a:t>k</a:t>
            </a:r>
            <a:r>
              <a:rPr dirty="0" sz="900" spc="75">
                <a:solidFill>
                  <a:srgbClr val="808285"/>
                </a:solidFill>
                <a:latin typeface="Arial"/>
                <a:cs typeface="Arial"/>
              </a:rPr>
              <a:t> </a:t>
            </a:r>
            <a:r>
              <a:rPr dirty="0" sz="900" spc="-5">
                <a:solidFill>
                  <a:srgbClr val="808285"/>
                </a:solidFill>
                <a:latin typeface="Arial"/>
                <a:cs typeface="Arial"/>
              </a:rPr>
              <a:t>Detectio</a:t>
            </a:r>
            <a:r>
              <a:rPr dirty="0" sz="900">
                <a:solidFill>
                  <a:srgbClr val="808285"/>
                </a:solidFill>
                <a:latin typeface="Arial"/>
                <a:cs typeface="Arial"/>
              </a:rPr>
              <a:t>n</a:t>
            </a:r>
            <a:r>
              <a:rPr dirty="0" sz="900" spc="80">
                <a:solidFill>
                  <a:srgbClr val="808285"/>
                </a:solidFill>
                <a:latin typeface="Arial"/>
                <a:cs typeface="Arial"/>
              </a:rPr>
              <a:t> </a:t>
            </a:r>
            <a:r>
              <a:rPr dirty="0" sz="900">
                <a:solidFill>
                  <a:srgbClr val="808285"/>
                </a:solidFill>
                <a:latin typeface="Arial"/>
                <a:cs typeface="Arial"/>
              </a:rPr>
              <a:t>Protoco</a:t>
            </a:r>
            <a:r>
              <a:rPr dirty="0" sz="900" spc="-5">
                <a:solidFill>
                  <a:srgbClr val="808285"/>
                </a:solidFill>
                <a:latin typeface="Arial"/>
                <a:cs typeface="Arial"/>
              </a:rPr>
              <a:t>l</a:t>
            </a:r>
            <a:r>
              <a:rPr dirty="0" sz="900">
                <a:solidFill>
                  <a:srgbClr val="808285"/>
                </a:solidFill>
                <a:latin typeface="黑体"/>
                <a:cs typeface="黑体"/>
              </a:rPr>
              <a:t>），可快速检测链路的通断和</a:t>
            </a:r>
            <a:endParaRPr sz="900">
              <a:latin typeface="黑体"/>
              <a:cs typeface="黑体"/>
            </a:endParaRPr>
          </a:p>
          <a:p>
            <a:pPr marL="12700" marR="12700">
              <a:lnSpc>
                <a:spcPct val="129700"/>
              </a:lnSpc>
            </a:pPr>
            <a:r>
              <a:rPr dirty="0" sz="900" spc="5">
                <a:solidFill>
                  <a:srgbClr val="808285"/>
                </a:solidFill>
                <a:latin typeface="黑体"/>
                <a:cs typeface="黑体"/>
              </a:rPr>
              <a:t>光纤链路的单向性，并支持端口下的环路检测功能，防止端口下因私接</a:t>
            </a:r>
            <a:r>
              <a:rPr dirty="0" sz="900" spc="5">
                <a:solidFill>
                  <a:srgbClr val="808285"/>
                </a:solidFill>
                <a:latin typeface="Arial"/>
                <a:cs typeface="Arial"/>
              </a:rPr>
              <a:t>Hub</a:t>
            </a:r>
            <a:r>
              <a:rPr dirty="0" sz="900" spc="5">
                <a:solidFill>
                  <a:srgbClr val="808285"/>
                </a:solidFill>
                <a:latin typeface="黑体"/>
                <a:cs typeface="黑体"/>
              </a:rPr>
              <a:t>等设备形成的环路而导 </a:t>
            </a:r>
            <a:r>
              <a:rPr dirty="0" sz="900">
                <a:solidFill>
                  <a:srgbClr val="808285"/>
                </a:solidFill>
                <a:latin typeface="黑体"/>
                <a:cs typeface="黑体"/>
              </a:rPr>
              <a:t>致网络故障的现象。</a:t>
            </a:r>
            <a:endParaRPr sz="900">
              <a:latin typeface="黑体"/>
              <a:cs typeface="黑体"/>
            </a:endParaRPr>
          </a:p>
          <a:p>
            <a:pPr algn="just" marL="12700" marR="10160" indent="233679">
              <a:lnSpc>
                <a:spcPct val="129700"/>
              </a:lnSpc>
              <a:spcBef>
                <a:spcPts val="425"/>
              </a:spcBef>
            </a:pPr>
            <a:r>
              <a:rPr dirty="0" sz="900" spc="5">
                <a:solidFill>
                  <a:srgbClr val="808285"/>
                </a:solidFill>
                <a:latin typeface="黑体"/>
                <a:cs typeface="黑体"/>
              </a:rPr>
              <a:t>支持公有以太网多环保护技术（</a:t>
            </a:r>
            <a:r>
              <a:rPr dirty="0" sz="900" spc="5">
                <a:solidFill>
                  <a:srgbClr val="808285"/>
                </a:solidFill>
                <a:latin typeface="Arial"/>
                <a:cs typeface="Arial"/>
              </a:rPr>
              <a:t>ERPS</a:t>
            </a:r>
            <a:r>
              <a:rPr dirty="0" sz="900" spc="5">
                <a:solidFill>
                  <a:srgbClr val="808285"/>
                </a:solidFill>
                <a:latin typeface="黑体"/>
                <a:cs typeface="黑体"/>
              </a:rPr>
              <a:t>），国际标准为核心以太网设计的二层链路冗余备份协 </a:t>
            </a:r>
            <a:r>
              <a:rPr dirty="0" sz="900">
                <a:solidFill>
                  <a:srgbClr val="808285"/>
                </a:solidFill>
                <a:latin typeface="黑体"/>
                <a:cs typeface="黑体"/>
              </a:rPr>
              <a:t>议，其环路阻断以及链路恢复都集中在主控设备上进行，非主控设备直接向主控设备汇报自己的链</a:t>
            </a:r>
            <a:r>
              <a:rPr dirty="0" sz="900">
                <a:solidFill>
                  <a:srgbClr val="808285"/>
                </a:solidFill>
                <a:latin typeface="黑体"/>
                <a:cs typeface="黑体"/>
              </a:rPr>
              <a:t> 路情况，无需经过其他非主控设备的处理，因此环路中断以及恢复时间比</a:t>
            </a:r>
            <a:r>
              <a:rPr dirty="0" sz="900">
                <a:solidFill>
                  <a:srgbClr val="808285"/>
                </a:solidFill>
                <a:latin typeface="Arial"/>
                <a:cs typeface="Arial"/>
              </a:rPr>
              <a:t>STP</a:t>
            </a:r>
            <a:r>
              <a:rPr dirty="0" sz="900">
                <a:solidFill>
                  <a:srgbClr val="808285"/>
                </a:solidFill>
                <a:latin typeface="黑体"/>
                <a:cs typeface="黑体"/>
              </a:rPr>
              <a:t>快。基于以上区别， </a:t>
            </a:r>
            <a:r>
              <a:rPr dirty="0" sz="900">
                <a:solidFill>
                  <a:srgbClr val="808285"/>
                </a:solidFill>
                <a:latin typeface="Arial"/>
                <a:cs typeface="Arial"/>
              </a:rPr>
              <a:t>ERP</a:t>
            </a:r>
            <a:r>
              <a:rPr dirty="0" sz="900" spc="-5">
                <a:solidFill>
                  <a:srgbClr val="808285"/>
                </a:solidFill>
                <a:latin typeface="Arial"/>
                <a:cs typeface="Arial"/>
              </a:rPr>
              <a:t>S</a:t>
            </a:r>
            <a:r>
              <a:rPr dirty="0" sz="900">
                <a:solidFill>
                  <a:srgbClr val="808285"/>
                </a:solidFill>
                <a:latin typeface="黑体"/>
                <a:cs typeface="黑体"/>
              </a:rPr>
              <a:t>在理想环境下的链路恢复能力能够达到毫秒级。</a:t>
            </a:r>
            <a:endParaRPr sz="900">
              <a:latin typeface="黑体"/>
              <a:cs typeface="黑体"/>
            </a:endParaRPr>
          </a:p>
          <a:p>
            <a:pPr algn="just" marL="12700" marR="5080" indent="233679">
              <a:lnSpc>
                <a:spcPct val="129700"/>
              </a:lnSpc>
              <a:spcBef>
                <a:spcPts val="425"/>
              </a:spcBef>
            </a:pPr>
            <a:r>
              <a:rPr dirty="0" sz="900" spc="60">
                <a:solidFill>
                  <a:srgbClr val="808285"/>
                </a:solidFill>
                <a:latin typeface="黑体"/>
                <a:cs typeface="黑体"/>
              </a:rPr>
              <a:t>在不启用</a:t>
            </a:r>
            <a:r>
              <a:rPr dirty="0" sz="900" spc="60">
                <a:solidFill>
                  <a:srgbClr val="808285"/>
                </a:solidFill>
                <a:latin typeface="Arial"/>
                <a:cs typeface="Arial"/>
              </a:rPr>
              <a:t>STP</a:t>
            </a:r>
            <a:r>
              <a:rPr dirty="0" sz="900" spc="60">
                <a:solidFill>
                  <a:srgbClr val="808285"/>
                </a:solidFill>
                <a:latin typeface="黑体"/>
                <a:cs typeface="黑体"/>
              </a:rPr>
              <a:t>的情况下，可以通过快速上链保护协议（</a:t>
            </a:r>
            <a:r>
              <a:rPr dirty="0" sz="900" spc="60">
                <a:solidFill>
                  <a:srgbClr val="808285"/>
                </a:solidFill>
                <a:latin typeface="Arial"/>
                <a:cs typeface="Arial"/>
              </a:rPr>
              <a:t>REUP</a:t>
            </a:r>
            <a:r>
              <a:rPr dirty="0" sz="900" spc="70">
                <a:solidFill>
                  <a:srgbClr val="808285"/>
                </a:solidFill>
                <a:latin typeface="黑体"/>
                <a:cs typeface="黑体"/>
              </a:rPr>
              <a:t>，</a:t>
            </a:r>
            <a:r>
              <a:rPr dirty="0" sz="900" spc="60">
                <a:solidFill>
                  <a:srgbClr val="808285"/>
                </a:solidFill>
                <a:latin typeface="Arial"/>
                <a:cs typeface="Arial"/>
              </a:rPr>
              <a:t>Rap</a:t>
            </a:r>
            <a:r>
              <a:rPr dirty="0" sz="900" spc="60">
                <a:solidFill>
                  <a:srgbClr val="808285"/>
                </a:solidFill>
                <a:latin typeface="Arial"/>
                <a:cs typeface="Arial"/>
              </a:rPr>
              <a:t>i</a:t>
            </a:r>
            <a:r>
              <a:rPr dirty="0" sz="900">
                <a:solidFill>
                  <a:srgbClr val="808285"/>
                </a:solidFill>
                <a:latin typeface="Arial"/>
                <a:cs typeface="Arial"/>
              </a:rPr>
              <a:t>d</a:t>
            </a:r>
            <a:r>
              <a:rPr dirty="0" sz="900">
                <a:solidFill>
                  <a:srgbClr val="808285"/>
                </a:solidFill>
                <a:latin typeface="Arial"/>
                <a:cs typeface="Arial"/>
              </a:rPr>
              <a:t> </a:t>
            </a:r>
            <a:r>
              <a:rPr dirty="0" sz="900" spc="-45">
                <a:solidFill>
                  <a:srgbClr val="808285"/>
                </a:solidFill>
                <a:latin typeface="Arial"/>
                <a:cs typeface="Arial"/>
              </a:rPr>
              <a:t> </a:t>
            </a:r>
            <a:r>
              <a:rPr dirty="0" sz="900" spc="60">
                <a:solidFill>
                  <a:srgbClr val="808285"/>
                </a:solidFill>
                <a:latin typeface="Arial"/>
                <a:cs typeface="Arial"/>
              </a:rPr>
              <a:t>Etherne</a:t>
            </a:r>
            <a:r>
              <a:rPr dirty="0" sz="900">
                <a:solidFill>
                  <a:srgbClr val="808285"/>
                </a:solidFill>
                <a:latin typeface="Arial"/>
                <a:cs typeface="Arial"/>
              </a:rPr>
              <a:t>t </a:t>
            </a:r>
            <a:r>
              <a:rPr dirty="0" sz="900" spc="-45">
                <a:solidFill>
                  <a:srgbClr val="808285"/>
                </a:solidFill>
                <a:latin typeface="Arial"/>
                <a:cs typeface="Arial"/>
              </a:rPr>
              <a:t> </a:t>
            </a:r>
            <a:r>
              <a:rPr dirty="0" sz="900" spc="60">
                <a:solidFill>
                  <a:srgbClr val="808285"/>
                </a:solidFill>
                <a:latin typeface="Arial"/>
                <a:cs typeface="Arial"/>
              </a:rPr>
              <a:t>Uplink</a:t>
            </a:r>
            <a:r>
              <a:rPr dirty="0" sz="900" spc="60">
                <a:solidFill>
                  <a:srgbClr val="808285"/>
                </a:solidFill>
                <a:latin typeface="Arial"/>
                <a:cs typeface="Arial"/>
              </a:rPr>
              <a:t> </a:t>
            </a:r>
            <a:r>
              <a:rPr dirty="0" sz="900">
                <a:solidFill>
                  <a:srgbClr val="808285"/>
                </a:solidFill>
                <a:latin typeface="Arial"/>
                <a:cs typeface="Arial"/>
              </a:rPr>
              <a:t>Pro</a:t>
            </a:r>
            <a:r>
              <a:rPr dirty="0" sz="900" spc="-5">
                <a:solidFill>
                  <a:srgbClr val="808285"/>
                </a:solidFill>
                <a:latin typeface="Arial"/>
                <a:cs typeface="Arial"/>
              </a:rPr>
              <a:t>tect</a:t>
            </a:r>
            <a:r>
              <a:rPr dirty="0" sz="900" spc="-5">
                <a:solidFill>
                  <a:srgbClr val="808285"/>
                </a:solidFill>
                <a:latin typeface="Arial"/>
                <a:cs typeface="Arial"/>
              </a:rPr>
              <a:t>io</a:t>
            </a:r>
            <a:r>
              <a:rPr dirty="0" sz="900">
                <a:solidFill>
                  <a:srgbClr val="808285"/>
                </a:solidFill>
                <a:latin typeface="Arial"/>
                <a:cs typeface="Arial"/>
              </a:rPr>
              <a:t>n</a:t>
            </a:r>
            <a:r>
              <a:rPr dirty="0" sz="900" spc="-5">
                <a:solidFill>
                  <a:srgbClr val="808285"/>
                </a:solidFill>
                <a:latin typeface="Arial"/>
                <a:cs typeface="Arial"/>
              </a:rPr>
              <a:t> </a:t>
            </a:r>
            <a:r>
              <a:rPr dirty="0" sz="900">
                <a:solidFill>
                  <a:srgbClr val="808285"/>
                </a:solidFill>
                <a:latin typeface="Arial"/>
                <a:cs typeface="Arial"/>
              </a:rPr>
              <a:t>Pro</a:t>
            </a:r>
            <a:r>
              <a:rPr dirty="0" sz="900" spc="-5">
                <a:solidFill>
                  <a:srgbClr val="808285"/>
                </a:solidFill>
                <a:latin typeface="Arial"/>
                <a:cs typeface="Arial"/>
              </a:rPr>
              <a:t>t</a:t>
            </a:r>
            <a:r>
              <a:rPr dirty="0" sz="900" spc="-5">
                <a:solidFill>
                  <a:srgbClr val="808285"/>
                </a:solidFill>
                <a:latin typeface="Arial"/>
                <a:cs typeface="Arial"/>
              </a:rPr>
              <a:t>oco</a:t>
            </a:r>
            <a:r>
              <a:rPr dirty="0" sz="900">
                <a:solidFill>
                  <a:srgbClr val="808285"/>
                </a:solidFill>
                <a:latin typeface="Arial"/>
                <a:cs typeface="Arial"/>
              </a:rPr>
              <a:t>l</a:t>
            </a:r>
            <a:r>
              <a:rPr dirty="0" sz="900">
                <a:solidFill>
                  <a:srgbClr val="808285"/>
                </a:solidFill>
                <a:latin typeface="黑体"/>
                <a:cs typeface="黑体"/>
              </a:rPr>
              <a:t>），提供一个快速上链保护功能，</a:t>
            </a:r>
            <a:r>
              <a:rPr dirty="0" sz="900" spc="-5">
                <a:solidFill>
                  <a:srgbClr val="808285"/>
                </a:solidFill>
                <a:latin typeface="Arial"/>
                <a:cs typeface="Arial"/>
              </a:rPr>
              <a:t>REU</a:t>
            </a:r>
            <a:r>
              <a:rPr dirty="0" sz="900">
                <a:solidFill>
                  <a:srgbClr val="808285"/>
                </a:solidFill>
                <a:latin typeface="Arial"/>
                <a:cs typeface="Arial"/>
              </a:rPr>
              <a:t>P</a:t>
            </a:r>
            <a:r>
              <a:rPr dirty="0" sz="900">
                <a:solidFill>
                  <a:srgbClr val="808285"/>
                </a:solidFill>
                <a:latin typeface="黑体"/>
                <a:cs typeface="黑体"/>
              </a:rPr>
              <a:t>使</a:t>
            </a:r>
            <a:r>
              <a:rPr dirty="0" sz="900" spc="-5">
                <a:solidFill>
                  <a:srgbClr val="808285"/>
                </a:solidFill>
                <a:latin typeface="黑体"/>
                <a:cs typeface="黑体"/>
              </a:rPr>
              <a:t>得</a:t>
            </a:r>
            <a:r>
              <a:rPr dirty="0" sz="900">
                <a:solidFill>
                  <a:srgbClr val="808285"/>
                </a:solidFill>
                <a:latin typeface="黑体"/>
                <a:cs typeface="黑体"/>
              </a:rPr>
              <a:t>用户在关闭</a:t>
            </a:r>
            <a:r>
              <a:rPr dirty="0" sz="900">
                <a:solidFill>
                  <a:srgbClr val="808285"/>
                </a:solidFill>
                <a:latin typeface="Arial"/>
                <a:cs typeface="Arial"/>
              </a:rPr>
              <a:t>S</a:t>
            </a:r>
            <a:r>
              <a:rPr dirty="0" sz="900" spc="-5">
                <a:solidFill>
                  <a:srgbClr val="808285"/>
                </a:solidFill>
                <a:latin typeface="Arial"/>
                <a:cs typeface="Arial"/>
              </a:rPr>
              <a:t>T</a:t>
            </a:r>
            <a:r>
              <a:rPr dirty="0" sz="900">
                <a:solidFill>
                  <a:srgbClr val="808285"/>
                </a:solidFill>
                <a:latin typeface="Arial"/>
                <a:cs typeface="Arial"/>
              </a:rPr>
              <a:t>P</a:t>
            </a:r>
            <a:r>
              <a:rPr dirty="0" sz="900">
                <a:solidFill>
                  <a:srgbClr val="808285"/>
                </a:solidFill>
                <a:latin typeface="黑体"/>
                <a:cs typeface="黑体"/>
              </a:rPr>
              <a:t>的情况下，仍提供 基本的链路冗余，同时提供比</a:t>
            </a:r>
            <a:r>
              <a:rPr dirty="0" sz="900">
                <a:solidFill>
                  <a:srgbClr val="808285"/>
                </a:solidFill>
                <a:latin typeface="Arial"/>
                <a:cs typeface="Arial"/>
              </a:rPr>
              <a:t>STP</a:t>
            </a:r>
            <a:r>
              <a:rPr dirty="0" sz="900">
                <a:solidFill>
                  <a:srgbClr val="808285"/>
                </a:solidFill>
                <a:latin typeface="黑体"/>
                <a:cs typeface="黑体"/>
              </a:rPr>
              <a:t>更快的毫秒级故障恢复。</a:t>
            </a:r>
            <a:endParaRPr sz="900">
              <a:latin typeface="黑体"/>
              <a:cs typeface="黑体"/>
            </a:endParaRPr>
          </a:p>
          <a:p>
            <a:pPr algn="just" marL="12700" marR="12065" indent="233679">
              <a:lnSpc>
                <a:spcPct val="129700"/>
              </a:lnSpc>
              <a:spcBef>
                <a:spcPts val="425"/>
              </a:spcBef>
            </a:pPr>
            <a:r>
              <a:rPr dirty="0" sz="900">
                <a:solidFill>
                  <a:srgbClr val="808285"/>
                </a:solidFill>
                <a:latin typeface="黑体"/>
                <a:cs typeface="黑体"/>
              </a:rPr>
              <a:t>支持</a:t>
            </a:r>
            <a:r>
              <a:rPr dirty="0" sz="900">
                <a:solidFill>
                  <a:srgbClr val="808285"/>
                </a:solidFill>
                <a:latin typeface="Arial"/>
                <a:cs typeface="Arial"/>
              </a:rPr>
              <a:t>B</a:t>
            </a:r>
            <a:r>
              <a:rPr dirty="0" sz="900" spc="-5">
                <a:solidFill>
                  <a:srgbClr val="808285"/>
                </a:solidFill>
                <a:latin typeface="Arial"/>
                <a:cs typeface="Arial"/>
              </a:rPr>
              <a:t>F</a:t>
            </a:r>
            <a:r>
              <a:rPr dirty="0" sz="900">
                <a:solidFill>
                  <a:srgbClr val="808285"/>
                </a:solidFill>
                <a:latin typeface="Arial"/>
                <a:cs typeface="Arial"/>
              </a:rPr>
              <a:t>D</a:t>
            </a:r>
            <a:r>
              <a:rPr dirty="0" sz="900">
                <a:solidFill>
                  <a:srgbClr val="808285"/>
                </a:solidFill>
                <a:latin typeface="黑体"/>
                <a:cs typeface="黑体"/>
              </a:rPr>
              <a:t>，为各上层协议如路由协议提供一种快速检测两台路由设备之间转发路径连通状态的 方法，大大减少了上层协议在链路状态变化时的收敛时间。</a:t>
            </a:r>
            <a:endParaRPr sz="900">
              <a:latin typeface="黑体"/>
              <a:cs typeface="黑体"/>
            </a:endParaRPr>
          </a:p>
        </p:txBody>
      </p:sp>
      <p:sp>
        <p:nvSpPr>
          <p:cNvPr id="6" name="object 6"/>
          <p:cNvSpPr/>
          <p:nvPr/>
        </p:nvSpPr>
        <p:spPr>
          <a:xfrm>
            <a:off x="1817999" y="6216299"/>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7" name="object 7"/>
          <p:cNvSpPr/>
          <p:nvPr/>
        </p:nvSpPr>
        <p:spPr>
          <a:xfrm>
            <a:off x="1817999" y="1154699"/>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8" name="object 8"/>
          <p:cNvSpPr txBox="1">
            <a:spLocks noGrp="1"/>
          </p:cNvSpPr>
          <p:nvPr>
            <p:ph type="sldNum" idx="7" sz="quarter"/>
          </p:nvPr>
        </p:nvSpPr>
        <p:spPr>
          <a:prstGeom prst="rect"/>
        </p:spPr>
        <p:txBody>
          <a:bodyPr wrap="square" lIns="0" tIns="0" rIns="0" bIns="0" rtlCol="0" vert="horz">
            <a:spAutoFit/>
          </a:bodyPr>
          <a:lstStyle/>
          <a:p>
            <a:pPr marL="12700">
              <a:lnSpc>
                <a:spcPct val="100000"/>
              </a:lnSpc>
            </a:pPr>
            <a:r>
              <a:rPr dirty="0" spc="20"/>
              <a:t>-</a:t>
            </a:r>
            <a:r>
              <a:rPr dirty="0"/>
              <a:t>2</a:t>
            </a:r>
            <a:r>
              <a:rPr dirty="0" spc="2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299"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与场景亲密接触</a:t>
            </a:r>
            <a:endParaRPr sz="900">
              <a:latin typeface="黑体"/>
              <a:cs typeface="黑体"/>
            </a:endParaRPr>
          </a:p>
        </p:txBody>
      </p:sp>
      <p:sp>
        <p:nvSpPr>
          <p:cNvPr id="3" name="object 3"/>
          <p:cNvSpPr txBox="1"/>
          <p:nvPr/>
        </p:nvSpPr>
        <p:spPr>
          <a:xfrm>
            <a:off x="1287416"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做方案创新专家</a:t>
            </a:r>
            <a:endParaRPr sz="900">
              <a:latin typeface="黑体"/>
              <a:cs typeface="黑体"/>
            </a:endParaRPr>
          </a:p>
        </p:txBody>
      </p:sp>
      <p:sp>
        <p:nvSpPr>
          <p:cNvPr id="4" name="object 4"/>
          <p:cNvSpPr txBox="1"/>
          <p:nvPr/>
        </p:nvSpPr>
        <p:spPr>
          <a:xfrm>
            <a:off x="1805299" y="887300"/>
            <a:ext cx="1803400" cy="203200"/>
          </a:xfrm>
          <a:prstGeom prst="rect">
            <a:avLst/>
          </a:prstGeom>
        </p:spPr>
        <p:txBody>
          <a:bodyPr wrap="square" lIns="0" tIns="0" rIns="0" bIns="0" rtlCol="0" vert="horz">
            <a:spAutoFit/>
          </a:bodyPr>
          <a:lstStyle/>
          <a:p>
            <a:pPr marL="12700">
              <a:lnSpc>
                <a:spcPct val="100000"/>
              </a:lnSpc>
            </a:pPr>
            <a:r>
              <a:rPr dirty="0" sz="1400">
                <a:solidFill>
                  <a:srgbClr val="231F20"/>
                </a:solidFill>
                <a:latin typeface="黑体"/>
                <a:cs typeface="黑体"/>
              </a:rPr>
              <a:t>强大的多业务支撑能力</a:t>
            </a:r>
            <a:endParaRPr sz="1400">
              <a:latin typeface="黑体"/>
              <a:cs typeface="黑体"/>
            </a:endParaRPr>
          </a:p>
        </p:txBody>
      </p:sp>
      <p:sp>
        <p:nvSpPr>
          <p:cNvPr id="5" name="object 5"/>
          <p:cNvSpPr txBox="1"/>
          <p:nvPr/>
        </p:nvSpPr>
        <p:spPr>
          <a:xfrm>
            <a:off x="1805213" y="1242900"/>
            <a:ext cx="4961255" cy="6934834"/>
          </a:xfrm>
          <a:prstGeom prst="rect">
            <a:avLst/>
          </a:prstGeom>
        </p:spPr>
        <p:txBody>
          <a:bodyPr wrap="square" lIns="0" tIns="0" rIns="0" bIns="0" rtlCol="0" vert="horz">
            <a:spAutoFit/>
          </a:bodyPr>
          <a:lstStyle/>
          <a:p>
            <a:pPr algn="just" marL="12700" marR="8255" indent="233679">
              <a:lnSpc>
                <a:spcPct val="129700"/>
              </a:lnSpc>
            </a:pPr>
            <a:r>
              <a:rPr dirty="0" sz="900" spc="-10">
                <a:solidFill>
                  <a:srgbClr val="808285"/>
                </a:solidFill>
                <a:latin typeface="黑体"/>
                <a:cs typeface="黑体"/>
              </a:rPr>
              <a:t>支持</a:t>
            </a:r>
            <a:r>
              <a:rPr dirty="0" sz="900" spc="-10">
                <a:solidFill>
                  <a:srgbClr val="808285"/>
                </a:solidFill>
                <a:latin typeface="Arial"/>
                <a:cs typeface="Arial"/>
              </a:rPr>
              <a:t>IPv4</a:t>
            </a:r>
            <a:r>
              <a:rPr dirty="0" sz="900" spc="-10">
                <a:solidFill>
                  <a:srgbClr val="808285"/>
                </a:solidFill>
                <a:latin typeface="黑体"/>
                <a:cs typeface="黑体"/>
              </a:rPr>
              <a:t>、</a:t>
            </a:r>
            <a:r>
              <a:rPr dirty="0" sz="900" spc="-10">
                <a:solidFill>
                  <a:srgbClr val="808285"/>
                </a:solidFill>
                <a:latin typeface="Arial"/>
                <a:cs typeface="Arial"/>
              </a:rPr>
              <a:t>IPv6</a:t>
            </a:r>
            <a:r>
              <a:rPr dirty="0" sz="900" spc="-10">
                <a:solidFill>
                  <a:srgbClr val="808285"/>
                </a:solidFill>
                <a:latin typeface="黑体"/>
                <a:cs typeface="黑体"/>
              </a:rPr>
              <a:t>组播功能，包含丰富的组播协议。比如</a:t>
            </a:r>
            <a:r>
              <a:rPr dirty="0" sz="900" spc="-10">
                <a:solidFill>
                  <a:srgbClr val="808285"/>
                </a:solidFill>
                <a:latin typeface="Arial"/>
                <a:cs typeface="Arial"/>
              </a:rPr>
              <a:t>IGM</a:t>
            </a:r>
            <a:r>
              <a:rPr dirty="0" sz="900">
                <a:solidFill>
                  <a:srgbClr val="808285"/>
                </a:solidFill>
                <a:latin typeface="Arial"/>
                <a:cs typeface="Arial"/>
              </a:rPr>
              <a:t>P</a:t>
            </a:r>
            <a:r>
              <a:rPr dirty="0" sz="900" spc="50">
                <a:solidFill>
                  <a:srgbClr val="808285"/>
                </a:solidFill>
                <a:latin typeface="Arial"/>
                <a:cs typeface="Arial"/>
              </a:rPr>
              <a:t> </a:t>
            </a:r>
            <a:r>
              <a:rPr dirty="0" sz="900" spc="-10">
                <a:solidFill>
                  <a:srgbClr val="808285"/>
                </a:solidFill>
                <a:latin typeface="Arial"/>
                <a:cs typeface="Arial"/>
              </a:rPr>
              <a:t>Snooping</a:t>
            </a:r>
            <a:r>
              <a:rPr dirty="0" sz="900" spc="-5">
                <a:solidFill>
                  <a:srgbClr val="808285"/>
                </a:solidFill>
                <a:latin typeface="黑体"/>
                <a:cs typeface="黑体"/>
              </a:rPr>
              <a:t>、</a:t>
            </a:r>
            <a:r>
              <a:rPr dirty="0" sz="900" spc="-10">
                <a:solidFill>
                  <a:srgbClr val="808285"/>
                </a:solidFill>
                <a:latin typeface="Arial"/>
                <a:cs typeface="Arial"/>
              </a:rPr>
              <a:t>IGMP</a:t>
            </a:r>
            <a:r>
              <a:rPr dirty="0" sz="900" spc="-10">
                <a:solidFill>
                  <a:srgbClr val="808285"/>
                </a:solidFill>
                <a:latin typeface="黑体"/>
                <a:cs typeface="黑体"/>
              </a:rPr>
              <a:t>、</a:t>
            </a:r>
            <a:r>
              <a:rPr dirty="0" sz="900" spc="-10">
                <a:solidFill>
                  <a:srgbClr val="808285"/>
                </a:solidFill>
                <a:latin typeface="Arial"/>
                <a:cs typeface="Arial"/>
              </a:rPr>
              <a:t>MLD</a:t>
            </a:r>
            <a:r>
              <a:rPr dirty="0" sz="900" spc="-10">
                <a:solidFill>
                  <a:srgbClr val="808285"/>
                </a:solidFill>
                <a:latin typeface="黑体"/>
                <a:cs typeface="黑体"/>
              </a:rPr>
              <a:t>、</a:t>
            </a:r>
            <a:r>
              <a:rPr dirty="0" sz="900" spc="-10">
                <a:solidFill>
                  <a:srgbClr val="808285"/>
                </a:solidFill>
                <a:latin typeface="Arial"/>
                <a:cs typeface="Arial"/>
              </a:rPr>
              <a:t>PIM</a:t>
            </a:r>
            <a:r>
              <a:rPr dirty="0" sz="900">
                <a:solidFill>
                  <a:srgbClr val="808285"/>
                </a:solidFill>
                <a:latin typeface="黑体"/>
                <a:cs typeface="黑体"/>
              </a:rPr>
              <a:t>、 </a:t>
            </a:r>
            <a:r>
              <a:rPr dirty="0" sz="900" spc="-35">
                <a:solidFill>
                  <a:srgbClr val="808285"/>
                </a:solidFill>
                <a:latin typeface="Arial"/>
                <a:cs typeface="Arial"/>
              </a:rPr>
              <a:t>PI</a:t>
            </a:r>
            <a:r>
              <a:rPr dirty="0" sz="900">
                <a:solidFill>
                  <a:srgbClr val="808285"/>
                </a:solidFill>
                <a:latin typeface="Arial"/>
                <a:cs typeface="Arial"/>
              </a:rPr>
              <a:t>M</a:t>
            </a:r>
            <a:r>
              <a:rPr dirty="0" sz="900" spc="-65">
                <a:solidFill>
                  <a:srgbClr val="808285"/>
                </a:solidFill>
                <a:latin typeface="Arial"/>
                <a:cs typeface="Arial"/>
              </a:rPr>
              <a:t> </a:t>
            </a:r>
            <a:r>
              <a:rPr dirty="0" sz="900" spc="-35">
                <a:solidFill>
                  <a:srgbClr val="808285"/>
                </a:solidFill>
                <a:latin typeface="Arial"/>
                <a:cs typeface="Arial"/>
              </a:rPr>
              <a:t>fo</a:t>
            </a:r>
            <a:r>
              <a:rPr dirty="0" sz="900">
                <a:solidFill>
                  <a:srgbClr val="808285"/>
                </a:solidFill>
                <a:latin typeface="Arial"/>
                <a:cs typeface="Arial"/>
              </a:rPr>
              <a:t>r</a:t>
            </a:r>
            <a:r>
              <a:rPr dirty="0" sz="900" spc="-65">
                <a:solidFill>
                  <a:srgbClr val="808285"/>
                </a:solidFill>
                <a:latin typeface="Arial"/>
                <a:cs typeface="Arial"/>
              </a:rPr>
              <a:t> </a:t>
            </a:r>
            <a:r>
              <a:rPr dirty="0" sz="900" spc="-35">
                <a:solidFill>
                  <a:srgbClr val="808285"/>
                </a:solidFill>
                <a:latin typeface="Arial"/>
                <a:cs typeface="Arial"/>
              </a:rPr>
              <a:t>IPv6</a:t>
            </a:r>
            <a:r>
              <a:rPr dirty="0" sz="900" spc="-35">
                <a:solidFill>
                  <a:srgbClr val="808285"/>
                </a:solidFill>
                <a:latin typeface="黑体"/>
                <a:cs typeface="黑体"/>
              </a:rPr>
              <a:t>、</a:t>
            </a:r>
            <a:r>
              <a:rPr dirty="0" sz="900" spc="-35">
                <a:solidFill>
                  <a:srgbClr val="808285"/>
                </a:solidFill>
                <a:latin typeface="Arial"/>
                <a:cs typeface="Arial"/>
              </a:rPr>
              <a:t>M</a:t>
            </a:r>
            <a:r>
              <a:rPr dirty="0" sz="900" spc="-50">
                <a:solidFill>
                  <a:srgbClr val="808285"/>
                </a:solidFill>
                <a:latin typeface="Arial"/>
                <a:cs typeface="Arial"/>
              </a:rPr>
              <a:t>SDP</a:t>
            </a:r>
            <a:r>
              <a:rPr dirty="0" sz="900" spc="-50">
                <a:solidFill>
                  <a:srgbClr val="808285"/>
                </a:solidFill>
                <a:latin typeface="黑体"/>
                <a:cs typeface="黑体"/>
              </a:rPr>
              <a:t>等协议族，为</a:t>
            </a:r>
            <a:r>
              <a:rPr dirty="0" sz="900" spc="-50">
                <a:solidFill>
                  <a:srgbClr val="808285"/>
                </a:solidFill>
                <a:latin typeface="Arial"/>
                <a:cs typeface="Arial"/>
              </a:rPr>
              <a:t>IPv4</a:t>
            </a:r>
            <a:r>
              <a:rPr dirty="0" sz="900" spc="-50">
                <a:solidFill>
                  <a:srgbClr val="808285"/>
                </a:solidFill>
                <a:latin typeface="黑体"/>
                <a:cs typeface="黑体"/>
              </a:rPr>
              <a:t>网络、</a:t>
            </a:r>
            <a:r>
              <a:rPr dirty="0" sz="900" spc="-50">
                <a:solidFill>
                  <a:srgbClr val="808285"/>
                </a:solidFill>
                <a:latin typeface="Arial"/>
                <a:cs typeface="Arial"/>
              </a:rPr>
              <a:t>IPv6</a:t>
            </a:r>
            <a:r>
              <a:rPr dirty="0" sz="900" spc="-50">
                <a:solidFill>
                  <a:srgbClr val="808285"/>
                </a:solidFill>
                <a:latin typeface="黑体"/>
                <a:cs typeface="黑体"/>
              </a:rPr>
              <a:t>网络、</a:t>
            </a:r>
            <a:r>
              <a:rPr dirty="0" sz="900" spc="-50">
                <a:solidFill>
                  <a:srgbClr val="808285"/>
                </a:solidFill>
                <a:latin typeface="Arial"/>
                <a:cs typeface="Arial"/>
              </a:rPr>
              <a:t>IPv4</a:t>
            </a:r>
            <a:r>
              <a:rPr dirty="0" sz="900" spc="-50">
                <a:solidFill>
                  <a:srgbClr val="808285"/>
                </a:solidFill>
                <a:latin typeface="黑体"/>
                <a:cs typeface="黑体"/>
              </a:rPr>
              <a:t>和</a:t>
            </a:r>
            <a:r>
              <a:rPr dirty="0" sz="900" spc="-50">
                <a:solidFill>
                  <a:srgbClr val="808285"/>
                </a:solidFill>
                <a:latin typeface="Arial"/>
                <a:cs typeface="Arial"/>
              </a:rPr>
              <a:t>IPv6</a:t>
            </a:r>
            <a:r>
              <a:rPr dirty="0" sz="900" spc="-50">
                <a:solidFill>
                  <a:srgbClr val="808285"/>
                </a:solidFill>
                <a:latin typeface="黑体"/>
                <a:cs typeface="黑体"/>
              </a:rPr>
              <a:t>共存的网络提供了组播服务支持。</a:t>
            </a:r>
            <a:endParaRPr sz="900">
              <a:latin typeface="黑体"/>
              <a:cs typeface="黑体"/>
            </a:endParaRPr>
          </a:p>
          <a:p>
            <a:pPr algn="just" marL="246379" marR="534670">
              <a:lnSpc>
                <a:spcPct val="155900"/>
              </a:lnSpc>
            </a:pPr>
            <a:r>
              <a:rPr dirty="0" sz="900">
                <a:solidFill>
                  <a:srgbClr val="808285"/>
                </a:solidFill>
                <a:latin typeface="黑体"/>
                <a:cs typeface="黑体"/>
              </a:rPr>
              <a:t>支持</a:t>
            </a:r>
            <a:r>
              <a:rPr dirty="0" sz="900">
                <a:solidFill>
                  <a:srgbClr val="808285"/>
                </a:solidFill>
                <a:latin typeface="Arial"/>
                <a:cs typeface="Arial"/>
              </a:rPr>
              <a:t>IGM</a:t>
            </a:r>
            <a:r>
              <a:rPr dirty="0" sz="900" spc="-5">
                <a:solidFill>
                  <a:srgbClr val="808285"/>
                </a:solidFill>
                <a:latin typeface="Arial"/>
                <a:cs typeface="Arial"/>
              </a:rPr>
              <a:t>P</a:t>
            </a:r>
            <a:r>
              <a:rPr dirty="0" sz="900">
                <a:solidFill>
                  <a:srgbClr val="808285"/>
                </a:solidFill>
                <a:latin typeface="黑体"/>
                <a:cs typeface="黑体"/>
              </a:rPr>
              <a:t>源端口和源</a:t>
            </a:r>
            <a:r>
              <a:rPr dirty="0" sz="900">
                <a:solidFill>
                  <a:srgbClr val="808285"/>
                </a:solidFill>
                <a:latin typeface="Arial"/>
                <a:cs typeface="Arial"/>
              </a:rPr>
              <a:t>IP</a:t>
            </a:r>
            <a:r>
              <a:rPr dirty="0" sz="900">
                <a:solidFill>
                  <a:srgbClr val="808285"/>
                </a:solidFill>
                <a:latin typeface="黑体"/>
                <a:cs typeface="黑体"/>
              </a:rPr>
              <a:t>检查功能，有效地杜绝非法的组播源，提高网络的安全性。 </a:t>
            </a:r>
            <a:r>
              <a:rPr dirty="0" sz="900" spc="-20">
                <a:solidFill>
                  <a:srgbClr val="808285"/>
                </a:solidFill>
                <a:latin typeface="黑体"/>
                <a:cs typeface="黑体"/>
              </a:rPr>
              <a:t>支持等价路由等丰富的三层特性和业务特性，满足不同网络链路规划下的通信需要。</a:t>
            </a:r>
            <a:r>
              <a:rPr dirty="0" sz="900" spc="-20">
                <a:solidFill>
                  <a:srgbClr val="808285"/>
                </a:solidFill>
                <a:latin typeface="黑体"/>
                <a:cs typeface="黑体"/>
              </a:rPr>
              <a:t> </a:t>
            </a:r>
            <a:r>
              <a:rPr dirty="0" sz="900">
                <a:solidFill>
                  <a:srgbClr val="808285"/>
                </a:solidFill>
                <a:latin typeface="黑体"/>
                <a:cs typeface="黑体"/>
              </a:rPr>
              <a:t>全系产品支持防雷等级</a:t>
            </a:r>
            <a:r>
              <a:rPr dirty="0" sz="900">
                <a:solidFill>
                  <a:srgbClr val="808285"/>
                </a:solidFill>
                <a:latin typeface="Arial"/>
                <a:cs typeface="Arial"/>
              </a:rPr>
              <a:t>≥6KV</a:t>
            </a:r>
            <a:r>
              <a:rPr dirty="0" sz="900">
                <a:solidFill>
                  <a:srgbClr val="808285"/>
                </a:solidFill>
                <a:latin typeface="黑体"/>
                <a:cs typeface="黑体"/>
              </a:rPr>
              <a:t>。</a:t>
            </a:r>
            <a:endParaRPr sz="900">
              <a:latin typeface="黑体"/>
              <a:cs typeface="黑体"/>
            </a:endParaRPr>
          </a:p>
          <a:p>
            <a:pPr>
              <a:lnSpc>
                <a:spcPct val="100000"/>
              </a:lnSpc>
            </a:pPr>
            <a:endParaRPr sz="900">
              <a:latin typeface="Times New Roman"/>
              <a:cs typeface="Times New Roman"/>
            </a:endParaRPr>
          </a:p>
          <a:p>
            <a:pPr marL="12700">
              <a:lnSpc>
                <a:spcPct val="100000"/>
              </a:lnSpc>
              <a:spcBef>
                <a:spcPts val="610"/>
              </a:spcBef>
            </a:pPr>
            <a:r>
              <a:rPr dirty="0" sz="1400">
                <a:solidFill>
                  <a:srgbClr val="231F20"/>
                </a:solidFill>
                <a:latin typeface="黑体"/>
                <a:cs typeface="黑体"/>
              </a:rPr>
              <a:t>完善的</a:t>
            </a:r>
            <a:r>
              <a:rPr dirty="0" sz="1400">
                <a:solidFill>
                  <a:srgbClr val="231F20"/>
                </a:solidFill>
                <a:latin typeface="Arial"/>
                <a:cs typeface="Arial"/>
              </a:rPr>
              <a:t>Qo</a:t>
            </a:r>
            <a:r>
              <a:rPr dirty="0" sz="1400" spc="-5">
                <a:solidFill>
                  <a:srgbClr val="231F20"/>
                </a:solidFill>
                <a:latin typeface="Arial"/>
                <a:cs typeface="Arial"/>
              </a:rPr>
              <a:t>S</a:t>
            </a:r>
            <a:r>
              <a:rPr dirty="0" sz="1400">
                <a:solidFill>
                  <a:srgbClr val="231F20"/>
                </a:solidFill>
                <a:latin typeface="黑体"/>
                <a:cs typeface="黑体"/>
              </a:rPr>
              <a:t>策略</a:t>
            </a:r>
            <a:endParaRPr sz="1400">
              <a:latin typeface="黑体"/>
              <a:cs typeface="黑体"/>
            </a:endParaRPr>
          </a:p>
          <a:p>
            <a:pPr algn="just" marL="12700" marR="5080" indent="233679">
              <a:lnSpc>
                <a:spcPct val="129700"/>
              </a:lnSpc>
              <a:spcBef>
                <a:spcPts val="870"/>
              </a:spcBef>
            </a:pPr>
            <a:r>
              <a:rPr dirty="0" sz="900" spc="20">
                <a:solidFill>
                  <a:srgbClr val="808285"/>
                </a:solidFill>
                <a:latin typeface="黑体"/>
                <a:cs typeface="黑体"/>
              </a:rPr>
              <a:t>具备</a:t>
            </a:r>
            <a:r>
              <a:rPr dirty="0" sz="900" spc="20">
                <a:solidFill>
                  <a:srgbClr val="808285"/>
                </a:solidFill>
                <a:latin typeface="Arial"/>
                <a:cs typeface="Arial"/>
              </a:rPr>
              <a:t>MAC</a:t>
            </a:r>
            <a:r>
              <a:rPr dirty="0" sz="900" spc="20">
                <a:solidFill>
                  <a:srgbClr val="808285"/>
                </a:solidFill>
                <a:latin typeface="黑体"/>
                <a:cs typeface="黑体"/>
              </a:rPr>
              <a:t>流、</a:t>
            </a:r>
            <a:r>
              <a:rPr dirty="0" sz="900" spc="20">
                <a:solidFill>
                  <a:srgbClr val="808285"/>
                </a:solidFill>
                <a:latin typeface="Arial"/>
                <a:cs typeface="Arial"/>
              </a:rPr>
              <a:t>IP</a:t>
            </a:r>
            <a:r>
              <a:rPr dirty="0" sz="900" spc="20">
                <a:solidFill>
                  <a:srgbClr val="808285"/>
                </a:solidFill>
                <a:latin typeface="黑体"/>
                <a:cs typeface="黑体"/>
              </a:rPr>
              <a:t>流、应用流等多层流分类和流控制能力，实现精细的流带宽控制、转发优先 </a:t>
            </a:r>
            <a:r>
              <a:rPr dirty="0" sz="900">
                <a:solidFill>
                  <a:srgbClr val="808285"/>
                </a:solidFill>
                <a:latin typeface="黑体"/>
                <a:cs typeface="黑体"/>
              </a:rPr>
              <a:t>级等多种流策略，支持网络根据不同的应用、以及不同应用所需要的服务质量特性，提供服务。</a:t>
            </a:r>
            <a:endParaRPr sz="900">
              <a:latin typeface="黑体"/>
              <a:cs typeface="黑体"/>
            </a:endParaRPr>
          </a:p>
          <a:p>
            <a:pPr marL="246379">
              <a:lnSpc>
                <a:spcPct val="100000"/>
              </a:lnSpc>
              <a:spcBef>
                <a:spcPts val="745"/>
              </a:spcBef>
            </a:pPr>
            <a:r>
              <a:rPr dirty="0" sz="900" spc="10">
                <a:solidFill>
                  <a:srgbClr val="808285"/>
                </a:solidFill>
                <a:latin typeface="黑体"/>
                <a:cs typeface="黑体"/>
              </a:rPr>
              <a:t>以</a:t>
            </a:r>
            <a:r>
              <a:rPr dirty="0" sz="900" spc="10">
                <a:solidFill>
                  <a:srgbClr val="808285"/>
                </a:solidFill>
                <a:latin typeface="Arial"/>
                <a:cs typeface="Arial"/>
              </a:rPr>
              <a:t>Di</a:t>
            </a:r>
            <a:r>
              <a:rPr dirty="0" sz="900" spc="-5">
                <a:solidFill>
                  <a:srgbClr val="808285"/>
                </a:solidFill>
                <a:latin typeface="Arial"/>
                <a:cs typeface="Arial"/>
              </a:rPr>
              <a:t>f</a:t>
            </a:r>
            <a:r>
              <a:rPr dirty="0" sz="900" spc="10">
                <a:solidFill>
                  <a:srgbClr val="808285"/>
                </a:solidFill>
                <a:latin typeface="Arial"/>
                <a:cs typeface="Arial"/>
              </a:rPr>
              <a:t>fServ</a:t>
            </a:r>
            <a:r>
              <a:rPr dirty="0" sz="900" spc="10">
                <a:solidFill>
                  <a:srgbClr val="808285"/>
                </a:solidFill>
                <a:latin typeface="黑体"/>
                <a:cs typeface="黑体"/>
              </a:rPr>
              <a:t>标准为核心的</a:t>
            </a:r>
            <a:r>
              <a:rPr dirty="0" sz="900" spc="10">
                <a:solidFill>
                  <a:srgbClr val="808285"/>
                </a:solidFill>
                <a:latin typeface="Arial"/>
                <a:cs typeface="Arial"/>
              </a:rPr>
              <a:t>QoS</a:t>
            </a:r>
            <a:r>
              <a:rPr dirty="0" sz="900" spc="10">
                <a:solidFill>
                  <a:srgbClr val="808285"/>
                </a:solidFill>
                <a:latin typeface="黑体"/>
                <a:cs typeface="黑体"/>
              </a:rPr>
              <a:t>保障系统，支持</a:t>
            </a:r>
            <a:r>
              <a:rPr dirty="0" sz="900" spc="10">
                <a:solidFill>
                  <a:srgbClr val="808285"/>
                </a:solidFill>
                <a:latin typeface="Arial"/>
                <a:cs typeface="Arial"/>
              </a:rPr>
              <a:t>802.1P</a:t>
            </a:r>
            <a:r>
              <a:rPr dirty="0" sz="900" spc="5">
                <a:solidFill>
                  <a:srgbClr val="808285"/>
                </a:solidFill>
                <a:latin typeface="黑体"/>
                <a:cs typeface="黑体"/>
              </a:rPr>
              <a:t>、</a:t>
            </a:r>
            <a:r>
              <a:rPr dirty="0" sz="900" spc="10">
                <a:solidFill>
                  <a:srgbClr val="808285"/>
                </a:solidFill>
                <a:latin typeface="Arial"/>
                <a:cs typeface="Arial"/>
              </a:rPr>
              <a:t>I</a:t>
            </a:r>
            <a:r>
              <a:rPr dirty="0" sz="900" spc="-5">
                <a:solidFill>
                  <a:srgbClr val="808285"/>
                </a:solidFill>
                <a:latin typeface="Arial"/>
                <a:cs typeface="Arial"/>
              </a:rPr>
              <a:t>P</a:t>
            </a:r>
            <a:r>
              <a:rPr dirty="0" sz="900" spc="70">
                <a:solidFill>
                  <a:srgbClr val="808285"/>
                </a:solidFill>
                <a:latin typeface="Arial"/>
                <a:cs typeface="Arial"/>
              </a:rPr>
              <a:t> </a:t>
            </a:r>
            <a:r>
              <a:rPr dirty="0" sz="900" spc="-95">
                <a:solidFill>
                  <a:srgbClr val="808285"/>
                </a:solidFill>
                <a:latin typeface="Arial"/>
                <a:cs typeface="Arial"/>
              </a:rPr>
              <a:t>T</a:t>
            </a:r>
            <a:r>
              <a:rPr dirty="0" sz="900" spc="10">
                <a:solidFill>
                  <a:srgbClr val="808285"/>
                </a:solidFill>
                <a:latin typeface="Arial"/>
                <a:cs typeface="Arial"/>
              </a:rPr>
              <a:t>oS</a:t>
            </a:r>
            <a:r>
              <a:rPr dirty="0" sz="900" spc="10">
                <a:solidFill>
                  <a:srgbClr val="808285"/>
                </a:solidFill>
                <a:latin typeface="黑体"/>
                <a:cs typeface="黑体"/>
              </a:rPr>
              <a:t>、二到七层流过滤、</a:t>
            </a:r>
            <a:r>
              <a:rPr dirty="0" sz="900" spc="10">
                <a:solidFill>
                  <a:srgbClr val="808285"/>
                </a:solidFill>
                <a:latin typeface="Arial"/>
                <a:cs typeface="Arial"/>
              </a:rPr>
              <a:t>SP</a:t>
            </a:r>
            <a:r>
              <a:rPr dirty="0" sz="900" spc="5">
                <a:solidFill>
                  <a:srgbClr val="808285"/>
                </a:solidFill>
                <a:latin typeface="黑体"/>
                <a:cs typeface="黑体"/>
              </a:rPr>
              <a:t>、</a:t>
            </a:r>
            <a:r>
              <a:rPr dirty="0" sz="900" spc="10">
                <a:solidFill>
                  <a:srgbClr val="808285"/>
                </a:solidFill>
                <a:latin typeface="Arial"/>
                <a:cs typeface="Arial"/>
              </a:rPr>
              <a:t>WRR</a:t>
            </a:r>
            <a:endParaRPr sz="900">
              <a:latin typeface="Arial"/>
              <a:cs typeface="Arial"/>
            </a:endParaRPr>
          </a:p>
          <a:p>
            <a:pPr marL="12700">
              <a:lnSpc>
                <a:spcPct val="100000"/>
              </a:lnSpc>
              <a:spcBef>
                <a:spcPts val="320"/>
              </a:spcBef>
            </a:pPr>
            <a:r>
              <a:rPr dirty="0" sz="900">
                <a:solidFill>
                  <a:srgbClr val="808285"/>
                </a:solidFill>
                <a:latin typeface="黑体"/>
                <a:cs typeface="黑体"/>
              </a:rPr>
              <a:t>等完整的</a:t>
            </a:r>
            <a:r>
              <a:rPr dirty="0" sz="900">
                <a:solidFill>
                  <a:srgbClr val="808285"/>
                </a:solidFill>
                <a:latin typeface="Arial"/>
                <a:cs typeface="Arial"/>
              </a:rPr>
              <a:t>Qo</a:t>
            </a:r>
            <a:r>
              <a:rPr dirty="0" sz="900" spc="-5">
                <a:solidFill>
                  <a:srgbClr val="808285"/>
                </a:solidFill>
                <a:latin typeface="Arial"/>
                <a:cs typeface="Arial"/>
              </a:rPr>
              <a:t>S</a:t>
            </a:r>
            <a:r>
              <a:rPr dirty="0" sz="900">
                <a:solidFill>
                  <a:srgbClr val="808285"/>
                </a:solidFill>
                <a:latin typeface="黑体"/>
                <a:cs typeface="黑体"/>
              </a:rPr>
              <a:t>策略，实现基于全网系统多业务的</a:t>
            </a:r>
            <a:r>
              <a:rPr dirty="0" sz="900">
                <a:solidFill>
                  <a:srgbClr val="808285"/>
                </a:solidFill>
                <a:latin typeface="Arial"/>
                <a:cs typeface="Arial"/>
              </a:rPr>
              <a:t>Qo</a:t>
            </a:r>
            <a:r>
              <a:rPr dirty="0" sz="900" spc="-5">
                <a:solidFill>
                  <a:srgbClr val="808285"/>
                </a:solidFill>
                <a:latin typeface="Arial"/>
                <a:cs typeface="Arial"/>
              </a:rPr>
              <a:t>S</a:t>
            </a:r>
            <a:r>
              <a:rPr dirty="0" sz="900">
                <a:solidFill>
                  <a:srgbClr val="808285"/>
                </a:solidFill>
                <a:latin typeface="黑体"/>
                <a:cs typeface="黑体"/>
              </a:rPr>
              <a:t>逻辑。</a:t>
            </a:r>
            <a:endParaRPr sz="900">
              <a:latin typeface="黑体"/>
              <a:cs typeface="黑体"/>
            </a:endParaRPr>
          </a:p>
          <a:p>
            <a:pPr>
              <a:lnSpc>
                <a:spcPct val="100000"/>
              </a:lnSpc>
            </a:pPr>
            <a:endParaRPr sz="900">
              <a:latin typeface="Times New Roman"/>
              <a:cs typeface="Times New Roman"/>
            </a:endParaRPr>
          </a:p>
          <a:p>
            <a:pPr marL="12700">
              <a:lnSpc>
                <a:spcPct val="100000"/>
              </a:lnSpc>
              <a:spcBef>
                <a:spcPts val="610"/>
              </a:spcBef>
            </a:pPr>
            <a:r>
              <a:rPr dirty="0" sz="1400">
                <a:solidFill>
                  <a:srgbClr val="231F20"/>
                </a:solidFill>
                <a:latin typeface="黑体"/>
                <a:cs typeface="黑体"/>
              </a:rPr>
              <a:t>软件定义网络（</a:t>
            </a:r>
            <a:r>
              <a:rPr dirty="0" sz="1400">
                <a:solidFill>
                  <a:srgbClr val="231F20"/>
                </a:solidFill>
                <a:latin typeface="Arial"/>
                <a:cs typeface="Arial"/>
              </a:rPr>
              <a:t>SD</a:t>
            </a:r>
            <a:r>
              <a:rPr dirty="0" sz="1400" spc="-5">
                <a:solidFill>
                  <a:srgbClr val="231F20"/>
                </a:solidFill>
                <a:latin typeface="Arial"/>
                <a:cs typeface="Arial"/>
              </a:rPr>
              <a:t>N</a:t>
            </a:r>
            <a:r>
              <a:rPr dirty="0" sz="1400">
                <a:solidFill>
                  <a:srgbClr val="231F20"/>
                </a:solidFill>
                <a:latin typeface="黑体"/>
                <a:cs typeface="黑体"/>
              </a:rPr>
              <a:t>）</a:t>
            </a:r>
            <a:endParaRPr sz="1400">
              <a:latin typeface="黑体"/>
              <a:cs typeface="黑体"/>
            </a:endParaRPr>
          </a:p>
          <a:p>
            <a:pPr algn="just" marL="12700" marR="6350" indent="233679">
              <a:lnSpc>
                <a:spcPct val="129700"/>
              </a:lnSpc>
              <a:spcBef>
                <a:spcPts val="870"/>
              </a:spcBef>
            </a:pPr>
            <a:r>
              <a:rPr dirty="0" sz="900" spc="15">
                <a:solidFill>
                  <a:srgbClr val="808285"/>
                </a:solidFill>
                <a:latin typeface="Arial"/>
                <a:cs typeface="Arial"/>
              </a:rPr>
              <a:t>RG-S5750-H</a:t>
            </a:r>
            <a:r>
              <a:rPr dirty="0" sz="900" spc="15">
                <a:solidFill>
                  <a:srgbClr val="808285"/>
                </a:solidFill>
                <a:latin typeface="黑体"/>
                <a:cs typeface="黑体"/>
              </a:rPr>
              <a:t>系列产品跟随时代发展，全面支持</a:t>
            </a:r>
            <a:r>
              <a:rPr dirty="0" sz="900" spc="15">
                <a:solidFill>
                  <a:srgbClr val="808285"/>
                </a:solidFill>
                <a:latin typeface="Arial"/>
                <a:cs typeface="Arial"/>
              </a:rPr>
              <a:t>OpenFlow</a:t>
            </a:r>
            <a:r>
              <a:rPr dirty="0" sz="900" spc="15">
                <a:solidFill>
                  <a:srgbClr val="808285"/>
                </a:solidFill>
                <a:latin typeface="黑体"/>
                <a:cs typeface="黑体"/>
              </a:rPr>
              <a:t>和</a:t>
            </a:r>
            <a:r>
              <a:rPr dirty="0" sz="900" spc="15">
                <a:solidFill>
                  <a:srgbClr val="808285"/>
                </a:solidFill>
                <a:latin typeface="Arial"/>
                <a:cs typeface="Arial"/>
              </a:rPr>
              <a:t>NETCONF</a:t>
            </a:r>
            <a:r>
              <a:rPr dirty="0" sz="900" spc="15">
                <a:solidFill>
                  <a:srgbClr val="808285"/>
                </a:solidFill>
                <a:latin typeface="黑体"/>
                <a:cs typeface="黑体"/>
              </a:rPr>
              <a:t>，可以和锐捷网络自 </a:t>
            </a:r>
            <a:r>
              <a:rPr dirty="0" sz="900" spc="5">
                <a:solidFill>
                  <a:srgbClr val="808285"/>
                </a:solidFill>
                <a:latin typeface="黑体"/>
                <a:cs typeface="黑体"/>
              </a:rPr>
              <a:t>研</a:t>
            </a:r>
            <a:r>
              <a:rPr dirty="0" sz="900" spc="5">
                <a:solidFill>
                  <a:srgbClr val="808285"/>
                </a:solidFill>
                <a:latin typeface="Arial"/>
                <a:cs typeface="Arial"/>
              </a:rPr>
              <a:t>SD</a:t>
            </a:r>
            <a:r>
              <a:rPr dirty="0" sz="900">
                <a:solidFill>
                  <a:srgbClr val="808285"/>
                </a:solidFill>
                <a:latin typeface="Arial"/>
                <a:cs typeface="Arial"/>
              </a:rPr>
              <a:t>N</a:t>
            </a:r>
            <a:r>
              <a:rPr dirty="0" sz="900" spc="95">
                <a:solidFill>
                  <a:srgbClr val="808285"/>
                </a:solidFill>
                <a:latin typeface="Arial"/>
                <a:cs typeface="Arial"/>
              </a:rPr>
              <a:t> </a:t>
            </a:r>
            <a:r>
              <a:rPr dirty="0" sz="900" spc="5">
                <a:solidFill>
                  <a:srgbClr val="808285"/>
                </a:solidFill>
                <a:latin typeface="Arial"/>
                <a:cs typeface="Arial"/>
              </a:rPr>
              <a:t>controller</a:t>
            </a:r>
            <a:r>
              <a:rPr dirty="0" sz="900" spc="5">
                <a:solidFill>
                  <a:srgbClr val="808285"/>
                </a:solidFill>
                <a:latin typeface="黑体"/>
                <a:cs typeface="黑体"/>
              </a:rPr>
              <a:t>相互配合，轻松实现大规模二层架构组网，并且支持整网平滑升级到</a:t>
            </a:r>
            <a:r>
              <a:rPr dirty="0" sz="900" spc="5">
                <a:solidFill>
                  <a:srgbClr val="808285"/>
                </a:solidFill>
                <a:latin typeface="Arial"/>
                <a:cs typeface="Arial"/>
              </a:rPr>
              <a:t>SDN</a:t>
            </a:r>
            <a:r>
              <a:rPr dirty="0" sz="900" spc="5">
                <a:solidFill>
                  <a:srgbClr val="808285"/>
                </a:solidFill>
                <a:latin typeface="黑体"/>
                <a:cs typeface="黑体"/>
              </a:rPr>
              <a:t>网络， </a:t>
            </a:r>
            <a:r>
              <a:rPr dirty="0" sz="900">
                <a:solidFill>
                  <a:srgbClr val="808285"/>
                </a:solidFill>
                <a:latin typeface="黑体"/>
                <a:cs typeface="黑体"/>
              </a:rPr>
              <a:t>在大幅简化网络管理的难度的同时可显著降低网络维护的成本。</a:t>
            </a:r>
            <a:endParaRPr sz="900">
              <a:latin typeface="黑体"/>
              <a:cs typeface="黑体"/>
            </a:endParaRPr>
          </a:p>
          <a:p>
            <a:pPr>
              <a:lnSpc>
                <a:spcPct val="100000"/>
              </a:lnSpc>
            </a:pPr>
            <a:endParaRPr sz="900">
              <a:latin typeface="Times New Roman"/>
              <a:cs typeface="Times New Roman"/>
            </a:endParaRPr>
          </a:p>
          <a:p>
            <a:pPr marL="12700">
              <a:lnSpc>
                <a:spcPct val="100000"/>
              </a:lnSpc>
              <a:spcBef>
                <a:spcPts val="610"/>
              </a:spcBef>
            </a:pPr>
            <a:r>
              <a:rPr dirty="0" sz="1400">
                <a:solidFill>
                  <a:srgbClr val="231F20"/>
                </a:solidFill>
                <a:latin typeface="黑体"/>
                <a:cs typeface="黑体"/>
              </a:rPr>
              <a:t>绿色节能</a:t>
            </a:r>
            <a:endParaRPr sz="1400">
              <a:latin typeface="黑体"/>
              <a:cs typeface="黑体"/>
            </a:endParaRPr>
          </a:p>
          <a:p>
            <a:pPr algn="just" marL="12700" marR="6985" indent="233679">
              <a:lnSpc>
                <a:spcPct val="129700"/>
              </a:lnSpc>
              <a:spcBef>
                <a:spcPts val="870"/>
              </a:spcBef>
            </a:pPr>
            <a:r>
              <a:rPr dirty="0" sz="900" spc="5">
                <a:solidFill>
                  <a:srgbClr val="808285"/>
                </a:solidFill>
                <a:latin typeface="Arial"/>
                <a:cs typeface="Arial"/>
              </a:rPr>
              <a:t>RG-S5750-H</a:t>
            </a:r>
            <a:r>
              <a:rPr dirty="0" sz="900" spc="5">
                <a:solidFill>
                  <a:srgbClr val="808285"/>
                </a:solidFill>
                <a:latin typeface="黑体"/>
                <a:cs typeface="黑体"/>
              </a:rPr>
              <a:t>系列交换机采用了新一代的硬件架构以及先进的节能电路设计和元器件选型，有 </a:t>
            </a:r>
            <a:r>
              <a:rPr dirty="0" sz="900">
                <a:solidFill>
                  <a:srgbClr val="808285"/>
                </a:solidFill>
                <a:latin typeface="黑体"/>
                <a:cs typeface="黑体"/>
              </a:rPr>
              <a:t>效为用户节省能耗，同时降低噪音污染。全系列产品均采用轴流变速风扇设计，设备可根据当前的</a:t>
            </a:r>
            <a:r>
              <a:rPr dirty="0" sz="900">
                <a:solidFill>
                  <a:srgbClr val="808285"/>
                </a:solidFill>
                <a:latin typeface="黑体"/>
                <a:cs typeface="黑体"/>
              </a:rPr>
              <a:t> 温度智能控制风扇转速，保障设备稳定工作的同时，降低功耗和噪声。</a:t>
            </a:r>
            <a:endParaRPr sz="900">
              <a:latin typeface="黑体"/>
              <a:cs typeface="黑体"/>
            </a:endParaRPr>
          </a:p>
          <a:p>
            <a:pPr algn="just" marL="12700" marR="5080" indent="233679">
              <a:lnSpc>
                <a:spcPct val="129700"/>
              </a:lnSpc>
              <a:spcBef>
                <a:spcPts val="425"/>
              </a:spcBef>
            </a:pPr>
            <a:r>
              <a:rPr dirty="0" sz="900" spc="15">
                <a:solidFill>
                  <a:srgbClr val="808285"/>
                </a:solidFill>
                <a:latin typeface="Arial"/>
                <a:cs typeface="Arial"/>
              </a:rPr>
              <a:t>RG</a:t>
            </a:r>
            <a:r>
              <a:rPr dirty="0" sz="900" spc="15">
                <a:solidFill>
                  <a:srgbClr val="808285"/>
                </a:solidFill>
                <a:latin typeface="Arial"/>
                <a:cs typeface="Arial"/>
              </a:rPr>
              <a:t>-S5750-H</a:t>
            </a:r>
            <a:r>
              <a:rPr dirty="0" sz="900" spc="15">
                <a:solidFill>
                  <a:srgbClr val="808285"/>
                </a:solidFill>
                <a:latin typeface="黑体"/>
                <a:cs typeface="黑体"/>
              </a:rPr>
              <a:t>系列交换机支持端口自动节能，如果在一段时间内接口状态始终为</a:t>
            </a:r>
            <a:r>
              <a:rPr dirty="0" sz="900" spc="15">
                <a:solidFill>
                  <a:srgbClr val="808285"/>
                </a:solidFill>
                <a:latin typeface="Arial"/>
                <a:cs typeface="Arial"/>
              </a:rPr>
              <a:t>down</a:t>
            </a:r>
            <a:r>
              <a:rPr dirty="0" sz="900" spc="15">
                <a:solidFill>
                  <a:srgbClr val="808285"/>
                </a:solidFill>
                <a:latin typeface="黑体"/>
                <a:cs typeface="黑体"/>
              </a:rPr>
              <a:t>，则系 </a:t>
            </a:r>
            <a:r>
              <a:rPr dirty="0" sz="900">
                <a:solidFill>
                  <a:srgbClr val="808285"/>
                </a:solidFill>
                <a:latin typeface="黑体"/>
                <a:cs typeface="黑体"/>
              </a:rPr>
              <a:t>统自动停止对该接口供电，自动进入节能模式；同时支持高效节能以太网（</a:t>
            </a:r>
            <a:r>
              <a:rPr dirty="0" sz="900">
                <a:solidFill>
                  <a:srgbClr val="808285"/>
                </a:solidFill>
                <a:latin typeface="Arial"/>
                <a:cs typeface="Arial"/>
              </a:rPr>
              <a:t>EEE</a:t>
            </a:r>
            <a:r>
              <a:rPr dirty="0" sz="900">
                <a:solidFill>
                  <a:srgbClr val="808285"/>
                </a:solidFill>
                <a:latin typeface="黑体"/>
                <a:cs typeface="黑体"/>
              </a:rPr>
              <a:t>），端口如果在连 续一段时间之内空闲，系统会将该端口设置为节能模式，当有报文收发时再通过定时发送的监听码 流唤醒端口恢复业务，达到节能的效果。</a:t>
            </a:r>
            <a:endParaRPr sz="900">
              <a:latin typeface="黑体"/>
              <a:cs typeface="黑体"/>
            </a:endParaRPr>
          </a:p>
          <a:p>
            <a:pPr>
              <a:lnSpc>
                <a:spcPct val="100000"/>
              </a:lnSpc>
            </a:pPr>
            <a:endParaRPr sz="900">
              <a:latin typeface="Times New Roman"/>
              <a:cs typeface="Times New Roman"/>
            </a:endParaRPr>
          </a:p>
          <a:p>
            <a:pPr marL="12700">
              <a:lnSpc>
                <a:spcPct val="100000"/>
              </a:lnSpc>
              <a:spcBef>
                <a:spcPts val="610"/>
              </a:spcBef>
            </a:pPr>
            <a:r>
              <a:rPr dirty="0" sz="1400">
                <a:solidFill>
                  <a:srgbClr val="231F20"/>
                </a:solidFill>
                <a:latin typeface="黑体"/>
                <a:cs typeface="黑体"/>
              </a:rPr>
              <a:t>简单轻松的网络维护</a:t>
            </a:r>
            <a:endParaRPr sz="1400">
              <a:latin typeface="黑体"/>
              <a:cs typeface="黑体"/>
            </a:endParaRPr>
          </a:p>
          <a:p>
            <a:pPr algn="just" marL="12700" marR="7620" indent="233679">
              <a:lnSpc>
                <a:spcPct val="129700"/>
              </a:lnSpc>
              <a:spcBef>
                <a:spcPts val="870"/>
              </a:spcBef>
            </a:pPr>
            <a:r>
              <a:rPr dirty="0" sz="900" spc="20">
                <a:solidFill>
                  <a:srgbClr val="808285"/>
                </a:solidFill>
                <a:latin typeface="黑体"/>
                <a:cs typeface="黑体"/>
              </a:rPr>
              <a:t>支持</a:t>
            </a:r>
            <a:r>
              <a:rPr dirty="0" sz="900" spc="20">
                <a:solidFill>
                  <a:srgbClr val="808285"/>
                </a:solidFill>
                <a:latin typeface="Arial"/>
                <a:cs typeface="Arial"/>
              </a:rPr>
              <a:t>S</a:t>
            </a:r>
            <a:r>
              <a:rPr dirty="0" sz="900" spc="20">
                <a:solidFill>
                  <a:srgbClr val="808285"/>
                </a:solidFill>
                <a:latin typeface="Arial"/>
                <a:cs typeface="Arial"/>
              </a:rPr>
              <a:t>NM</a:t>
            </a:r>
            <a:r>
              <a:rPr dirty="0" sz="900" spc="20">
                <a:solidFill>
                  <a:srgbClr val="808285"/>
                </a:solidFill>
                <a:latin typeface="Arial"/>
                <a:cs typeface="Arial"/>
              </a:rPr>
              <a:t>P</a:t>
            </a:r>
            <a:r>
              <a:rPr dirty="0" sz="900" spc="20">
                <a:solidFill>
                  <a:srgbClr val="808285"/>
                </a:solidFill>
                <a:latin typeface="黑体"/>
                <a:cs typeface="黑体"/>
              </a:rPr>
              <a:t>、</a:t>
            </a:r>
            <a:r>
              <a:rPr dirty="0" sz="900" spc="20">
                <a:solidFill>
                  <a:srgbClr val="808285"/>
                </a:solidFill>
                <a:latin typeface="Arial"/>
                <a:cs typeface="Arial"/>
              </a:rPr>
              <a:t>RM</a:t>
            </a:r>
            <a:r>
              <a:rPr dirty="0" sz="900" spc="10">
                <a:solidFill>
                  <a:srgbClr val="808285"/>
                </a:solidFill>
                <a:latin typeface="Arial"/>
                <a:cs typeface="Arial"/>
              </a:rPr>
              <a:t>O</a:t>
            </a:r>
            <a:r>
              <a:rPr dirty="0" sz="900" spc="20">
                <a:solidFill>
                  <a:srgbClr val="808285"/>
                </a:solidFill>
                <a:latin typeface="Arial"/>
                <a:cs typeface="Arial"/>
              </a:rPr>
              <a:t>N</a:t>
            </a:r>
            <a:r>
              <a:rPr dirty="0" sz="900" spc="20">
                <a:solidFill>
                  <a:srgbClr val="808285"/>
                </a:solidFill>
                <a:latin typeface="黑体"/>
                <a:cs typeface="黑体"/>
              </a:rPr>
              <a:t>、</a:t>
            </a:r>
            <a:r>
              <a:rPr dirty="0" sz="900" spc="20">
                <a:solidFill>
                  <a:srgbClr val="808285"/>
                </a:solidFill>
                <a:latin typeface="Arial"/>
                <a:cs typeface="Arial"/>
              </a:rPr>
              <a:t>Sys</a:t>
            </a:r>
            <a:r>
              <a:rPr dirty="0" sz="900" spc="20">
                <a:solidFill>
                  <a:srgbClr val="808285"/>
                </a:solidFill>
                <a:latin typeface="Arial"/>
                <a:cs typeface="Arial"/>
              </a:rPr>
              <a:t>log</a:t>
            </a:r>
            <a:r>
              <a:rPr dirty="0" sz="900" spc="20">
                <a:solidFill>
                  <a:srgbClr val="808285"/>
                </a:solidFill>
                <a:latin typeface="黑体"/>
                <a:cs typeface="黑体"/>
              </a:rPr>
              <a:t>、</a:t>
            </a:r>
            <a:r>
              <a:rPr dirty="0" sz="900" spc="20">
                <a:solidFill>
                  <a:srgbClr val="808285"/>
                </a:solidFill>
                <a:latin typeface="Arial"/>
                <a:cs typeface="Arial"/>
              </a:rPr>
              <a:t>US</a:t>
            </a:r>
            <a:r>
              <a:rPr dirty="0" sz="900" spc="20">
                <a:solidFill>
                  <a:srgbClr val="808285"/>
                </a:solidFill>
                <a:latin typeface="Arial"/>
                <a:cs typeface="Arial"/>
              </a:rPr>
              <a:t>B</a:t>
            </a:r>
            <a:r>
              <a:rPr dirty="0" sz="900" spc="20">
                <a:solidFill>
                  <a:srgbClr val="808285"/>
                </a:solidFill>
                <a:latin typeface="黑体"/>
                <a:cs typeface="黑体"/>
              </a:rPr>
              <a:t>备份日志及配置等特性来进行网络的日常诊断及维护， 同时管理员可采用命令行接口</a:t>
            </a:r>
            <a:r>
              <a:rPr dirty="0" sz="900" spc="20">
                <a:solidFill>
                  <a:srgbClr val="808285"/>
                </a:solidFill>
                <a:latin typeface="Arial"/>
                <a:cs typeface="Arial"/>
              </a:rPr>
              <a:t>(C</a:t>
            </a:r>
            <a:r>
              <a:rPr dirty="0" sz="900" spc="20">
                <a:solidFill>
                  <a:srgbClr val="808285"/>
                </a:solidFill>
                <a:latin typeface="Arial"/>
                <a:cs typeface="Arial"/>
              </a:rPr>
              <a:t>L</a:t>
            </a:r>
            <a:r>
              <a:rPr dirty="0" sz="900" spc="20">
                <a:solidFill>
                  <a:srgbClr val="808285"/>
                </a:solidFill>
                <a:latin typeface="Arial"/>
                <a:cs typeface="Arial"/>
              </a:rPr>
              <a:t>I)</a:t>
            </a:r>
            <a:r>
              <a:rPr dirty="0" sz="900" spc="25">
                <a:solidFill>
                  <a:srgbClr val="808285"/>
                </a:solidFill>
                <a:latin typeface="黑体"/>
                <a:cs typeface="黑体"/>
              </a:rPr>
              <a:t>、</a:t>
            </a:r>
            <a:r>
              <a:rPr dirty="0" sz="900" spc="5">
                <a:solidFill>
                  <a:srgbClr val="808285"/>
                </a:solidFill>
                <a:latin typeface="Arial"/>
                <a:cs typeface="Arial"/>
              </a:rPr>
              <a:t>W</a:t>
            </a:r>
            <a:r>
              <a:rPr dirty="0" sz="900" spc="20">
                <a:solidFill>
                  <a:srgbClr val="808285"/>
                </a:solidFill>
                <a:latin typeface="Arial"/>
                <a:cs typeface="Arial"/>
              </a:rPr>
              <a:t>e</a:t>
            </a:r>
            <a:r>
              <a:rPr dirty="0" sz="900" spc="20">
                <a:solidFill>
                  <a:srgbClr val="808285"/>
                </a:solidFill>
                <a:latin typeface="Arial"/>
                <a:cs typeface="Arial"/>
              </a:rPr>
              <a:t>b</a:t>
            </a:r>
            <a:r>
              <a:rPr dirty="0" sz="900" spc="20">
                <a:solidFill>
                  <a:srgbClr val="808285"/>
                </a:solidFill>
                <a:latin typeface="黑体"/>
                <a:cs typeface="黑体"/>
              </a:rPr>
              <a:t>网管、</a:t>
            </a:r>
            <a:r>
              <a:rPr dirty="0" sz="900" spc="-85">
                <a:solidFill>
                  <a:srgbClr val="808285"/>
                </a:solidFill>
                <a:latin typeface="Arial"/>
                <a:cs typeface="Arial"/>
              </a:rPr>
              <a:t>T</a:t>
            </a:r>
            <a:r>
              <a:rPr dirty="0" sz="900" spc="20">
                <a:solidFill>
                  <a:srgbClr val="808285"/>
                </a:solidFill>
                <a:latin typeface="Arial"/>
                <a:cs typeface="Arial"/>
              </a:rPr>
              <a:t>e</a:t>
            </a:r>
            <a:r>
              <a:rPr dirty="0" sz="900" spc="20">
                <a:solidFill>
                  <a:srgbClr val="808285"/>
                </a:solidFill>
                <a:latin typeface="Arial"/>
                <a:cs typeface="Arial"/>
              </a:rPr>
              <a:t>l</a:t>
            </a:r>
            <a:r>
              <a:rPr dirty="0" sz="900" spc="20">
                <a:solidFill>
                  <a:srgbClr val="808285"/>
                </a:solidFill>
                <a:latin typeface="Arial"/>
                <a:cs typeface="Arial"/>
              </a:rPr>
              <a:t>ne</a:t>
            </a:r>
            <a:r>
              <a:rPr dirty="0" sz="900" spc="10">
                <a:solidFill>
                  <a:srgbClr val="808285"/>
                </a:solidFill>
                <a:latin typeface="Arial"/>
                <a:cs typeface="Arial"/>
              </a:rPr>
              <a:t>t</a:t>
            </a:r>
            <a:r>
              <a:rPr dirty="0" sz="900" spc="20">
                <a:solidFill>
                  <a:srgbClr val="808285"/>
                </a:solidFill>
                <a:latin typeface="黑体"/>
                <a:cs typeface="黑体"/>
              </a:rPr>
              <a:t>等多样化的管理和维护方式更方便设备的 </a:t>
            </a:r>
            <a:r>
              <a:rPr dirty="0" sz="900" spc="15">
                <a:solidFill>
                  <a:srgbClr val="808285"/>
                </a:solidFill>
                <a:latin typeface="黑体"/>
                <a:cs typeface="黑体"/>
              </a:rPr>
              <a:t>管理。</a:t>
            </a:r>
            <a:endParaRPr sz="900">
              <a:latin typeface="黑体"/>
              <a:cs typeface="黑体"/>
            </a:endParaRPr>
          </a:p>
          <a:p>
            <a:pPr algn="just" marL="12700" marR="10160" indent="233679">
              <a:lnSpc>
                <a:spcPct val="129700"/>
              </a:lnSpc>
            </a:pPr>
            <a:r>
              <a:rPr dirty="0" sz="900">
                <a:solidFill>
                  <a:srgbClr val="808285"/>
                </a:solidFill>
                <a:latin typeface="Arial"/>
                <a:cs typeface="Arial"/>
              </a:rPr>
              <a:t>PoE</a:t>
            </a:r>
            <a:r>
              <a:rPr dirty="0" sz="900">
                <a:solidFill>
                  <a:srgbClr val="808285"/>
                </a:solidFill>
                <a:latin typeface="黑体"/>
                <a:cs typeface="黑体"/>
              </a:rPr>
              <a:t>产品支持面板自带一键查看</a:t>
            </a:r>
            <a:r>
              <a:rPr dirty="0" sz="900">
                <a:solidFill>
                  <a:srgbClr val="808285"/>
                </a:solidFill>
                <a:latin typeface="Arial"/>
                <a:cs typeface="Arial"/>
              </a:rPr>
              <a:t>POE</a:t>
            </a:r>
            <a:r>
              <a:rPr dirty="0" sz="900">
                <a:solidFill>
                  <a:srgbClr val="808285"/>
                </a:solidFill>
                <a:latin typeface="黑体"/>
                <a:cs typeface="黑体"/>
              </a:rPr>
              <a:t>供电状态功能，供电状态随时查看，轻按即可查看设备当 前的通信状态和供电状态。</a:t>
            </a:r>
            <a:endParaRPr sz="900">
              <a:latin typeface="黑体"/>
              <a:cs typeface="黑体"/>
            </a:endParaRPr>
          </a:p>
          <a:p>
            <a:pPr algn="just" marL="12700" marR="7620" indent="233679">
              <a:lnSpc>
                <a:spcPct val="129700"/>
              </a:lnSpc>
            </a:pPr>
            <a:r>
              <a:rPr dirty="0" sz="900">
                <a:solidFill>
                  <a:srgbClr val="808285"/>
                </a:solidFill>
                <a:latin typeface="黑体"/>
                <a:cs typeface="黑体"/>
              </a:rPr>
              <a:t>支持极简网络，与核心设备构建大二层网络，通过虚拟化技术实现网络资源池化，只需要管理 关注核心设备，从而简化横向和纵向网络的管理和维护。</a:t>
            </a:r>
            <a:endParaRPr sz="900">
              <a:latin typeface="黑体"/>
              <a:cs typeface="黑体"/>
            </a:endParaRPr>
          </a:p>
        </p:txBody>
      </p:sp>
      <p:sp>
        <p:nvSpPr>
          <p:cNvPr id="6" name="object 6"/>
          <p:cNvSpPr/>
          <p:nvPr/>
        </p:nvSpPr>
        <p:spPr>
          <a:xfrm>
            <a:off x="1817999" y="2684700"/>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7" name="object 7"/>
          <p:cNvSpPr/>
          <p:nvPr/>
        </p:nvSpPr>
        <p:spPr>
          <a:xfrm>
            <a:off x="1817999" y="1163699"/>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8" name="object 8"/>
          <p:cNvSpPr/>
          <p:nvPr/>
        </p:nvSpPr>
        <p:spPr>
          <a:xfrm>
            <a:off x="1817999" y="3980699"/>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9" name="object 9"/>
          <p:cNvSpPr/>
          <p:nvPr/>
        </p:nvSpPr>
        <p:spPr>
          <a:xfrm>
            <a:off x="1817999" y="5042700"/>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10" name="object 10"/>
          <p:cNvSpPr/>
          <p:nvPr/>
        </p:nvSpPr>
        <p:spPr>
          <a:xfrm>
            <a:off x="1817999" y="6884699"/>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11" name="object 11"/>
          <p:cNvSpPr txBox="1">
            <a:spLocks noGrp="1"/>
          </p:cNvSpPr>
          <p:nvPr>
            <p:ph type="sldNum" idx="7" sz="quarter"/>
          </p:nvPr>
        </p:nvSpPr>
        <p:spPr>
          <a:prstGeom prst="rect"/>
        </p:spPr>
        <p:txBody>
          <a:bodyPr wrap="square" lIns="0" tIns="0" rIns="0" bIns="0" rtlCol="0" vert="horz">
            <a:spAutoFit/>
          </a:bodyPr>
          <a:lstStyle/>
          <a:p>
            <a:pPr marL="12700">
              <a:lnSpc>
                <a:spcPct val="100000"/>
              </a:lnSpc>
            </a:pPr>
            <a:r>
              <a:rPr dirty="0" spc="20"/>
              <a:t>-</a:t>
            </a:r>
            <a:r>
              <a:rPr dirty="0"/>
              <a:t>3</a:t>
            </a:r>
            <a:r>
              <a:rPr dirty="0" spc="2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299"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与场景亲密接触</a:t>
            </a:r>
            <a:endParaRPr sz="900">
              <a:latin typeface="黑体"/>
              <a:cs typeface="黑体"/>
            </a:endParaRPr>
          </a:p>
        </p:txBody>
      </p:sp>
      <p:sp>
        <p:nvSpPr>
          <p:cNvPr id="3" name="object 3"/>
          <p:cNvSpPr txBox="1"/>
          <p:nvPr/>
        </p:nvSpPr>
        <p:spPr>
          <a:xfrm>
            <a:off x="1287416"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做方案创新专家</a:t>
            </a:r>
            <a:endParaRPr sz="900">
              <a:latin typeface="黑体"/>
              <a:cs typeface="黑体"/>
            </a:endParaRPr>
          </a:p>
        </p:txBody>
      </p:sp>
      <p:sp>
        <p:nvSpPr>
          <p:cNvPr id="4" name="object 4"/>
          <p:cNvSpPr/>
          <p:nvPr/>
        </p:nvSpPr>
        <p:spPr>
          <a:xfrm>
            <a:off x="1818004" y="1278001"/>
            <a:ext cx="875665" cy="424815"/>
          </a:xfrm>
          <a:custGeom>
            <a:avLst/>
            <a:gdLst/>
            <a:ahLst/>
            <a:cxnLst/>
            <a:rect l="l" t="t" r="r" b="b"/>
            <a:pathLst>
              <a:path w="875664" h="424814">
                <a:moveTo>
                  <a:pt x="875296" y="0"/>
                </a:moveTo>
                <a:lnTo>
                  <a:pt x="0" y="0"/>
                </a:lnTo>
                <a:lnTo>
                  <a:pt x="0" y="424624"/>
                </a:lnTo>
                <a:lnTo>
                  <a:pt x="875296" y="424624"/>
                </a:lnTo>
                <a:lnTo>
                  <a:pt x="875296" y="0"/>
                </a:lnTo>
                <a:close/>
              </a:path>
            </a:pathLst>
          </a:custGeom>
          <a:solidFill>
            <a:srgbClr val="ED1941"/>
          </a:solidFill>
        </p:spPr>
        <p:txBody>
          <a:bodyPr wrap="square" lIns="0" tIns="0" rIns="0" bIns="0" rtlCol="0"/>
          <a:lstStyle/>
          <a:p/>
        </p:txBody>
      </p:sp>
      <p:sp>
        <p:nvSpPr>
          <p:cNvPr id="5" name="object 5"/>
          <p:cNvSpPr/>
          <p:nvPr/>
        </p:nvSpPr>
        <p:spPr>
          <a:xfrm>
            <a:off x="2693308" y="1278001"/>
            <a:ext cx="0" cy="424815"/>
          </a:xfrm>
          <a:custGeom>
            <a:avLst/>
            <a:gdLst/>
            <a:ahLst/>
            <a:cxnLst/>
            <a:rect l="l" t="t" r="r" b="b"/>
            <a:pathLst>
              <a:path w="0" h="424814">
                <a:moveTo>
                  <a:pt x="0" y="0"/>
                </a:moveTo>
                <a:lnTo>
                  <a:pt x="0" y="424624"/>
                </a:lnTo>
              </a:path>
            </a:pathLst>
          </a:custGeom>
          <a:ln w="3175">
            <a:solidFill>
              <a:srgbClr val="ED1941"/>
            </a:solidFill>
          </a:ln>
        </p:spPr>
        <p:txBody>
          <a:bodyPr wrap="square" lIns="0" tIns="0" rIns="0" bIns="0" rtlCol="0"/>
          <a:lstStyle/>
          <a:p/>
        </p:txBody>
      </p:sp>
      <p:sp>
        <p:nvSpPr>
          <p:cNvPr id="6" name="object 6"/>
          <p:cNvSpPr/>
          <p:nvPr/>
        </p:nvSpPr>
        <p:spPr>
          <a:xfrm>
            <a:off x="2693314" y="1278001"/>
            <a:ext cx="808355" cy="424815"/>
          </a:xfrm>
          <a:custGeom>
            <a:avLst/>
            <a:gdLst/>
            <a:ahLst/>
            <a:cxnLst/>
            <a:rect l="l" t="t" r="r" b="b"/>
            <a:pathLst>
              <a:path w="808354" h="424814">
                <a:moveTo>
                  <a:pt x="808024" y="0"/>
                </a:moveTo>
                <a:lnTo>
                  <a:pt x="0" y="0"/>
                </a:lnTo>
                <a:lnTo>
                  <a:pt x="0" y="424624"/>
                </a:lnTo>
                <a:lnTo>
                  <a:pt x="808024" y="424624"/>
                </a:lnTo>
                <a:lnTo>
                  <a:pt x="808024" y="0"/>
                </a:lnTo>
                <a:close/>
              </a:path>
            </a:pathLst>
          </a:custGeom>
          <a:solidFill>
            <a:srgbClr val="ED1941"/>
          </a:solidFill>
        </p:spPr>
        <p:txBody>
          <a:bodyPr wrap="square" lIns="0" tIns="0" rIns="0" bIns="0" rtlCol="0"/>
          <a:lstStyle/>
          <a:p/>
        </p:txBody>
      </p:sp>
      <p:sp>
        <p:nvSpPr>
          <p:cNvPr id="7" name="object 7"/>
          <p:cNvSpPr/>
          <p:nvPr/>
        </p:nvSpPr>
        <p:spPr>
          <a:xfrm>
            <a:off x="3501351" y="1278001"/>
            <a:ext cx="808355" cy="424815"/>
          </a:xfrm>
          <a:custGeom>
            <a:avLst/>
            <a:gdLst/>
            <a:ahLst/>
            <a:cxnLst/>
            <a:rect l="l" t="t" r="r" b="b"/>
            <a:pathLst>
              <a:path w="808354" h="424814">
                <a:moveTo>
                  <a:pt x="808037" y="0"/>
                </a:moveTo>
                <a:lnTo>
                  <a:pt x="0" y="0"/>
                </a:lnTo>
                <a:lnTo>
                  <a:pt x="0" y="424624"/>
                </a:lnTo>
                <a:lnTo>
                  <a:pt x="808037" y="424624"/>
                </a:lnTo>
                <a:lnTo>
                  <a:pt x="808037" y="0"/>
                </a:lnTo>
                <a:close/>
              </a:path>
            </a:pathLst>
          </a:custGeom>
          <a:solidFill>
            <a:srgbClr val="ED1941"/>
          </a:solidFill>
        </p:spPr>
        <p:txBody>
          <a:bodyPr wrap="square" lIns="0" tIns="0" rIns="0" bIns="0" rtlCol="0"/>
          <a:lstStyle/>
          <a:p/>
        </p:txBody>
      </p:sp>
      <p:sp>
        <p:nvSpPr>
          <p:cNvPr id="8" name="object 8"/>
          <p:cNvSpPr/>
          <p:nvPr/>
        </p:nvSpPr>
        <p:spPr>
          <a:xfrm>
            <a:off x="4309389" y="1278001"/>
            <a:ext cx="808355" cy="424815"/>
          </a:xfrm>
          <a:custGeom>
            <a:avLst/>
            <a:gdLst/>
            <a:ahLst/>
            <a:cxnLst/>
            <a:rect l="l" t="t" r="r" b="b"/>
            <a:pathLst>
              <a:path w="808354" h="424814">
                <a:moveTo>
                  <a:pt x="808037" y="0"/>
                </a:moveTo>
                <a:lnTo>
                  <a:pt x="0" y="0"/>
                </a:lnTo>
                <a:lnTo>
                  <a:pt x="0" y="424624"/>
                </a:lnTo>
                <a:lnTo>
                  <a:pt x="808037" y="424624"/>
                </a:lnTo>
                <a:lnTo>
                  <a:pt x="808037" y="0"/>
                </a:lnTo>
                <a:close/>
              </a:path>
            </a:pathLst>
          </a:custGeom>
          <a:solidFill>
            <a:srgbClr val="ED1941"/>
          </a:solidFill>
        </p:spPr>
        <p:txBody>
          <a:bodyPr wrap="square" lIns="0" tIns="0" rIns="0" bIns="0" rtlCol="0"/>
          <a:lstStyle/>
          <a:p/>
        </p:txBody>
      </p:sp>
      <p:sp>
        <p:nvSpPr>
          <p:cNvPr id="9" name="object 9"/>
          <p:cNvSpPr/>
          <p:nvPr/>
        </p:nvSpPr>
        <p:spPr>
          <a:xfrm>
            <a:off x="5117426" y="1278001"/>
            <a:ext cx="808355" cy="424815"/>
          </a:xfrm>
          <a:custGeom>
            <a:avLst/>
            <a:gdLst/>
            <a:ahLst/>
            <a:cxnLst/>
            <a:rect l="l" t="t" r="r" b="b"/>
            <a:pathLst>
              <a:path w="808354" h="424814">
                <a:moveTo>
                  <a:pt x="808037" y="0"/>
                </a:moveTo>
                <a:lnTo>
                  <a:pt x="0" y="0"/>
                </a:lnTo>
                <a:lnTo>
                  <a:pt x="0" y="424624"/>
                </a:lnTo>
                <a:lnTo>
                  <a:pt x="808037" y="424624"/>
                </a:lnTo>
                <a:lnTo>
                  <a:pt x="808037" y="0"/>
                </a:lnTo>
                <a:close/>
              </a:path>
            </a:pathLst>
          </a:custGeom>
          <a:solidFill>
            <a:srgbClr val="ED1941"/>
          </a:solidFill>
        </p:spPr>
        <p:txBody>
          <a:bodyPr wrap="square" lIns="0" tIns="0" rIns="0" bIns="0" rtlCol="0"/>
          <a:lstStyle/>
          <a:p/>
        </p:txBody>
      </p:sp>
      <p:sp>
        <p:nvSpPr>
          <p:cNvPr id="10" name="object 10"/>
          <p:cNvSpPr/>
          <p:nvPr/>
        </p:nvSpPr>
        <p:spPr>
          <a:xfrm>
            <a:off x="5925477" y="1278001"/>
            <a:ext cx="808355" cy="424815"/>
          </a:xfrm>
          <a:custGeom>
            <a:avLst/>
            <a:gdLst/>
            <a:ahLst/>
            <a:cxnLst/>
            <a:rect l="l" t="t" r="r" b="b"/>
            <a:pathLst>
              <a:path w="808354" h="424814">
                <a:moveTo>
                  <a:pt x="808037" y="0"/>
                </a:moveTo>
                <a:lnTo>
                  <a:pt x="0" y="0"/>
                </a:lnTo>
                <a:lnTo>
                  <a:pt x="0" y="424624"/>
                </a:lnTo>
                <a:lnTo>
                  <a:pt x="808037" y="424624"/>
                </a:lnTo>
                <a:lnTo>
                  <a:pt x="808037" y="0"/>
                </a:lnTo>
                <a:close/>
              </a:path>
            </a:pathLst>
          </a:custGeom>
          <a:solidFill>
            <a:srgbClr val="ED1941"/>
          </a:solidFill>
        </p:spPr>
        <p:txBody>
          <a:bodyPr wrap="square" lIns="0" tIns="0" rIns="0" bIns="0" rtlCol="0"/>
          <a:lstStyle/>
          <a:p/>
        </p:txBody>
      </p:sp>
      <p:sp>
        <p:nvSpPr>
          <p:cNvPr id="11" name="object 11"/>
          <p:cNvSpPr/>
          <p:nvPr/>
        </p:nvSpPr>
        <p:spPr>
          <a:xfrm>
            <a:off x="1818004" y="5551195"/>
            <a:ext cx="4915535" cy="216535"/>
          </a:xfrm>
          <a:custGeom>
            <a:avLst/>
            <a:gdLst/>
            <a:ahLst/>
            <a:cxnLst/>
            <a:rect l="l" t="t" r="r" b="b"/>
            <a:pathLst>
              <a:path w="4915534" h="216535">
                <a:moveTo>
                  <a:pt x="4915522" y="0"/>
                </a:moveTo>
                <a:lnTo>
                  <a:pt x="0" y="0"/>
                </a:lnTo>
                <a:lnTo>
                  <a:pt x="0" y="216001"/>
                </a:lnTo>
                <a:lnTo>
                  <a:pt x="4915522" y="216001"/>
                </a:lnTo>
                <a:lnTo>
                  <a:pt x="4915522" y="0"/>
                </a:lnTo>
                <a:close/>
              </a:path>
            </a:pathLst>
          </a:custGeom>
          <a:solidFill>
            <a:srgbClr val="ED1941"/>
          </a:solidFill>
        </p:spPr>
        <p:txBody>
          <a:bodyPr wrap="square" lIns="0" tIns="0" rIns="0" bIns="0" rtlCol="0"/>
          <a:lstStyle/>
          <a:p/>
        </p:txBody>
      </p:sp>
      <p:sp>
        <p:nvSpPr>
          <p:cNvPr id="12" name="object 12"/>
          <p:cNvSpPr/>
          <p:nvPr/>
        </p:nvSpPr>
        <p:spPr>
          <a:xfrm>
            <a:off x="1818004" y="1702625"/>
            <a:ext cx="4915535" cy="216535"/>
          </a:xfrm>
          <a:custGeom>
            <a:avLst/>
            <a:gdLst/>
            <a:ahLst/>
            <a:cxnLst/>
            <a:rect l="l" t="t" r="r" b="b"/>
            <a:pathLst>
              <a:path w="4915534" h="216535">
                <a:moveTo>
                  <a:pt x="0" y="0"/>
                </a:moveTo>
                <a:lnTo>
                  <a:pt x="4915522" y="0"/>
                </a:lnTo>
                <a:lnTo>
                  <a:pt x="4915522" y="216001"/>
                </a:lnTo>
                <a:lnTo>
                  <a:pt x="0" y="216001"/>
                </a:lnTo>
                <a:lnTo>
                  <a:pt x="0" y="0"/>
                </a:lnTo>
                <a:close/>
              </a:path>
            </a:pathLst>
          </a:custGeom>
          <a:solidFill>
            <a:srgbClr val="ED1941"/>
          </a:solidFill>
        </p:spPr>
        <p:txBody>
          <a:bodyPr wrap="square" lIns="0" tIns="0" rIns="0" bIns="0" rtlCol="0"/>
          <a:lstStyle/>
          <a:p/>
        </p:txBody>
      </p:sp>
      <p:sp>
        <p:nvSpPr>
          <p:cNvPr id="13" name="object 13"/>
          <p:cNvSpPr/>
          <p:nvPr/>
        </p:nvSpPr>
        <p:spPr>
          <a:xfrm>
            <a:off x="2693301" y="6127204"/>
            <a:ext cx="4040504" cy="3024505"/>
          </a:xfrm>
          <a:custGeom>
            <a:avLst/>
            <a:gdLst/>
            <a:ahLst/>
            <a:cxnLst/>
            <a:rect l="l" t="t" r="r" b="b"/>
            <a:pathLst>
              <a:path w="4040504" h="3024504">
                <a:moveTo>
                  <a:pt x="4040212" y="0"/>
                </a:moveTo>
                <a:lnTo>
                  <a:pt x="0" y="0"/>
                </a:lnTo>
                <a:lnTo>
                  <a:pt x="0" y="3023996"/>
                </a:lnTo>
                <a:lnTo>
                  <a:pt x="4040212" y="3023996"/>
                </a:lnTo>
                <a:lnTo>
                  <a:pt x="4040212" y="0"/>
                </a:lnTo>
                <a:close/>
              </a:path>
            </a:pathLst>
          </a:custGeom>
          <a:solidFill>
            <a:srgbClr val="FFFFFF"/>
          </a:solidFill>
        </p:spPr>
        <p:txBody>
          <a:bodyPr wrap="square" lIns="0" tIns="0" rIns="0" bIns="0" rtlCol="0"/>
          <a:lstStyle/>
          <a:p/>
        </p:txBody>
      </p:sp>
      <p:sp>
        <p:nvSpPr>
          <p:cNvPr id="14" name="object 14"/>
          <p:cNvSpPr/>
          <p:nvPr/>
        </p:nvSpPr>
        <p:spPr>
          <a:xfrm>
            <a:off x="2693308" y="1918616"/>
            <a:ext cx="0" cy="1974214"/>
          </a:xfrm>
          <a:custGeom>
            <a:avLst/>
            <a:gdLst/>
            <a:ahLst/>
            <a:cxnLst/>
            <a:rect l="l" t="t" r="r" b="b"/>
            <a:pathLst>
              <a:path w="0" h="1974214">
                <a:moveTo>
                  <a:pt x="0" y="1973884"/>
                </a:moveTo>
                <a:lnTo>
                  <a:pt x="0" y="0"/>
                </a:lnTo>
              </a:path>
            </a:pathLst>
          </a:custGeom>
          <a:ln w="5397">
            <a:solidFill>
              <a:srgbClr val="D1D3D4"/>
            </a:solidFill>
          </a:ln>
        </p:spPr>
        <p:txBody>
          <a:bodyPr wrap="square" lIns="0" tIns="0" rIns="0" bIns="0" rtlCol="0"/>
          <a:lstStyle/>
          <a:p/>
        </p:txBody>
      </p:sp>
      <p:sp>
        <p:nvSpPr>
          <p:cNvPr id="15" name="object 15"/>
          <p:cNvSpPr/>
          <p:nvPr/>
        </p:nvSpPr>
        <p:spPr>
          <a:xfrm>
            <a:off x="3501349" y="1918616"/>
            <a:ext cx="0" cy="1974214"/>
          </a:xfrm>
          <a:custGeom>
            <a:avLst/>
            <a:gdLst/>
            <a:ahLst/>
            <a:cxnLst/>
            <a:rect l="l" t="t" r="r" b="b"/>
            <a:pathLst>
              <a:path w="0" h="1974214">
                <a:moveTo>
                  <a:pt x="0" y="1973884"/>
                </a:moveTo>
                <a:lnTo>
                  <a:pt x="0" y="0"/>
                </a:lnTo>
              </a:path>
            </a:pathLst>
          </a:custGeom>
          <a:ln w="5397">
            <a:solidFill>
              <a:srgbClr val="D1D3D4"/>
            </a:solidFill>
          </a:ln>
        </p:spPr>
        <p:txBody>
          <a:bodyPr wrap="square" lIns="0" tIns="0" rIns="0" bIns="0" rtlCol="0"/>
          <a:lstStyle/>
          <a:p/>
        </p:txBody>
      </p:sp>
      <p:sp>
        <p:nvSpPr>
          <p:cNvPr id="16" name="object 16"/>
          <p:cNvSpPr/>
          <p:nvPr/>
        </p:nvSpPr>
        <p:spPr>
          <a:xfrm>
            <a:off x="4309390" y="1918616"/>
            <a:ext cx="0" cy="1974214"/>
          </a:xfrm>
          <a:custGeom>
            <a:avLst/>
            <a:gdLst/>
            <a:ahLst/>
            <a:cxnLst/>
            <a:rect l="l" t="t" r="r" b="b"/>
            <a:pathLst>
              <a:path w="0" h="1974214">
                <a:moveTo>
                  <a:pt x="0" y="1973884"/>
                </a:moveTo>
                <a:lnTo>
                  <a:pt x="0" y="0"/>
                </a:lnTo>
              </a:path>
            </a:pathLst>
          </a:custGeom>
          <a:ln w="5397">
            <a:solidFill>
              <a:srgbClr val="D1D3D4"/>
            </a:solidFill>
          </a:ln>
        </p:spPr>
        <p:txBody>
          <a:bodyPr wrap="square" lIns="0" tIns="0" rIns="0" bIns="0" rtlCol="0"/>
          <a:lstStyle/>
          <a:p/>
        </p:txBody>
      </p:sp>
      <p:sp>
        <p:nvSpPr>
          <p:cNvPr id="17" name="object 17"/>
          <p:cNvSpPr/>
          <p:nvPr/>
        </p:nvSpPr>
        <p:spPr>
          <a:xfrm>
            <a:off x="5117433" y="1918616"/>
            <a:ext cx="0" cy="1974214"/>
          </a:xfrm>
          <a:custGeom>
            <a:avLst/>
            <a:gdLst/>
            <a:ahLst/>
            <a:cxnLst/>
            <a:rect l="l" t="t" r="r" b="b"/>
            <a:pathLst>
              <a:path w="0" h="1974214">
                <a:moveTo>
                  <a:pt x="0" y="1973884"/>
                </a:moveTo>
                <a:lnTo>
                  <a:pt x="0" y="0"/>
                </a:lnTo>
              </a:path>
            </a:pathLst>
          </a:custGeom>
          <a:ln w="5397">
            <a:solidFill>
              <a:srgbClr val="D1D3D4"/>
            </a:solidFill>
          </a:ln>
        </p:spPr>
        <p:txBody>
          <a:bodyPr wrap="square" lIns="0" tIns="0" rIns="0" bIns="0" rtlCol="0"/>
          <a:lstStyle/>
          <a:p/>
        </p:txBody>
      </p:sp>
      <p:sp>
        <p:nvSpPr>
          <p:cNvPr id="18" name="object 18"/>
          <p:cNvSpPr/>
          <p:nvPr/>
        </p:nvSpPr>
        <p:spPr>
          <a:xfrm>
            <a:off x="5925474" y="1918616"/>
            <a:ext cx="0" cy="1974214"/>
          </a:xfrm>
          <a:custGeom>
            <a:avLst/>
            <a:gdLst/>
            <a:ahLst/>
            <a:cxnLst/>
            <a:rect l="l" t="t" r="r" b="b"/>
            <a:pathLst>
              <a:path w="0" h="1974214">
                <a:moveTo>
                  <a:pt x="0" y="1973884"/>
                </a:moveTo>
                <a:lnTo>
                  <a:pt x="0" y="0"/>
                </a:lnTo>
              </a:path>
            </a:pathLst>
          </a:custGeom>
          <a:ln w="5397">
            <a:solidFill>
              <a:srgbClr val="D1D3D4"/>
            </a:solidFill>
          </a:ln>
        </p:spPr>
        <p:txBody>
          <a:bodyPr wrap="square" lIns="0" tIns="0" rIns="0" bIns="0" rtlCol="0"/>
          <a:lstStyle/>
          <a:p/>
        </p:txBody>
      </p:sp>
      <p:sp>
        <p:nvSpPr>
          <p:cNvPr id="19" name="object 19"/>
          <p:cNvSpPr/>
          <p:nvPr/>
        </p:nvSpPr>
        <p:spPr>
          <a:xfrm>
            <a:off x="1817999" y="3895200"/>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20" name="object 20"/>
          <p:cNvSpPr/>
          <p:nvPr/>
        </p:nvSpPr>
        <p:spPr>
          <a:xfrm>
            <a:off x="2262516" y="3895200"/>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21" name="object 21"/>
          <p:cNvSpPr/>
          <p:nvPr/>
        </p:nvSpPr>
        <p:spPr>
          <a:xfrm>
            <a:off x="2693308" y="3895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2" name="object 22"/>
          <p:cNvSpPr/>
          <p:nvPr/>
        </p:nvSpPr>
        <p:spPr>
          <a:xfrm>
            <a:off x="2693308" y="3897896"/>
            <a:ext cx="0" cy="409575"/>
          </a:xfrm>
          <a:custGeom>
            <a:avLst/>
            <a:gdLst/>
            <a:ahLst/>
            <a:cxnLst/>
            <a:rect l="l" t="t" r="r" b="b"/>
            <a:pathLst>
              <a:path w="0" h="409575">
                <a:moveTo>
                  <a:pt x="0" y="409143"/>
                </a:moveTo>
                <a:lnTo>
                  <a:pt x="0" y="0"/>
                </a:lnTo>
              </a:path>
            </a:pathLst>
          </a:custGeom>
          <a:ln w="5397">
            <a:solidFill>
              <a:srgbClr val="D1D3D4"/>
            </a:solidFill>
          </a:ln>
        </p:spPr>
        <p:txBody>
          <a:bodyPr wrap="square" lIns="0" tIns="0" rIns="0" bIns="0" rtlCol="0"/>
          <a:lstStyle/>
          <a:p/>
        </p:txBody>
      </p:sp>
      <p:sp>
        <p:nvSpPr>
          <p:cNvPr id="23" name="object 23"/>
          <p:cNvSpPr/>
          <p:nvPr/>
        </p:nvSpPr>
        <p:spPr>
          <a:xfrm>
            <a:off x="3501349" y="3895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4" name="object 24"/>
          <p:cNvSpPr/>
          <p:nvPr/>
        </p:nvSpPr>
        <p:spPr>
          <a:xfrm>
            <a:off x="4309390" y="3895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5" name="object 25"/>
          <p:cNvSpPr/>
          <p:nvPr/>
        </p:nvSpPr>
        <p:spPr>
          <a:xfrm>
            <a:off x="5117433" y="3895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6" name="object 26"/>
          <p:cNvSpPr/>
          <p:nvPr/>
        </p:nvSpPr>
        <p:spPr>
          <a:xfrm>
            <a:off x="5925474" y="3895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7" name="object 27"/>
          <p:cNvSpPr/>
          <p:nvPr/>
        </p:nvSpPr>
        <p:spPr>
          <a:xfrm>
            <a:off x="1817999" y="4309740"/>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28" name="object 28"/>
          <p:cNvSpPr/>
          <p:nvPr/>
        </p:nvSpPr>
        <p:spPr>
          <a:xfrm>
            <a:off x="2262516" y="4309740"/>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29" name="object 29"/>
          <p:cNvSpPr/>
          <p:nvPr/>
        </p:nvSpPr>
        <p:spPr>
          <a:xfrm>
            <a:off x="2693308" y="4309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0" name="object 30"/>
          <p:cNvSpPr/>
          <p:nvPr/>
        </p:nvSpPr>
        <p:spPr>
          <a:xfrm>
            <a:off x="2693308" y="4312436"/>
            <a:ext cx="0" cy="210820"/>
          </a:xfrm>
          <a:custGeom>
            <a:avLst/>
            <a:gdLst/>
            <a:ahLst/>
            <a:cxnLst/>
            <a:rect l="l" t="t" r="r" b="b"/>
            <a:pathLst>
              <a:path w="0" h="210820">
                <a:moveTo>
                  <a:pt x="0" y="210604"/>
                </a:moveTo>
                <a:lnTo>
                  <a:pt x="0" y="0"/>
                </a:lnTo>
              </a:path>
            </a:pathLst>
          </a:custGeom>
          <a:ln w="5397">
            <a:solidFill>
              <a:srgbClr val="D1D3D4"/>
            </a:solidFill>
          </a:ln>
        </p:spPr>
        <p:txBody>
          <a:bodyPr wrap="square" lIns="0" tIns="0" rIns="0" bIns="0" rtlCol="0"/>
          <a:lstStyle/>
          <a:p/>
        </p:txBody>
      </p:sp>
      <p:sp>
        <p:nvSpPr>
          <p:cNvPr id="31" name="object 31"/>
          <p:cNvSpPr/>
          <p:nvPr/>
        </p:nvSpPr>
        <p:spPr>
          <a:xfrm>
            <a:off x="3501349" y="4309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2" name="object 32"/>
          <p:cNvSpPr/>
          <p:nvPr/>
        </p:nvSpPr>
        <p:spPr>
          <a:xfrm>
            <a:off x="4309390" y="4309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3" name="object 33"/>
          <p:cNvSpPr/>
          <p:nvPr/>
        </p:nvSpPr>
        <p:spPr>
          <a:xfrm>
            <a:off x="5117433" y="4309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4" name="object 34"/>
          <p:cNvSpPr/>
          <p:nvPr/>
        </p:nvSpPr>
        <p:spPr>
          <a:xfrm>
            <a:off x="5925474" y="4309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5" name="object 35"/>
          <p:cNvSpPr/>
          <p:nvPr/>
        </p:nvSpPr>
        <p:spPr>
          <a:xfrm>
            <a:off x="1817999" y="4525740"/>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36" name="object 36"/>
          <p:cNvSpPr/>
          <p:nvPr/>
        </p:nvSpPr>
        <p:spPr>
          <a:xfrm>
            <a:off x="2262516" y="4525740"/>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37" name="object 37"/>
          <p:cNvSpPr/>
          <p:nvPr/>
        </p:nvSpPr>
        <p:spPr>
          <a:xfrm>
            <a:off x="2693308" y="4525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8" name="object 38"/>
          <p:cNvSpPr/>
          <p:nvPr/>
        </p:nvSpPr>
        <p:spPr>
          <a:xfrm>
            <a:off x="2693308" y="4528435"/>
            <a:ext cx="0" cy="210820"/>
          </a:xfrm>
          <a:custGeom>
            <a:avLst/>
            <a:gdLst/>
            <a:ahLst/>
            <a:cxnLst/>
            <a:rect l="l" t="t" r="r" b="b"/>
            <a:pathLst>
              <a:path w="0" h="210820">
                <a:moveTo>
                  <a:pt x="0" y="210604"/>
                </a:moveTo>
                <a:lnTo>
                  <a:pt x="0" y="0"/>
                </a:lnTo>
              </a:path>
            </a:pathLst>
          </a:custGeom>
          <a:ln w="5397">
            <a:solidFill>
              <a:srgbClr val="D1D3D4"/>
            </a:solidFill>
          </a:ln>
        </p:spPr>
        <p:txBody>
          <a:bodyPr wrap="square" lIns="0" tIns="0" rIns="0" bIns="0" rtlCol="0"/>
          <a:lstStyle/>
          <a:p/>
        </p:txBody>
      </p:sp>
      <p:sp>
        <p:nvSpPr>
          <p:cNvPr id="39" name="object 39"/>
          <p:cNvSpPr/>
          <p:nvPr/>
        </p:nvSpPr>
        <p:spPr>
          <a:xfrm>
            <a:off x="3501349" y="4525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0" name="object 40"/>
          <p:cNvSpPr/>
          <p:nvPr/>
        </p:nvSpPr>
        <p:spPr>
          <a:xfrm>
            <a:off x="3501349" y="4528435"/>
            <a:ext cx="0" cy="210820"/>
          </a:xfrm>
          <a:custGeom>
            <a:avLst/>
            <a:gdLst/>
            <a:ahLst/>
            <a:cxnLst/>
            <a:rect l="l" t="t" r="r" b="b"/>
            <a:pathLst>
              <a:path w="0" h="210820">
                <a:moveTo>
                  <a:pt x="0" y="210604"/>
                </a:moveTo>
                <a:lnTo>
                  <a:pt x="0" y="0"/>
                </a:lnTo>
              </a:path>
            </a:pathLst>
          </a:custGeom>
          <a:ln w="5397">
            <a:solidFill>
              <a:srgbClr val="D1D3D4"/>
            </a:solidFill>
          </a:ln>
        </p:spPr>
        <p:txBody>
          <a:bodyPr wrap="square" lIns="0" tIns="0" rIns="0" bIns="0" rtlCol="0"/>
          <a:lstStyle/>
          <a:p/>
        </p:txBody>
      </p:sp>
      <p:sp>
        <p:nvSpPr>
          <p:cNvPr id="41" name="object 41"/>
          <p:cNvSpPr/>
          <p:nvPr/>
        </p:nvSpPr>
        <p:spPr>
          <a:xfrm>
            <a:off x="4309390" y="4525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2" name="object 42"/>
          <p:cNvSpPr/>
          <p:nvPr/>
        </p:nvSpPr>
        <p:spPr>
          <a:xfrm>
            <a:off x="4309390" y="4528435"/>
            <a:ext cx="0" cy="210820"/>
          </a:xfrm>
          <a:custGeom>
            <a:avLst/>
            <a:gdLst/>
            <a:ahLst/>
            <a:cxnLst/>
            <a:rect l="l" t="t" r="r" b="b"/>
            <a:pathLst>
              <a:path w="0" h="210820">
                <a:moveTo>
                  <a:pt x="0" y="210604"/>
                </a:moveTo>
                <a:lnTo>
                  <a:pt x="0" y="0"/>
                </a:lnTo>
              </a:path>
            </a:pathLst>
          </a:custGeom>
          <a:ln w="5397">
            <a:solidFill>
              <a:srgbClr val="D1D3D4"/>
            </a:solidFill>
          </a:ln>
        </p:spPr>
        <p:txBody>
          <a:bodyPr wrap="square" lIns="0" tIns="0" rIns="0" bIns="0" rtlCol="0"/>
          <a:lstStyle/>
          <a:p/>
        </p:txBody>
      </p:sp>
      <p:sp>
        <p:nvSpPr>
          <p:cNvPr id="43" name="object 43"/>
          <p:cNvSpPr/>
          <p:nvPr/>
        </p:nvSpPr>
        <p:spPr>
          <a:xfrm>
            <a:off x="5117433" y="4525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4" name="object 44"/>
          <p:cNvSpPr/>
          <p:nvPr/>
        </p:nvSpPr>
        <p:spPr>
          <a:xfrm>
            <a:off x="5117433" y="4528435"/>
            <a:ext cx="0" cy="210820"/>
          </a:xfrm>
          <a:custGeom>
            <a:avLst/>
            <a:gdLst/>
            <a:ahLst/>
            <a:cxnLst/>
            <a:rect l="l" t="t" r="r" b="b"/>
            <a:pathLst>
              <a:path w="0" h="210820">
                <a:moveTo>
                  <a:pt x="0" y="210604"/>
                </a:moveTo>
                <a:lnTo>
                  <a:pt x="0" y="0"/>
                </a:lnTo>
              </a:path>
            </a:pathLst>
          </a:custGeom>
          <a:ln w="5397">
            <a:solidFill>
              <a:srgbClr val="D1D3D4"/>
            </a:solidFill>
          </a:ln>
        </p:spPr>
        <p:txBody>
          <a:bodyPr wrap="square" lIns="0" tIns="0" rIns="0" bIns="0" rtlCol="0"/>
          <a:lstStyle/>
          <a:p/>
        </p:txBody>
      </p:sp>
      <p:sp>
        <p:nvSpPr>
          <p:cNvPr id="45" name="object 45"/>
          <p:cNvSpPr/>
          <p:nvPr/>
        </p:nvSpPr>
        <p:spPr>
          <a:xfrm>
            <a:off x="5925474" y="4525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6" name="object 46"/>
          <p:cNvSpPr/>
          <p:nvPr/>
        </p:nvSpPr>
        <p:spPr>
          <a:xfrm>
            <a:off x="5925474" y="4528435"/>
            <a:ext cx="0" cy="210820"/>
          </a:xfrm>
          <a:custGeom>
            <a:avLst/>
            <a:gdLst/>
            <a:ahLst/>
            <a:cxnLst/>
            <a:rect l="l" t="t" r="r" b="b"/>
            <a:pathLst>
              <a:path w="0" h="210820">
                <a:moveTo>
                  <a:pt x="0" y="210604"/>
                </a:moveTo>
                <a:lnTo>
                  <a:pt x="0" y="0"/>
                </a:lnTo>
              </a:path>
            </a:pathLst>
          </a:custGeom>
          <a:ln w="5397">
            <a:solidFill>
              <a:srgbClr val="D1D3D4"/>
            </a:solidFill>
          </a:ln>
        </p:spPr>
        <p:txBody>
          <a:bodyPr wrap="square" lIns="0" tIns="0" rIns="0" bIns="0" rtlCol="0"/>
          <a:lstStyle/>
          <a:p/>
        </p:txBody>
      </p:sp>
      <p:sp>
        <p:nvSpPr>
          <p:cNvPr id="47" name="object 47"/>
          <p:cNvSpPr/>
          <p:nvPr/>
        </p:nvSpPr>
        <p:spPr>
          <a:xfrm>
            <a:off x="2693308" y="4741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8" name="object 48"/>
          <p:cNvSpPr/>
          <p:nvPr/>
        </p:nvSpPr>
        <p:spPr>
          <a:xfrm>
            <a:off x="2693308" y="4744438"/>
            <a:ext cx="0" cy="804545"/>
          </a:xfrm>
          <a:custGeom>
            <a:avLst/>
            <a:gdLst/>
            <a:ahLst/>
            <a:cxnLst/>
            <a:rect l="l" t="t" r="r" b="b"/>
            <a:pathLst>
              <a:path w="0" h="804545">
                <a:moveTo>
                  <a:pt x="0" y="804062"/>
                </a:moveTo>
                <a:lnTo>
                  <a:pt x="0" y="0"/>
                </a:lnTo>
              </a:path>
            </a:pathLst>
          </a:custGeom>
          <a:ln w="5397">
            <a:solidFill>
              <a:srgbClr val="D1D3D4"/>
            </a:solidFill>
          </a:ln>
        </p:spPr>
        <p:txBody>
          <a:bodyPr wrap="square" lIns="0" tIns="0" rIns="0" bIns="0" rtlCol="0"/>
          <a:lstStyle/>
          <a:p/>
        </p:txBody>
      </p:sp>
      <p:sp>
        <p:nvSpPr>
          <p:cNvPr id="49" name="object 49"/>
          <p:cNvSpPr/>
          <p:nvPr/>
        </p:nvSpPr>
        <p:spPr>
          <a:xfrm>
            <a:off x="3501349" y="4741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50" name="object 50"/>
          <p:cNvSpPr/>
          <p:nvPr/>
        </p:nvSpPr>
        <p:spPr>
          <a:xfrm>
            <a:off x="3501349" y="4744438"/>
            <a:ext cx="0" cy="804545"/>
          </a:xfrm>
          <a:custGeom>
            <a:avLst/>
            <a:gdLst/>
            <a:ahLst/>
            <a:cxnLst/>
            <a:rect l="l" t="t" r="r" b="b"/>
            <a:pathLst>
              <a:path w="0" h="804545">
                <a:moveTo>
                  <a:pt x="0" y="804062"/>
                </a:moveTo>
                <a:lnTo>
                  <a:pt x="0" y="0"/>
                </a:lnTo>
              </a:path>
            </a:pathLst>
          </a:custGeom>
          <a:ln w="5397">
            <a:solidFill>
              <a:srgbClr val="D1D3D4"/>
            </a:solidFill>
          </a:ln>
        </p:spPr>
        <p:txBody>
          <a:bodyPr wrap="square" lIns="0" tIns="0" rIns="0" bIns="0" rtlCol="0"/>
          <a:lstStyle/>
          <a:p/>
        </p:txBody>
      </p:sp>
      <p:sp>
        <p:nvSpPr>
          <p:cNvPr id="51" name="object 51"/>
          <p:cNvSpPr/>
          <p:nvPr/>
        </p:nvSpPr>
        <p:spPr>
          <a:xfrm>
            <a:off x="4309390" y="4741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52" name="object 52"/>
          <p:cNvSpPr/>
          <p:nvPr/>
        </p:nvSpPr>
        <p:spPr>
          <a:xfrm>
            <a:off x="4309390" y="4744438"/>
            <a:ext cx="0" cy="804545"/>
          </a:xfrm>
          <a:custGeom>
            <a:avLst/>
            <a:gdLst/>
            <a:ahLst/>
            <a:cxnLst/>
            <a:rect l="l" t="t" r="r" b="b"/>
            <a:pathLst>
              <a:path w="0" h="804545">
                <a:moveTo>
                  <a:pt x="0" y="804062"/>
                </a:moveTo>
                <a:lnTo>
                  <a:pt x="0" y="0"/>
                </a:lnTo>
              </a:path>
            </a:pathLst>
          </a:custGeom>
          <a:ln w="5397">
            <a:solidFill>
              <a:srgbClr val="D1D3D4"/>
            </a:solidFill>
          </a:ln>
        </p:spPr>
        <p:txBody>
          <a:bodyPr wrap="square" lIns="0" tIns="0" rIns="0" bIns="0" rtlCol="0"/>
          <a:lstStyle/>
          <a:p/>
        </p:txBody>
      </p:sp>
      <p:sp>
        <p:nvSpPr>
          <p:cNvPr id="53" name="object 53"/>
          <p:cNvSpPr/>
          <p:nvPr/>
        </p:nvSpPr>
        <p:spPr>
          <a:xfrm>
            <a:off x="5117433" y="4741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54" name="object 54"/>
          <p:cNvSpPr/>
          <p:nvPr/>
        </p:nvSpPr>
        <p:spPr>
          <a:xfrm>
            <a:off x="5117433" y="4744438"/>
            <a:ext cx="0" cy="804545"/>
          </a:xfrm>
          <a:custGeom>
            <a:avLst/>
            <a:gdLst/>
            <a:ahLst/>
            <a:cxnLst/>
            <a:rect l="l" t="t" r="r" b="b"/>
            <a:pathLst>
              <a:path w="0" h="804545">
                <a:moveTo>
                  <a:pt x="0" y="804062"/>
                </a:moveTo>
                <a:lnTo>
                  <a:pt x="0" y="0"/>
                </a:lnTo>
              </a:path>
            </a:pathLst>
          </a:custGeom>
          <a:ln w="5397">
            <a:solidFill>
              <a:srgbClr val="D1D3D4"/>
            </a:solidFill>
          </a:ln>
        </p:spPr>
        <p:txBody>
          <a:bodyPr wrap="square" lIns="0" tIns="0" rIns="0" bIns="0" rtlCol="0"/>
          <a:lstStyle/>
          <a:p/>
        </p:txBody>
      </p:sp>
      <p:sp>
        <p:nvSpPr>
          <p:cNvPr id="55" name="object 55"/>
          <p:cNvSpPr/>
          <p:nvPr/>
        </p:nvSpPr>
        <p:spPr>
          <a:xfrm>
            <a:off x="5925474" y="474174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56" name="object 56"/>
          <p:cNvSpPr/>
          <p:nvPr/>
        </p:nvSpPr>
        <p:spPr>
          <a:xfrm>
            <a:off x="5925474" y="4744438"/>
            <a:ext cx="0" cy="804545"/>
          </a:xfrm>
          <a:custGeom>
            <a:avLst/>
            <a:gdLst/>
            <a:ahLst/>
            <a:cxnLst/>
            <a:rect l="l" t="t" r="r" b="b"/>
            <a:pathLst>
              <a:path w="0" h="804545">
                <a:moveTo>
                  <a:pt x="0" y="804062"/>
                </a:moveTo>
                <a:lnTo>
                  <a:pt x="0" y="0"/>
                </a:lnTo>
              </a:path>
            </a:pathLst>
          </a:custGeom>
          <a:ln w="5397">
            <a:solidFill>
              <a:srgbClr val="D1D3D4"/>
            </a:solidFill>
          </a:ln>
        </p:spPr>
        <p:txBody>
          <a:bodyPr wrap="square" lIns="0" tIns="0" rIns="0" bIns="0" rtlCol="0"/>
          <a:lstStyle/>
          <a:p/>
        </p:txBody>
      </p:sp>
      <p:sp>
        <p:nvSpPr>
          <p:cNvPr id="57" name="object 57"/>
          <p:cNvSpPr/>
          <p:nvPr/>
        </p:nvSpPr>
        <p:spPr>
          <a:xfrm>
            <a:off x="1817999" y="5551200"/>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58" name="object 58"/>
          <p:cNvSpPr/>
          <p:nvPr/>
        </p:nvSpPr>
        <p:spPr>
          <a:xfrm>
            <a:off x="2262516" y="5551200"/>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59" name="object 59"/>
          <p:cNvSpPr/>
          <p:nvPr/>
        </p:nvSpPr>
        <p:spPr>
          <a:xfrm>
            <a:off x="2693308" y="5551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0" name="object 60"/>
          <p:cNvSpPr/>
          <p:nvPr/>
        </p:nvSpPr>
        <p:spPr>
          <a:xfrm>
            <a:off x="3501349" y="5551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1" name="object 61"/>
          <p:cNvSpPr/>
          <p:nvPr/>
        </p:nvSpPr>
        <p:spPr>
          <a:xfrm>
            <a:off x="4309390" y="5551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2" name="object 62"/>
          <p:cNvSpPr/>
          <p:nvPr/>
        </p:nvSpPr>
        <p:spPr>
          <a:xfrm>
            <a:off x="5117433" y="5551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3" name="object 63"/>
          <p:cNvSpPr/>
          <p:nvPr/>
        </p:nvSpPr>
        <p:spPr>
          <a:xfrm>
            <a:off x="5925474" y="5551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4" name="object 64"/>
          <p:cNvSpPr/>
          <p:nvPr/>
        </p:nvSpPr>
        <p:spPr>
          <a:xfrm>
            <a:off x="1817999" y="5767199"/>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65" name="object 65"/>
          <p:cNvSpPr/>
          <p:nvPr/>
        </p:nvSpPr>
        <p:spPr>
          <a:xfrm>
            <a:off x="2262516" y="5767199"/>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66" name="object 66"/>
          <p:cNvSpPr/>
          <p:nvPr/>
        </p:nvSpPr>
        <p:spPr>
          <a:xfrm>
            <a:off x="2693308" y="5767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7" name="object 67"/>
          <p:cNvSpPr/>
          <p:nvPr/>
        </p:nvSpPr>
        <p:spPr>
          <a:xfrm>
            <a:off x="2693308" y="5769903"/>
            <a:ext cx="0" cy="354965"/>
          </a:xfrm>
          <a:custGeom>
            <a:avLst/>
            <a:gdLst/>
            <a:ahLst/>
            <a:cxnLst/>
            <a:rect l="l" t="t" r="r" b="b"/>
            <a:pathLst>
              <a:path w="0" h="354964">
                <a:moveTo>
                  <a:pt x="0" y="354596"/>
                </a:moveTo>
                <a:lnTo>
                  <a:pt x="0" y="0"/>
                </a:lnTo>
              </a:path>
            </a:pathLst>
          </a:custGeom>
          <a:ln w="5397">
            <a:solidFill>
              <a:srgbClr val="D1D3D4"/>
            </a:solidFill>
          </a:ln>
        </p:spPr>
        <p:txBody>
          <a:bodyPr wrap="square" lIns="0" tIns="0" rIns="0" bIns="0" rtlCol="0"/>
          <a:lstStyle/>
          <a:p/>
        </p:txBody>
      </p:sp>
      <p:sp>
        <p:nvSpPr>
          <p:cNvPr id="68" name="object 68"/>
          <p:cNvSpPr/>
          <p:nvPr/>
        </p:nvSpPr>
        <p:spPr>
          <a:xfrm>
            <a:off x="3501349" y="5767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9" name="object 69"/>
          <p:cNvSpPr/>
          <p:nvPr/>
        </p:nvSpPr>
        <p:spPr>
          <a:xfrm>
            <a:off x="4309390" y="5767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0" name="object 70"/>
          <p:cNvSpPr/>
          <p:nvPr/>
        </p:nvSpPr>
        <p:spPr>
          <a:xfrm>
            <a:off x="5117433" y="5767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1" name="object 71"/>
          <p:cNvSpPr/>
          <p:nvPr/>
        </p:nvSpPr>
        <p:spPr>
          <a:xfrm>
            <a:off x="5925474" y="5767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2" name="object 72"/>
          <p:cNvSpPr/>
          <p:nvPr/>
        </p:nvSpPr>
        <p:spPr>
          <a:xfrm>
            <a:off x="1817999" y="6127200"/>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73" name="object 73"/>
          <p:cNvSpPr/>
          <p:nvPr/>
        </p:nvSpPr>
        <p:spPr>
          <a:xfrm>
            <a:off x="2262516" y="6127200"/>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74" name="object 74"/>
          <p:cNvSpPr/>
          <p:nvPr/>
        </p:nvSpPr>
        <p:spPr>
          <a:xfrm>
            <a:off x="2693308" y="6127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5" name="object 75"/>
          <p:cNvSpPr/>
          <p:nvPr/>
        </p:nvSpPr>
        <p:spPr>
          <a:xfrm>
            <a:off x="2693308" y="6129904"/>
            <a:ext cx="0" cy="1675130"/>
          </a:xfrm>
          <a:custGeom>
            <a:avLst/>
            <a:gdLst/>
            <a:ahLst/>
            <a:cxnLst/>
            <a:rect l="l" t="t" r="r" b="b"/>
            <a:pathLst>
              <a:path w="0" h="1675129">
                <a:moveTo>
                  <a:pt x="0" y="1674596"/>
                </a:moveTo>
                <a:lnTo>
                  <a:pt x="0" y="0"/>
                </a:lnTo>
              </a:path>
            </a:pathLst>
          </a:custGeom>
          <a:ln w="5397">
            <a:solidFill>
              <a:srgbClr val="D1D3D4"/>
            </a:solidFill>
          </a:ln>
        </p:spPr>
        <p:txBody>
          <a:bodyPr wrap="square" lIns="0" tIns="0" rIns="0" bIns="0" rtlCol="0"/>
          <a:lstStyle/>
          <a:p/>
        </p:txBody>
      </p:sp>
      <p:sp>
        <p:nvSpPr>
          <p:cNvPr id="76" name="object 76"/>
          <p:cNvSpPr/>
          <p:nvPr/>
        </p:nvSpPr>
        <p:spPr>
          <a:xfrm>
            <a:off x="3501349" y="6127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7" name="object 77"/>
          <p:cNvSpPr/>
          <p:nvPr/>
        </p:nvSpPr>
        <p:spPr>
          <a:xfrm>
            <a:off x="4309390" y="6127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8" name="object 78"/>
          <p:cNvSpPr/>
          <p:nvPr/>
        </p:nvSpPr>
        <p:spPr>
          <a:xfrm>
            <a:off x="5117433" y="6127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9" name="object 79"/>
          <p:cNvSpPr/>
          <p:nvPr/>
        </p:nvSpPr>
        <p:spPr>
          <a:xfrm>
            <a:off x="5925474" y="612720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0" name="object 80"/>
          <p:cNvSpPr/>
          <p:nvPr/>
        </p:nvSpPr>
        <p:spPr>
          <a:xfrm>
            <a:off x="1817999" y="7807199"/>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81" name="object 81"/>
          <p:cNvSpPr/>
          <p:nvPr/>
        </p:nvSpPr>
        <p:spPr>
          <a:xfrm>
            <a:off x="2262516" y="7807199"/>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82" name="object 82"/>
          <p:cNvSpPr/>
          <p:nvPr/>
        </p:nvSpPr>
        <p:spPr>
          <a:xfrm>
            <a:off x="2693308" y="7807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3" name="object 83"/>
          <p:cNvSpPr/>
          <p:nvPr/>
        </p:nvSpPr>
        <p:spPr>
          <a:xfrm>
            <a:off x="2693308" y="7809902"/>
            <a:ext cx="0" cy="367030"/>
          </a:xfrm>
          <a:custGeom>
            <a:avLst/>
            <a:gdLst/>
            <a:ahLst/>
            <a:cxnLst/>
            <a:rect l="l" t="t" r="r" b="b"/>
            <a:pathLst>
              <a:path w="0" h="367029">
                <a:moveTo>
                  <a:pt x="0" y="366598"/>
                </a:moveTo>
                <a:lnTo>
                  <a:pt x="0" y="0"/>
                </a:lnTo>
              </a:path>
            </a:pathLst>
          </a:custGeom>
          <a:ln w="5397">
            <a:solidFill>
              <a:srgbClr val="D1D3D4"/>
            </a:solidFill>
          </a:ln>
        </p:spPr>
        <p:txBody>
          <a:bodyPr wrap="square" lIns="0" tIns="0" rIns="0" bIns="0" rtlCol="0"/>
          <a:lstStyle/>
          <a:p/>
        </p:txBody>
      </p:sp>
      <p:sp>
        <p:nvSpPr>
          <p:cNvPr id="84" name="object 84"/>
          <p:cNvSpPr/>
          <p:nvPr/>
        </p:nvSpPr>
        <p:spPr>
          <a:xfrm>
            <a:off x="3501349" y="7807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5" name="object 85"/>
          <p:cNvSpPr/>
          <p:nvPr/>
        </p:nvSpPr>
        <p:spPr>
          <a:xfrm>
            <a:off x="4309390" y="7807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6" name="object 86"/>
          <p:cNvSpPr/>
          <p:nvPr/>
        </p:nvSpPr>
        <p:spPr>
          <a:xfrm>
            <a:off x="5117433" y="7807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7" name="object 87"/>
          <p:cNvSpPr/>
          <p:nvPr/>
        </p:nvSpPr>
        <p:spPr>
          <a:xfrm>
            <a:off x="5925474" y="7807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8" name="object 88"/>
          <p:cNvSpPr/>
          <p:nvPr/>
        </p:nvSpPr>
        <p:spPr>
          <a:xfrm>
            <a:off x="1817999" y="8179199"/>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89" name="object 89"/>
          <p:cNvSpPr/>
          <p:nvPr/>
        </p:nvSpPr>
        <p:spPr>
          <a:xfrm>
            <a:off x="2262516" y="8179199"/>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90" name="object 90"/>
          <p:cNvSpPr/>
          <p:nvPr/>
        </p:nvSpPr>
        <p:spPr>
          <a:xfrm>
            <a:off x="2693308" y="8179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91" name="object 91"/>
          <p:cNvSpPr/>
          <p:nvPr/>
        </p:nvSpPr>
        <p:spPr>
          <a:xfrm>
            <a:off x="2693308" y="8181896"/>
            <a:ext cx="0" cy="210820"/>
          </a:xfrm>
          <a:custGeom>
            <a:avLst/>
            <a:gdLst/>
            <a:ahLst/>
            <a:cxnLst/>
            <a:rect l="l" t="t" r="r" b="b"/>
            <a:pathLst>
              <a:path w="0" h="210820">
                <a:moveTo>
                  <a:pt x="0" y="210604"/>
                </a:moveTo>
                <a:lnTo>
                  <a:pt x="0" y="0"/>
                </a:lnTo>
              </a:path>
            </a:pathLst>
          </a:custGeom>
          <a:ln w="5397">
            <a:solidFill>
              <a:srgbClr val="D1D3D4"/>
            </a:solidFill>
          </a:ln>
        </p:spPr>
        <p:txBody>
          <a:bodyPr wrap="square" lIns="0" tIns="0" rIns="0" bIns="0" rtlCol="0"/>
          <a:lstStyle/>
          <a:p/>
        </p:txBody>
      </p:sp>
      <p:sp>
        <p:nvSpPr>
          <p:cNvPr id="92" name="object 92"/>
          <p:cNvSpPr/>
          <p:nvPr/>
        </p:nvSpPr>
        <p:spPr>
          <a:xfrm>
            <a:off x="3501349" y="8179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93" name="object 93"/>
          <p:cNvSpPr/>
          <p:nvPr/>
        </p:nvSpPr>
        <p:spPr>
          <a:xfrm>
            <a:off x="4309390" y="8179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94" name="object 94"/>
          <p:cNvSpPr/>
          <p:nvPr/>
        </p:nvSpPr>
        <p:spPr>
          <a:xfrm>
            <a:off x="5117433" y="8179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95" name="object 95"/>
          <p:cNvSpPr/>
          <p:nvPr/>
        </p:nvSpPr>
        <p:spPr>
          <a:xfrm>
            <a:off x="5925474" y="8179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96" name="object 96"/>
          <p:cNvSpPr/>
          <p:nvPr/>
        </p:nvSpPr>
        <p:spPr>
          <a:xfrm>
            <a:off x="1817999" y="8395199"/>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97" name="object 97"/>
          <p:cNvSpPr/>
          <p:nvPr/>
        </p:nvSpPr>
        <p:spPr>
          <a:xfrm>
            <a:off x="2262516" y="8395199"/>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98" name="object 98"/>
          <p:cNvSpPr/>
          <p:nvPr/>
        </p:nvSpPr>
        <p:spPr>
          <a:xfrm>
            <a:off x="2693308" y="8395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99" name="object 99"/>
          <p:cNvSpPr/>
          <p:nvPr/>
        </p:nvSpPr>
        <p:spPr>
          <a:xfrm>
            <a:off x="2693308" y="8397906"/>
            <a:ext cx="0" cy="534670"/>
          </a:xfrm>
          <a:custGeom>
            <a:avLst/>
            <a:gdLst/>
            <a:ahLst/>
            <a:cxnLst/>
            <a:rect l="l" t="t" r="r" b="b"/>
            <a:pathLst>
              <a:path w="0" h="534670">
                <a:moveTo>
                  <a:pt x="0" y="534593"/>
                </a:moveTo>
                <a:lnTo>
                  <a:pt x="0" y="0"/>
                </a:lnTo>
              </a:path>
            </a:pathLst>
          </a:custGeom>
          <a:ln w="5397">
            <a:solidFill>
              <a:srgbClr val="D1D3D4"/>
            </a:solidFill>
          </a:ln>
        </p:spPr>
        <p:txBody>
          <a:bodyPr wrap="square" lIns="0" tIns="0" rIns="0" bIns="0" rtlCol="0"/>
          <a:lstStyle/>
          <a:p/>
        </p:txBody>
      </p:sp>
      <p:sp>
        <p:nvSpPr>
          <p:cNvPr id="100" name="object 100"/>
          <p:cNvSpPr/>
          <p:nvPr/>
        </p:nvSpPr>
        <p:spPr>
          <a:xfrm>
            <a:off x="3501349" y="8395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01" name="object 101"/>
          <p:cNvSpPr/>
          <p:nvPr/>
        </p:nvSpPr>
        <p:spPr>
          <a:xfrm>
            <a:off x="4309390" y="8395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02" name="object 102"/>
          <p:cNvSpPr/>
          <p:nvPr/>
        </p:nvSpPr>
        <p:spPr>
          <a:xfrm>
            <a:off x="5117433" y="8395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03" name="object 103"/>
          <p:cNvSpPr/>
          <p:nvPr/>
        </p:nvSpPr>
        <p:spPr>
          <a:xfrm>
            <a:off x="5925474" y="8395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04" name="object 104"/>
          <p:cNvSpPr/>
          <p:nvPr/>
        </p:nvSpPr>
        <p:spPr>
          <a:xfrm>
            <a:off x="1817999" y="8935201"/>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105" name="object 105"/>
          <p:cNvSpPr/>
          <p:nvPr/>
        </p:nvSpPr>
        <p:spPr>
          <a:xfrm>
            <a:off x="2262516" y="8935201"/>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106" name="object 106"/>
          <p:cNvSpPr/>
          <p:nvPr/>
        </p:nvSpPr>
        <p:spPr>
          <a:xfrm>
            <a:off x="2693308" y="8935201"/>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07" name="object 107"/>
          <p:cNvSpPr/>
          <p:nvPr/>
        </p:nvSpPr>
        <p:spPr>
          <a:xfrm>
            <a:off x="2693308" y="8937895"/>
            <a:ext cx="0" cy="210820"/>
          </a:xfrm>
          <a:custGeom>
            <a:avLst/>
            <a:gdLst/>
            <a:ahLst/>
            <a:cxnLst/>
            <a:rect l="l" t="t" r="r" b="b"/>
            <a:pathLst>
              <a:path w="0" h="210820">
                <a:moveTo>
                  <a:pt x="0" y="210604"/>
                </a:moveTo>
                <a:lnTo>
                  <a:pt x="0" y="0"/>
                </a:lnTo>
              </a:path>
            </a:pathLst>
          </a:custGeom>
          <a:ln w="5397">
            <a:solidFill>
              <a:srgbClr val="D1D3D4"/>
            </a:solidFill>
          </a:ln>
        </p:spPr>
        <p:txBody>
          <a:bodyPr wrap="square" lIns="0" tIns="0" rIns="0" bIns="0" rtlCol="0"/>
          <a:lstStyle/>
          <a:p/>
        </p:txBody>
      </p:sp>
      <p:sp>
        <p:nvSpPr>
          <p:cNvPr id="108" name="object 108"/>
          <p:cNvSpPr/>
          <p:nvPr/>
        </p:nvSpPr>
        <p:spPr>
          <a:xfrm>
            <a:off x="3501349" y="8935201"/>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09" name="object 109"/>
          <p:cNvSpPr/>
          <p:nvPr/>
        </p:nvSpPr>
        <p:spPr>
          <a:xfrm>
            <a:off x="4309390" y="8935201"/>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10" name="object 110"/>
          <p:cNvSpPr/>
          <p:nvPr/>
        </p:nvSpPr>
        <p:spPr>
          <a:xfrm>
            <a:off x="5117433" y="8935201"/>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11" name="object 111"/>
          <p:cNvSpPr/>
          <p:nvPr/>
        </p:nvSpPr>
        <p:spPr>
          <a:xfrm>
            <a:off x="5925474" y="8935201"/>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12" name="object 112"/>
          <p:cNvSpPr/>
          <p:nvPr/>
        </p:nvSpPr>
        <p:spPr>
          <a:xfrm>
            <a:off x="1817999" y="9151199"/>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113" name="object 113"/>
          <p:cNvSpPr/>
          <p:nvPr/>
        </p:nvSpPr>
        <p:spPr>
          <a:xfrm>
            <a:off x="2262516" y="9151199"/>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114" name="object 114"/>
          <p:cNvSpPr/>
          <p:nvPr/>
        </p:nvSpPr>
        <p:spPr>
          <a:xfrm>
            <a:off x="2693308" y="9151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15" name="object 115"/>
          <p:cNvSpPr/>
          <p:nvPr/>
        </p:nvSpPr>
        <p:spPr>
          <a:xfrm>
            <a:off x="3501349" y="9151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16" name="object 116"/>
          <p:cNvSpPr/>
          <p:nvPr/>
        </p:nvSpPr>
        <p:spPr>
          <a:xfrm>
            <a:off x="4309390" y="9151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17" name="object 117"/>
          <p:cNvSpPr/>
          <p:nvPr/>
        </p:nvSpPr>
        <p:spPr>
          <a:xfrm>
            <a:off x="5117433" y="9151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18" name="object 118"/>
          <p:cNvSpPr/>
          <p:nvPr/>
        </p:nvSpPr>
        <p:spPr>
          <a:xfrm>
            <a:off x="5925474" y="915119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19" name="object 119"/>
          <p:cNvSpPr/>
          <p:nvPr/>
        </p:nvSpPr>
        <p:spPr>
          <a:xfrm>
            <a:off x="1817999" y="4741740"/>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120" name="object 120"/>
          <p:cNvSpPr/>
          <p:nvPr/>
        </p:nvSpPr>
        <p:spPr>
          <a:xfrm>
            <a:off x="2262516" y="4741740"/>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121" name="object 121"/>
          <p:cNvSpPr txBox="1"/>
          <p:nvPr/>
        </p:nvSpPr>
        <p:spPr>
          <a:xfrm>
            <a:off x="2014353" y="1420460"/>
            <a:ext cx="482600" cy="139700"/>
          </a:xfrm>
          <a:prstGeom prst="rect">
            <a:avLst/>
          </a:prstGeom>
        </p:spPr>
        <p:txBody>
          <a:bodyPr wrap="square" lIns="0" tIns="0" rIns="0" bIns="0" rtlCol="0" vert="horz">
            <a:spAutoFit/>
          </a:bodyPr>
          <a:lstStyle/>
          <a:p>
            <a:pPr marL="12700">
              <a:lnSpc>
                <a:spcPct val="100000"/>
              </a:lnSpc>
            </a:pPr>
            <a:r>
              <a:rPr dirty="0" sz="900">
                <a:solidFill>
                  <a:srgbClr val="FFFFFF"/>
                </a:solidFill>
                <a:latin typeface="黑体"/>
                <a:cs typeface="黑体"/>
              </a:rPr>
              <a:t>产品型号</a:t>
            </a:r>
            <a:endParaRPr sz="900">
              <a:latin typeface="黑体"/>
              <a:cs typeface="黑体"/>
            </a:endParaRPr>
          </a:p>
        </p:txBody>
      </p:sp>
      <p:sp>
        <p:nvSpPr>
          <p:cNvPr id="122" name="object 122"/>
          <p:cNvSpPr txBox="1"/>
          <p:nvPr/>
        </p:nvSpPr>
        <p:spPr>
          <a:xfrm>
            <a:off x="2754331" y="1357487"/>
            <a:ext cx="686435" cy="276860"/>
          </a:xfrm>
          <a:prstGeom prst="rect">
            <a:avLst/>
          </a:prstGeom>
        </p:spPr>
        <p:txBody>
          <a:bodyPr wrap="square" lIns="0" tIns="0" rIns="0" bIns="0" rtlCol="0" vert="horz">
            <a:spAutoFit/>
          </a:bodyPr>
          <a:lstStyle/>
          <a:p>
            <a:pPr marL="31750" marR="5080" indent="-19685">
              <a:lnSpc>
                <a:spcPct val="100000"/>
              </a:lnSpc>
            </a:pPr>
            <a:r>
              <a:rPr dirty="0" sz="900" spc="-5">
                <a:solidFill>
                  <a:srgbClr val="FFFFFF"/>
                </a:solidFill>
                <a:latin typeface="Arial"/>
                <a:cs typeface="Arial"/>
              </a:rPr>
              <a:t>RG-S5750C- 28GT4XS-H</a:t>
            </a:r>
            <a:endParaRPr sz="900">
              <a:latin typeface="Arial"/>
              <a:cs typeface="Arial"/>
            </a:endParaRPr>
          </a:p>
        </p:txBody>
      </p:sp>
      <p:sp>
        <p:nvSpPr>
          <p:cNvPr id="123" name="object 123"/>
          <p:cNvSpPr txBox="1"/>
          <p:nvPr/>
        </p:nvSpPr>
        <p:spPr>
          <a:xfrm>
            <a:off x="3562432" y="1357487"/>
            <a:ext cx="1506855" cy="523240"/>
          </a:xfrm>
          <a:prstGeom prst="rect">
            <a:avLst/>
          </a:prstGeom>
        </p:spPr>
        <p:txBody>
          <a:bodyPr wrap="square" lIns="0" tIns="0" rIns="0" bIns="0" rtlCol="0" vert="horz">
            <a:spAutoFit/>
          </a:bodyPr>
          <a:lstStyle/>
          <a:p>
            <a:pPr algn="ctr" marL="12700" marR="5080" indent="-13335">
              <a:lnSpc>
                <a:spcPct val="100000"/>
              </a:lnSpc>
              <a:tabLst>
                <a:tab pos="788670" algn="l"/>
              </a:tabLst>
            </a:pP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sz="900" spc="-105">
                <a:solidFill>
                  <a:srgbClr val="FFFFFF"/>
                </a:solidFill>
                <a:latin typeface="Arial"/>
                <a:cs typeface="Arial"/>
              </a:rPr>
              <a:t> </a:t>
            </a:r>
            <a:r>
              <a:rPr dirty="0" sz="900" spc="-5">
                <a:solidFill>
                  <a:srgbClr val="FFFFFF"/>
                </a:solidFill>
                <a:latin typeface="Arial"/>
                <a:cs typeface="Arial"/>
              </a:rPr>
              <a:t>RG-S5750C-</a:t>
            </a:r>
            <a:r>
              <a:rPr dirty="0" sz="900" spc="-5">
                <a:solidFill>
                  <a:srgbClr val="FFFFFF"/>
                </a:solidFill>
                <a:latin typeface="Arial"/>
                <a:cs typeface="Arial"/>
              </a:rPr>
              <a:t> 48GT4XS-</a:t>
            </a:r>
            <a:r>
              <a:rPr dirty="0" sz="900">
                <a:solidFill>
                  <a:srgbClr val="FFFFFF"/>
                </a:solidFill>
                <a:latin typeface="Arial"/>
                <a:cs typeface="Arial"/>
              </a:rPr>
              <a:t>H</a:t>
            </a:r>
            <a:r>
              <a:rPr dirty="0" sz="900">
                <a:solidFill>
                  <a:srgbClr val="FFFFFF"/>
                </a:solidFill>
                <a:latin typeface="Arial"/>
                <a:cs typeface="Arial"/>
              </a:rPr>
              <a:t>	</a:t>
            </a:r>
            <a:r>
              <a:rPr dirty="0" sz="900" spc="-5">
                <a:solidFill>
                  <a:srgbClr val="FFFFFF"/>
                </a:solidFill>
                <a:latin typeface="Arial"/>
                <a:cs typeface="Arial"/>
              </a:rPr>
              <a:t>28SFP4XS-H</a:t>
            </a:r>
            <a:endParaRPr sz="900">
              <a:latin typeface="Arial"/>
              <a:cs typeface="Arial"/>
            </a:endParaRPr>
          </a:p>
          <a:p>
            <a:pPr>
              <a:lnSpc>
                <a:spcPct val="100000"/>
              </a:lnSpc>
              <a:spcBef>
                <a:spcPts val="39"/>
              </a:spcBef>
            </a:pPr>
            <a:endParaRPr sz="750">
              <a:latin typeface="Times New Roman"/>
              <a:cs typeface="Times New Roman"/>
            </a:endParaRPr>
          </a:p>
          <a:p>
            <a:pPr algn="ctr" marR="71755">
              <a:lnSpc>
                <a:spcPct val="100000"/>
              </a:lnSpc>
            </a:pPr>
            <a:r>
              <a:rPr dirty="0" sz="900">
                <a:solidFill>
                  <a:srgbClr val="FFFFFF"/>
                </a:solidFill>
                <a:latin typeface="黑体"/>
                <a:cs typeface="黑体"/>
              </a:rPr>
              <a:t>基本特性</a:t>
            </a:r>
            <a:endParaRPr sz="900">
              <a:latin typeface="黑体"/>
              <a:cs typeface="黑体"/>
            </a:endParaRPr>
          </a:p>
        </p:txBody>
      </p:sp>
      <p:sp>
        <p:nvSpPr>
          <p:cNvPr id="124" name="object 124"/>
          <p:cNvSpPr txBox="1"/>
          <p:nvPr/>
        </p:nvSpPr>
        <p:spPr>
          <a:xfrm>
            <a:off x="5165947" y="1357487"/>
            <a:ext cx="711835" cy="276860"/>
          </a:xfrm>
          <a:prstGeom prst="rect">
            <a:avLst/>
          </a:prstGeom>
        </p:spPr>
        <p:txBody>
          <a:bodyPr wrap="square" lIns="0" tIns="0" rIns="0" bIns="0" rtlCol="0" vert="horz">
            <a:spAutoFit/>
          </a:bodyPr>
          <a:lstStyle/>
          <a:p>
            <a:pPr marL="12700" marR="5080" indent="12700">
              <a:lnSpc>
                <a:spcPct val="100000"/>
              </a:lnSpc>
            </a:pPr>
            <a:r>
              <a:rPr dirty="0" sz="900" spc="-5">
                <a:solidFill>
                  <a:srgbClr val="FFFFFF"/>
                </a:solidFill>
                <a:latin typeface="Arial"/>
                <a:cs typeface="Arial"/>
              </a:rPr>
              <a:t>RG-S5750C- 48SFP4XS-H</a:t>
            </a:r>
            <a:endParaRPr sz="900">
              <a:latin typeface="Arial"/>
              <a:cs typeface="Arial"/>
            </a:endParaRPr>
          </a:p>
        </p:txBody>
      </p:sp>
      <p:sp>
        <p:nvSpPr>
          <p:cNvPr id="125" name="object 125"/>
          <p:cNvSpPr txBox="1"/>
          <p:nvPr/>
        </p:nvSpPr>
        <p:spPr>
          <a:xfrm>
            <a:off x="6037141" y="1288907"/>
            <a:ext cx="582930" cy="414020"/>
          </a:xfrm>
          <a:prstGeom prst="rect">
            <a:avLst/>
          </a:prstGeom>
        </p:spPr>
        <p:txBody>
          <a:bodyPr wrap="square" lIns="0" tIns="0" rIns="0" bIns="0" rtlCol="0" vert="horz">
            <a:spAutoFit/>
          </a:bodyPr>
          <a:lstStyle/>
          <a:p>
            <a:pPr algn="ctr" marL="12700" marR="5080">
              <a:lnSpc>
                <a:spcPct val="100000"/>
              </a:lnSpc>
            </a:pPr>
            <a:r>
              <a:rPr dirty="0" sz="900" spc="-20">
                <a:solidFill>
                  <a:srgbClr val="FFFFFF"/>
                </a:solidFill>
                <a:latin typeface="Arial"/>
                <a:cs typeface="Arial"/>
              </a:rPr>
              <a:t>RG-S5750- 48GT4XS- HP-H</a:t>
            </a:r>
            <a:endParaRPr sz="900">
              <a:latin typeface="Arial"/>
              <a:cs typeface="Arial"/>
            </a:endParaRPr>
          </a:p>
        </p:txBody>
      </p:sp>
      <p:sp>
        <p:nvSpPr>
          <p:cNvPr id="126" name="object 126"/>
          <p:cNvSpPr txBox="1"/>
          <p:nvPr/>
        </p:nvSpPr>
        <p:spPr>
          <a:xfrm>
            <a:off x="2014581" y="2836979"/>
            <a:ext cx="48260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固定端口</a:t>
            </a:r>
            <a:endParaRPr sz="900">
              <a:latin typeface="黑体"/>
              <a:cs typeface="黑体"/>
            </a:endParaRPr>
          </a:p>
        </p:txBody>
      </p:sp>
      <p:sp>
        <p:nvSpPr>
          <p:cNvPr id="127" name="object 127"/>
          <p:cNvSpPr txBox="1"/>
          <p:nvPr/>
        </p:nvSpPr>
        <p:spPr>
          <a:xfrm>
            <a:off x="2734786" y="1947954"/>
            <a:ext cx="721360" cy="1918335"/>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28</a:t>
            </a:r>
            <a:r>
              <a:rPr dirty="0" sz="900">
                <a:solidFill>
                  <a:srgbClr val="58595B"/>
                </a:solidFill>
                <a:latin typeface="黑体"/>
                <a:cs typeface="黑体"/>
              </a:rPr>
              <a:t>口</a:t>
            </a:r>
            <a:r>
              <a:rPr dirty="0" sz="900" spc="-5">
                <a:solidFill>
                  <a:srgbClr val="58595B"/>
                </a:solidFill>
                <a:latin typeface="Arial"/>
                <a:cs typeface="Arial"/>
              </a:rPr>
              <a:t>10/100/</a:t>
            </a:r>
            <a:endParaRPr sz="900">
              <a:latin typeface="Arial"/>
              <a:cs typeface="Arial"/>
            </a:endParaRPr>
          </a:p>
          <a:p>
            <a:pPr marL="12700" marR="7620">
              <a:lnSpc>
                <a:spcPct val="129700"/>
              </a:lnSpc>
            </a:pPr>
            <a:r>
              <a:rPr dirty="0" sz="900" spc="-5">
                <a:solidFill>
                  <a:srgbClr val="58595B"/>
                </a:solidFill>
                <a:latin typeface="Arial"/>
                <a:cs typeface="Arial"/>
              </a:rPr>
              <a:t>1000</a:t>
            </a:r>
            <a:r>
              <a:rPr dirty="0" sz="900">
                <a:solidFill>
                  <a:srgbClr val="58595B"/>
                </a:solidFill>
                <a:latin typeface="Arial"/>
                <a:cs typeface="Arial"/>
              </a:rPr>
              <a:t>M</a:t>
            </a:r>
            <a:r>
              <a:rPr dirty="0" sz="900">
                <a:solidFill>
                  <a:srgbClr val="58595B"/>
                </a:solidFill>
                <a:latin typeface="黑体"/>
                <a:cs typeface="黑体"/>
              </a:rPr>
              <a:t>自适应 电口，</a:t>
            </a:r>
            <a:r>
              <a:rPr dirty="0" sz="900" spc="-5">
                <a:solidFill>
                  <a:srgbClr val="58595B"/>
                </a:solidFill>
                <a:latin typeface="Arial"/>
                <a:cs typeface="Arial"/>
              </a:rPr>
              <a:t>4</a:t>
            </a:r>
            <a:r>
              <a:rPr dirty="0" sz="900">
                <a:solidFill>
                  <a:srgbClr val="58595B"/>
                </a:solidFill>
                <a:latin typeface="黑体"/>
                <a:cs typeface="黑体"/>
              </a:rPr>
              <a:t>个复 用的</a:t>
            </a:r>
            <a:r>
              <a:rPr dirty="0" sz="900">
                <a:solidFill>
                  <a:srgbClr val="58595B"/>
                </a:solidFill>
                <a:latin typeface="Arial"/>
                <a:cs typeface="Arial"/>
              </a:rPr>
              <a:t>SFP</a:t>
            </a:r>
            <a:r>
              <a:rPr dirty="0" sz="900">
                <a:solidFill>
                  <a:srgbClr val="58595B"/>
                </a:solidFill>
                <a:latin typeface="黑体"/>
                <a:cs typeface="黑体"/>
              </a:rPr>
              <a:t>接口</a:t>
            </a:r>
            <a:endParaRPr sz="900">
              <a:latin typeface="黑体"/>
              <a:cs typeface="黑体"/>
            </a:endParaRPr>
          </a:p>
          <a:p>
            <a:pPr marL="12700">
              <a:lnSpc>
                <a:spcPct val="100000"/>
              </a:lnSpc>
              <a:spcBef>
                <a:spcPts val="320"/>
              </a:spcBef>
            </a:pPr>
            <a:r>
              <a:rPr dirty="0" sz="900">
                <a:solidFill>
                  <a:srgbClr val="58595B"/>
                </a:solidFill>
                <a:latin typeface="黑体"/>
                <a:cs typeface="黑体"/>
              </a:rPr>
              <a:t>（</a:t>
            </a:r>
            <a:r>
              <a:rPr dirty="0" sz="900">
                <a:solidFill>
                  <a:srgbClr val="58595B"/>
                </a:solidFill>
                <a:latin typeface="Arial"/>
                <a:cs typeface="Arial"/>
              </a:rPr>
              <a:t>SFP</a:t>
            </a:r>
            <a:r>
              <a:rPr dirty="0" sz="900">
                <a:solidFill>
                  <a:srgbClr val="58595B"/>
                </a:solidFill>
                <a:latin typeface="黑体"/>
                <a:cs typeface="黑体"/>
              </a:rPr>
              <a:t>为千兆</a:t>
            </a:r>
            <a:endParaRPr sz="900">
              <a:latin typeface="黑体"/>
              <a:cs typeface="黑体"/>
            </a:endParaRPr>
          </a:p>
          <a:p>
            <a:pPr marL="12700" marR="97155">
              <a:lnSpc>
                <a:spcPct val="129700"/>
              </a:lnSpc>
            </a:pPr>
            <a:r>
              <a:rPr dirty="0" sz="900" spc="-5">
                <a:solidFill>
                  <a:srgbClr val="58595B"/>
                </a:solidFill>
                <a:latin typeface="Arial"/>
                <a:cs typeface="Arial"/>
              </a:rPr>
              <a:t>/</a:t>
            </a:r>
            <a:r>
              <a:rPr dirty="0" sz="900" spc="-5">
                <a:solidFill>
                  <a:srgbClr val="58595B"/>
                </a:solidFill>
                <a:latin typeface="黑体"/>
                <a:cs typeface="黑体"/>
              </a:rPr>
              <a:t>百兆口）， </a:t>
            </a:r>
            <a:r>
              <a:rPr dirty="0" sz="900" spc="-5">
                <a:solidFill>
                  <a:srgbClr val="58595B"/>
                </a:solidFill>
                <a:latin typeface="Arial"/>
                <a:cs typeface="Arial"/>
              </a:rPr>
              <a:t>4</a:t>
            </a:r>
            <a:r>
              <a:rPr dirty="0" sz="900">
                <a:solidFill>
                  <a:srgbClr val="58595B"/>
                </a:solidFill>
                <a:latin typeface="黑体"/>
                <a:cs typeface="黑体"/>
              </a:rPr>
              <a:t>个</a:t>
            </a:r>
            <a:r>
              <a:rPr dirty="0" sz="900" spc="-5">
                <a:solidFill>
                  <a:srgbClr val="58595B"/>
                </a:solidFill>
                <a:latin typeface="Arial"/>
                <a:cs typeface="Arial"/>
              </a:rPr>
              <a:t>1G/10G</a:t>
            </a:r>
            <a:endParaRPr sz="900">
              <a:latin typeface="Arial"/>
              <a:cs typeface="Arial"/>
            </a:endParaRPr>
          </a:p>
          <a:p>
            <a:pPr marL="12700" marR="5080">
              <a:lnSpc>
                <a:spcPct val="129700"/>
              </a:lnSpc>
            </a:pPr>
            <a:r>
              <a:rPr dirty="0" sz="900">
                <a:solidFill>
                  <a:srgbClr val="58595B"/>
                </a:solidFill>
                <a:latin typeface="Arial"/>
                <a:cs typeface="Arial"/>
              </a:rPr>
              <a:t>SFP+</a:t>
            </a:r>
            <a:r>
              <a:rPr dirty="0" sz="900">
                <a:solidFill>
                  <a:srgbClr val="58595B"/>
                </a:solidFill>
                <a:latin typeface="黑体"/>
                <a:cs typeface="黑体"/>
              </a:rPr>
              <a:t>光口，</a:t>
            </a:r>
            <a:r>
              <a:rPr dirty="0" sz="900">
                <a:solidFill>
                  <a:srgbClr val="58595B"/>
                </a:solidFill>
                <a:latin typeface="Arial"/>
                <a:cs typeface="Arial"/>
              </a:rPr>
              <a:t>2 </a:t>
            </a:r>
            <a:r>
              <a:rPr dirty="0" sz="900">
                <a:solidFill>
                  <a:srgbClr val="58595B"/>
                </a:solidFill>
                <a:latin typeface="黑体"/>
                <a:cs typeface="黑体"/>
              </a:rPr>
              <a:t>个扩展槽，</a:t>
            </a:r>
            <a:r>
              <a:rPr dirty="0" sz="900">
                <a:solidFill>
                  <a:srgbClr val="58595B"/>
                </a:solidFill>
                <a:latin typeface="Arial"/>
                <a:cs typeface="Arial"/>
              </a:rPr>
              <a:t>2 </a:t>
            </a:r>
            <a:r>
              <a:rPr dirty="0" sz="900">
                <a:solidFill>
                  <a:srgbClr val="58595B"/>
                </a:solidFill>
                <a:latin typeface="黑体"/>
                <a:cs typeface="黑体"/>
              </a:rPr>
              <a:t>个模块化电源 插槽</a:t>
            </a:r>
            <a:endParaRPr sz="900">
              <a:latin typeface="黑体"/>
              <a:cs typeface="黑体"/>
            </a:endParaRPr>
          </a:p>
        </p:txBody>
      </p:sp>
      <p:sp>
        <p:nvSpPr>
          <p:cNvPr id="128" name="object 128"/>
          <p:cNvSpPr txBox="1"/>
          <p:nvPr/>
        </p:nvSpPr>
        <p:spPr>
          <a:xfrm>
            <a:off x="3542772" y="2215188"/>
            <a:ext cx="746125" cy="1384935"/>
          </a:xfrm>
          <a:prstGeom prst="rect">
            <a:avLst/>
          </a:prstGeom>
        </p:spPr>
        <p:txBody>
          <a:bodyPr wrap="square" lIns="0" tIns="0" rIns="0" bIns="0" rtlCol="0" vert="horz">
            <a:spAutoFit/>
          </a:bodyPr>
          <a:lstStyle/>
          <a:p>
            <a:pPr algn="just" marL="12700">
              <a:lnSpc>
                <a:spcPct val="100000"/>
              </a:lnSpc>
            </a:pPr>
            <a:r>
              <a:rPr dirty="0" sz="900" spc="-5">
                <a:solidFill>
                  <a:srgbClr val="58595B"/>
                </a:solidFill>
                <a:latin typeface="Arial"/>
                <a:cs typeface="Arial"/>
              </a:rPr>
              <a:t>48</a:t>
            </a:r>
            <a:r>
              <a:rPr dirty="0" sz="900">
                <a:solidFill>
                  <a:srgbClr val="58595B"/>
                </a:solidFill>
                <a:latin typeface="黑体"/>
                <a:cs typeface="黑体"/>
              </a:rPr>
              <a:t>口</a:t>
            </a:r>
            <a:r>
              <a:rPr dirty="0" sz="900" spc="-5">
                <a:solidFill>
                  <a:srgbClr val="58595B"/>
                </a:solidFill>
                <a:latin typeface="Arial"/>
                <a:cs typeface="Arial"/>
              </a:rPr>
              <a:t>10/100/</a:t>
            </a:r>
            <a:endParaRPr sz="900">
              <a:latin typeface="Arial"/>
              <a:cs typeface="Arial"/>
            </a:endParaRPr>
          </a:p>
          <a:p>
            <a:pPr algn="just" marL="12700">
              <a:lnSpc>
                <a:spcPct val="100000"/>
              </a:lnSpc>
              <a:spcBef>
                <a:spcPts val="320"/>
              </a:spcBef>
            </a:pPr>
            <a:r>
              <a:rPr dirty="0" sz="900" spc="160">
                <a:solidFill>
                  <a:srgbClr val="58595B"/>
                </a:solidFill>
                <a:latin typeface="Arial"/>
                <a:cs typeface="Arial"/>
              </a:rPr>
              <a:t>1000</a:t>
            </a:r>
            <a:r>
              <a:rPr dirty="0" sz="900">
                <a:solidFill>
                  <a:srgbClr val="58595B"/>
                </a:solidFill>
                <a:latin typeface="Arial"/>
                <a:cs typeface="Arial"/>
              </a:rPr>
              <a:t>M</a:t>
            </a:r>
            <a:r>
              <a:rPr dirty="0" sz="900" spc="-90">
                <a:solidFill>
                  <a:srgbClr val="58595B"/>
                </a:solidFill>
                <a:latin typeface="Arial"/>
                <a:cs typeface="Arial"/>
              </a:rPr>
              <a:t> </a:t>
            </a:r>
            <a:r>
              <a:rPr dirty="0" sz="900" spc="160">
                <a:solidFill>
                  <a:srgbClr val="58595B"/>
                </a:solidFill>
                <a:latin typeface="黑体"/>
                <a:cs typeface="黑体"/>
              </a:rPr>
              <a:t>自</a:t>
            </a:r>
            <a:r>
              <a:rPr dirty="0" sz="900">
                <a:solidFill>
                  <a:srgbClr val="58595B"/>
                </a:solidFill>
                <a:latin typeface="黑体"/>
                <a:cs typeface="黑体"/>
              </a:rPr>
              <a:t>适</a:t>
            </a:r>
            <a:r>
              <a:rPr dirty="0" sz="900" spc="-290">
                <a:solidFill>
                  <a:srgbClr val="58595B"/>
                </a:solidFill>
                <a:latin typeface="黑体"/>
                <a:cs typeface="黑体"/>
              </a:rPr>
              <a:t> </a:t>
            </a:r>
            <a:endParaRPr sz="900">
              <a:latin typeface="黑体"/>
              <a:cs typeface="黑体"/>
            </a:endParaRPr>
          </a:p>
          <a:p>
            <a:pPr algn="just" marL="12700" marR="25400">
              <a:lnSpc>
                <a:spcPct val="129700"/>
              </a:lnSpc>
            </a:pPr>
            <a:r>
              <a:rPr dirty="0" sz="900" spc="350">
                <a:solidFill>
                  <a:srgbClr val="58595B"/>
                </a:solidFill>
                <a:latin typeface="黑体"/>
                <a:cs typeface="黑体"/>
              </a:rPr>
              <a:t>应电口</a:t>
            </a:r>
            <a:r>
              <a:rPr dirty="0" sz="900">
                <a:solidFill>
                  <a:srgbClr val="58595B"/>
                </a:solidFill>
                <a:latin typeface="黑体"/>
                <a:cs typeface="黑体"/>
              </a:rPr>
              <a:t>，</a:t>
            </a:r>
            <a:r>
              <a:rPr dirty="0" sz="900" spc="-100">
                <a:solidFill>
                  <a:srgbClr val="58595B"/>
                </a:solidFill>
                <a:latin typeface="黑体"/>
                <a:cs typeface="黑体"/>
              </a:rPr>
              <a:t> </a:t>
            </a:r>
            <a:r>
              <a:rPr dirty="0" sz="900">
                <a:solidFill>
                  <a:srgbClr val="58595B"/>
                </a:solidFill>
                <a:latin typeface="Arial"/>
                <a:cs typeface="Arial"/>
              </a:rPr>
              <a:t>4 </a:t>
            </a:r>
            <a:r>
              <a:rPr dirty="0" sz="900">
                <a:solidFill>
                  <a:srgbClr val="58595B"/>
                </a:solidFill>
                <a:latin typeface="黑体"/>
                <a:cs typeface="黑体"/>
              </a:rPr>
              <a:t>个</a:t>
            </a:r>
            <a:r>
              <a:rPr dirty="0" sz="900" spc="-210">
                <a:solidFill>
                  <a:srgbClr val="58595B"/>
                </a:solidFill>
                <a:latin typeface="黑体"/>
                <a:cs typeface="黑体"/>
              </a:rPr>
              <a:t> </a:t>
            </a:r>
            <a:r>
              <a:rPr dirty="0" sz="900">
                <a:solidFill>
                  <a:srgbClr val="58595B"/>
                </a:solidFill>
                <a:latin typeface="Arial"/>
                <a:cs typeface="Arial"/>
              </a:rPr>
              <a:t>1</a:t>
            </a:r>
            <a:r>
              <a:rPr dirty="0" sz="900" spc="-10">
                <a:solidFill>
                  <a:srgbClr val="58595B"/>
                </a:solidFill>
                <a:latin typeface="Arial"/>
                <a:cs typeface="Arial"/>
              </a:rPr>
              <a:t> </a:t>
            </a:r>
            <a:r>
              <a:rPr dirty="0" sz="900" spc="240">
                <a:solidFill>
                  <a:srgbClr val="58595B"/>
                </a:solidFill>
                <a:latin typeface="Arial"/>
                <a:cs typeface="Arial"/>
              </a:rPr>
              <a:t>G/</a:t>
            </a:r>
            <a:r>
              <a:rPr dirty="0" sz="900">
                <a:solidFill>
                  <a:srgbClr val="58595B"/>
                </a:solidFill>
                <a:latin typeface="Arial"/>
                <a:cs typeface="Arial"/>
              </a:rPr>
              <a:t>1</a:t>
            </a:r>
            <a:r>
              <a:rPr dirty="0" sz="900" spc="-10">
                <a:solidFill>
                  <a:srgbClr val="58595B"/>
                </a:solidFill>
                <a:latin typeface="Arial"/>
                <a:cs typeface="Arial"/>
              </a:rPr>
              <a:t> </a:t>
            </a:r>
            <a:r>
              <a:rPr dirty="0" sz="900">
                <a:solidFill>
                  <a:srgbClr val="58595B"/>
                </a:solidFill>
                <a:latin typeface="Arial"/>
                <a:cs typeface="Arial"/>
              </a:rPr>
              <a:t>0</a:t>
            </a:r>
            <a:r>
              <a:rPr dirty="0" sz="900" spc="-10">
                <a:solidFill>
                  <a:srgbClr val="58595B"/>
                </a:solidFill>
                <a:latin typeface="Arial"/>
                <a:cs typeface="Arial"/>
              </a:rPr>
              <a:t> </a:t>
            </a:r>
            <a:r>
              <a:rPr dirty="0" sz="900" spc="-5">
                <a:solidFill>
                  <a:srgbClr val="58595B"/>
                </a:solidFill>
                <a:latin typeface="Arial"/>
                <a:cs typeface="Arial"/>
              </a:rPr>
              <a:t>G</a:t>
            </a:r>
            <a:endParaRPr sz="900">
              <a:latin typeface="Arial"/>
              <a:cs typeface="Arial"/>
            </a:endParaRPr>
          </a:p>
          <a:p>
            <a:pPr algn="just" marL="12700" marR="22225">
              <a:lnSpc>
                <a:spcPct val="129700"/>
              </a:lnSpc>
            </a:pPr>
            <a:r>
              <a:rPr dirty="0" sz="900" spc="5">
                <a:solidFill>
                  <a:srgbClr val="58595B"/>
                </a:solidFill>
                <a:latin typeface="Arial"/>
                <a:cs typeface="Arial"/>
              </a:rPr>
              <a:t>SFP+</a:t>
            </a:r>
            <a:r>
              <a:rPr dirty="0" sz="900" spc="5">
                <a:solidFill>
                  <a:srgbClr val="58595B"/>
                </a:solidFill>
                <a:latin typeface="黑体"/>
                <a:cs typeface="黑体"/>
              </a:rPr>
              <a:t>光口，</a:t>
            </a:r>
            <a:r>
              <a:rPr dirty="0" sz="900">
                <a:solidFill>
                  <a:srgbClr val="58595B"/>
                </a:solidFill>
                <a:latin typeface="Arial"/>
                <a:cs typeface="Arial"/>
              </a:rPr>
              <a:t>2 </a:t>
            </a:r>
            <a:r>
              <a:rPr dirty="0" sz="900" spc="100">
                <a:solidFill>
                  <a:srgbClr val="58595B"/>
                </a:solidFill>
                <a:latin typeface="黑体"/>
                <a:cs typeface="黑体"/>
              </a:rPr>
              <a:t>个扩展槽</a:t>
            </a:r>
            <a:r>
              <a:rPr dirty="0" sz="900">
                <a:solidFill>
                  <a:srgbClr val="58595B"/>
                </a:solidFill>
                <a:latin typeface="黑体"/>
                <a:cs typeface="黑体"/>
              </a:rPr>
              <a:t>，</a:t>
            </a:r>
            <a:r>
              <a:rPr dirty="0" sz="900" spc="-350">
                <a:solidFill>
                  <a:srgbClr val="58595B"/>
                </a:solidFill>
                <a:latin typeface="黑体"/>
                <a:cs typeface="黑体"/>
              </a:rPr>
              <a:t> </a:t>
            </a:r>
            <a:r>
              <a:rPr dirty="0" sz="900">
                <a:solidFill>
                  <a:srgbClr val="58595B"/>
                </a:solidFill>
                <a:latin typeface="Arial"/>
                <a:cs typeface="Arial"/>
              </a:rPr>
              <a:t>2 </a:t>
            </a:r>
            <a:r>
              <a:rPr dirty="0" sz="900" spc="20">
                <a:solidFill>
                  <a:srgbClr val="58595B"/>
                </a:solidFill>
                <a:latin typeface="黑体"/>
                <a:cs typeface="黑体"/>
              </a:rPr>
              <a:t>个模块化电源 </a:t>
            </a:r>
            <a:r>
              <a:rPr dirty="0" sz="900">
                <a:solidFill>
                  <a:srgbClr val="58595B"/>
                </a:solidFill>
                <a:latin typeface="黑体"/>
                <a:cs typeface="黑体"/>
              </a:rPr>
              <a:t>插槽</a:t>
            </a:r>
            <a:endParaRPr sz="900">
              <a:latin typeface="黑体"/>
              <a:cs typeface="黑体"/>
            </a:endParaRPr>
          </a:p>
        </p:txBody>
      </p:sp>
      <p:sp>
        <p:nvSpPr>
          <p:cNvPr id="129" name="object 129"/>
          <p:cNvSpPr txBox="1"/>
          <p:nvPr/>
        </p:nvSpPr>
        <p:spPr>
          <a:xfrm>
            <a:off x="4350759" y="1948869"/>
            <a:ext cx="721360" cy="1918335"/>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28</a:t>
            </a:r>
            <a:r>
              <a:rPr dirty="0" sz="900">
                <a:solidFill>
                  <a:srgbClr val="58595B"/>
                </a:solidFill>
                <a:latin typeface="黑体"/>
                <a:cs typeface="黑体"/>
              </a:rPr>
              <a:t>口</a:t>
            </a:r>
            <a:r>
              <a:rPr dirty="0" sz="900">
                <a:solidFill>
                  <a:srgbClr val="58595B"/>
                </a:solidFill>
                <a:latin typeface="Arial"/>
                <a:cs typeface="Arial"/>
              </a:rPr>
              <a:t>SFP</a:t>
            </a:r>
            <a:r>
              <a:rPr dirty="0" sz="900">
                <a:solidFill>
                  <a:srgbClr val="58595B"/>
                </a:solidFill>
                <a:latin typeface="黑体"/>
                <a:cs typeface="黑体"/>
              </a:rPr>
              <a:t>接口</a:t>
            </a:r>
            <a:endParaRPr sz="900">
              <a:latin typeface="黑体"/>
              <a:cs typeface="黑体"/>
            </a:endParaRPr>
          </a:p>
          <a:p>
            <a:pPr marL="12700">
              <a:lnSpc>
                <a:spcPct val="100000"/>
              </a:lnSpc>
              <a:spcBef>
                <a:spcPts val="320"/>
              </a:spcBef>
            </a:pPr>
            <a:r>
              <a:rPr dirty="0" sz="900">
                <a:solidFill>
                  <a:srgbClr val="58595B"/>
                </a:solidFill>
                <a:latin typeface="黑体"/>
                <a:cs typeface="黑体"/>
              </a:rPr>
              <a:t>（</a:t>
            </a:r>
            <a:r>
              <a:rPr dirty="0" sz="900">
                <a:solidFill>
                  <a:srgbClr val="58595B"/>
                </a:solidFill>
                <a:latin typeface="Arial"/>
                <a:cs typeface="Arial"/>
              </a:rPr>
              <a:t>SFP</a:t>
            </a:r>
            <a:r>
              <a:rPr dirty="0" sz="900">
                <a:solidFill>
                  <a:srgbClr val="58595B"/>
                </a:solidFill>
                <a:latin typeface="黑体"/>
                <a:cs typeface="黑体"/>
              </a:rPr>
              <a:t>为千兆</a:t>
            </a:r>
            <a:endParaRPr sz="900">
              <a:latin typeface="黑体"/>
              <a:cs typeface="黑体"/>
            </a:endParaRPr>
          </a:p>
          <a:p>
            <a:pPr marL="12700" marR="97155">
              <a:lnSpc>
                <a:spcPct val="129700"/>
              </a:lnSpc>
            </a:pPr>
            <a:r>
              <a:rPr dirty="0" sz="900" spc="-5">
                <a:solidFill>
                  <a:srgbClr val="58595B"/>
                </a:solidFill>
                <a:latin typeface="Arial"/>
                <a:cs typeface="Arial"/>
              </a:rPr>
              <a:t>/</a:t>
            </a:r>
            <a:r>
              <a:rPr dirty="0" sz="900" spc="-5">
                <a:solidFill>
                  <a:srgbClr val="58595B"/>
                </a:solidFill>
                <a:latin typeface="黑体"/>
                <a:cs typeface="黑体"/>
              </a:rPr>
              <a:t>百兆口）， </a:t>
            </a:r>
            <a:r>
              <a:rPr dirty="0" sz="900" spc="-5">
                <a:solidFill>
                  <a:srgbClr val="58595B"/>
                </a:solidFill>
                <a:latin typeface="Arial"/>
                <a:cs typeface="Arial"/>
              </a:rPr>
              <a:t>8</a:t>
            </a:r>
            <a:r>
              <a:rPr dirty="0" sz="900">
                <a:solidFill>
                  <a:srgbClr val="58595B"/>
                </a:solidFill>
                <a:latin typeface="黑体"/>
                <a:cs typeface="黑体"/>
              </a:rPr>
              <a:t>个复用的</a:t>
            </a:r>
            <a:endParaRPr sz="900">
              <a:latin typeface="黑体"/>
              <a:cs typeface="黑体"/>
            </a:endParaRPr>
          </a:p>
          <a:p>
            <a:pPr marL="12700">
              <a:lnSpc>
                <a:spcPct val="100000"/>
              </a:lnSpc>
              <a:spcBef>
                <a:spcPts val="320"/>
              </a:spcBef>
            </a:pPr>
            <a:r>
              <a:rPr dirty="0" sz="900" spc="-55">
                <a:solidFill>
                  <a:srgbClr val="58595B"/>
                </a:solidFill>
                <a:latin typeface="Arial"/>
                <a:cs typeface="Arial"/>
              </a:rPr>
              <a:t>10/100/1000M</a:t>
            </a:r>
            <a:endParaRPr sz="900">
              <a:latin typeface="Arial"/>
              <a:cs typeface="Arial"/>
            </a:endParaRPr>
          </a:p>
          <a:p>
            <a:pPr marL="12700">
              <a:lnSpc>
                <a:spcPct val="100000"/>
              </a:lnSpc>
              <a:spcBef>
                <a:spcPts val="320"/>
              </a:spcBef>
            </a:pPr>
            <a:r>
              <a:rPr dirty="0" sz="900">
                <a:solidFill>
                  <a:srgbClr val="58595B"/>
                </a:solidFill>
                <a:latin typeface="黑体"/>
                <a:cs typeface="黑体"/>
              </a:rPr>
              <a:t>自适应电口，</a:t>
            </a:r>
            <a:endParaRPr sz="900">
              <a:latin typeface="黑体"/>
              <a:cs typeface="黑体"/>
            </a:endParaRPr>
          </a:p>
          <a:p>
            <a:pPr marL="12700">
              <a:lnSpc>
                <a:spcPct val="100000"/>
              </a:lnSpc>
              <a:spcBef>
                <a:spcPts val="320"/>
              </a:spcBef>
            </a:pPr>
            <a:r>
              <a:rPr dirty="0" sz="900" spc="-5">
                <a:solidFill>
                  <a:srgbClr val="58595B"/>
                </a:solidFill>
                <a:latin typeface="Arial"/>
                <a:cs typeface="Arial"/>
              </a:rPr>
              <a:t>4</a:t>
            </a:r>
            <a:r>
              <a:rPr dirty="0" sz="900">
                <a:solidFill>
                  <a:srgbClr val="58595B"/>
                </a:solidFill>
                <a:latin typeface="黑体"/>
                <a:cs typeface="黑体"/>
              </a:rPr>
              <a:t>个</a:t>
            </a:r>
            <a:r>
              <a:rPr dirty="0" sz="900" spc="-5">
                <a:solidFill>
                  <a:srgbClr val="58595B"/>
                </a:solidFill>
                <a:latin typeface="Arial"/>
                <a:cs typeface="Arial"/>
              </a:rPr>
              <a:t>1G/10G</a:t>
            </a:r>
            <a:endParaRPr sz="900">
              <a:latin typeface="Arial"/>
              <a:cs typeface="Arial"/>
            </a:endParaRPr>
          </a:p>
          <a:p>
            <a:pPr marL="12700" marR="5080">
              <a:lnSpc>
                <a:spcPct val="129700"/>
              </a:lnSpc>
            </a:pPr>
            <a:r>
              <a:rPr dirty="0" sz="900">
                <a:solidFill>
                  <a:srgbClr val="58595B"/>
                </a:solidFill>
                <a:latin typeface="Arial"/>
                <a:cs typeface="Arial"/>
              </a:rPr>
              <a:t>SFP+</a:t>
            </a:r>
            <a:r>
              <a:rPr dirty="0" sz="900">
                <a:solidFill>
                  <a:srgbClr val="58595B"/>
                </a:solidFill>
                <a:latin typeface="黑体"/>
                <a:cs typeface="黑体"/>
              </a:rPr>
              <a:t>光口，</a:t>
            </a:r>
            <a:r>
              <a:rPr dirty="0" sz="900">
                <a:solidFill>
                  <a:srgbClr val="58595B"/>
                </a:solidFill>
                <a:latin typeface="Arial"/>
                <a:cs typeface="Arial"/>
              </a:rPr>
              <a:t>2 </a:t>
            </a:r>
            <a:r>
              <a:rPr dirty="0" sz="900">
                <a:solidFill>
                  <a:srgbClr val="58595B"/>
                </a:solidFill>
                <a:latin typeface="黑体"/>
                <a:cs typeface="黑体"/>
              </a:rPr>
              <a:t>个扩展槽，</a:t>
            </a:r>
            <a:r>
              <a:rPr dirty="0" sz="900">
                <a:solidFill>
                  <a:srgbClr val="58595B"/>
                </a:solidFill>
                <a:latin typeface="Arial"/>
                <a:cs typeface="Arial"/>
              </a:rPr>
              <a:t>2 </a:t>
            </a:r>
            <a:r>
              <a:rPr dirty="0" sz="900">
                <a:solidFill>
                  <a:srgbClr val="58595B"/>
                </a:solidFill>
                <a:latin typeface="黑体"/>
                <a:cs typeface="黑体"/>
              </a:rPr>
              <a:t>个模块化电源 插槽</a:t>
            </a:r>
            <a:endParaRPr sz="900">
              <a:latin typeface="黑体"/>
              <a:cs typeface="黑体"/>
            </a:endParaRPr>
          </a:p>
        </p:txBody>
      </p:sp>
      <p:sp>
        <p:nvSpPr>
          <p:cNvPr id="130" name="object 130"/>
          <p:cNvSpPr txBox="1"/>
          <p:nvPr/>
        </p:nvSpPr>
        <p:spPr>
          <a:xfrm>
            <a:off x="5158746" y="2216102"/>
            <a:ext cx="721360" cy="1384935"/>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48</a:t>
            </a:r>
            <a:r>
              <a:rPr dirty="0" sz="900">
                <a:solidFill>
                  <a:srgbClr val="58595B"/>
                </a:solidFill>
                <a:latin typeface="黑体"/>
                <a:cs typeface="黑体"/>
              </a:rPr>
              <a:t>口</a:t>
            </a:r>
            <a:r>
              <a:rPr dirty="0" sz="900">
                <a:solidFill>
                  <a:srgbClr val="58595B"/>
                </a:solidFill>
                <a:latin typeface="Arial"/>
                <a:cs typeface="Arial"/>
              </a:rPr>
              <a:t>SFP</a:t>
            </a:r>
            <a:r>
              <a:rPr dirty="0" sz="900">
                <a:solidFill>
                  <a:srgbClr val="58595B"/>
                </a:solidFill>
                <a:latin typeface="黑体"/>
                <a:cs typeface="黑体"/>
              </a:rPr>
              <a:t>接口</a:t>
            </a:r>
            <a:endParaRPr sz="900">
              <a:latin typeface="黑体"/>
              <a:cs typeface="黑体"/>
            </a:endParaRPr>
          </a:p>
          <a:p>
            <a:pPr marL="12700">
              <a:lnSpc>
                <a:spcPct val="100000"/>
              </a:lnSpc>
              <a:spcBef>
                <a:spcPts val="320"/>
              </a:spcBef>
            </a:pPr>
            <a:r>
              <a:rPr dirty="0" sz="900">
                <a:solidFill>
                  <a:srgbClr val="58595B"/>
                </a:solidFill>
                <a:latin typeface="黑体"/>
                <a:cs typeface="黑体"/>
              </a:rPr>
              <a:t>（</a:t>
            </a:r>
            <a:r>
              <a:rPr dirty="0" sz="900">
                <a:solidFill>
                  <a:srgbClr val="58595B"/>
                </a:solidFill>
                <a:latin typeface="Arial"/>
                <a:cs typeface="Arial"/>
              </a:rPr>
              <a:t>SFP</a:t>
            </a:r>
            <a:r>
              <a:rPr dirty="0" sz="900">
                <a:solidFill>
                  <a:srgbClr val="58595B"/>
                </a:solidFill>
                <a:latin typeface="黑体"/>
                <a:cs typeface="黑体"/>
              </a:rPr>
              <a:t>为千兆</a:t>
            </a:r>
            <a:endParaRPr sz="900">
              <a:latin typeface="黑体"/>
              <a:cs typeface="黑体"/>
            </a:endParaRPr>
          </a:p>
          <a:p>
            <a:pPr marL="12700" marR="97155">
              <a:lnSpc>
                <a:spcPct val="129700"/>
              </a:lnSpc>
            </a:pPr>
            <a:r>
              <a:rPr dirty="0" sz="900" spc="-5">
                <a:solidFill>
                  <a:srgbClr val="58595B"/>
                </a:solidFill>
                <a:latin typeface="Arial"/>
                <a:cs typeface="Arial"/>
              </a:rPr>
              <a:t>/</a:t>
            </a:r>
            <a:r>
              <a:rPr dirty="0" sz="900" spc="-5">
                <a:solidFill>
                  <a:srgbClr val="58595B"/>
                </a:solidFill>
                <a:latin typeface="黑体"/>
                <a:cs typeface="黑体"/>
              </a:rPr>
              <a:t>百兆口）， </a:t>
            </a:r>
            <a:r>
              <a:rPr dirty="0" sz="900" spc="-5">
                <a:solidFill>
                  <a:srgbClr val="58595B"/>
                </a:solidFill>
                <a:latin typeface="Arial"/>
                <a:cs typeface="Arial"/>
              </a:rPr>
              <a:t>4</a:t>
            </a:r>
            <a:r>
              <a:rPr dirty="0" sz="900">
                <a:solidFill>
                  <a:srgbClr val="58595B"/>
                </a:solidFill>
                <a:latin typeface="黑体"/>
                <a:cs typeface="黑体"/>
              </a:rPr>
              <a:t>个</a:t>
            </a:r>
            <a:r>
              <a:rPr dirty="0" sz="900" spc="-5">
                <a:solidFill>
                  <a:srgbClr val="58595B"/>
                </a:solidFill>
                <a:latin typeface="Arial"/>
                <a:cs typeface="Arial"/>
              </a:rPr>
              <a:t>1G/10G</a:t>
            </a:r>
            <a:endParaRPr sz="900">
              <a:latin typeface="Arial"/>
              <a:cs typeface="Arial"/>
            </a:endParaRPr>
          </a:p>
          <a:p>
            <a:pPr marL="12700" marR="5080">
              <a:lnSpc>
                <a:spcPct val="129700"/>
              </a:lnSpc>
            </a:pPr>
            <a:r>
              <a:rPr dirty="0" sz="900">
                <a:solidFill>
                  <a:srgbClr val="58595B"/>
                </a:solidFill>
                <a:latin typeface="Arial"/>
                <a:cs typeface="Arial"/>
              </a:rPr>
              <a:t>SFP+</a:t>
            </a:r>
            <a:r>
              <a:rPr dirty="0" sz="900">
                <a:solidFill>
                  <a:srgbClr val="58595B"/>
                </a:solidFill>
                <a:latin typeface="黑体"/>
                <a:cs typeface="黑体"/>
              </a:rPr>
              <a:t>光口，</a:t>
            </a:r>
            <a:r>
              <a:rPr dirty="0" sz="900">
                <a:solidFill>
                  <a:srgbClr val="58595B"/>
                </a:solidFill>
                <a:latin typeface="Arial"/>
                <a:cs typeface="Arial"/>
              </a:rPr>
              <a:t>2 </a:t>
            </a:r>
            <a:r>
              <a:rPr dirty="0" sz="900">
                <a:solidFill>
                  <a:srgbClr val="58595B"/>
                </a:solidFill>
                <a:latin typeface="黑体"/>
                <a:cs typeface="黑体"/>
              </a:rPr>
              <a:t>个扩展槽，</a:t>
            </a:r>
            <a:r>
              <a:rPr dirty="0" sz="900">
                <a:solidFill>
                  <a:srgbClr val="58595B"/>
                </a:solidFill>
                <a:latin typeface="Arial"/>
                <a:cs typeface="Arial"/>
              </a:rPr>
              <a:t>2 </a:t>
            </a:r>
            <a:r>
              <a:rPr dirty="0" sz="900">
                <a:solidFill>
                  <a:srgbClr val="58595B"/>
                </a:solidFill>
                <a:latin typeface="黑体"/>
                <a:cs typeface="黑体"/>
              </a:rPr>
              <a:t>个模块化电源 插槽</a:t>
            </a:r>
            <a:endParaRPr sz="900">
              <a:latin typeface="黑体"/>
              <a:cs typeface="黑体"/>
            </a:endParaRPr>
          </a:p>
        </p:txBody>
      </p:sp>
      <p:sp>
        <p:nvSpPr>
          <p:cNvPr id="131" name="object 131"/>
          <p:cNvSpPr txBox="1"/>
          <p:nvPr/>
        </p:nvSpPr>
        <p:spPr>
          <a:xfrm>
            <a:off x="5966733" y="2305370"/>
            <a:ext cx="721360" cy="1207135"/>
          </a:xfrm>
          <a:prstGeom prst="rect">
            <a:avLst/>
          </a:prstGeom>
        </p:spPr>
        <p:txBody>
          <a:bodyPr wrap="square" lIns="0" tIns="0" rIns="0" bIns="0" rtlCol="0" vert="horz">
            <a:spAutoFit/>
          </a:bodyPr>
          <a:lstStyle/>
          <a:p>
            <a:pPr algn="just" marL="12700">
              <a:lnSpc>
                <a:spcPct val="100000"/>
              </a:lnSpc>
            </a:pPr>
            <a:r>
              <a:rPr dirty="0" sz="900" spc="-5">
                <a:solidFill>
                  <a:srgbClr val="58595B"/>
                </a:solidFill>
                <a:latin typeface="Arial"/>
                <a:cs typeface="Arial"/>
              </a:rPr>
              <a:t>48</a:t>
            </a:r>
            <a:r>
              <a:rPr dirty="0" sz="900">
                <a:solidFill>
                  <a:srgbClr val="58595B"/>
                </a:solidFill>
                <a:latin typeface="黑体"/>
                <a:cs typeface="黑体"/>
              </a:rPr>
              <a:t>口</a:t>
            </a:r>
            <a:r>
              <a:rPr dirty="0" sz="900" spc="-5">
                <a:solidFill>
                  <a:srgbClr val="58595B"/>
                </a:solidFill>
                <a:latin typeface="Arial"/>
                <a:cs typeface="Arial"/>
              </a:rPr>
              <a:t>10/100</a:t>
            </a:r>
            <a:endParaRPr sz="900">
              <a:latin typeface="Arial"/>
              <a:cs typeface="Arial"/>
            </a:endParaRPr>
          </a:p>
          <a:p>
            <a:pPr algn="just" marL="12700">
              <a:lnSpc>
                <a:spcPct val="100000"/>
              </a:lnSpc>
              <a:spcBef>
                <a:spcPts val="320"/>
              </a:spcBef>
            </a:pPr>
            <a:r>
              <a:rPr dirty="0" sz="900">
                <a:solidFill>
                  <a:srgbClr val="58595B"/>
                </a:solidFill>
                <a:latin typeface="Arial"/>
                <a:cs typeface="Arial"/>
              </a:rPr>
              <a:t>/1000</a:t>
            </a:r>
            <a:r>
              <a:rPr dirty="0" sz="900" spc="-5">
                <a:solidFill>
                  <a:srgbClr val="58595B"/>
                </a:solidFill>
                <a:latin typeface="Arial"/>
                <a:cs typeface="Arial"/>
              </a:rPr>
              <a:t>M</a:t>
            </a:r>
            <a:r>
              <a:rPr dirty="0" sz="900">
                <a:solidFill>
                  <a:srgbClr val="58595B"/>
                </a:solidFill>
                <a:latin typeface="黑体"/>
                <a:cs typeface="黑体"/>
              </a:rPr>
              <a:t>自</a:t>
            </a:r>
            <a:endParaRPr sz="900">
              <a:latin typeface="黑体"/>
              <a:cs typeface="黑体"/>
            </a:endParaRPr>
          </a:p>
          <a:p>
            <a:pPr algn="just" marL="12700">
              <a:lnSpc>
                <a:spcPct val="100000"/>
              </a:lnSpc>
              <a:spcBef>
                <a:spcPts val="320"/>
              </a:spcBef>
            </a:pPr>
            <a:r>
              <a:rPr dirty="0" sz="900">
                <a:solidFill>
                  <a:srgbClr val="58595B"/>
                </a:solidFill>
                <a:latin typeface="黑体"/>
                <a:cs typeface="黑体"/>
              </a:rPr>
              <a:t>适应电口，</a:t>
            </a:r>
            <a:endParaRPr sz="900">
              <a:latin typeface="黑体"/>
              <a:cs typeface="黑体"/>
            </a:endParaRPr>
          </a:p>
          <a:p>
            <a:pPr algn="just" marL="12700">
              <a:lnSpc>
                <a:spcPct val="100000"/>
              </a:lnSpc>
              <a:spcBef>
                <a:spcPts val="320"/>
              </a:spcBef>
            </a:pPr>
            <a:r>
              <a:rPr dirty="0" sz="900" spc="-5">
                <a:solidFill>
                  <a:srgbClr val="58595B"/>
                </a:solidFill>
                <a:latin typeface="Arial"/>
                <a:cs typeface="Arial"/>
              </a:rPr>
              <a:t>4</a:t>
            </a:r>
            <a:r>
              <a:rPr dirty="0" sz="900">
                <a:solidFill>
                  <a:srgbClr val="58595B"/>
                </a:solidFill>
                <a:latin typeface="黑体"/>
                <a:cs typeface="黑体"/>
              </a:rPr>
              <a:t>个</a:t>
            </a:r>
            <a:r>
              <a:rPr dirty="0" sz="900" spc="-5">
                <a:solidFill>
                  <a:srgbClr val="58595B"/>
                </a:solidFill>
                <a:latin typeface="Arial"/>
                <a:cs typeface="Arial"/>
              </a:rPr>
              <a:t>1G/10G</a:t>
            </a:r>
            <a:endParaRPr sz="900">
              <a:latin typeface="Arial"/>
              <a:cs typeface="Arial"/>
            </a:endParaRPr>
          </a:p>
          <a:p>
            <a:pPr algn="just" marL="12700" marR="5080">
              <a:lnSpc>
                <a:spcPct val="129700"/>
              </a:lnSpc>
            </a:pPr>
            <a:r>
              <a:rPr dirty="0" sz="900">
                <a:solidFill>
                  <a:srgbClr val="58595B"/>
                </a:solidFill>
                <a:latin typeface="Arial"/>
                <a:cs typeface="Arial"/>
              </a:rPr>
              <a:t>SFP+</a:t>
            </a:r>
            <a:r>
              <a:rPr dirty="0" sz="900">
                <a:solidFill>
                  <a:srgbClr val="58595B"/>
                </a:solidFill>
                <a:latin typeface="黑体"/>
                <a:cs typeface="黑体"/>
              </a:rPr>
              <a:t>光口，</a:t>
            </a:r>
            <a:r>
              <a:rPr dirty="0" sz="900">
                <a:solidFill>
                  <a:srgbClr val="58595B"/>
                </a:solidFill>
                <a:latin typeface="Arial"/>
                <a:cs typeface="Arial"/>
              </a:rPr>
              <a:t>2 </a:t>
            </a:r>
            <a:r>
              <a:rPr dirty="0" sz="900">
                <a:solidFill>
                  <a:srgbClr val="58595B"/>
                </a:solidFill>
                <a:latin typeface="黑体"/>
                <a:cs typeface="黑体"/>
              </a:rPr>
              <a:t>个模块化电源 插槽</a:t>
            </a:r>
            <a:endParaRPr sz="900">
              <a:latin typeface="黑体"/>
              <a:cs typeface="黑体"/>
            </a:endParaRPr>
          </a:p>
        </p:txBody>
      </p:sp>
      <p:sp>
        <p:nvSpPr>
          <p:cNvPr id="132" name="object 132"/>
          <p:cNvSpPr txBox="1"/>
          <p:nvPr/>
        </p:nvSpPr>
        <p:spPr>
          <a:xfrm>
            <a:off x="2071503" y="4034615"/>
            <a:ext cx="36830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管理口</a:t>
            </a:r>
            <a:endParaRPr sz="900">
              <a:latin typeface="黑体"/>
              <a:cs typeface="黑体"/>
            </a:endParaRPr>
          </a:p>
        </p:txBody>
      </p:sp>
      <p:sp>
        <p:nvSpPr>
          <p:cNvPr id="133" name="object 133"/>
          <p:cNvSpPr txBox="1"/>
          <p:nvPr/>
        </p:nvSpPr>
        <p:spPr>
          <a:xfrm>
            <a:off x="2734557" y="3945689"/>
            <a:ext cx="3957954" cy="323215"/>
          </a:xfrm>
          <a:prstGeom prst="rect">
            <a:avLst/>
          </a:prstGeom>
        </p:spPr>
        <p:txBody>
          <a:bodyPr wrap="square" lIns="0" tIns="0" rIns="0" bIns="0" rtlCol="0" vert="horz">
            <a:spAutoFit/>
          </a:bodyPr>
          <a:lstStyle/>
          <a:p>
            <a:pPr marL="12700" marR="5080">
              <a:lnSpc>
                <a:spcPct val="129700"/>
              </a:lnSpc>
            </a:pPr>
            <a:r>
              <a:rPr dirty="0" sz="900" spc="-5">
                <a:solidFill>
                  <a:srgbClr val="58595B"/>
                </a:solidFill>
                <a:latin typeface="Arial"/>
                <a:cs typeface="Arial"/>
              </a:rPr>
              <a:t>1</a:t>
            </a:r>
            <a:r>
              <a:rPr dirty="0" sz="900">
                <a:solidFill>
                  <a:srgbClr val="58595B"/>
                </a:solidFill>
                <a:latin typeface="黑体"/>
                <a:cs typeface="黑体"/>
              </a:rPr>
              <a:t>个</a:t>
            </a:r>
            <a:r>
              <a:rPr dirty="0" sz="900">
                <a:solidFill>
                  <a:srgbClr val="58595B"/>
                </a:solidFill>
                <a:latin typeface="Arial"/>
                <a:cs typeface="Arial"/>
              </a:rPr>
              <a:t>MGMT</a:t>
            </a:r>
            <a:r>
              <a:rPr dirty="0" sz="900">
                <a:solidFill>
                  <a:srgbClr val="58595B"/>
                </a:solidFill>
                <a:latin typeface="黑体"/>
                <a:cs typeface="黑体"/>
              </a:rPr>
              <a:t>端口、</a:t>
            </a:r>
            <a:r>
              <a:rPr dirty="0" sz="900" spc="-5">
                <a:solidFill>
                  <a:srgbClr val="58595B"/>
                </a:solidFill>
                <a:latin typeface="Arial"/>
                <a:cs typeface="Arial"/>
              </a:rPr>
              <a:t>1</a:t>
            </a:r>
            <a:r>
              <a:rPr dirty="0" sz="900">
                <a:solidFill>
                  <a:srgbClr val="58595B"/>
                </a:solidFill>
                <a:latin typeface="黑体"/>
                <a:cs typeface="黑体"/>
              </a:rPr>
              <a:t>个</a:t>
            </a:r>
            <a:r>
              <a:rPr dirty="0" sz="900" spc="-5">
                <a:solidFill>
                  <a:srgbClr val="58595B"/>
                </a:solidFill>
                <a:latin typeface="Arial"/>
                <a:cs typeface="Arial"/>
              </a:rPr>
              <a:t>Consol</a:t>
            </a:r>
            <a:r>
              <a:rPr dirty="0" sz="900">
                <a:solidFill>
                  <a:srgbClr val="58595B"/>
                </a:solidFill>
                <a:latin typeface="Arial"/>
                <a:cs typeface="Arial"/>
              </a:rPr>
              <a:t>e</a:t>
            </a:r>
            <a:r>
              <a:rPr dirty="0" sz="900">
                <a:solidFill>
                  <a:srgbClr val="58595B"/>
                </a:solidFill>
                <a:latin typeface="Arial"/>
                <a:cs typeface="Arial"/>
              </a:rPr>
              <a:t> </a:t>
            </a:r>
            <a:r>
              <a:rPr dirty="0" sz="900">
                <a:solidFill>
                  <a:srgbClr val="58595B"/>
                </a:solidFill>
                <a:latin typeface="黑体"/>
                <a:cs typeface="黑体"/>
              </a:rPr>
              <a:t>端口、</a:t>
            </a:r>
            <a:r>
              <a:rPr dirty="0" sz="900" spc="-5">
                <a:solidFill>
                  <a:srgbClr val="58595B"/>
                </a:solidFill>
                <a:latin typeface="Arial"/>
                <a:cs typeface="Arial"/>
              </a:rPr>
              <a:t>1</a:t>
            </a:r>
            <a:r>
              <a:rPr dirty="0" sz="900">
                <a:solidFill>
                  <a:srgbClr val="58595B"/>
                </a:solidFill>
                <a:latin typeface="黑体"/>
                <a:cs typeface="黑体"/>
              </a:rPr>
              <a:t>个</a:t>
            </a:r>
            <a:r>
              <a:rPr dirty="0" sz="900">
                <a:solidFill>
                  <a:srgbClr val="58595B"/>
                </a:solidFill>
                <a:latin typeface="Arial"/>
                <a:cs typeface="Arial"/>
              </a:rPr>
              <a:t>Mini</a:t>
            </a:r>
            <a:r>
              <a:rPr dirty="0" sz="900">
                <a:solidFill>
                  <a:srgbClr val="58595B"/>
                </a:solidFill>
                <a:latin typeface="Arial"/>
                <a:cs typeface="Arial"/>
              </a:rPr>
              <a:t> </a:t>
            </a:r>
            <a:r>
              <a:rPr dirty="0" sz="900" spc="-5">
                <a:solidFill>
                  <a:srgbClr val="58595B"/>
                </a:solidFill>
                <a:latin typeface="Arial"/>
                <a:cs typeface="Arial"/>
              </a:rPr>
              <a:t>US</a:t>
            </a:r>
            <a:r>
              <a:rPr dirty="0" sz="900">
                <a:solidFill>
                  <a:srgbClr val="58595B"/>
                </a:solidFill>
                <a:latin typeface="Arial"/>
                <a:cs typeface="Arial"/>
              </a:rPr>
              <a:t>B </a:t>
            </a:r>
            <a:r>
              <a:rPr dirty="0" sz="900" spc="-5">
                <a:solidFill>
                  <a:srgbClr val="58595B"/>
                </a:solidFill>
                <a:latin typeface="Arial"/>
                <a:cs typeface="Arial"/>
              </a:rPr>
              <a:t>Consol</a:t>
            </a:r>
            <a:r>
              <a:rPr dirty="0" sz="900">
                <a:solidFill>
                  <a:srgbClr val="58595B"/>
                </a:solidFill>
                <a:latin typeface="Arial"/>
                <a:cs typeface="Arial"/>
              </a:rPr>
              <a:t>e</a:t>
            </a:r>
            <a:r>
              <a:rPr dirty="0" sz="900">
                <a:solidFill>
                  <a:srgbClr val="58595B"/>
                </a:solidFill>
                <a:latin typeface="黑体"/>
                <a:cs typeface="黑体"/>
              </a:rPr>
              <a:t>口、</a:t>
            </a:r>
            <a:r>
              <a:rPr dirty="0" sz="900" spc="-5">
                <a:solidFill>
                  <a:srgbClr val="58595B"/>
                </a:solidFill>
                <a:latin typeface="Arial"/>
                <a:cs typeface="Arial"/>
              </a:rPr>
              <a:t>1</a:t>
            </a:r>
            <a:r>
              <a:rPr dirty="0" sz="900">
                <a:solidFill>
                  <a:srgbClr val="58595B"/>
                </a:solidFill>
                <a:latin typeface="黑体"/>
                <a:cs typeface="黑体"/>
              </a:rPr>
              <a:t>个</a:t>
            </a:r>
            <a:r>
              <a:rPr dirty="0" sz="900" spc="-5">
                <a:solidFill>
                  <a:srgbClr val="58595B"/>
                </a:solidFill>
                <a:latin typeface="Arial"/>
                <a:cs typeface="Arial"/>
              </a:rPr>
              <a:t>US</a:t>
            </a:r>
            <a:r>
              <a:rPr dirty="0" sz="900">
                <a:solidFill>
                  <a:srgbClr val="58595B"/>
                </a:solidFill>
                <a:latin typeface="Arial"/>
                <a:cs typeface="Arial"/>
              </a:rPr>
              <a:t>B</a:t>
            </a:r>
            <a:r>
              <a:rPr dirty="0" sz="900">
                <a:solidFill>
                  <a:srgbClr val="58595B"/>
                </a:solidFill>
                <a:latin typeface="黑体"/>
                <a:cs typeface="黑体"/>
              </a:rPr>
              <a:t>端口， 符合</a:t>
            </a:r>
            <a:r>
              <a:rPr dirty="0" sz="900" spc="-5">
                <a:solidFill>
                  <a:srgbClr val="58595B"/>
                </a:solidFill>
                <a:latin typeface="Arial"/>
                <a:cs typeface="Arial"/>
              </a:rPr>
              <a:t>USB2.</a:t>
            </a:r>
            <a:r>
              <a:rPr dirty="0" sz="900">
                <a:solidFill>
                  <a:srgbClr val="58595B"/>
                </a:solidFill>
                <a:latin typeface="Arial"/>
                <a:cs typeface="Arial"/>
              </a:rPr>
              <a:t>0</a:t>
            </a:r>
            <a:r>
              <a:rPr dirty="0" sz="900">
                <a:solidFill>
                  <a:srgbClr val="58595B"/>
                </a:solidFill>
                <a:latin typeface="黑体"/>
                <a:cs typeface="黑体"/>
              </a:rPr>
              <a:t>的标准</a:t>
            </a:r>
            <a:endParaRPr sz="900">
              <a:latin typeface="黑体"/>
              <a:cs typeface="黑体"/>
            </a:endParaRPr>
          </a:p>
        </p:txBody>
      </p:sp>
      <p:sp>
        <p:nvSpPr>
          <p:cNvPr id="134" name="object 134"/>
          <p:cNvSpPr txBox="1"/>
          <p:nvPr/>
        </p:nvSpPr>
        <p:spPr>
          <a:xfrm>
            <a:off x="2014353" y="4349854"/>
            <a:ext cx="48260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交换容量</a:t>
            </a:r>
            <a:endParaRPr sz="900">
              <a:latin typeface="黑体"/>
              <a:cs typeface="黑体"/>
            </a:endParaRPr>
          </a:p>
        </p:txBody>
      </p:sp>
      <p:sp>
        <p:nvSpPr>
          <p:cNvPr id="135" name="object 135"/>
          <p:cNvSpPr txBox="1"/>
          <p:nvPr/>
        </p:nvSpPr>
        <p:spPr>
          <a:xfrm>
            <a:off x="2734557" y="4355462"/>
            <a:ext cx="6292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598G/5.98T</a:t>
            </a:r>
            <a:endParaRPr sz="900">
              <a:latin typeface="Arial"/>
              <a:cs typeface="Arial"/>
            </a:endParaRPr>
          </a:p>
        </p:txBody>
      </p:sp>
      <p:sp>
        <p:nvSpPr>
          <p:cNvPr id="136" name="object 136"/>
          <p:cNvSpPr txBox="1"/>
          <p:nvPr/>
        </p:nvSpPr>
        <p:spPr>
          <a:xfrm>
            <a:off x="2014353" y="4565881"/>
            <a:ext cx="48260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包转发率</a:t>
            </a:r>
            <a:endParaRPr sz="900">
              <a:latin typeface="黑体"/>
              <a:cs typeface="黑体"/>
            </a:endParaRPr>
          </a:p>
        </p:txBody>
      </p:sp>
      <p:sp>
        <p:nvSpPr>
          <p:cNvPr id="137" name="object 137"/>
          <p:cNvSpPr txBox="1"/>
          <p:nvPr/>
        </p:nvSpPr>
        <p:spPr>
          <a:xfrm>
            <a:off x="2734557" y="4571489"/>
            <a:ext cx="6292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222M/342M</a:t>
            </a:r>
            <a:endParaRPr sz="900">
              <a:latin typeface="Arial"/>
              <a:cs typeface="Arial"/>
            </a:endParaRPr>
          </a:p>
        </p:txBody>
      </p:sp>
      <p:sp>
        <p:nvSpPr>
          <p:cNvPr id="138" name="object 138"/>
          <p:cNvSpPr txBox="1"/>
          <p:nvPr/>
        </p:nvSpPr>
        <p:spPr>
          <a:xfrm>
            <a:off x="3542544" y="4571489"/>
            <a:ext cx="6292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252M/372M</a:t>
            </a:r>
            <a:endParaRPr sz="900">
              <a:latin typeface="Arial"/>
              <a:cs typeface="Arial"/>
            </a:endParaRPr>
          </a:p>
        </p:txBody>
      </p:sp>
      <p:sp>
        <p:nvSpPr>
          <p:cNvPr id="139" name="object 139"/>
          <p:cNvSpPr txBox="1"/>
          <p:nvPr/>
        </p:nvSpPr>
        <p:spPr>
          <a:xfrm>
            <a:off x="4350530" y="4571489"/>
            <a:ext cx="6292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222M/342M</a:t>
            </a:r>
            <a:endParaRPr sz="900">
              <a:latin typeface="Arial"/>
              <a:cs typeface="Arial"/>
            </a:endParaRPr>
          </a:p>
        </p:txBody>
      </p:sp>
      <p:sp>
        <p:nvSpPr>
          <p:cNvPr id="140" name="object 140"/>
          <p:cNvSpPr txBox="1"/>
          <p:nvPr/>
        </p:nvSpPr>
        <p:spPr>
          <a:xfrm>
            <a:off x="5158517" y="4571489"/>
            <a:ext cx="6292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252M/372M</a:t>
            </a:r>
            <a:endParaRPr sz="900">
              <a:latin typeface="Arial"/>
              <a:cs typeface="Arial"/>
            </a:endParaRPr>
          </a:p>
        </p:txBody>
      </p:sp>
      <p:sp>
        <p:nvSpPr>
          <p:cNvPr id="141" name="object 141"/>
          <p:cNvSpPr txBox="1"/>
          <p:nvPr/>
        </p:nvSpPr>
        <p:spPr>
          <a:xfrm>
            <a:off x="5966504" y="4571489"/>
            <a:ext cx="3117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252M</a:t>
            </a:r>
            <a:endParaRPr sz="900">
              <a:latin typeface="Arial"/>
              <a:cs typeface="Arial"/>
            </a:endParaRPr>
          </a:p>
        </p:txBody>
      </p:sp>
      <p:sp>
        <p:nvSpPr>
          <p:cNvPr id="142" name="object 142"/>
          <p:cNvSpPr txBox="1"/>
          <p:nvPr/>
        </p:nvSpPr>
        <p:spPr>
          <a:xfrm>
            <a:off x="1918912" y="4989706"/>
            <a:ext cx="673100" cy="323215"/>
          </a:xfrm>
          <a:prstGeom prst="rect">
            <a:avLst/>
          </a:prstGeom>
        </p:spPr>
        <p:txBody>
          <a:bodyPr wrap="square" lIns="0" tIns="0" rIns="0" bIns="0" rtlCol="0" vert="horz">
            <a:spAutoFit/>
          </a:bodyPr>
          <a:lstStyle/>
          <a:p>
            <a:pPr algn="ctr">
              <a:lnSpc>
                <a:spcPct val="100000"/>
              </a:lnSpc>
            </a:pPr>
            <a:r>
              <a:rPr dirty="0" sz="900">
                <a:solidFill>
                  <a:srgbClr val="58595B"/>
                </a:solidFill>
                <a:latin typeface="黑体"/>
                <a:cs typeface="黑体"/>
              </a:rPr>
              <a:t>功耗</a:t>
            </a:r>
            <a:endParaRPr sz="900">
              <a:latin typeface="黑体"/>
              <a:cs typeface="黑体"/>
            </a:endParaRPr>
          </a:p>
          <a:p>
            <a:pPr algn="ctr">
              <a:lnSpc>
                <a:spcPct val="100000"/>
              </a:lnSpc>
              <a:spcBef>
                <a:spcPts val="320"/>
              </a:spcBef>
            </a:pPr>
            <a:r>
              <a:rPr dirty="0" sz="900">
                <a:solidFill>
                  <a:srgbClr val="58595B"/>
                </a:solidFill>
                <a:latin typeface="Arial"/>
                <a:cs typeface="Arial"/>
              </a:rPr>
              <a:t>(</a:t>
            </a:r>
            <a:r>
              <a:rPr dirty="0" sz="900">
                <a:solidFill>
                  <a:srgbClr val="58595B"/>
                </a:solidFill>
                <a:latin typeface="黑体"/>
                <a:cs typeface="黑体"/>
              </a:rPr>
              <a:t>满负荷时</a:t>
            </a:r>
            <a:r>
              <a:rPr dirty="0" sz="900">
                <a:solidFill>
                  <a:srgbClr val="58595B"/>
                </a:solidFill>
                <a:latin typeface="Arial"/>
                <a:cs typeface="Arial"/>
              </a:rPr>
              <a:t>)</a:t>
            </a:r>
            <a:r>
              <a:rPr dirty="0" sz="900">
                <a:solidFill>
                  <a:srgbClr val="58595B"/>
                </a:solidFill>
                <a:latin typeface="黑体"/>
                <a:cs typeface="黑体"/>
              </a:rPr>
              <a:t>：</a:t>
            </a:r>
            <a:endParaRPr sz="900">
              <a:latin typeface="黑体"/>
              <a:cs typeface="黑体"/>
            </a:endParaRPr>
          </a:p>
        </p:txBody>
      </p:sp>
      <p:sp>
        <p:nvSpPr>
          <p:cNvPr id="143" name="object 143"/>
          <p:cNvSpPr txBox="1"/>
          <p:nvPr/>
        </p:nvSpPr>
        <p:spPr>
          <a:xfrm>
            <a:off x="2734329" y="5084239"/>
            <a:ext cx="2609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45W</a:t>
            </a:r>
            <a:endParaRPr sz="900">
              <a:latin typeface="Arial"/>
              <a:cs typeface="Arial"/>
            </a:endParaRPr>
          </a:p>
        </p:txBody>
      </p:sp>
      <p:sp>
        <p:nvSpPr>
          <p:cNvPr id="144" name="object 144"/>
          <p:cNvSpPr txBox="1"/>
          <p:nvPr/>
        </p:nvSpPr>
        <p:spPr>
          <a:xfrm>
            <a:off x="3542315" y="5084239"/>
            <a:ext cx="2609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45W</a:t>
            </a:r>
            <a:endParaRPr sz="900">
              <a:latin typeface="Arial"/>
              <a:cs typeface="Arial"/>
            </a:endParaRPr>
          </a:p>
        </p:txBody>
      </p:sp>
      <p:sp>
        <p:nvSpPr>
          <p:cNvPr id="145" name="object 145"/>
          <p:cNvSpPr txBox="1"/>
          <p:nvPr/>
        </p:nvSpPr>
        <p:spPr>
          <a:xfrm>
            <a:off x="4350302" y="5084239"/>
            <a:ext cx="2609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55W</a:t>
            </a:r>
            <a:endParaRPr sz="900">
              <a:latin typeface="Arial"/>
              <a:cs typeface="Arial"/>
            </a:endParaRPr>
          </a:p>
        </p:txBody>
      </p:sp>
      <p:sp>
        <p:nvSpPr>
          <p:cNvPr id="146" name="object 146"/>
          <p:cNvSpPr txBox="1"/>
          <p:nvPr/>
        </p:nvSpPr>
        <p:spPr>
          <a:xfrm>
            <a:off x="5158289" y="5084239"/>
            <a:ext cx="324485"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100W</a:t>
            </a:r>
            <a:endParaRPr sz="900">
              <a:latin typeface="Arial"/>
              <a:cs typeface="Arial"/>
            </a:endParaRPr>
          </a:p>
        </p:txBody>
      </p:sp>
      <p:sp>
        <p:nvSpPr>
          <p:cNvPr id="147" name="object 147"/>
          <p:cNvSpPr txBox="1"/>
          <p:nvPr/>
        </p:nvSpPr>
        <p:spPr>
          <a:xfrm>
            <a:off x="5966275" y="4811969"/>
            <a:ext cx="718185" cy="679450"/>
          </a:xfrm>
          <a:prstGeom prst="rect">
            <a:avLst/>
          </a:prstGeom>
        </p:spPr>
        <p:txBody>
          <a:bodyPr wrap="square" lIns="0" tIns="0" rIns="0" bIns="0" rtlCol="0" vert="horz">
            <a:spAutoFit/>
          </a:bodyPr>
          <a:lstStyle/>
          <a:p>
            <a:pPr marL="12700" marR="5080">
              <a:lnSpc>
                <a:spcPct val="129700"/>
              </a:lnSpc>
            </a:pPr>
            <a:r>
              <a:rPr dirty="0" sz="900" spc="-5">
                <a:solidFill>
                  <a:srgbClr val="58595B"/>
                </a:solidFill>
                <a:latin typeface="Arial"/>
                <a:cs typeface="Arial"/>
              </a:rPr>
              <a:t>70</a:t>
            </a:r>
            <a:r>
              <a:rPr dirty="0" sz="900">
                <a:solidFill>
                  <a:srgbClr val="58595B"/>
                </a:solidFill>
                <a:latin typeface="Arial"/>
                <a:cs typeface="Arial"/>
              </a:rPr>
              <a:t>W</a:t>
            </a:r>
            <a:r>
              <a:rPr dirty="0" sz="900">
                <a:solidFill>
                  <a:srgbClr val="58595B"/>
                </a:solidFill>
                <a:latin typeface="黑体"/>
                <a:cs typeface="黑体"/>
              </a:rPr>
              <a:t>（不带 </a:t>
            </a:r>
            <a:r>
              <a:rPr dirty="0" sz="900">
                <a:solidFill>
                  <a:srgbClr val="58595B"/>
                </a:solidFill>
                <a:latin typeface="Arial"/>
                <a:cs typeface="Arial"/>
              </a:rPr>
              <a:t>Po</a:t>
            </a:r>
            <a:r>
              <a:rPr dirty="0" sz="900" spc="-5">
                <a:solidFill>
                  <a:srgbClr val="58595B"/>
                </a:solidFill>
                <a:latin typeface="Arial"/>
                <a:cs typeface="Arial"/>
              </a:rPr>
              <a:t>E</a:t>
            </a:r>
            <a:r>
              <a:rPr dirty="0" sz="900">
                <a:solidFill>
                  <a:srgbClr val="58595B"/>
                </a:solidFill>
                <a:latin typeface="黑体"/>
                <a:cs typeface="黑体"/>
              </a:rPr>
              <a:t>负载） </a:t>
            </a:r>
            <a:r>
              <a:rPr dirty="0" sz="900" spc="-5">
                <a:solidFill>
                  <a:srgbClr val="58595B"/>
                </a:solidFill>
                <a:latin typeface="Arial"/>
                <a:cs typeface="Arial"/>
              </a:rPr>
              <a:t>1620</a:t>
            </a:r>
            <a:r>
              <a:rPr dirty="0" sz="900">
                <a:solidFill>
                  <a:srgbClr val="58595B"/>
                </a:solidFill>
                <a:latin typeface="Arial"/>
                <a:cs typeface="Arial"/>
              </a:rPr>
              <a:t>W</a:t>
            </a:r>
            <a:r>
              <a:rPr dirty="0" sz="900">
                <a:solidFill>
                  <a:srgbClr val="58595B"/>
                </a:solidFill>
                <a:latin typeface="黑体"/>
                <a:cs typeface="黑体"/>
              </a:rPr>
              <a:t>（</a:t>
            </a:r>
            <a:r>
              <a:rPr dirty="0" sz="900">
                <a:solidFill>
                  <a:srgbClr val="58595B"/>
                </a:solidFill>
                <a:latin typeface="Arial"/>
                <a:cs typeface="Arial"/>
              </a:rPr>
              <a:t>PoE </a:t>
            </a:r>
            <a:r>
              <a:rPr dirty="0" sz="900">
                <a:solidFill>
                  <a:srgbClr val="58595B"/>
                </a:solidFill>
                <a:latin typeface="黑体"/>
                <a:cs typeface="黑体"/>
              </a:rPr>
              <a:t>为</a:t>
            </a:r>
            <a:r>
              <a:rPr dirty="0" sz="900" spc="-5">
                <a:solidFill>
                  <a:srgbClr val="58595B"/>
                </a:solidFill>
                <a:latin typeface="Arial"/>
                <a:cs typeface="Arial"/>
              </a:rPr>
              <a:t>1440</a:t>
            </a:r>
            <a:r>
              <a:rPr dirty="0" sz="900">
                <a:solidFill>
                  <a:srgbClr val="58595B"/>
                </a:solidFill>
                <a:latin typeface="Arial"/>
                <a:cs typeface="Arial"/>
              </a:rPr>
              <a:t>W</a:t>
            </a:r>
            <a:r>
              <a:rPr dirty="0" sz="900">
                <a:solidFill>
                  <a:srgbClr val="58595B"/>
                </a:solidFill>
                <a:latin typeface="黑体"/>
                <a:cs typeface="黑体"/>
              </a:rPr>
              <a:t>）</a:t>
            </a:r>
            <a:endParaRPr sz="900">
              <a:latin typeface="黑体"/>
              <a:cs typeface="黑体"/>
            </a:endParaRPr>
          </a:p>
        </p:txBody>
      </p:sp>
      <p:sp>
        <p:nvSpPr>
          <p:cNvPr id="148" name="object 148"/>
          <p:cNvSpPr txBox="1"/>
          <p:nvPr/>
        </p:nvSpPr>
        <p:spPr>
          <a:xfrm>
            <a:off x="4033920" y="5591495"/>
            <a:ext cx="482600" cy="139700"/>
          </a:xfrm>
          <a:prstGeom prst="rect">
            <a:avLst/>
          </a:prstGeom>
        </p:spPr>
        <p:txBody>
          <a:bodyPr wrap="square" lIns="0" tIns="0" rIns="0" bIns="0" rtlCol="0" vert="horz">
            <a:spAutoFit/>
          </a:bodyPr>
          <a:lstStyle/>
          <a:p>
            <a:pPr marL="12700">
              <a:lnSpc>
                <a:spcPct val="100000"/>
              </a:lnSpc>
            </a:pPr>
            <a:r>
              <a:rPr dirty="0" sz="900">
                <a:solidFill>
                  <a:srgbClr val="FFFFFF"/>
                </a:solidFill>
                <a:latin typeface="黑体"/>
                <a:cs typeface="黑体"/>
              </a:rPr>
              <a:t>产品特性</a:t>
            </a:r>
            <a:endParaRPr sz="900">
              <a:latin typeface="黑体"/>
              <a:cs typeface="黑体"/>
            </a:endParaRPr>
          </a:p>
        </p:txBody>
      </p:sp>
      <p:sp>
        <p:nvSpPr>
          <p:cNvPr id="149" name="object 149"/>
          <p:cNvSpPr txBox="1"/>
          <p:nvPr/>
        </p:nvSpPr>
        <p:spPr>
          <a:xfrm>
            <a:off x="2121795" y="5885139"/>
            <a:ext cx="26733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SDN</a:t>
            </a:r>
            <a:endParaRPr sz="900">
              <a:latin typeface="Arial"/>
              <a:cs typeface="Arial"/>
            </a:endParaRPr>
          </a:p>
        </p:txBody>
      </p:sp>
      <p:sp>
        <p:nvSpPr>
          <p:cNvPr id="150" name="object 150"/>
          <p:cNvSpPr txBox="1"/>
          <p:nvPr/>
        </p:nvSpPr>
        <p:spPr>
          <a:xfrm>
            <a:off x="2734100" y="5790606"/>
            <a:ext cx="806450" cy="323215"/>
          </a:xfrm>
          <a:prstGeom prst="rect">
            <a:avLst/>
          </a:prstGeom>
        </p:spPr>
        <p:txBody>
          <a:bodyPr wrap="square" lIns="0" tIns="0" rIns="0" bIns="0" rtlCol="0" vert="horz">
            <a:spAutoFit/>
          </a:bodyPr>
          <a:lstStyle/>
          <a:p>
            <a:pPr marL="12700" marR="5080">
              <a:lnSpc>
                <a:spcPct val="129700"/>
              </a:lnSpc>
            </a:pPr>
            <a:r>
              <a:rPr dirty="0" sz="900">
                <a:solidFill>
                  <a:srgbClr val="58595B"/>
                </a:solidFill>
                <a:latin typeface="黑体"/>
                <a:cs typeface="黑体"/>
              </a:rPr>
              <a:t>支持</a:t>
            </a:r>
            <a:r>
              <a:rPr dirty="0" sz="900">
                <a:solidFill>
                  <a:srgbClr val="58595B"/>
                </a:solidFill>
                <a:latin typeface="Arial"/>
                <a:cs typeface="Arial"/>
              </a:rPr>
              <a:t>OpenFlow </a:t>
            </a:r>
            <a:r>
              <a:rPr dirty="0" sz="900">
                <a:solidFill>
                  <a:srgbClr val="58595B"/>
                </a:solidFill>
                <a:latin typeface="黑体"/>
                <a:cs typeface="黑体"/>
              </a:rPr>
              <a:t>支持</a:t>
            </a:r>
            <a:r>
              <a:rPr dirty="0" sz="900" spc="-5">
                <a:solidFill>
                  <a:srgbClr val="58595B"/>
                </a:solidFill>
                <a:latin typeface="Arial"/>
                <a:cs typeface="Arial"/>
              </a:rPr>
              <a:t>NETCONF</a:t>
            </a:r>
            <a:endParaRPr sz="900">
              <a:latin typeface="Arial"/>
              <a:cs typeface="Arial"/>
            </a:endParaRPr>
          </a:p>
        </p:txBody>
      </p:sp>
      <p:sp>
        <p:nvSpPr>
          <p:cNvPr id="151" name="object 151"/>
          <p:cNvSpPr txBox="1"/>
          <p:nvPr/>
        </p:nvSpPr>
        <p:spPr>
          <a:xfrm>
            <a:off x="2093105" y="6905152"/>
            <a:ext cx="32448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VLAN</a:t>
            </a:r>
            <a:endParaRPr sz="900">
              <a:latin typeface="Arial"/>
              <a:cs typeface="Arial"/>
            </a:endParaRPr>
          </a:p>
        </p:txBody>
      </p:sp>
      <p:sp>
        <p:nvSpPr>
          <p:cNvPr id="152" name="object 152"/>
          <p:cNvSpPr txBox="1"/>
          <p:nvPr/>
        </p:nvSpPr>
        <p:spPr>
          <a:xfrm>
            <a:off x="2734100" y="6188370"/>
            <a:ext cx="1414780" cy="156845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支持</a:t>
            </a:r>
            <a:r>
              <a:rPr dirty="0" sz="900" spc="-5">
                <a:solidFill>
                  <a:srgbClr val="58595B"/>
                </a:solidFill>
                <a:latin typeface="Arial"/>
                <a:cs typeface="Arial"/>
              </a:rPr>
              <a:t>4</a:t>
            </a:r>
            <a:r>
              <a:rPr dirty="0" sz="900">
                <a:solidFill>
                  <a:srgbClr val="58595B"/>
                </a:solidFill>
                <a:latin typeface="Arial"/>
                <a:cs typeface="Arial"/>
              </a:rPr>
              <a:t>K</a:t>
            </a:r>
            <a:r>
              <a:rPr dirty="0" sz="900">
                <a:solidFill>
                  <a:srgbClr val="58595B"/>
                </a:solidFill>
                <a:latin typeface="Arial"/>
                <a:cs typeface="Arial"/>
              </a:rPr>
              <a:t> </a:t>
            </a:r>
            <a:r>
              <a:rPr dirty="0" sz="900" spc="-5">
                <a:solidFill>
                  <a:srgbClr val="58595B"/>
                </a:solidFill>
                <a:latin typeface="Arial"/>
                <a:cs typeface="Arial"/>
              </a:rPr>
              <a:t>802.1</a:t>
            </a:r>
            <a:r>
              <a:rPr dirty="0" sz="900">
                <a:solidFill>
                  <a:srgbClr val="58595B"/>
                </a:solidFill>
                <a:latin typeface="Arial"/>
                <a:cs typeface="Arial"/>
              </a:rPr>
              <a:t>Q </a:t>
            </a:r>
            <a:r>
              <a:rPr dirty="0" sz="900">
                <a:solidFill>
                  <a:srgbClr val="58595B"/>
                </a:solidFill>
                <a:latin typeface="Arial"/>
                <a:cs typeface="Arial"/>
              </a:rPr>
              <a:t>VLAN</a:t>
            </a:r>
            <a:endParaRPr sz="900">
              <a:latin typeface="Arial"/>
              <a:cs typeface="Arial"/>
            </a:endParaRPr>
          </a:p>
          <a:p>
            <a:pPr marL="12700" marR="72390">
              <a:lnSpc>
                <a:spcPct val="129700"/>
              </a:lnSpc>
            </a:pPr>
            <a:r>
              <a:rPr dirty="0" sz="900">
                <a:solidFill>
                  <a:srgbClr val="58595B"/>
                </a:solidFill>
                <a:latin typeface="黑体"/>
                <a:cs typeface="黑体"/>
              </a:rPr>
              <a:t>支持</a:t>
            </a:r>
            <a:r>
              <a:rPr dirty="0" sz="900">
                <a:solidFill>
                  <a:srgbClr val="58595B"/>
                </a:solidFill>
                <a:latin typeface="Arial"/>
                <a:cs typeface="Arial"/>
              </a:rPr>
              <a:t>Port </a:t>
            </a:r>
            <a:r>
              <a:rPr dirty="0" sz="900" spc="-5">
                <a:solidFill>
                  <a:srgbClr val="58595B"/>
                </a:solidFill>
                <a:latin typeface="Arial"/>
                <a:cs typeface="Arial"/>
              </a:rPr>
              <a:t>base</a:t>
            </a:r>
            <a:r>
              <a:rPr dirty="0" sz="900">
                <a:solidFill>
                  <a:srgbClr val="58595B"/>
                </a:solidFill>
                <a:latin typeface="Arial"/>
                <a:cs typeface="Arial"/>
              </a:rPr>
              <a:t>d</a:t>
            </a:r>
            <a:r>
              <a:rPr dirty="0" sz="900">
                <a:solidFill>
                  <a:srgbClr val="58595B"/>
                </a:solidFill>
                <a:latin typeface="Arial"/>
                <a:cs typeface="Arial"/>
              </a:rPr>
              <a:t> </a:t>
            </a:r>
            <a:r>
              <a:rPr dirty="0" sz="900">
                <a:solidFill>
                  <a:srgbClr val="58595B"/>
                </a:solidFill>
                <a:latin typeface="Arial"/>
                <a:cs typeface="Arial"/>
              </a:rPr>
              <a:t>VLAN</a:t>
            </a:r>
            <a:r>
              <a:rPr dirty="0" sz="900">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MAC</a:t>
            </a:r>
            <a:r>
              <a:rPr dirty="0" sz="900" spc="-5">
                <a:solidFill>
                  <a:srgbClr val="58595B"/>
                </a:solidFill>
                <a:latin typeface="Arial"/>
                <a:cs typeface="Arial"/>
              </a:rPr>
              <a:t> </a:t>
            </a:r>
            <a:r>
              <a:rPr dirty="0" sz="900" spc="-5">
                <a:solidFill>
                  <a:srgbClr val="58595B"/>
                </a:solidFill>
                <a:latin typeface="Arial"/>
                <a:cs typeface="Arial"/>
              </a:rPr>
              <a:t>base</a:t>
            </a:r>
            <a:r>
              <a:rPr dirty="0" sz="900">
                <a:solidFill>
                  <a:srgbClr val="58595B"/>
                </a:solidFill>
                <a:latin typeface="Arial"/>
                <a:cs typeface="Arial"/>
              </a:rPr>
              <a:t>d</a:t>
            </a:r>
            <a:r>
              <a:rPr dirty="0" sz="900">
                <a:solidFill>
                  <a:srgbClr val="58595B"/>
                </a:solidFill>
                <a:latin typeface="Arial"/>
                <a:cs typeface="Arial"/>
              </a:rPr>
              <a:t> </a:t>
            </a:r>
            <a:r>
              <a:rPr dirty="0" sz="900">
                <a:solidFill>
                  <a:srgbClr val="58595B"/>
                </a:solidFill>
                <a:latin typeface="Arial"/>
                <a:cs typeface="Arial"/>
              </a:rPr>
              <a:t>VLAN</a:t>
            </a:r>
            <a:r>
              <a:rPr dirty="0" sz="900">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Protocol</a:t>
            </a:r>
            <a:r>
              <a:rPr dirty="0" sz="900" spc="-5">
                <a:solidFill>
                  <a:srgbClr val="58595B"/>
                </a:solidFill>
                <a:latin typeface="Arial"/>
                <a:cs typeface="Arial"/>
              </a:rPr>
              <a:t> </a:t>
            </a:r>
            <a:r>
              <a:rPr dirty="0" sz="900" spc="-5">
                <a:solidFill>
                  <a:srgbClr val="58595B"/>
                </a:solidFill>
                <a:latin typeface="Arial"/>
                <a:cs typeface="Arial"/>
              </a:rPr>
              <a:t>base</a:t>
            </a:r>
            <a:r>
              <a:rPr dirty="0" sz="900">
                <a:solidFill>
                  <a:srgbClr val="58595B"/>
                </a:solidFill>
                <a:latin typeface="Arial"/>
                <a:cs typeface="Arial"/>
              </a:rPr>
              <a:t>d</a:t>
            </a:r>
            <a:r>
              <a:rPr dirty="0" sz="900">
                <a:solidFill>
                  <a:srgbClr val="58595B"/>
                </a:solidFill>
                <a:latin typeface="Arial"/>
                <a:cs typeface="Arial"/>
              </a:rPr>
              <a:t> </a:t>
            </a:r>
            <a:r>
              <a:rPr dirty="0" sz="900">
                <a:solidFill>
                  <a:srgbClr val="58595B"/>
                </a:solidFill>
                <a:latin typeface="Arial"/>
                <a:cs typeface="Arial"/>
              </a:rPr>
              <a:t>VLAN</a:t>
            </a:r>
            <a:r>
              <a:rPr dirty="0" sz="900">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Private</a:t>
            </a:r>
            <a:r>
              <a:rPr dirty="0" sz="900" spc="-5">
                <a:solidFill>
                  <a:srgbClr val="58595B"/>
                </a:solidFill>
                <a:latin typeface="Arial"/>
                <a:cs typeface="Arial"/>
              </a:rPr>
              <a:t> </a:t>
            </a:r>
            <a:r>
              <a:rPr dirty="0" sz="900">
                <a:solidFill>
                  <a:srgbClr val="58595B"/>
                </a:solidFill>
                <a:latin typeface="Arial"/>
                <a:cs typeface="Arial"/>
              </a:rPr>
              <a:t>VLAN</a:t>
            </a:r>
            <a:r>
              <a:rPr dirty="0" sz="900">
                <a:solidFill>
                  <a:srgbClr val="58595B"/>
                </a:solidFill>
                <a:latin typeface="Arial"/>
                <a:cs typeface="Arial"/>
              </a:rPr>
              <a:t> </a:t>
            </a:r>
            <a:r>
              <a:rPr dirty="0" sz="900">
                <a:solidFill>
                  <a:srgbClr val="58595B"/>
                </a:solidFill>
                <a:latin typeface="黑体"/>
                <a:cs typeface="黑体"/>
              </a:rPr>
              <a:t>支持</a:t>
            </a:r>
            <a:r>
              <a:rPr dirty="0" sz="900" spc="-50">
                <a:solidFill>
                  <a:srgbClr val="58595B"/>
                </a:solidFill>
                <a:latin typeface="Arial"/>
                <a:cs typeface="Arial"/>
              </a:rPr>
              <a:t>V</a:t>
            </a:r>
            <a:r>
              <a:rPr dirty="0" sz="900" spc="-5">
                <a:solidFill>
                  <a:srgbClr val="58595B"/>
                </a:solidFill>
                <a:latin typeface="Arial"/>
                <a:cs typeface="Arial"/>
              </a:rPr>
              <a:t>oic</a:t>
            </a:r>
            <a:r>
              <a:rPr dirty="0" sz="900">
                <a:solidFill>
                  <a:srgbClr val="58595B"/>
                </a:solidFill>
                <a:latin typeface="Arial"/>
                <a:cs typeface="Arial"/>
              </a:rPr>
              <a:t>e</a:t>
            </a:r>
            <a:r>
              <a:rPr dirty="0" sz="900">
                <a:solidFill>
                  <a:srgbClr val="58595B"/>
                </a:solidFill>
                <a:latin typeface="Arial"/>
                <a:cs typeface="Arial"/>
              </a:rPr>
              <a:t> </a:t>
            </a:r>
            <a:r>
              <a:rPr dirty="0" sz="900">
                <a:solidFill>
                  <a:srgbClr val="58595B"/>
                </a:solidFill>
                <a:latin typeface="Arial"/>
                <a:cs typeface="Arial"/>
              </a:rPr>
              <a:t>VLAN</a:t>
            </a:r>
            <a:endParaRPr sz="900">
              <a:latin typeface="Arial"/>
              <a:cs typeface="Arial"/>
            </a:endParaRPr>
          </a:p>
          <a:p>
            <a:pPr marL="12700">
              <a:lnSpc>
                <a:spcPct val="100000"/>
              </a:lnSpc>
              <a:spcBef>
                <a:spcPts val="320"/>
              </a:spcBef>
            </a:pPr>
            <a:r>
              <a:rPr dirty="0" sz="900">
                <a:solidFill>
                  <a:srgbClr val="58595B"/>
                </a:solidFill>
                <a:latin typeface="黑体"/>
                <a:cs typeface="黑体"/>
              </a:rPr>
              <a:t>支持</a:t>
            </a:r>
            <a:r>
              <a:rPr dirty="0" sz="900">
                <a:solidFill>
                  <a:srgbClr val="58595B"/>
                </a:solidFill>
                <a:latin typeface="Arial"/>
                <a:cs typeface="Arial"/>
              </a:rPr>
              <a:t>IP</a:t>
            </a:r>
            <a:r>
              <a:rPr dirty="0" sz="900" spc="-20">
                <a:solidFill>
                  <a:srgbClr val="58595B"/>
                </a:solidFill>
                <a:latin typeface="Arial"/>
                <a:cs typeface="Arial"/>
              </a:rPr>
              <a:t> </a:t>
            </a:r>
            <a:r>
              <a:rPr dirty="0" sz="900">
                <a:solidFill>
                  <a:srgbClr val="58595B"/>
                </a:solidFill>
                <a:latin typeface="Arial"/>
                <a:cs typeface="Arial"/>
              </a:rPr>
              <a:t>subnet-based</a:t>
            </a:r>
            <a:r>
              <a:rPr dirty="0" sz="900" spc="-5">
                <a:solidFill>
                  <a:srgbClr val="58595B"/>
                </a:solidFill>
                <a:latin typeface="Arial"/>
                <a:cs typeface="Arial"/>
              </a:rPr>
              <a:t> </a:t>
            </a:r>
            <a:r>
              <a:rPr dirty="0" sz="900">
                <a:solidFill>
                  <a:srgbClr val="58595B"/>
                </a:solidFill>
                <a:latin typeface="Arial"/>
                <a:cs typeface="Arial"/>
              </a:rPr>
              <a:t>VLAN</a:t>
            </a:r>
            <a:endParaRPr sz="900">
              <a:latin typeface="Arial"/>
              <a:cs typeface="Arial"/>
            </a:endParaRPr>
          </a:p>
          <a:p>
            <a:pPr marL="12700" marR="638175">
              <a:lnSpc>
                <a:spcPct val="129700"/>
              </a:lnSpc>
            </a:pPr>
            <a:r>
              <a:rPr dirty="0" sz="900">
                <a:solidFill>
                  <a:srgbClr val="58595B"/>
                </a:solidFill>
                <a:latin typeface="黑体"/>
                <a:cs typeface="黑体"/>
              </a:rPr>
              <a:t>支持</a:t>
            </a:r>
            <a:r>
              <a:rPr dirty="0" sz="900">
                <a:solidFill>
                  <a:srgbClr val="58595B"/>
                </a:solidFill>
                <a:latin typeface="Arial"/>
                <a:cs typeface="Arial"/>
              </a:rPr>
              <a:t>GVRP </a:t>
            </a:r>
            <a:r>
              <a:rPr dirty="0" sz="900">
                <a:solidFill>
                  <a:srgbClr val="58595B"/>
                </a:solidFill>
                <a:latin typeface="黑体"/>
                <a:cs typeface="黑体"/>
              </a:rPr>
              <a:t>支持策略</a:t>
            </a:r>
            <a:r>
              <a:rPr dirty="0" sz="900">
                <a:solidFill>
                  <a:srgbClr val="58595B"/>
                </a:solidFill>
                <a:latin typeface="Arial"/>
                <a:cs typeface="Arial"/>
              </a:rPr>
              <a:t>VLAN</a:t>
            </a:r>
            <a:endParaRPr sz="900">
              <a:latin typeface="Arial"/>
              <a:cs typeface="Arial"/>
            </a:endParaRPr>
          </a:p>
        </p:txBody>
      </p:sp>
      <p:sp>
        <p:nvSpPr>
          <p:cNvPr id="153" name="object 153"/>
          <p:cNvSpPr txBox="1"/>
          <p:nvPr/>
        </p:nvSpPr>
        <p:spPr>
          <a:xfrm>
            <a:off x="2109108" y="7931566"/>
            <a:ext cx="29273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QinQ</a:t>
            </a:r>
            <a:endParaRPr sz="900">
              <a:latin typeface="Arial"/>
              <a:cs typeface="Arial"/>
            </a:endParaRPr>
          </a:p>
        </p:txBody>
      </p:sp>
      <p:sp>
        <p:nvSpPr>
          <p:cNvPr id="154" name="object 154"/>
          <p:cNvSpPr txBox="1"/>
          <p:nvPr/>
        </p:nvSpPr>
        <p:spPr>
          <a:xfrm>
            <a:off x="2734100" y="7837033"/>
            <a:ext cx="749935" cy="323215"/>
          </a:xfrm>
          <a:prstGeom prst="rect">
            <a:avLst/>
          </a:prstGeom>
        </p:spPr>
        <p:txBody>
          <a:bodyPr wrap="square" lIns="0" tIns="0" rIns="0" bIns="0" rtlCol="0" vert="horz">
            <a:spAutoFit/>
          </a:bodyPr>
          <a:lstStyle/>
          <a:p>
            <a:pPr marL="12700" marR="5080">
              <a:lnSpc>
                <a:spcPct val="129700"/>
              </a:lnSpc>
            </a:pPr>
            <a:r>
              <a:rPr dirty="0" sz="900">
                <a:solidFill>
                  <a:srgbClr val="58595B"/>
                </a:solidFill>
                <a:latin typeface="黑体"/>
                <a:cs typeface="黑体"/>
              </a:rPr>
              <a:t>支持基本</a:t>
            </a:r>
            <a:r>
              <a:rPr dirty="0" sz="900">
                <a:solidFill>
                  <a:srgbClr val="58595B"/>
                </a:solidFill>
                <a:latin typeface="Arial"/>
                <a:cs typeface="Arial"/>
              </a:rPr>
              <a:t>QinQ </a:t>
            </a:r>
            <a:r>
              <a:rPr dirty="0" sz="900">
                <a:solidFill>
                  <a:srgbClr val="58595B"/>
                </a:solidFill>
                <a:latin typeface="黑体"/>
                <a:cs typeface="黑体"/>
              </a:rPr>
              <a:t>支持灵活</a:t>
            </a:r>
            <a:r>
              <a:rPr dirty="0" sz="900">
                <a:solidFill>
                  <a:srgbClr val="58595B"/>
                </a:solidFill>
                <a:latin typeface="Arial"/>
                <a:cs typeface="Arial"/>
              </a:rPr>
              <a:t>QinQ</a:t>
            </a:r>
            <a:endParaRPr sz="900">
              <a:latin typeface="Arial"/>
              <a:cs typeface="Arial"/>
            </a:endParaRPr>
          </a:p>
        </p:txBody>
      </p:sp>
      <p:sp>
        <p:nvSpPr>
          <p:cNvPr id="155" name="object 155"/>
          <p:cNvSpPr txBox="1"/>
          <p:nvPr/>
        </p:nvSpPr>
        <p:spPr>
          <a:xfrm>
            <a:off x="2013896" y="8219938"/>
            <a:ext cx="48260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链路聚合</a:t>
            </a:r>
            <a:endParaRPr sz="900">
              <a:latin typeface="黑体"/>
              <a:cs typeface="黑体"/>
            </a:endParaRPr>
          </a:p>
        </p:txBody>
      </p:sp>
      <p:sp>
        <p:nvSpPr>
          <p:cNvPr id="156" name="object 156"/>
          <p:cNvSpPr txBox="1"/>
          <p:nvPr/>
        </p:nvSpPr>
        <p:spPr>
          <a:xfrm>
            <a:off x="2734100" y="8219938"/>
            <a:ext cx="104203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支持</a:t>
            </a:r>
            <a:r>
              <a:rPr dirty="0" sz="900" spc="-5">
                <a:solidFill>
                  <a:srgbClr val="58595B"/>
                </a:solidFill>
                <a:latin typeface="Arial"/>
                <a:cs typeface="Arial"/>
              </a:rPr>
              <a:t>LACP(802.3ad)</a:t>
            </a:r>
            <a:endParaRPr sz="900">
              <a:latin typeface="Arial"/>
              <a:cs typeface="Arial"/>
            </a:endParaRPr>
          </a:p>
        </p:txBody>
      </p:sp>
      <p:sp>
        <p:nvSpPr>
          <p:cNvPr id="157" name="object 157"/>
          <p:cNvSpPr txBox="1"/>
          <p:nvPr/>
        </p:nvSpPr>
        <p:spPr>
          <a:xfrm>
            <a:off x="2013896" y="8597928"/>
            <a:ext cx="48260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端口镜像</a:t>
            </a:r>
            <a:endParaRPr sz="900">
              <a:latin typeface="黑体"/>
              <a:cs typeface="黑体"/>
            </a:endParaRPr>
          </a:p>
        </p:txBody>
      </p:sp>
      <p:sp>
        <p:nvSpPr>
          <p:cNvPr id="158" name="object 158"/>
          <p:cNvSpPr txBox="1"/>
          <p:nvPr/>
        </p:nvSpPr>
        <p:spPr>
          <a:xfrm>
            <a:off x="2734100" y="8420077"/>
            <a:ext cx="1854200" cy="495934"/>
          </a:xfrm>
          <a:prstGeom prst="rect">
            <a:avLst/>
          </a:prstGeom>
        </p:spPr>
        <p:txBody>
          <a:bodyPr wrap="square" lIns="0" tIns="0" rIns="0" bIns="0" rtlCol="0" vert="horz">
            <a:spAutoFit/>
          </a:bodyPr>
          <a:lstStyle/>
          <a:p>
            <a:pPr marL="12700" marR="5080">
              <a:lnSpc>
                <a:spcPct val="129700"/>
              </a:lnSpc>
            </a:pPr>
            <a:r>
              <a:rPr dirty="0" sz="900">
                <a:solidFill>
                  <a:srgbClr val="58595B"/>
                </a:solidFill>
                <a:latin typeface="黑体"/>
                <a:cs typeface="黑体"/>
              </a:rPr>
              <a:t>支持一对一、多对一、一对多的镜像 支持</a:t>
            </a:r>
            <a:r>
              <a:rPr dirty="0" sz="900" spc="-5">
                <a:solidFill>
                  <a:srgbClr val="58595B"/>
                </a:solidFill>
                <a:latin typeface="Arial"/>
                <a:cs typeface="Arial"/>
              </a:rPr>
              <a:t>RS</a:t>
            </a:r>
            <a:r>
              <a:rPr dirty="0" sz="900" spc="-70">
                <a:solidFill>
                  <a:srgbClr val="58595B"/>
                </a:solidFill>
                <a:latin typeface="Arial"/>
                <a:cs typeface="Arial"/>
              </a:rPr>
              <a:t>P</a:t>
            </a:r>
            <a:r>
              <a:rPr dirty="0" sz="900">
                <a:solidFill>
                  <a:srgbClr val="58595B"/>
                </a:solidFill>
                <a:latin typeface="Arial"/>
                <a:cs typeface="Arial"/>
              </a:rPr>
              <a:t>A</a:t>
            </a:r>
            <a:r>
              <a:rPr dirty="0" sz="900" spc="-5">
                <a:solidFill>
                  <a:srgbClr val="58595B"/>
                </a:solidFill>
                <a:latin typeface="Arial"/>
                <a:cs typeface="Arial"/>
              </a:rPr>
              <a:t>N</a:t>
            </a:r>
            <a:r>
              <a:rPr dirty="0" sz="900">
                <a:solidFill>
                  <a:srgbClr val="58595B"/>
                </a:solidFill>
                <a:latin typeface="黑体"/>
                <a:cs typeface="黑体"/>
              </a:rPr>
              <a:t>、</a:t>
            </a:r>
            <a:r>
              <a:rPr dirty="0" sz="900">
                <a:solidFill>
                  <a:srgbClr val="58595B"/>
                </a:solidFill>
                <a:latin typeface="Arial"/>
                <a:cs typeface="Arial"/>
              </a:rPr>
              <a:t>ERS</a:t>
            </a:r>
            <a:r>
              <a:rPr dirty="0" sz="900" spc="-70">
                <a:solidFill>
                  <a:srgbClr val="58595B"/>
                </a:solidFill>
                <a:latin typeface="Arial"/>
                <a:cs typeface="Arial"/>
              </a:rPr>
              <a:t>P</a:t>
            </a:r>
            <a:r>
              <a:rPr dirty="0" sz="900">
                <a:solidFill>
                  <a:srgbClr val="58595B"/>
                </a:solidFill>
                <a:latin typeface="Arial"/>
                <a:cs typeface="Arial"/>
              </a:rPr>
              <a:t>AN</a:t>
            </a:r>
            <a:endParaRPr sz="900">
              <a:latin typeface="Arial"/>
              <a:cs typeface="Arial"/>
            </a:endParaRPr>
          </a:p>
          <a:p>
            <a:pPr marL="12700">
              <a:lnSpc>
                <a:spcPct val="100000"/>
              </a:lnSpc>
              <a:spcBef>
                <a:spcPts val="320"/>
              </a:spcBef>
            </a:pPr>
            <a:r>
              <a:rPr dirty="0" sz="900">
                <a:solidFill>
                  <a:srgbClr val="58595B"/>
                </a:solidFill>
                <a:latin typeface="黑体"/>
                <a:cs typeface="黑体"/>
              </a:rPr>
              <a:t>支持基于流的镜像</a:t>
            </a:r>
            <a:endParaRPr sz="900">
              <a:latin typeface="黑体"/>
              <a:cs typeface="黑体"/>
            </a:endParaRPr>
          </a:p>
        </p:txBody>
      </p:sp>
      <p:sp>
        <p:nvSpPr>
          <p:cNvPr id="159" name="object 159"/>
          <p:cNvSpPr txBox="1"/>
          <p:nvPr/>
        </p:nvSpPr>
        <p:spPr>
          <a:xfrm>
            <a:off x="2071046" y="8976032"/>
            <a:ext cx="36830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生成树</a:t>
            </a:r>
            <a:endParaRPr sz="900">
              <a:latin typeface="黑体"/>
              <a:cs typeface="黑体"/>
            </a:endParaRPr>
          </a:p>
        </p:txBody>
      </p:sp>
      <p:sp>
        <p:nvSpPr>
          <p:cNvPr id="160" name="object 160"/>
          <p:cNvSpPr txBox="1"/>
          <p:nvPr/>
        </p:nvSpPr>
        <p:spPr>
          <a:xfrm>
            <a:off x="2734100" y="8976032"/>
            <a:ext cx="132778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支持</a:t>
            </a:r>
            <a:r>
              <a:rPr dirty="0" sz="900">
                <a:solidFill>
                  <a:srgbClr val="58595B"/>
                </a:solidFill>
                <a:latin typeface="Arial"/>
                <a:cs typeface="Arial"/>
              </a:rPr>
              <a:t>STP</a:t>
            </a:r>
            <a:r>
              <a:rPr dirty="0" sz="900">
                <a:solidFill>
                  <a:srgbClr val="58595B"/>
                </a:solidFill>
                <a:latin typeface="黑体"/>
                <a:cs typeface="黑体"/>
              </a:rPr>
              <a:t>、</a:t>
            </a:r>
            <a:r>
              <a:rPr dirty="0" sz="900" spc="-5">
                <a:solidFill>
                  <a:srgbClr val="58595B"/>
                </a:solidFill>
                <a:latin typeface="Arial"/>
                <a:cs typeface="Arial"/>
              </a:rPr>
              <a:t>RST</a:t>
            </a:r>
            <a:r>
              <a:rPr dirty="0" sz="900">
                <a:solidFill>
                  <a:srgbClr val="58595B"/>
                </a:solidFill>
                <a:latin typeface="Arial"/>
                <a:cs typeface="Arial"/>
              </a:rPr>
              <a:t>P</a:t>
            </a:r>
            <a:r>
              <a:rPr dirty="0" sz="900">
                <a:solidFill>
                  <a:srgbClr val="58595B"/>
                </a:solidFill>
                <a:latin typeface="黑体"/>
                <a:cs typeface="黑体"/>
              </a:rPr>
              <a:t>、</a:t>
            </a:r>
            <a:r>
              <a:rPr dirty="0" sz="900">
                <a:solidFill>
                  <a:srgbClr val="58595B"/>
                </a:solidFill>
                <a:latin typeface="Arial"/>
                <a:cs typeface="Arial"/>
              </a:rPr>
              <a:t>MSTP</a:t>
            </a:r>
            <a:endParaRPr sz="900">
              <a:latin typeface="Arial"/>
              <a:cs typeface="Arial"/>
            </a:endParaRPr>
          </a:p>
        </p:txBody>
      </p:sp>
      <p:sp>
        <p:nvSpPr>
          <p:cNvPr id="161" name="object 161"/>
          <p:cNvSpPr txBox="1"/>
          <p:nvPr/>
        </p:nvSpPr>
        <p:spPr>
          <a:xfrm>
            <a:off x="1795564" y="901452"/>
            <a:ext cx="1041400" cy="279400"/>
          </a:xfrm>
          <a:prstGeom prst="rect">
            <a:avLst/>
          </a:prstGeom>
        </p:spPr>
        <p:txBody>
          <a:bodyPr wrap="square" lIns="0" tIns="0" rIns="0" bIns="0" rtlCol="0" vert="horz">
            <a:spAutoFit/>
          </a:bodyPr>
          <a:lstStyle/>
          <a:p>
            <a:pPr marL="12700">
              <a:lnSpc>
                <a:spcPct val="100000"/>
              </a:lnSpc>
            </a:pPr>
            <a:r>
              <a:rPr dirty="0" sz="2000">
                <a:solidFill>
                  <a:srgbClr val="ED1941"/>
                </a:solidFill>
                <a:latin typeface="微软雅黑"/>
                <a:cs typeface="微软雅黑"/>
              </a:rPr>
              <a:t>技术参数</a:t>
            </a:r>
            <a:endParaRPr sz="2000">
              <a:latin typeface="微软雅黑"/>
              <a:cs typeface="微软雅黑"/>
            </a:endParaRPr>
          </a:p>
        </p:txBody>
      </p:sp>
      <p:sp>
        <p:nvSpPr>
          <p:cNvPr id="162" name="object 162"/>
          <p:cNvSpPr/>
          <p:nvPr/>
        </p:nvSpPr>
        <p:spPr>
          <a:xfrm>
            <a:off x="1818004" y="9171000"/>
            <a:ext cx="4932045" cy="0"/>
          </a:xfrm>
          <a:custGeom>
            <a:avLst/>
            <a:gdLst/>
            <a:ahLst/>
            <a:cxnLst/>
            <a:rect l="l" t="t" r="r" b="b"/>
            <a:pathLst>
              <a:path w="4932045" h="0">
                <a:moveTo>
                  <a:pt x="0" y="0"/>
                </a:moveTo>
                <a:lnTo>
                  <a:pt x="4931994" y="0"/>
                </a:lnTo>
              </a:path>
            </a:pathLst>
          </a:custGeom>
          <a:ln w="54000">
            <a:solidFill>
              <a:srgbClr val="D1D3D4"/>
            </a:solidFill>
          </a:ln>
        </p:spPr>
        <p:txBody>
          <a:bodyPr wrap="square" lIns="0" tIns="0" rIns="0" bIns="0" rtlCol="0"/>
          <a:lstStyle/>
          <a:p/>
        </p:txBody>
      </p:sp>
      <p:sp>
        <p:nvSpPr>
          <p:cNvPr id="163" name="object 163"/>
          <p:cNvSpPr txBox="1">
            <a:spLocks noGrp="1"/>
          </p:cNvSpPr>
          <p:nvPr>
            <p:ph type="sldNum" idx="7" sz="quarter"/>
          </p:nvPr>
        </p:nvSpPr>
        <p:spPr>
          <a:prstGeom prst="rect"/>
        </p:spPr>
        <p:txBody>
          <a:bodyPr wrap="square" lIns="0" tIns="0" rIns="0" bIns="0" rtlCol="0" vert="horz">
            <a:spAutoFit/>
          </a:bodyPr>
          <a:lstStyle/>
          <a:p>
            <a:pPr marL="12700">
              <a:lnSpc>
                <a:spcPct val="100000"/>
              </a:lnSpc>
            </a:pPr>
            <a:r>
              <a:rPr dirty="0" spc="20"/>
              <a:t>-</a:t>
            </a:r>
            <a:r>
              <a:rPr dirty="0"/>
              <a:t>4</a:t>
            </a:r>
            <a:r>
              <a:rPr dirty="0" spc="2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299"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与场景亲密接触</a:t>
            </a:r>
            <a:endParaRPr sz="900">
              <a:latin typeface="黑体"/>
              <a:cs typeface="黑体"/>
            </a:endParaRPr>
          </a:p>
        </p:txBody>
      </p:sp>
      <p:sp>
        <p:nvSpPr>
          <p:cNvPr id="3" name="object 3"/>
          <p:cNvSpPr txBox="1"/>
          <p:nvPr/>
        </p:nvSpPr>
        <p:spPr>
          <a:xfrm>
            <a:off x="1287416"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做方案创新专家</a:t>
            </a:r>
            <a:endParaRPr sz="900">
              <a:latin typeface="黑体"/>
              <a:cs typeface="黑体"/>
            </a:endParaRPr>
          </a:p>
        </p:txBody>
      </p:sp>
      <p:sp>
        <p:nvSpPr>
          <p:cNvPr id="4" name="object 4"/>
          <p:cNvSpPr/>
          <p:nvPr/>
        </p:nvSpPr>
        <p:spPr>
          <a:xfrm>
            <a:off x="1818004" y="899998"/>
            <a:ext cx="875665" cy="424815"/>
          </a:xfrm>
          <a:custGeom>
            <a:avLst/>
            <a:gdLst/>
            <a:ahLst/>
            <a:cxnLst/>
            <a:rect l="l" t="t" r="r" b="b"/>
            <a:pathLst>
              <a:path w="875664" h="424815">
                <a:moveTo>
                  <a:pt x="875296" y="0"/>
                </a:moveTo>
                <a:lnTo>
                  <a:pt x="0" y="0"/>
                </a:lnTo>
                <a:lnTo>
                  <a:pt x="0" y="424624"/>
                </a:lnTo>
                <a:lnTo>
                  <a:pt x="875296" y="424624"/>
                </a:lnTo>
                <a:lnTo>
                  <a:pt x="875296" y="0"/>
                </a:lnTo>
                <a:close/>
              </a:path>
            </a:pathLst>
          </a:custGeom>
          <a:solidFill>
            <a:srgbClr val="ED1941"/>
          </a:solidFill>
        </p:spPr>
        <p:txBody>
          <a:bodyPr wrap="square" lIns="0" tIns="0" rIns="0" bIns="0" rtlCol="0"/>
          <a:lstStyle/>
          <a:p/>
        </p:txBody>
      </p:sp>
      <p:sp>
        <p:nvSpPr>
          <p:cNvPr id="5" name="object 5"/>
          <p:cNvSpPr/>
          <p:nvPr/>
        </p:nvSpPr>
        <p:spPr>
          <a:xfrm>
            <a:off x="2693308" y="899998"/>
            <a:ext cx="0" cy="424815"/>
          </a:xfrm>
          <a:custGeom>
            <a:avLst/>
            <a:gdLst/>
            <a:ahLst/>
            <a:cxnLst/>
            <a:rect l="l" t="t" r="r" b="b"/>
            <a:pathLst>
              <a:path w="0" h="424815">
                <a:moveTo>
                  <a:pt x="0" y="0"/>
                </a:moveTo>
                <a:lnTo>
                  <a:pt x="0" y="424624"/>
                </a:lnTo>
              </a:path>
            </a:pathLst>
          </a:custGeom>
          <a:ln w="3175">
            <a:solidFill>
              <a:srgbClr val="ED1941"/>
            </a:solidFill>
          </a:ln>
        </p:spPr>
        <p:txBody>
          <a:bodyPr wrap="square" lIns="0" tIns="0" rIns="0" bIns="0" rtlCol="0"/>
          <a:lstStyle/>
          <a:p/>
        </p:txBody>
      </p:sp>
      <p:sp>
        <p:nvSpPr>
          <p:cNvPr id="6" name="object 6"/>
          <p:cNvSpPr/>
          <p:nvPr/>
        </p:nvSpPr>
        <p:spPr>
          <a:xfrm>
            <a:off x="2693314" y="899998"/>
            <a:ext cx="808355" cy="424815"/>
          </a:xfrm>
          <a:custGeom>
            <a:avLst/>
            <a:gdLst/>
            <a:ahLst/>
            <a:cxnLst/>
            <a:rect l="l" t="t" r="r" b="b"/>
            <a:pathLst>
              <a:path w="808354" h="424815">
                <a:moveTo>
                  <a:pt x="808024" y="0"/>
                </a:moveTo>
                <a:lnTo>
                  <a:pt x="0" y="0"/>
                </a:lnTo>
                <a:lnTo>
                  <a:pt x="0" y="424624"/>
                </a:lnTo>
                <a:lnTo>
                  <a:pt x="808024" y="424624"/>
                </a:lnTo>
                <a:lnTo>
                  <a:pt x="808024" y="0"/>
                </a:lnTo>
                <a:close/>
              </a:path>
            </a:pathLst>
          </a:custGeom>
          <a:solidFill>
            <a:srgbClr val="ED1941"/>
          </a:solidFill>
        </p:spPr>
        <p:txBody>
          <a:bodyPr wrap="square" lIns="0" tIns="0" rIns="0" bIns="0" rtlCol="0"/>
          <a:lstStyle/>
          <a:p/>
        </p:txBody>
      </p:sp>
      <p:sp>
        <p:nvSpPr>
          <p:cNvPr id="7" name="object 7"/>
          <p:cNvSpPr/>
          <p:nvPr/>
        </p:nvSpPr>
        <p:spPr>
          <a:xfrm>
            <a:off x="3501351" y="899998"/>
            <a:ext cx="808355" cy="424815"/>
          </a:xfrm>
          <a:custGeom>
            <a:avLst/>
            <a:gdLst/>
            <a:ahLst/>
            <a:cxnLst/>
            <a:rect l="l" t="t" r="r" b="b"/>
            <a:pathLst>
              <a:path w="808354" h="424815">
                <a:moveTo>
                  <a:pt x="808037" y="0"/>
                </a:moveTo>
                <a:lnTo>
                  <a:pt x="0" y="0"/>
                </a:lnTo>
                <a:lnTo>
                  <a:pt x="0" y="424624"/>
                </a:lnTo>
                <a:lnTo>
                  <a:pt x="808037" y="424624"/>
                </a:lnTo>
                <a:lnTo>
                  <a:pt x="808037" y="0"/>
                </a:lnTo>
                <a:close/>
              </a:path>
            </a:pathLst>
          </a:custGeom>
          <a:solidFill>
            <a:srgbClr val="ED1941"/>
          </a:solidFill>
        </p:spPr>
        <p:txBody>
          <a:bodyPr wrap="square" lIns="0" tIns="0" rIns="0" bIns="0" rtlCol="0"/>
          <a:lstStyle/>
          <a:p/>
        </p:txBody>
      </p:sp>
      <p:sp>
        <p:nvSpPr>
          <p:cNvPr id="8" name="object 8"/>
          <p:cNvSpPr/>
          <p:nvPr/>
        </p:nvSpPr>
        <p:spPr>
          <a:xfrm>
            <a:off x="4309389" y="899998"/>
            <a:ext cx="808355" cy="424815"/>
          </a:xfrm>
          <a:custGeom>
            <a:avLst/>
            <a:gdLst/>
            <a:ahLst/>
            <a:cxnLst/>
            <a:rect l="l" t="t" r="r" b="b"/>
            <a:pathLst>
              <a:path w="808354" h="424815">
                <a:moveTo>
                  <a:pt x="808037" y="0"/>
                </a:moveTo>
                <a:lnTo>
                  <a:pt x="0" y="0"/>
                </a:lnTo>
                <a:lnTo>
                  <a:pt x="0" y="424624"/>
                </a:lnTo>
                <a:lnTo>
                  <a:pt x="808037" y="424624"/>
                </a:lnTo>
                <a:lnTo>
                  <a:pt x="808037" y="0"/>
                </a:lnTo>
                <a:close/>
              </a:path>
            </a:pathLst>
          </a:custGeom>
          <a:solidFill>
            <a:srgbClr val="ED1941"/>
          </a:solidFill>
        </p:spPr>
        <p:txBody>
          <a:bodyPr wrap="square" lIns="0" tIns="0" rIns="0" bIns="0" rtlCol="0"/>
          <a:lstStyle/>
          <a:p/>
        </p:txBody>
      </p:sp>
      <p:sp>
        <p:nvSpPr>
          <p:cNvPr id="9" name="object 9"/>
          <p:cNvSpPr/>
          <p:nvPr/>
        </p:nvSpPr>
        <p:spPr>
          <a:xfrm>
            <a:off x="5117426" y="899998"/>
            <a:ext cx="808355" cy="424815"/>
          </a:xfrm>
          <a:custGeom>
            <a:avLst/>
            <a:gdLst/>
            <a:ahLst/>
            <a:cxnLst/>
            <a:rect l="l" t="t" r="r" b="b"/>
            <a:pathLst>
              <a:path w="808354" h="424815">
                <a:moveTo>
                  <a:pt x="808037" y="0"/>
                </a:moveTo>
                <a:lnTo>
                  <a:pt x="0" y="0"/>
                </a:lnTo>
                <a:lnTo>
                  <a:pt x="0" y="424624"/>
                </a:lnTo>
                <a:lnTo>
                  <a:pt x="808037" y="424624"/>
                </a:lnTo>
                <a:lnTo>
                  <a:pt x="808037" y="0"/>
                </a:lnTo>
                <a:close/>
              </a:path>
            </a:pathLst>
          </a:custGeom>
          <a:solidFill>
            <a:srgbClr val="ED1941"/>
          </a:solidFill>
        </p:spPr>
        <p:txBody>
          <a:bodyPr wrap="square" lIns="0" tIns="0" rIns="0" bIns="0" rtlCol="0"/>
          <a:lstStyle/>
          <a:p/>
        </p:txBody>
      </p:sp>
      <p:sp>
        <p:nvSpPr>
          <p:cNvPr id="10" name="object 10"/>
          <p:cNvSpPr/>
          <p:nvPr/>
        </p:nvSpPr>
        <p:spPr>
          <a:xfrm>
            <a:off x="5925477" y="899998"/>
            <a:ext cx="808355" cy="424815"/>
          </a:xfrm>
          <a:custGeom>
            <a:avLst/>
            <a:gdLst/>
            <a:ahLst/>
            <a:cxnLst/>
            <a:rect l="l" t="t" r="r" b="b"/>
            <a:pathLst>
              <a:path w="808354" h="424815">
                <a:moveTo>
                  <a:pt x="808037" y="0"/>
                </a:moveTo>
                <a:lnTo>
                  <a:pt x="0" y="0"/>
                </a:lnTo>
                <a:lnTo>
                  <a:pt x="0" y="424624"/>
                </a:lnTo>
                <a:lnTo>
                  <a:pt x="808037" y="424624"/>
                </a:lnTo>
                <a:lnTo>
                  <a:pt x="808037" y="0"/>
                </a:lnTo>
                <a:close/>
              </a:path>
            </a:pathLst>
          </a:custGeom>
          <a:solidFill>
            <a:srgbClr val="ED1941"/>
          </a:solidFill>
        </p:spPr>
        <p:txBody>
          <a:bodyPr wrap="square" lIns="0" tIns="0" rIns="0" bIns="0" rtlCol="0"/>
          <a:lstStyle/>
          <a:p/>
        </p:txBody>
      </p:sp>
      <p:sp>
        <p:nvSpPr>
          <p:cNvPr id="11" name="object 11"/>
          <p:cNvSpPr/>
          <p:nvPr/>
        </p:nvSpPr>
        <p:spPr>
          <a:xfrm>
            <a:off x="2693301" y="5897156"/>
            <a:ext cx="4040504" cy="3420110"/>
          </a:xfrm>
          <a:custGeom>
            <a:avLst/>
            <a:gdLst/>
            <a:ahLst/>
            <a:cxnLst/>
            <a:rect l="l" t="t" r="r" b="b"/>
            <a:pathLst>
              <a:path w="4040504" h="3420109">
                <a:moveTo>
                  <a:pt x="4040212" y="0"/>
                </a:moveTo>
                <a:lnTo>
                  <a:pt x="12" y="0"/>
                </a:lnTo>
                <a:lnTo>
                  <a:pt x="0" y="3419995"/>
                </a:lnTo>
                <a:lnTo>
                  <a:pt x="4040212" y="3419995"/>
                </a:lnTo>
                <a:lnTo>
                  <a:pt x="4040212" y="0"/>
                </a:lnTo>
                <a:close/>
              </a:path>
            </a:pathLst>
          </a:custGeom>
          <a:solidFill>
            <a:srgbClr val="FFFFFF"/>
          </a:solidFill>
        </p:spPr>
        <p:txBody>
          <a:bodyPr wrap="square" lIns="0" tIns="0" rIns="0" bIns="0" rtlCol="0"/>
          <a:lstStyle/>
          <a:p/>
        </p:txBody>
      </p:sp>
      <p:sp>
        <p:nvSpPr>
          <p:cNvPr id="12" name="object 12"/>
          <p:cNvSpPr/>
          <p:nvPr/>
        </p:nvSpPr>
        <p:spPr>
          <a:xfrm>
            <a:off x="1818004" y="5897156"/>
            <a:ext cx="445134" cy="2893695"/>
          </a:xfrm>
          <a:custGeom>
            <a:avLst/>
            <a:gdLst/>
            <a:ahLst/>
            <a:cxnLst/>
            <a:rect l="l" t="t" r="r" b="b"/>
            <a:pathLst>
              <a:path w="445135" h="2893695">
                <a:moveTo>
                  <a:pt x="444512" y="0"/>
                </a:moveTo>
                <a:lnTo>
                  <a:pt x="0" y="0"/>
                </a:lnTo>
                <a:lnTo>
                  <a:pt x="0" y="2893593"/>
                </a:lnTo>
                <a:lnTo>
                  <a:pt x="444512" y="2893593"/>
                </a:lnTo>
                <a:lnTo>
                  <a:pt x="444512" y="0"/>
                </a:lnTo>
                <a:close/>
              </a:path>
            </a:pathLst>
          </a:custGeom>
          <a:solidFill>
            <a:srgbClr val="FFFFFF"/>
          </a:solidFill>
        </p:spPr>
        <p:txBody>
          <a:bodyPr wrap="square" lIns="0" tIns="0" rIns="0" bIns="0" rtlCol="0"/>
          <a:lstStyle/>
          <a:p/>
        </p:txBody>
      </p:sp>
      <p:sp>
        <p:nvSpPr>
          <p:cNvPr id="13" name="object 13"/>
          <p:cNvSpPr/>
          <p:nvPr/>
        </p:nvSpPr>
        <p:spPr>
          <a:xfrm>
            <a:off x="2262517" y="5897156"/>
            <a:ext cx="431165" cy="2893695"/>
          </a:xfrm>
          <a:custGeom>
            <a:avLst/>
            <a:gdLst/>
            <a:ahLst/>
            <a:cxnLst/>
            <a:rect l="l" t="t" r="r" b="b"/>
            <a:pathLst>
              <a:path w="431164" h="2893695">
                <a:moveTo>
                  <a:pt x="430783" y="0"/>
                </a:moveTo>
                <a:lnTo>
                  <a:pt x="0" y="0"/>
                </a:lnTo>
                <a:lnTo>
                  <a:pt x="0" y="2893593"/>
                </a:lnTo>
                <a:lnTo>
                  <a:pt x="430783" y="2893593"/>
                </a:lnTo>
                <a:lnTo>
                  <a:pt x="430783" y="0"/>
                </a:lnTo>
                <a:close/>
              </a:path>
            </a:pathLst>
          </a:custGeom>
          <a:solidFill>
            <a:srgbClr val="FFFFFF"/>
          </a:solidFill>
        </p:spPr>
        <p:txBody>
          <a:bodyPr wrap="square" lIns="0" tIns="0" rIns="0" bIns="0" rtlCol="0"/>
          <a:lstStyle/>
          <a:p/>
        </p:txBody>
      </p:sp>
      <p:sp>
        <p:nvSpPr>
          <p:cNvPr id="14" name="object 14"/>
          <p:cNvSpPr/>
          <p:nvPr/>
        </p:nvSpPr>
        <p:spPr>
          <a:xfrm>
            <a:off x="2693308" y="5897550"/>
            <a:ext cx="0" cy="2893060"/>
          </a:xfrm>
          <a:custGeom>
            <a:avLst/>
            <a:gdLst/>
            <a:ahLst/>
            <a:cxnLst/>
            <a:rect l="l" t="t" r="r" b="b"/>
            <a:pathLst>
              <a:path w="0" h="2893059">
                <a:moveTo>
                  <a:pt x="0" y="0"/>
                </a:moveTo>
                <a:lnTo>
                  <a:pt x="0" y="2893060"/>
                </a:lnTo>
              </a:path>
            </a:pathLst>
          </a:custGeom>
          <a:ln w="3175">
            <a:solidFill>
              <a:srgbClr val="FFFFFF"/>
            </a:solidFill>
          </a:ln>
        </p:spPr>
        <p:txBody>
          <a:bodyPr wrap="square" lIns="0" tIns="0" rIns="0" bIns="0" rtlCol="0"/>
          <a:lstStyle/>
          <a:p/>
        </p:txBody>
      </p:sp>
      <p:sp>
        <p:nvSpPr>
          <p:cNvPr id="15" name="object 15"/>
          <p:cNvSpPr/>
          <p:nvPr/>
        </p:nvSpPr>
        <p:spPr>
          <a:xfrm>
            <a:off x="2693308" y="1326413"/>
            <a:ext cx="0" cy="1238250"/>
          </a:xfrm>
          <a:custGeom>
            <a:avLst/>
            <a:gdLst/>
            <a:ahLst/>
            <a:cxnLst/>
            <a:rect l="l" t="t" r="r" b="b"/>
            <a:pathLst>
              <a:path w="0" h="1238250">
                <a:moveTo>
                  <a:pt x="0" y="1238046"/>
                </a:moveTo>
                <a:lnTo>
                  <a:pt x="0" y="0"/>
                </a:lnTo>
              </a:path>
            </a:pathLst>
          </a:custGeom>
          <a:ln w="5397">
            <a:solidFill>
              <a:srgbClr val="D1D3D4"/>
            </a:solidFill>
          </a:ln>
        </p:spPr>
        <p:txBody>
          <a:bodyPr wrap="square" lIns="0" tIns="0" rIns="0" bIns="0" rtlCol="0"/>
          <a:lstStyle/>
          <a:p/>
        </p:txBody>
      </p:sp>
      <p:sp>
        <p:nvSpPr>
          <p:cNvPr id="16" name="object 16"/>
          <p:cNvSpPr/>
          <p:nvPr/>
        </p:nvSpPr>
        <p:spPr>
          <a:xfrm>
            <a:off x="1817999" y="2567160"/>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17" name="object 17"/>
          <p:cNvSpPr/>
          <p:nvPr/>
        </p:nvSpPr>
        <p:spPr>
          <a:xfrm>
            <a:off x="2262516" y="2567160"/>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18" name="object 18"/>
          <p:cNvSpPr/>
          <p:nvPr/>
        </p:nvSpPr>
        <p:spPr>
          <a:xfrm>
            <a:off x="2693308" y="2567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19" name="object 19"/>
          <p:cNvSpPr/>
          <p:nvPr/>
        </p:nvSpPr>
        <p:spPr>
          <a:xfrm>
            <a:off x="2693308" y="2569863"/>
            <a:ext cx="0" cy="354965"/>
          </a:xfrm>
          <a:custGeom>
            <a:avLst/>
            <a:gdLst/>
            <a:ahLst/>
            <a:cxnLst/>
            <a:rect l="l" t="t" r="r" b="b"/>
            <a:pathLst>
              <a:path w="0" h="354964">
                <a:moveTo>
                  <a:pt x="0" y="354596"/>
                </a:moveTo>
                <a:lnTo>
                  <a:pt x="0" y="0"/>
                </a:lnTo>
              </a:path>
            </a:pathLst>
          </a:custGeom>
          <a:ln w="5397">
            <a:solidFill>
              <a:srgbClr val="D1D3D4"/>
            </a:solidFill>
          </a:ln>
        </p:spPr>
        <p:txBody>
          <a:bodyPr wrap="square" lIns="0" tIns="0" rIns="0" bIns="0" rtlCol="0"/>
          <a:lstStyle/>
          <a:p/>
        </p:txBody>
      </p:sp>
      <p:sp>
        <p:nvSpPr>
          <p:cNvPr id="20" name="object 20"/>
          <p:cNvSpPr/>
          <p:nvPr/>
        </p:nvSpPr>
        <p:spPr>
          <a:xfrm>
            <a:off x="3501349" y="2567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1" name="object 21"/>
          <p:cNvSpPr/>
          <p:nvPr/>
        </p:nvSpPr>
        <p:spPr>
          <a:xfrm>
            <a:off x="4309390" y="2567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2" name="object 22"/>
          <p:cNvSpPr/>
          <p:nvPr/>
        </p:nvSpPr>
        <p:spPr>
          <a:xfrm>
            <a:off x="5117433" y="2567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3" name="object 23"/>
          <p:cNvSpPr/>
          <p:nvPr/>
        </p:nvSpPr>
        <p:spPr>
          <a:xfrm>
            <a:off x="5925474" y="2567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4" name="object 24"/>
          <p:cNvSpPr/>
          <p:nvPr/>
        </p:nvSpPr>
        <p:spPr>
          <a:xfrm>
            <a:off x="1817999" y="2927159"/>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25" name="object 25"/>
          <p:cNvSpPr/>
          <p:nvPr/>
        </p:nvSpPr>
        <p:spPr>
          <a:xfrm>
            <a:off x="2262516" y="2927159"/>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26" name="object 26"/>
          <p:cNvSpPr/>
          <p:nvPr/>
        </p:nvSpPr>
        <p:spPr>
          <a:xfrm>
            <a:off x="2693308" y="2927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7" name="object 27"/>
          <p:cNvSpPr/>
          <p:nvPr/>
        </p:nvSpPr>
        <p:spPr>
          <a:xfrm>
            <a:off x="2693308" y="2929857"/>
            <a:ext cx="0" cy="1273175"/>
          </a:xfrm>
          <a:custGeom>
            <a:avLst/>
            <a:gdLst/>
            <a:ahLst/>
            <a:cxnLst/>
            <a:rect l="l" t="t" r="r" b="b"/>
            <a:pathLst>
              <a:path w="0" h="1273175">
                <a:moveTo>
                  <a:pt x="0" y="1272603"/>
                </a:moveTo>
                <a:lnTo>
                  <a:pt x="0" y="0"/>
                </a:lnTo>
              </a:path>
            </a:pathLst>
          </a:custGeom>
          <a:ln w="5397">
            <a:solidFill>
              <a:srgbClr val="D1D3D4"/>
            </a:solidFill>
          </a:ln>
        </p:spPr>
        <p:txBody>
          <a:bodyPr wrap="square" lIns="0" tIns="0" rIns="0" bIns="0" rtlCol="0"/>
          <a:lstStyle/>
          <a:p/>
        </p:txBody>
      </p:sp>
      <p:sp>
        <p:nvSpPr>
          <p:cNvPr id="28" name="object 28"/>
          <p:cNvSpPr/>
          <p:nvPr/>
        </p:nvSpPr>
        <p:spPr>
          <a:xfrm>
            <a:off x="3501349" y="2927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29" name="object 29"/>
          <p:cNvSpPr/>
          <p:nvPr/>
        </p:nvSpPr>
        <p:spPr>
          <a:xfrm>
            <a:off x="4309390" y="2927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0" name="object 30"/>
          <p:cNvSpPr/>
          <p:nvPr/>
        </p:nvSpPr>
        <p:spPr>
          <a:xfrm>
            <a:off x="5117433" y="2927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1" name="object 31"/>
          <p:cNvSpPr/>
          <p:nvPr/>
        </p:nvSpPr>
        <p:spPr>
          <a:xfrm>
            <a:off x="5925474" y="2927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2" name="object 32"/>
          <p:cNvSpPr/>
          <p:nvPr/>
        </p:nvSpPr>
        <p:spPr>
          <a:xfrm>
            <a:off x="1817999" y="4205159"/>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33" name="object 33"/>
          <p:cNvSpPr/>
          <p:nvPr/>
        </p:nvSpPr>
        <p:spPr>
          <a:xfrm>
            <a:off x="2262516" y="4205159"/>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34" name="object 34"/>
          <p:cNvSpPr/>
          <p:nvPr/>
        </p:nvSpPr>
        <p:spPr>
          <a:xfrm>
            <a:off x="2693308" y="4205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5" name="object 35"/>
          <p:cNvSpPr/>
          <p:nvPr/>
        </p:nvSpPr>
        <p:spPr>
          <a:xfrm>
            <a:off x="2693308" y="4207864"/>
            <a:ext cx="0" cy="1254760"/>
          </a:xfrm>
          <a:custGeom>
            <a:avLst/>
            <a:gdLst/>
            <a:ahLst/>
            <a:cxnLst/>
            <a:rect l="l" t="t" r="r" b="b"/>
            <a:pathLst>
              <a:path w="0" h="1254760">
                <a:moveTo>
                  <a:pt x="0" y="1254594"/>
                </a:moveTo>
                <a:lnTo>
                  <a:pt x="0" y="0"/>
                </a:lnTo>
              </a:path>
            </a:pathLst>
          </a:custGeom>
          <a:ln w="5397">
            <a:solidFill>
              <a:srgbClr val="D1D3D4"/>
            </a:solidFill>
          </a:ln>
        </p:spPr>
        <p:txBody>
          <a:bodyPr wrap="square" lIns="0" tIns="0" rIns="0" bIns="0" rtlCol="0"/>
          <a:lstStyle/>
          <a:p/>
        </p:txBody>
      </p:sp>
      <p:sp>
        <p:nvSpPr>
          <p:cNvPr id="36" name="object 36"/>
          <p:cNvSpPr/>
          <p:nvPr/>
        </p:nvSpPr>
        <p:spPr>
          <a:xfrm>
            <a:off x="3501349" y="4205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7" name="object 37"/>
          <p:cNvSpPr/>
          <p:nvPr/>
        </p:nvSpPr>
        <p:spPr>
          <a:xfrm>
            <a:off x="4309390" y="4205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8" name="object 38"/>
          <p:cNvSpPr/>
          <p:nvPr/>
        </p:nvSpPr>
        <p:spPr>
          <a:xfrm>
            <a:off x="5117433" y="4205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39" name="object 39"/>
          <p:cNvSpPr/>
          <p:nvPr/>
        </p:nvSpPr>
        <p:spPr>
          <a:xfrm>
            <a:off x="5925474" y="4205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0" name="object 40"/>
          <p:cNvSpPr/>
          <p:nvPr/>
        </p:nvSpPr>
        <p:spPr>
          <a:xfrm>
            <a:off x="1817999" y="5465160"/>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41" name="object 41"/>
          <p:cNvSpPr/>
          <p:nvPr/>
        </p:nvSpPr>
        <p:spPr>
          <a:xfrm>
            <a:off x="2262516" y="5465160"/>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42" name="object 42"/>
          <p:cNvSpPr/>
          <p:nvPr/>
        </p:nvSpPr>
        <p:spPr>
          <a:xfrm>
            <a:off x="2693308" y="5465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3" name="object 43"/>
          <p:cNvSpPr/>
          <p:nvPr/>
        </p:nvSpPr>
        <p:spPr>
          <a:xfrm>
            <a:off x="2693308" y="5467855"/>
            <a:ext cx="0" cy="210820"/>
          </a:xfrm>
          <a:custGeom>
            <a:avLst/>
            <a:gdLst/>
            <a:ahLst/>
            <a:cxnLst/>
            <a:rect l="l" t="t" r="r" b="b"/>
            <a:pathLst>
              <a:path w="0" h="210820">
                <a:moveTo>
                  <a:pt x="0" y="210604"/>
                </a:moveTo>
                <a:lnTo>
                  <a:pt x="0" y="0"/>
                </a:lnTo>
              </a:path>
            </a:pathLst>
          </a:custGeom>
          <a:ln w="5397">
            <a:solidFill>
              <a:srgbClr val="D1D3D4"/>
            </a:solidFill>
          </a:ln>
        </p:spPr>
        <p:txBody>
          <a:bodyPr wrap="square" lIns="0" tIns="0" rIns="0" bIns="0" rtlCol="0"/>
          <a:lstStyle/>
          <a:p/>
        </p:txBody>
      </p:sp>
      <p:sp>
        <p:nvSpPr>
          <p:cNvPr id="44" name="object 44"/>
          <p:cNvSpPr/>
          <p:nvPr/>
        </p:nvSpPr>
        <p:spPr>
          <a:xfrm>
            <a:off x="3501349" y="5465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5" name="object 45"/>
          <p:cNvSpPr/>
          <p:nvPr/>
        </p:nvSpPr>
        <p:spPr>
          <a:xfrm>
            <a:off x="4309390" y="5465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6" name="object 46"/>
          <p:cNvSpPr/>
          <p:nvPr/>
        </p:nvSpPr>
        <p:spPr>
          <a:xfrm>
            <a:off x="5117433" y="5465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7" name="object 47"/>
          <p:cNvSpPr/>
          <p:nvPr/>
        </p:nvSpPr>
        <p:spPr>
          <a:xfrm>
            <a:off x="5925474" y="5465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48" name="object 48"/>
          <p:cNvSpPr/>
          <p:nvPr/>
        </p:nvSpPr>
        <p:spPr>
          <a:xfrm>
            <a:off x="1817999" y="5681159"/>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49" name="object 49"/>
          <p:cNvSpPr/>
          <p:nvPr/>
        </p:nvSpPr>
        <p:spPr>
          <a:xfrm>
            <a:off x="2262516" y="5681159"/>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50" name="object 50"/>
          <p:cNvSpPr/>
          <p:nvPr/>
        </p:nvSpPr>
        <p:spPr>
          <a:xfrm>
            <a:off x="2693308" y="5681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51" name="object 51"/>
          <p:cNvSpPr/>
          <p:nvPr/>
        </p:nvSpPr>
        <p:spPr>
          <a:xfrm>
            <a:off x="2693308" y="5683856"/>
            <a:ext cx="0" cy="210820"/>
          </a:xfrm>
          <a:custGeom>
            <a:avLst/>
            <a:gdLst/>
            <a:ahLst/>
            <a:cxnLst/>
            <a:rect l="l" t="t" r="r" b="b"/>
            <a:pathLst>
              <a:path w="0" h="210820">
                <a:moveTo>
                  <a:pt x="0" y="210604"/>
                </a:moveTo>
                <a:lnTo>
                  <a:pt x="0" y="0"/>
                </a:lnTo>
              </a:path>
            </a:pathLst>
          </a:custGeom>
          <a:ln w="5397">
            <a:solidFill>
              <a:srgbClr val="D1D3D4"/>
            </a:solidFill>
          </a:ln>
        </p:spPr>
        <p:txBody>
          <a:bodyPr wrap="square" lIns="0" tIns="0" rIns="0" bIns="0" rtlCol="0"/>
          <a:lstStyle/>
          <a:p/>
        </p:txBody>
      </p:sp>
      <p:sp>
        <p:nvSpPr>
          <p:cNvPr id="52" name="object 52"/>
          <p:cNvSpPr/>
          <p:nvPr/>
        </p:nvSpPr>
        <p:spPr>
          <a:xfrm>
            <a:off x="3501349" y="5681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53" name="object 53"/>
          <p:cNvSpPr/>
          <p:nvPr/>
        </p:nvSpPr>
        <p:spPr>
          <a:xfrm>
            <a:off x="4309390" y="5681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54" name="object 54"/>
          <p:cNvSpPr/>
          <p:nvPr/>
        </p:nvSpPr>
        <p:spPr>
          <a:xfrm>
            <a:off x="5117433" y="5681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55" name="object 55"/>
          <p:cNvSpPr/>
          <p:nvPr/>
        </p:nvSpPr>
        <p:spPr>
          <a:xfrm>
            <a:off x="5925474" y="5681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56" name="object 56"/>
          <p:cNvSpPr/>
          <p:nvPr/>
        </p:nvSpPr>
        <p:spPr>
          <a:xfrm>
            <a:off x="1817999" y="5897160"/>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57" name="object 57"/>
          <p:cNvSpPr/>
          <p:nvPr/>
        </p:nvSpPr>
        <p:spPr>
          <a:xfrm>
            <a:off x="2262516" y="5897160"/>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58" name="object 58"/>
          <p:cNvSpPr/>
          <p:nvPr/>
        </p:nvSpPr>
        <p:spPr>
          <a:xfrm>
            <a:off x="2693308" y="5897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59" name="object 59"/>
          <p:cNvSpPr/>
          <p:nvPr/>
        </p:nvSpPr>
        <p:spPr>
          <a:xfrm>
            <a:off x="3501349" y="5897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0" name="object 60"/>
          <p:cNvSpPr/>
          <p:nvPr/>
        </p:nvSpPr>
        <p:spPr>
          <a:xfrm>
            <a:off x="4309390" y="5897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1" name="object 61"/>
          <p:cNvSpPr/>
          <p:nvPr/>
        </p:nvSpPr>
        <p:spPr>
          <a:xfrm>
            <a:off x="5117433" y="5897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2" name="object 62"/>
          <p:cNvSpPr/>
          <p:nvPr/>
        </p:nvSpPr>
        <p:spPr>
          <a:xfrm>
            <a:off x="5925474" y="589716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3" name="object 63"/>
          <p:cNvSpPr/>
          <p:nvPr/>
        </p:nvSpPr>
        <p:spPr>
          <a:xfrm>
            <a:off x="1817999" y="8790753"/>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64" name="object 64"/>
          <p:cNvSpPr/>
          <p:nvPr/>
        </p:nvSpPr>
        <p:spPr>
          <a:xfrm>
            <a:off x="2262516" y="8790753"/>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65" name="object 65"/>
          <p:cNvSpPr/>
          <p:nvPr/>
        </p:nvSpPr>
        <p:spPr>
          <a:xfrm>
            <a:off x="2693308" y="8790753"/>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6" name="object 66"/>
          <p:cNvSpPr/>
          <p:nvPr/>
        </p:nvSpPr>
        <p:spPr>
          <a:xfrm>
            <a:off x="2693308" y="8793454"/>
            <a:ext cx="0" cy="521334"/>
          </a:xfrm>
          <a:custGeom>
            <a:avLst/>
            <a:gdLst/>
            <a:ahLst/>
            <a:cxnLst/>
            <a:rect l="l" t="t" r="r" b="b"/>
            <a:pathLst>
              <a:path w="0" h="521334">
                <a:moveTo>
                  <a:pt x="0" y="521004"/>
                </a:moveTo>
                <a:lnTo>
                  <a:pt x="0" y="0"/>
                </a:lnTo>
              </a:path>
            </a:pathLst>
          </a:custGeom>
          <a:ln w="5397">
            <a:solidFill>
              <a:srgbClr val="D1D3D4"/>
            </a:solidFill>
          </a:ln>
        </p:spPr>
        <p:txBody>
          <a:bodyPr wrap="square" lIns="0" tIns="0" rIns="0" bIns="0" rtlCol="0"/>
          <a:lstStyle/>
          <a:p/>
        </p:txBody>
      </p:sp>
      <p:sp>
        <p:nvSpPr>
          <p:cNvPr id="67" name="object 67"/>
          <p:cNvSpPr/>
          <p:nvPr/>
        </p:nvSpPr>
        <p:spPr>
          <a:xfrm>
            <a:off x="3501349" y="8790753"/>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8" name="object 68"/>
          <p:cNvSpPr/>
          <p:nvPr/>
        </p:nvSpPr>
        <p:spPr>
          <a:xfrm>
            <a:off x="4309390" y="8790753"/>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69" name="object 69"/>
          <p:cNvSpPr/>
          <p:nvPr/>
        </p:nvSpPr>
        <p:spPr>
          <a:xfrm>
            <a:off x="5117433" y="8790753"/>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0" name="object 70"/>
          <p:cNvSpPr/>
          <p:nvPr/>
        </p:nvSpPr>
        <p:spPr>
          <a:xfrm>
            <a:off x="5925474" y="8790753"/>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1" name="object 71"/>
          <p:cNvSpPr/>
          <p:nvPr/>
        </p:nvSpPr>
        <p:spPr>
          <a:xfrm>
            <a:off x="1817999" y="9317159"/>
            <a:ext cx="445134" cy="0"/>
          </a:xfrm>
          <a:custGeom>
            <a:avLst/>
            <a:gdLst/>
            <a:ahLst/>
            <a:cxnLst/>
            <a:rect l="l" t="t" r="r" b="b"/>
            <a:pathLst>
              <a:path w="445135" h="0">
                <a:moveTo>
                  <a:pt x="0" y="0"/>
                </a:moveTo>
                <a:lnTo>
                  <a:pt x="444512" y="0"/>
                </a:lnTo>
              </a:path>
            </a:pathLst>
          </a:custGeom>
          <a:ln w="5397">
            <a:solidFill>
              <a:srgbClr val="D1D3D4"/>
            </a:solidFill>
          </a:ln>
        </p:spPr>
        <p:txBody>
          <a:bodyPr wrap="square" lIns="0" tIns="0" rIns="0" bIns="0" rtlCol="0"/>
          <a:lstStyle/>
          <a:p/>
        </p:txBody>
      </p:sp>
      <p:sp>
        <p:nvSpPr>
          <p:cNvPr id="72" name="object 72"/>
          <p:cNvSpPr/>
          <p:nvPr/>
        </p:nvSpPr>
        <p:spPr>
          <a:xfrm>
            <a:off x="2262516" y="9317159"/>
            <a:ext cx="431165" cy="0"/>
          </a:xfrm>
          <a:custGeom>
            <a:avLst/>
            <a:gdLst/>
            <a:ahLst/>
            <a:cxnLst/>
            <a:rect l="l" t="t" r="r" b="b"/>
            <a:pathLst>
              <a:path w="431164" h="0">
                <a:moveTo>
                  <a:pt x="0" y="0"/>
                </a:moveTo>
                <a:lnTo>
                  <a:pt x="430796" y="0"/>
                </a:lnTo>
              </a:path>
            </a:pathLst>
          </a:custGeom>
          <a:ln w="5397">
            <a:solidFill>
              <a:srgbClr val="D1D3D4"/>
            </a:solidFill>
          </a:ln>
        </p:spPr>
        <p:txBody>
          <a:bodyPr wrap="square" lIns="0" tIns="0" rIns="0" bIns="0" rtlCol="0"/>
          <a:lstStyle/>
          <a:p/>
        </p:txBody>
      </p:sp>
      <p:sp>
        <p:nvSpPr>
          <p:cNvPr id="73" name="object 73"/>
          <p:cNvSpPr/>
          <p:nvPr/>
        </p:nvSpPr>
        <p:spPr>
          <a:xfrm>
            <a:off x="2693308" y="9317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4" name="object 74"/>
          <p:cNvSpPr/>
          <p:nvPr/>
        </p:nvSpPr>
        <p:spPr>
          <a:xfrm>
            <a:off x="3501349" y="9317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5" name="object 75"/>
          <p:cNvSpPr/>
          <p:nvPr/>
        </p:nvSpPr>
        <p:spPr>
          <a:xfrm>
            <a:off x="4309390" y="9317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6" name="object 76"/>
          <p:cNvSpPr/>
          <p:nvPr/>
        </p:nvSpPr>
        <p:spPr>
          <a:xfrm>
            <a:off x="5117433" y="9317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7" name="object 77"/>
          <p:cNvSpPr/>
          <p:nvPr/>
        </p:nvSpPr>
        <p:spPr>
          <a:xfrm>
            <a:off x="5925474" y="9317159"/>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78" name="object 78"/>
          <p:cNvSpPr/>
          <p:nvPr/>
        </p:nvSpPr>
        <p:spPr>
          <a:xfrm>
            <a:off x="2262516" y="5899858"/>
            <a:ext cx="0" cy="1814195"/>
          </a:xfrm>
          <a:custGeom>
            <a:avLst/>
            <a:gdLst/>
            <a:ahLst/>
            <a:cxnLst/>
            <a:rect l="l" t="t" r="r" b="b"/>
            <a:pathLst>
              <a:path w="0" h="1814195">
                <a:moveTo>
                  <a:pt x="0" y="1813610"/>
                </a:moveTo>
                <a:lnTo>
                  <a:pt x="0" y="0"/>
                </a:lnTo>
              </a:path>
            </a:pathLst>
          </a:custGeom>
          <a:ln w="5397">
            <a:solidFill>
              <a:srgbClr val="D1D3D4"/>
            </a:solidFill>
          </a:ln>
        </p:spPr>
        <p:txBody>
          <a:bodyPr wrap="square" lIns="0" tIns="0" rIns="0" bIns="0" rtlCol="0"/>
          <a:lstStyle/>
          <a:p/>
        </p:txBody>
      </p:sp>
      <p:sp>
        <p:nvSpPr>
          <p:cNvPr id="79" name="object 79"/>
          <p:cNvSpPr/>
          <p:nvPr/>
        </p:nvSpPr>
        <p:spPr>
          <a:xfrm>
            <a:off x="2693308" y="5899858"/>
            <a:ext cx="0" cy="1814195"/>
          </a:xfrm>
          <a:custGeom>
            <a:avLst/>
            <a:gdLst/>
            <a:ahLst/>
            <a:cxnLst/>
            <a:rect l="l" t="t" r="r" b="b"/>
            <a:pathLst>
              <a:path w="0" h="1814195">
                <a:moveTo>
                  <a:pt x="0" y="1813610"/>
                </a:moveTo>
                <a:lnTo>
                  <a:pt x="0" y="0"/>
                </a:lnTo>
              </a:path>
            </a:pathLst>
          </a:custGeom>
          <a:ln w="5397">
            <a:solidFill>
              <a:srgbClr val="D1D3D4"/>
            </a:solidFill>
          </a:ln>
        </p:spPr>
        <p:txBody>
          <a:bodyPr wrap="square" lIns="0" tIns="0" rIns="0" bIns="0" rtlCol="0"/>
          <a:lstStyle/>
          <a:p/>
        </p:txBody>
      </p:sp>
      <p:sp>
        <p:nvSpPr>
          <p:cNvPr id="80" name="object 80"/>
          <p:cNvSpPr/>
          <p:nvPr/>
        </p:nvSpPr>
        <p:spPr>
          <a:xfrm>
            <a:off x="2259816" y="7716170"/>
            <a:ext cx="433705" cy="0"/>
          </a:xfrm>
          <a:custGeom>
            <a:avLst/>
            <a:gdLst/>
            <a:ahLst/>
            <a:cxnLst/>
            <a:rect l="l" t="t" r="r" b="b"/>
            <a:pathLst>
              <a:path w="433705" h="0">
                <a:moveTo>
                  <a:pt x="0" y="0"/>
                </a:moveTo>
                <a:lnTo>
                  <a:pt x="433489" y="0"/>
                </a:lnTo>
              </a:path>
            </a:pathLst>
          </a:custGeom>
          <a:ln w="5397">
            <a:solidFill>
              <a:srgbClr val="D1D3D4"/>
            </a:solidFill>
          </a:ln>
        </p:spPr>
        <p:txBody>
          <a:bodyPr wrap="square" lIns="0" tIns="0" rIns="0" bIns="0" rtlCol="0"/>
          <a:lstStyle/>
          <a:p/>
        </p:txBody>
      </p:sp>
      <p:sp>
        <p:nvSpPr>
          <p:cNvPr id="81" name="object 81"/>
          <p:cNvSpPr/>
          <p:nvPr/>
        </p:nvSpPr>
        <p:spPr>
          <a:xfrm>
            <a:off x="2262516" y="7718866"/>
            <a:ext cx="0" cy="1069340"/>
          </a:xfrm>
          <a:custGeom>
            <a:avLst/>
            <a:gdLst/>
            <a:ahLst/>
            <a:cxnLst/>
            <a:rect l="l" t="t" r="r" b="b"/>
            <a:pathLst>
              <a:path w="0" h="1069340">
                <a:moveTo>
                  <a:pt x="0" y="1069187"/>
                </a:moveTo>
                <a:lnTo>
                  <a:pt x="0" y="0"/>
                </a:lnTo>
              </a:path>
            </a:pathLst>
          </a:custGeom>
          <a:ln w="5397">
            <a:solidFill>
              <a:srgbClr val="D1D3D4"/>
            </a:solidFill>
          </a:ln>
        </p:spPr>
        <p:txBody>
          <a:bodyPr wrap="square" lIns="0" tIns="0" rIns="0" bIns="0" rtlCol="0"/>
          <a:lstStyle/>
          <a:p/>
        </p:txBody>
      </p:sp>
      <p:sp>
        <p:nvSpPr>
          <p:cNvPr id="82" name="object 82"/>
          <p:cNvSpPr/>
          <p:nvPr/>
        </p:nvSpPr>
        <p:spPr>
          <a:xfrm>
            <a:off x="2693308" y="771617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3" name="object 83"/>
          <p:cNvSpPr/>
          <p:nvPr/>
        </p:nvSpPr>
        <p:spPr>
          <a:xfrm>
            <a:off x="2693308" y="7718866"/>
            <a:ext cx="0" cy="1069340"/>
          </a:xfrm>
          <a:custGeom>
            <a:avLst/>
            <a:gdLst/>
            <a:ahLst/>
            <a:cxnLst/>
            <a:rect l="l" t="t" r="r" b="b"/>
            <a:pathLst>
              <a:path w="0" h="1069340">
                <a:moveTo>
                  <a:pt x="0" y="1069187"/>
                </a:moveTo>
                <a:lnTo>
                  <a:pt x="0" y="0"/>
                </a:lnTo>
              </a:path>
            </a:pathLst>
          </a:custGeom>
          <a:ln w="5397">
            <a:solidFill>
              <a:srgbClr val="D1D3D4"/>
            </a:solidFill>
          </a:ln>
        </p:spPr>
        <p:txBody>
          <a:bodyPr wrap="square" lIns="0" tIns="0" rIns="0" bIns="0" rtlCol="0"/>
          <a:lstStyle/>
          <a:p/>
        </p:txBody>
      </p:sp>
      <p:sp>
        <p:nvSpPr>
          <p:cNvPr id="84" name="object 84"/>
          <p:cNvSpPr/>
          <p:nvPr/>
        </p:nvSpPr>
        <p:spPr>
          <a:xfrm>
            <a:off x="3501349" y="771617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5" name="object 85"/>
          <p:cNvSpPr/>
          <p:nvPr/>
        </p:nvSpPr>
        <p:spPr>
          <a:xfrm>
            <a:off x="4309390" y="771617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6" name="object 86"/>
          <p:cNvSpPr/>
          <p:nvPr/>
        </p:nvSpPr>
        <p:spPr>
          <a:xfrm>
            <a:off x="5117433" y="771617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7" name="object 87"/>
          <p:cNvSpPr/>
          <p:nvPr/>
        </p:nvSpPr>
        <p:spPr>
          <a:xfrm>
            <a:off x="5925474" y="7716170"/>
            <a:ext cx="808355" cy="0"/>
          </a:xfrm>
          <a:custGeom>
            <a:avLst/>
            <a:gdLst/>
            <a:ahLst/>
            <a:cxnLst/>
            <a:rect l="l" t="t" r="r" b="b"/>
            <a:pathLst>
              <a:path w="808354" h="0">
                <a:moveTo>
                  <a:pt x="0" y="0"/>
                </a:moveTo>
                <a:lnTo>
                  <a:pt x="808037" y="0"/>
                </a:lnTo>
              </a:path>
            </a:pathLst>
          </a:custGeom>
          <a:ln w="5397">
            <a:solidFill>
              <a:srgbClr val="D1D3D4"/>
            </a:solidFill>
          </a:ln>
        </p:spPr>
        <p:txBody>
          <a:bodyPr wrap="square" lIns="0" tIns="0" rIns="0" bIns="0" rtlCol="0"/>
          <a:lstStyle/>
          <a:p/>
        </p:txBody>
      </p:sp>
      <p:sp>
        <p:nvSpPr>
          <p:cNvPr id="88" name="object 88"/>
          <p:cNvSpPr txBox="1"/>
          <p:nvPr/>
        </p:nvSpPr>
        <p:spPr>
          <a:xfrm>
            <a:off x="2014353" y="1042458"/>
            <a:ext cx="482600" cy="139700"/>
          </a:xfrm>
          <a:prstGeom prst="rect">
            <a:avLst/>
          </a:prstGeom>
        </p:spPr>
        <p:txBody>
          <a:bodyPr wrap="square" lIns="0" tIns="0" rIns="0" bIns="0" rtlCol="0" vert="horz">
            <a:spAutoFit/>
          </a:bodyPr>
          <a:lstStyle/>
          <a:p>
            <a:pPr marL="12700">
              <a:lnSpc>
                <a:spcPct val="100000"/>
              </a:lnSpc>
            </a:pPr>
            <a:r>
              <a:rPr dirty="0" sz="900">
                <a:solidFill>
                  <a:srgbClr val="FFFFFF"/>
                </a:solidFill>
                <a:latin typeface="黑体"/>
                <a:cs typeface="黑体"/>
              </a:rPr>
              <a:t>产品型号</a:t>
            </a:r>
            <a:endParaRPr sz="900">
              <a:latin typeface="黑体"/>
              <a:cs typeface="黑体"/>
            </a:endParaRPr>
          </a:p>
        </p:txBody>
      </p:sp>
      <p:sp>
        <p:nvSpPr>
          <p:cNvPr id="89" name="object 89"/>
          <p:cNvSpPr txBox="1"/>
          <p:nvPr/>
        </p:nvSpPr>
        <p:spPr>
          <a:xfrm>
            <a:off x="2734900" y="979486"/>
            <a:ext cx="3142615" cy="1575435"/>
          </a:xfrm>
          <a:prstGeom prst="rect">
            <a:avLst/>
          </a:prstGeom>
        </p:spPr>
        <p:txBody>
          <a:bodyPr wrap="square" lIns="0" tIns="0" rIns="0" bIns="0" rtlCol="0" vert="horz">
            <a:spAutoFit/>
          </a:bodyPr>
          <a:lstStyle/>
          <a:p>
            <a:pPr marL="50800" marR="5080" indent="-19685">
              <a:lnSpc>
                <a:spcPct val="100000"/>
              </a:lnSpc>
              <a:tabLst>
                <a:tab pos="840105" algn="l"/>
                <a:tab pos="1635125" algn="l"/>
                <a:tab pos="2456180" algn="l"/>
              </a:tabLst>
            </a:pP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sz="900" spc="-155">
                <a:solidFill>
                  <a:srgbClr val="FFFFFF"/>
                </a:solidFill>
                <a:latin typeface="Arial"/>
                <a:cs typeface="Arial"/>
              </a:rPr>
              <a:t> </a:t>
            </a: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sz="900" spc="-5">
                <a:solidFill>
                  <a:srgbClr val="FFFFFF"/>
                </a:solidFill>
                <a:latin typeface="Arial"/>
                <a:cs typeface="Arial"/>
              </a:rPr>
              <a:t>RG-S5750C-</a:t>
            </a:r>
            <a:r>
              <a:rPr dirty="0" sz="900" spc="-5">
                <a:solidFill>
                  <a:srgbClr val="FFFFFF"/>
                </a:solidFill>
                <a:latin typeface="Arial"/>
                <a:cs typeface="Arial"/>
              </a:rPr>
              <a:t> 28GT4XS-</a:t>
            </a:r>
            <a:r>
              <a:rPr dirty="0" sz="900">
                <a:solidFill>
                  <a:srgbClr val="FFFFFF"/>
                </a:solidFill>
                <a:latin typeface="Arial"/>
                <a:cs typeface="Arial"/>
              </a:rPr>
              <a:t>H</a:t>
            </a:r>
            <a:r>
              <a:rPr dirty="0" sz="900">
                <a:solidFill>
                  <a:srgbClr val="FFFFFF"/>
                </a:solidFill>
                <a:latin typeface="Arial"/>
                <a:cs typeface="Arial"/>
              </a:rPr>
              <a:t>	</a:t>
            </a:r>
            <a:r>
              <a:rPr dirty="0" sz="900" spc="-105">
                <a:solidFill>
                  <a:srgbClr val="FFFFFF"/>
                </a:solidFill>
                <a:latin typeface="Arial"/>
                <a:cs typeface="Arial"/>
              </a:rPr>
              <a:t> </a:t>
            </a:r>
            <a:r>
              <a:rPr dirty="0" sz="900" spc="-5">
                <a:solidFill>
                  <a:srgbClr val="FFFFFF"/>
                </a:solidFill>
                <a:latin typeface="Arial"/>
                <a:cs typeface="Arial"/>
              </a:rPr>
              <a:t>48GT4XS-</a:t>
            </a:r>
            <a:r>
              <a:rPr dirty="0" sz="900">
                <a:solidFill>
                  <a:srgbClr val="FFFFFF"/>
                </a:solidFill>
                <a:latin typeface="Arial"/>
                <a:cs typeface="Arial"/>
              </a:rPr>
              <a:t>H	</a:t>
            </a:r>
            <a:r>
              <a:rPr dirty="0" sz="900" spc="-5">
                <a:solidFill>
                  <a:srgbClr val="FFFFFF"/>
                </a:solidFill>
                <a:latin typeface="Arial"/>
                <a:cs typeface="Arial"/>
              </a:rPr>
              <a:t>28SFP4XS-</a:t>
            </a:r>
            <a:r>
              <a:rPr dirty="0" sz="900">
                <a:solidFill>
                  <a:srgbClr val="FFFFFF"/>
                </a:solidFill>
                <a:latin typeface="Arial"/>
                <a:cs typeface="Arial"/>
              </a:rPr>
              <a:t>H   </a:t>
            </a:r>
            <a:r>
              <a:rPr dirty="0" sz="900" spc="-40">
                <a:solidFill>
                  <a:srgbClr val="FFFFFF"/>
                </a:solidFill>
                <a:latin typeface="Arial"/>
                <a:cs typeface="Arial"/>
              </a:rPr>
              <a:t> </a:t>
            </a:r>
            <a:r>
              <a:rPr dirty="0" sz="900" spc="-5">
                <a:solidFill>
                  <a:srgbClr val="FFFFFF"/>
                </a:solidFill>
                <a:latin typeface="Arial"/>
                <a:cs typeface="Arial"/>
              </a:rPr>
              <a:t>48SFP4XS-H</a:t>
            </a:r>
            <a:endParaRPr sz="900">
              <a:latin typeface="Arial"/>
              <a:cs typeface="Arial"/>
            </a:endParaRPr>
          </a:p>
          <a:p>
            <a:pPr marL="12700" marR="1795780">
              <a:lnSpc>
                <a:spcPct val="129700"/>
              </a:lnSpc>
              <a:spcBef>
                <a:spcPts val="420"/>
              </a:spcBef>
            </a:pPr>
            <a:r>
              <a:rPr dirty="0" sz="900">
                <a:solidFill>
                  <a:srgbClr val="58595B"/>
                </a:solidFill>
                <a:latin typeface="黑体"/>
                <a:cs typeface="黑体"/>
              </a:rPr>
              <a:t>支持</a:t>
            </a:r>
            <a:r>
              <a:rPr dirty="0" sz="900" spc="-5">
                <a:solidFill>
                  <a:srgbClr val="58595B"/>
                </a:solidFill>
                <a:latin typeface="Arial"/>
                <a:cs typeface="Arial"/>
              </a:rPr>
              <a:t>DHC</a:t>
            </a:r>
            <a:r>
              <a:rPr dirty="0" sz="900">
                <a:solidFill>
                  <a:srgbClr val="58595B"/>
                </a:solidFill>
                <a:latin typeface="Arial"/>
                <a:cs typeface="Arial"/>
              </a:rPr>
              <a:t>P</a:t>
            </a:r>
            <a:r>
              <a:rPr dirty="0" sz="900" spc="-20">
                <a:solidFill>
                  <a:srgbClr val="58595B"/>
                </a:solidFill>
                <a:latin typeface="Arial"/>
                <a:cs typeface="Arial"/>
              </a:rPr>
              <a:t> </a:t>
            </a:r>
            <a:r>
              <a:rPr dirty="0" sz="900">
                <a:solidFill>
                  <a:srgbClr val="58595B"/>
                </a:solidFill>
                <a:latin typeface="Arial"/>
                <a:cs typeface="Arial"/>
              </a:rPr>
              <a:t>Server</a:t>
            </a:r>
            <a:r>
              <a:rPr dirty="0" sz="900">
                <a:solidFill>
                  <a:srgbClr val="58595B"/>
                </a:solidFill>
                <a:latin typeface="Arial"/>
                <a:cs typeface="Arial"/>
              </a:rPr>
              <a:t> </a:t>
            </a:r>
            <a:r>
              <a:rPr dirty="0" sz="900">
                <a:solidFill>
                  <a:srgbClr val="58595B"/>
                </a:solidFill>
                <a:latin typeface="黑体"/>
                <a:cs typeface="黑体"/>
              </a:rPr>
              <a:t>支持</a:t>
            </a:r>
            <a:r>
              <a:rPr dirty="0" sz="900" spc="-5">
                <a:solidFill>
                  <a:srgbClr val="58595B"/>
                </a:solidFill>
                <a:latin typeface="Arial"/>
                <a:cs typeface="Arial"/>
              </a:rPr>
              <a:t>DHC</a:t>
            </a:r>
            <a:r>
              <a:rPr dirty="0" sz="900">
                <a:solidFill>
                  <a:srgbClr val="58595B"/>
                </a:solidFill>
                <a:latin typeface="Arial"/>
                <a:cs typeface="Arial"/>
              </a:rPr>
              <a:t>P</a:t>
            </a:r>
            <a:r>
              <a:rPr dirty="0" sz="900" spc="-20">
                <a:solidFill>
                  <a:srgbClr val="58595B"/>
                </a:solidFill>
                <a:latin typeface="Arial"/>
                <a:cs typeface="Arial"/>
              </a:rPr>
              <a:t> </a:t>
            </a:r>
            <a:r>
              <a:rPr dirty="0" sz="900" spc="-5">
                <a:solidFill>
                  <a:srgbClr val="58595B"/>
                </a:solidFill>
                <a:latin typeface="Arial"/>
                <a:cs typeface="Arial"/>
              </a:rPr>
              <a:t>Client</a:t>
            </a:r>
            <a:r>
              <a:rPr dirty="0" sz="900" spc="-5">
                <a:solidFill>
                  <a:srgbClr val="58595B"/>
                </a:solidFill>
                <a:latin typeface="Arial"/>
                <a:cs typeface="Arial"/>
              </a:rPr>
              <a:t> </a:t>
            </a:r>
            <a:r>
              <a:rPr dirty="0" sz="900">
                <a:solidFill>
                  <a:srgbClr val="58595B"/>
                </a:solidFill>
                <a:latin typeface="黑体"/>
                <a:cs typeface="黑体"/>
              </a:rPr>
              <a:t>支持</a:t>
            </a:r>
            <a:r>
              <a:rPr dirty="0" sz="900" spc="-5">
                <a:solidFill>
                  <a:srgbClr val="58595B"/>
                </a:solidFill>
                <a:latin typeface="Arial"/>
                <a:cs typeface="Arial"/>
              </a:rPr>
              <a:t>DHC</a:t>
            </a:r>
            <a:r>
              <a:rPr dirty="0" sz="900">
                <a:solidFill>
                  <a:srgbClr val="58595B"/>
                </a:solidFill>
                <a:latin typeface="Arial"/>
                <a:cs typeface="Arial"/>
              </a:rPr>
              <a:t>P</a:t>
            </a:r>
            <a:r>
              <a:rPr dirty="0" sz="900" spc="-20">
                <a:solidFill>
                  <a:srgbClr val="58595B"/>
                </a:solidFill>
                <a:latin typeface="Arial"/>
                <a:cs typeface="Arial"/>
              </a:rPr>
              <a:t> </a:t>
            </a:r>
            <a:r>
              <a:rPr dirty="0" sz="900">
                <a:solidFill>
                  <a:srgbClr val="58595B"/>
                </a:solidFill>
                <a:latin typeface="Arial"/>
                <a:cs typeface="Arial"/>
              </a:rPr>
              <a:t>Snooping</a:t>
            </a:r>
            <a:r>
              <a:rPr dirty="0" sz="900">
                <a:solidFill>
                  <a:srgbClr val="58595B"/>
                </a:solidFill>
                <a:latin typeface="Arial"/>
                <a:cs typeface="Arial"/>
              </a:rPr>
              <a:t> </a:t>
            </a:r>
            <a:r>
              <a:rPr dirty="0" sz="900">
                <a:solidFill>
                  <a:srgbClr val="58595B"/>
                </a:solidFill>
                <a:latin typeface="黑体"/>
                <a:cs typeface="黑体"/>
              </a:rPr>
              <a:t>支持</a:t>
            </a:r>
            <a:r>
              <a:rPr dirty="0" sz="900" spc="-5">
                <a:solidFill>
                  <a:srgbClr val="58595B"/>
                </a:solidFill>
                <a:latin typeface="Arial"/>
                <a:cs typeface="Arial"/>
              </a:rPr>
              <a:t>DHC</a:t>
            </a:r>
            <a:r>
              <a:rPr dirty="0" sz="900">
                <a:solidFill>
                  <a:srgbClr val="58595B"/>
                </a:solidFill>
                <a:latin typeface="Arial"/>
                <a:cs typeface="Arial"/>
              </a:rPr>
              <a:t>P</a:t>
            </a:r>
            <a:r>
              <a:rPr dirty="0" sz="900" spc="-20">
                <a:solidFill>
                  <a:srgbClr val="58595B"/>
                </a:solidFill>
                <a:latin typeface="Arial"/>
                <a:cs typeface="Arial"/>
              </a:rPr>
              <a:t> </a:t>
            </a:r>
            <a:r>
              <a:rPr dirty="0" sz="900" spc="-5">
                <a:solidFill>
                  <a:srgbClr val="58595B"/>
                </a:solidFill>
                <a:latin typeface="Arial"/>
                <a:cs typeface="Arial"/>
              </a:rPr>
              <a:t>Relay</a:t>
            </a:r>
            <a:r>
              <a:rPr dirty="0" sz="900" spc="-5">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IPv6</a:t>
            </a:r>
            <a:r>
              <a:rPr dirty="0" sz="900" spc="-5">
                <a:solidFill>
                  <a:srgbClr val="58595B"/>
                </a:solidFill>
                <a:latin typeface="Arial"/>
                <a:cs typeface="Arial"/>
              </a:rPr>
              <a:t> </a:t>
            </a:r>
            <a:r>
              <a:rPr dirty="0" sz="900" spc="-5">
                <a:solidFill>
                  <a:srgbClr val="58595B"/>
                </a:solidFill>
                <a:latin typeface="Arial"/>
                <a:cs typeface="Arial"/>
              </a:rPr>
              <a:t>DHC</a:t>
            </a:r>
            <a:r>
              <a:rPr dirty="0" sz="900">
                <a:solidFill>
                  <a:srgbClr val="58595B"/>
                </a:solidFill>
                <a:latin typeface="Arial"/>
                <a:cs typeface="Arial"/>
              </a:rPr>
              <a:t>P</a:t>
            </a:r>
            <a:r>
              <a:rPr dirty="0" sz="900" spc="-20">
                <a:solidFill>
                  <a:srgbClr val="58595B"/>
                </a:solidFill>
                <a:latin typeface="Arial"/>
                <a:cs typeface="Arial"/>
              </a:rPr>
              <a:t> </a:t>
            </a:r>
            <a:r>
              <a:rPr dirty="0" sz="900">
                <a:solidFill>
                  <a:srgbClr val="58595B"/>
                </a:solidFill>
                <a:latin typeface="Arial"/>
                <a:cs typeface="Arial"/>
              </a:rPr>
              <a:t>Snooping</a:t>
            </a:r>
            <a:r>
              <a:rPr dirty="0" sz="900">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IPv6</a:t>
            </a:r>
            <a:r>
              <a:rPr dirty="0" sz="900" spc="-5">
                <a:solidFill>
                  <a:srgbClr val="58595B"/>
                </a:solidFill>
                <a:latin typeface="Arial"/>
                <a:cs typeface="Arial"/>
              </a:rPr>
              <a:t> </a:t>
            </a:r>
            <a:r>
              <a:rPr dirty="0" sz="900" spc="-5">
                <a:solidFill>
                  <a:srgbClr val="58595B"/>
                </a:solidFill>
                <a:latin typeface="Arial"/>
                <a:cs typeface="Arial"/>
              </a:rPr>
              <a:t>DHC</a:t>
            </a:r>
            <a:r>
              <a:rPr dirty="0" sz="900">
                <a:solidFill>
                  <a:srgbClr val="58595B"/>
                </a:solidFill>
                <a:latin typeface="Arial"/>
                <a:cs typeface="Arial"/>
              </a:rPr>
              <a:t>P</a:t>
            </a:r>
            <a:r>
              <a:rPr dirty="0" sz="900" spc="-20">
                <a:solidFill>
                  <a:srgbClr val="58595B"/>
                </a:solidFill>
                <a:latin typeface="Arial"/>
                <a:cs typeface="Arial"/>
              </a:rPr>
              <a:t> </a:t>
            </a:r>
            <a:r>
              <a:rPr dirty="0" sz="900" spc="-5">
                <a:solidFill>
                  <a:srgbClr val="58595B"/>
                </a:solidFill>
                <a:latin typeface="Arial"/>
                <a:cs typeface="Arial"/>
              </a:rPr>
              <a:t>Client</a:t>
            </a:r>
            <a:r>
              <a:rPr dirty="0" sz="900" spc="-5">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IPv6</a:t>
            </a:r>
            <a:r>
              <a:rPr dirty="0" sz="900" spc="-5">
                <a:solidFill>
                  <a:srgbClr val="58595B"/>
                </a:solidFill>
                <a:latin typeface="Arial"/>
                <a:cs typeface="Arial"/>
              </a:rPr>
              <a:t> </a:t>
            </a:r>
            <a:r>
              <a:rPr dirty="0" sz="900" spc="-5">
                <a:solidFill>
                  <a:srgbClr val="58595B"/>
                </a:solidFill>
                <a:latin typeface="Arial"/>
                <a:cs typeface="Arial"/>
              </a:rPr>
              <a:t>DHC</a:t>
            </a:r>
            <a:r>
              <a:rPr dirty="0" sz="900">
                <a:solidFill>
                  <a:srgbClr val="58595B"/>
                </a:solidFill>
                <a:latin typeface="Arial"/>
                <a:cs typeface="Arial"/>
              </a:rPr>
              <a:t>P</a:t>
            </a:r>
            <a:r>
              <a:rPr dirty="0" sz="900" spc="-20">
                <a:solidFill>
                  <a:srgbClr val="58595B"/>
                </a:solidFill>
                <a:latin typeface="Arial"/>
                <a:cs typeface="Arial"/>
              </a:rPr>
              <a:t> </a:t>
            </a:r>
            <a:r>
              <a:rPr dirty="0" sz="900" spc="-5">
                <a:solidFill>
                  <a:srgbClr val="58595B"/>
                </a:solidFill>
                <a:latin typeface="Arial"/>
                <a:cs typeface="Arial"/>
              </a:rPr>
              <a:t>Relay</a:t>
            </a:r>
            <a:endParaRPr sz="900">
              <a:latin typeface="Arial"/>
              <a:cs typeface="Arial"/>
            </a:endParaRPr>
          </a:p>
        </p:txBody>
      </p:sp>
      <p:sp>
        <p:nvSpPr>
          <p:cNvPr id="90" name="object 90"/>
          <p:cNvSpPr txBox="1"/>
          <p:nvPr/>
        </p:nvSpPr>
        <p:spPr>
          <a:xfrm>
            <a:off x="6037141" y="910906"/>
            <a:ext cx="582930" cy="414020"/>
          </a:xfrm>
          <a:prstGeom prst="rect">
            <a:avLst/>
          </a:prstGeom>
        </p:spPr>
        <p:txBody>
          <a:bodyPr wrap="square" lIns="0" tIns="0" rIns="0" bIns="0" rtlCol="0" vert="horz">
            <a:spAutoFit/>
          </a:bodyPr>
          <a:lstStyle/>
          <a:p>
            <a:pPr algn="ctr" marL="12700" marR="5080">
              <a:lnSpc>
                <a:spcPct val="100000"/>
              </a:lnSpc>
            </a:pPr>
            <a:r>
              <a:rPr dirty="0" sz="900" spc="-20">
                <a:solidFill>
                  <a:srgbClr val="FFFFFF"/>
                </a:solidFill>
                <a:latin typeface="Arial"/>
                <a:cs typeface="Arial"/>
              </a:rPr>
              <a:t>RG-S5750- 48GT4XS- HP-H</a:t>
            </a:r>
            <a:endParaRPr sz="900">
              <a:latin typeface="Arial"/>
              <a:cs typeface="Arial"/>
            </a:endParaRPr>
          </a:p>
        </p:txBody>
      </p:sp>
      <p:sp>
        <p:nvSpPr>
          <p:cNvPr id="91" name="object 91"/>
          <p:cNvSpPr txBox="1"/>
          <p:nvPr/>
        </p:nvSpPr>
        <p:spPr>
          <a:xfrm>
            <a:off x="2082361" y="1881198"/>
            <a:ext cx="349250" cy="139700"/>
          </a:xfrm>
          <a:prstGeom prst="rect">
            <a:avLst/>
          </a:prstGeom>
        </p:spPr>
        <p:txBody>
          <a:bodyPr wrap="square" lIns="0" tIns="0" rIns="0" bIns="0" rtlCol="0" vert="horz">
            <a:spAutoFit/>
          </a:bodyPr>
          <a:lstStyle/>
          <a:p>
            <a:pPr marL="12700">
              <a:lnSpc>
                <a:spcPct val="100000"/>
              </a:lnSpc>
            </a:pPr>
            <a:r>
              <a:rPr dirty="0" sz="900" spc="-5">
                <a:solidFill>
                  <a:srgbClr val="58595B"/>
                </a:solidFill>
                <a:latin typeface="Arial"/>
                <a:cs typeface="Arial"/>
              </a:rPr>
              <a:t>DHCP</a:t>
            </a:r>
            <a:endParaRPr sz="900">
              <a:latin typeface="Arial"/>
              <a:cs typeface="Arial"/>
            </a:endParaRPr>
          </a:p>
        </p:txBody>
      </p:sp>
      <p:sp>
        <p:nvSpPr>
          <p:cNvPr id="92" name="object 92"/>
          <p:cNvSpPr txBox="1"/>
          <p:nvPr/>
        </p:nvSpPr>
        <p:spPr>
          <a:xfrm>
            <a:off x="1900281" y="2677634"/>
            <a:ext cx="71183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IPv</a:t>
            </a:r>
            <a:r>
              <a:rPr dirty="0" sz="900" spc="-5">
                <a:solidFill>
                  <a:srgbClr val="58595B"/>
                </a:solidFill>
                <a:latin typeface="Arial"/>
                <a:cs typeface="Arial"/>
              </a:rPr>
              <a:t>6</a:t>
            </a:r>
            <a:r>
              <a:rPr dirty="0" sz="900">
                <a:solidFill>
                  <a:srgbClr val="58595B"/>
                </a:solidFill>
                <a:latin typeface="黑体"/>
                <a:cs typeface="黑体"/>
              </a:rPr>
              <a:t>基础协议</a:t>
            </a:r>
            <a:endParaRPr sz="900">
              <a:latin typeface="黑体"/>
              <a:cs typeface="黑体"/>
            </a:endParaRPr>
          </a:p>
        </p:txBody>
      </p:sp>
      <p:sp>
        <p:nvSpPr>
          <p:cNvPr id="93" name="object 93"/>
          <p:cNvSpPr txBox="1"/>
          <p:nvPr/>
        </p:nvSpPr>
        <p:spPr>
          <a:xfrm>
            <a:off x="2734900" y="2588708"/>
            <a:ext cx="3961129" cy="323215"/>
          </a:xfrm>
          <a:prstGeom prst="rect">
            <a:avLst/>
          </a:prstGeom>
        </p:spPr>
        <p:txBody>
          <a:bodyPr wrap="square" lIns="0" tIns="0" rIns="0" bIns="0" rtlCol="0" vert="horz">
            <a:spAutoFit/>
          </a:bodyPr>
          <a:lstStyle/>
          <a:p>
            <a:pPr marL="12700" marR="5080">
              <a:lnSpc>
                <a:spcPct val="129700"/>
              </a:lnSpc>
            </a:pPr>
            <a:r>
              <a:rPr dirty="0" sz="900" spc="25">
                <a:solidFill>
                  <a:srgbClr val="58595B"/>
                </a:solidFill>
                <a:latin typeface="Arial"/>
                <a:cs typeface="Arial"/>
              </a:rPr>
              <a:t>IPv6</a:t>
            </a:r>
            <a:r>
              <a:rPr dirty="0" sz="900" spc="25">
                <a:solidFill>
                  <a:srgbClr val="58595B"/>
                </a:solidFill>
                <a:latin typeface="黑体"/>
                <a:cs typeface="黑体"/>
              </a:rPr>
              <a:t>编址、邻居发现协议（</a:t>
            </a:r>
            <a:r>
              <a:rPr dirty="0" sz="900" spc="25">
                <a:solidFill>
                  <a:srgbClr val="58595B"/>
                </a:solidFill>
                <a:latin typeface="Arial"/>
                <a:cs typeface="Arial"/>
              </a:rPr>
              <a:t>ND</a:t>
            </a:r>
            <a:r>
              <a:rPr dirty="0" sz="900" spc="25">
                <a:solidFill>
                  <a:srgbClr val="58595B"/>
                </a:solidFill>
                <a:latin typeface="黑体"/>
                <a:cs typeface="黑体"/>
              </a:rPr>
              <a:t>）、</a:t>
            </a:r>
            <a:r>
              <a:rPr dirty="0" sz="900" spc="25">
                <a:solidFill>
                  <a:srgbClr val="58595B"/>
                </a:solidFill>
                <a:latin typeface="Arial"/>
                <a:cs typeface="Arial"/>
              </a:rPr>
              <a:t>ND-Snoopin</a:t>
            </a:r>
            <a:r>
              <a:rPr dirty="0" sz="900" spc="30">
                <a:solidFill>
                  <a:srgbClr val="58595B"/>
                </a:solidFill>
                <a:latin typeface="Arial"/>
                <a:cs typeface="Arial"/>
              </a:rPr>
              <a:t>g</a:t>
            </a:r>
            <a:r>
              <a:rPr dirty="0" sz="900" spc="35">
                <a:solidFill>
                  <a:srgbClr val="58595B"/>
                </a:solidFill>
                <a:latin typeface="黑体"/>
                <a:cs typeface="黑体"/>
              </a:rPr>
              <a:t>、</a:t>
            </a:r>
            <a:r>
              <a:rPr dirty="0" sz="900" spc="25">
                <a:solidFill>
                  <a:srgbClr val="58595B"/>
                </a:solidFill>
                <a:latin typeface="Arial"/>
                <a:cs typeface="Arial"/>
              </a:rPr>
              <a:t>ICMPv6</a:t>
            </a:r>
            <a:r>
              <a:rPr dirty="0" sz="900" spc="25">
                <a:solidFill>
                  <a:srgbClr val="58595B"/>
                </a:solidFill>
                <a:latin typeface="黑体"/>
                <a:cs typeface="黑体"/>
              </a:rPr>
              <a:t>、无状态自动配 </a:t>
            </a:r>
            <a:r>
              <a:rPr dirty="0" sz="900">
                <a:solidFill>
                  <a:srgbClr val="58595B"/>
                </a:solidFill>
                <a:latin typeface="黑体"/>
                <a:cs typeface="黑体"/>
              </a:rPr>
              <a:t>置、</a:t>
            </a:r>
            <a:r>
              <a:rPr dirty="0" sz="900">
                <a:solidFill>
                  <a:srgbClr val="58595B"/>
                </a:solidFill>
                <a:latin typeface="Arial"/>
                <a:cs typeface="Arial"/>
              </a:rPr>
              <a:t>Path</a:t>
            </a:r>
            <a:r>
              <a:rPr dirty="0" sz="900" spc="-5">
                <a:solidFill>
                  <a:srgbClr val="58595B"/>
                </a:solidFill>
                <a:latin typeface="Arial"/>
                <a:cs typeface="Arial"/>
              </a:rPr>
              <a:t> </a:t>
            </a:r>
            <a:r>
              <a:rPr dirty="0" sz="900">
                <a:solidFill>
                  <a:srgbClr val="58595B"/>
                </a:solidFill>
                <a:latin typeface="Arial"/>
                <a:cs typeface="Arial"/>
              </a:rPr>
              <a:t>MTU </a:t>
            </a:r>
            <a:r>
              <a:rPr dirty="0" sz="900" spc="-5">
                <a:solidFill>
                  <a:srgbClr val="58595B"/>
                </a:solidFill>
                <a:latin typeface="Arial"/>
                <a:cs typeface="Arial"/>
              </a:rPr>
              <a:t>Discovery</a:t>
            </a:r>
            <a:endParaRPr sz="900">
              <a:latin typeface="Arial"/>
              <a:cs typeface="Arial"/>
            </a:endParaRPr>
          </a:p>
        </p:txBody>
      </p:sp>
      <p:sp>
        <p:nvSpPr>
          <p:cNvPr id="94" name="object 94"/>
          <p:cNvSpPr txBox="1"/>
          <p:nvPr/>
        </p:nvSpPr>
        <p:spPr>
          <a:xfrm>
            <a:off x="2074932" y="3496708"/>
            <a:ext cx="36258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IP</a:t>
            </a:r>
            <a:r>
              <a:rPr dirty="0" sz="900">
                <a:solidFill>
                  <a:srgbClr val="58595B"/>
                </a:solidFill>
                <a:latin typeface="黑体"/>
                <a:cs typeface="黑体"/>
              </a:rPr>
              <a:t>路由</a:t>
            </a:r>
            <a:endParaRPr sz="900">
              <a:latin typeface="黑体"/>
              <a:cs typeface="黑体"/>
            </a:endParaRPr>
          </a:p>
        </p:txBody>
      </p:sp>
      <p:sp>
        <p:nvSpPr>
          <p:cNvPr id="95" name="object 95"/>
          <p:cNvSpPr txBox="1"/>
          <p:nvPr/>
        </p:nvSpPr>
        <p:spPr>
          <a:xfrm>
            <a:off x="2734900" y="2963270"/>
            <a:ext cx="2211070" cy="1212850"/>
          </a:xfrm>
          <a:prstGeom prst="rect">
            <a:avLst/>
          </a:prstGeom>
        </p:spPr>
        <p:txBody>
          <a:bodyPr wrap="square" lIns="0" tIns="0" rIns="0" bIns="0" rtlCol="0" vert="horz">
            <a:spAutoFit/>
          </a:bodyPr>
          <a:lstStyle/>
          <a:p>
            <a:pPr marL="12700" marR="1338580">
              <a:lnSpc>
                <a:spcPct val="129700"/>
              </a:lnSpc>
            </a:pPr>
            <a:r>
              <a:rPr dirty="0" sz="900">
                <a:solidFill>
                  <a:srgbClr val="58595B"/>
                </a:solidFill>
                <a:latin typeface="黑体"/>
                <a:cs typeface="黑体"/>
              </a:rPr>
              <a:t>支持静态路由 支持</a:t>
            </a:r>
            <a:r>
              <a:rPr dirty="0" sz="900" spc="-5">
                <a:solidFill>
                  <a:srgbClr val="58595B"/>
                </a:solidFill>
                <a:latin typeface="Arial"/>
                <a:cs typeface="Arial"/>
              </a:rPr>
              <a:t>RI</a:t>
            </a:r>
            <a:r>
              <a:rPr dirty="0" sz="900">
                <a:solidFill>
                  <a:srgbClr val="58595B"/>
                </a:solidFill>
                <a:latin typeface="Arial"/>
                <a:cs typeface="Arial"/>
              </a:rPr>
              <a:t>P</a:t>
            </a:r>
            <a:r>
              <a:rPr dirty="0" sz="900">
                <a:solidFill>
                  <a:srgbClr val="58595B"/>
                </a:solidFill>
                <a:latin typeface="黑体"/>
                <a:cs typeface="黑体"/>
              </a:rPr>
              <a:t>，</a:t>
            </a:r>
            <a:r>
              <a:rPr dirty="0" sz="900" spc="-5">
                <a:solidFill>
                  <a:srgbClr val="58595B"/>
                </a:solidFill>
                <a:latin typeface="Arial"/>
                <a:cs typeface="Arial"/>
              </a:rPr>
              <a:t>RIPng</a:t>
            </a:r>
            <a:endParaRPr sz="900">
              <a:latin typeface="Arial"/>
              <a:cs typeface="Arial"/>
            </a:endParaRPr>
          </a:p>
          <a:p>
            <a:pPr marL="12700" marR="5080">
              <a:lnSpc>
                <a:spcPct val="129700"/>
              </a:lnSpc>
            </a:pPr>
            <a:r>
              <a:rPr dirty="0" sz="900">
                <a:solidFill>
                  <a:srgbClr val="58595B"/>
                </a:solidFill>
                <a:latin typeface="黑体"/>
                <a:cs typeface="黑体"/>
              </a:rPr>
              <a:t>支持</a:t>
            </a:r>
            <a:r>
              <a:rPr dirty="0" sz="900">
                <a:solidFill>
                  <a:srgbClr val="58595B"/>
                </a:solidFill>
                <a:latin typeface="Arial"/>
                <a:cs typeface="Arial"/>
              </a:rPr>
              <a:t>OSPFv</a:t>
            </a:r>
            <a:r>
              <a:rPr dirty="0" sz="900" spc="-5">
                <a:solidFill>
                  <a:srgbClr val="58595B"/>
                </a:solidFill>
                <a:latin typeface="Arial"/>
                <a:cs typeface="Arial"/>
              </a:rPr>
              <a:t>2</a:t>
            </a:r>
            <a:r>
              <a:rPr dirty="0" sz="900">
                <a:solidFill>
                  <a:srgbClr val="58595B"/>
                </a:solidFill>
                <a:latin typeface="黑体"/>
                <a:cs typeface="黑体"/>
              </a:rPr>
              <a:t>，</a:t>
            </a:r>
            <a:r>
              <a:rPr dirty="0" sz="900">
                <a:solidFill>
                  <a:srgbClr val="58595B"/>
                </a:solidFill>
                <a:latin typeface="Arial"/>
                <a:cs typeface="Arial"/>
              </a:rPr>
              <a:t>OSPFv</a:t>
            </a:r>
            <a:r>
              <a:rPr dirty="0" sz="900" spc="-5">
                <a:solidFill>
                  <a:srgbClr val="58595B"/>
                </a:solidFill>
                <a:latin typeface="Arial"/>
                <a:cs typeface="Arial"/>
              </a:rPr>
              <a:t>3</a:t>
            </a:r>
            <a:r>
              <a:rPr dirty="0" sz="900">
                <a:solidFill>
                  <a:srgbClr val="58595B"/>
                </a:solidFill>
                <a:latin typeface="黑体"/>
                <a:cs typeface="黑体"/>
              </a:rPr>
              <a:t>，</a:t>
            </a:r>
            <a:r>
              <a:rPr dirty="0" sz="900">
                <a:solidFill>
                  <a:srgbClr val="58595B"/>
                </a:solidFill>
                <a:latin typeface="Arial"/>
                <a:cs typeface="Arial"/>
              </a:rPr>
              <a:t>IS-ISv</a:t>
            </a:r>
            <a:r>
              <a:rPr dirty="0" sz="900" spc="-5">
                <a:solidFill>
                  <a:srgbClr val="58595B"/>
                </a:solidFill>
                <a:latin typeface="Arial"/>
                <a:cs typeface="Arial"/>
              </a:rPr>
              <a:t>4</a:t>
            </a:r>
            <a:r>
              <a:rPr dirty="0" sz="900">
                <a:solidFill>
                  <a:srgbClr val="58595B"/>
                </a:solidFill>
                <a:latin typeface="黑体"/>
                <a:cs typeface="黑体"/>
              </a:rPr>
              <a:t>，</a:t>
            </a:r>
            <a:r>
              <a:rPr dirty="0" sz="900">
                <a:solidFill>
                  <a:srgbClr val="58595B"/>
                </a:solidFill>
                <a:latin typeface="Arial"/>
                <a:cs typeface="Arial"/>
              </a:rPr>
              <a:t>IS-ISv6 </a:t>
            </a:r>
            <a:r>
              <a:rPr dirty="0" sz="900">
                <a:solidFill>
                  <a:srgbClr val="58595B"/>
                </a:solidFill>
                <a:latin typeface="黑体"/>
                <a:cs typeface="黑体"/>
              </a:rPr>
              <a:t>支持</a:t>
            </a:r>
            <a:r>
              <a:rPr dirty="0" sz="900">
                <a:solidFill>
                  <a:srgbClr val="58595B"/>
                </a:solidFill>
                <a:latin typeface="Arial"/>
                <a:cs typeface="Arial"/>
              </a:rPr>
              <a:t>BGP4</a:t>
            </a:r>
            <a:r>
              <a:rPr dirty="0" sz="900">
                <a:solidFill>
                  <a:srgbClr val="58595B"/>
                </a:solidFill>
                <a:latin typeface="黑体"/>
                <a:cs typeface="黑体"/>
              </a:rPr>
              <a:t>，</a:t>
            </a:r>
            <a:r>
              <a:rPr dirty="0" sz="900">
                <a:solidFill>
                  <a:srgbClr val="58595B"/>
                </a:solidFill>
                <a:latin typeface="Arial"/>
                <a:cs typeface="Arial"/>
              </a:rPr>
              <a:t>BGP4+</a:t>
            </a:r>
            <a:endParaRPr sz="900">
              <a:latin typeface="Arial"/>
              <a:cs typeface="Arial"/>
            </a:endParaRPr>
          </a:p>
          <a:p>
            <a:pPr marL="12700" marR="18415">
              <a:lnSpc>
                <a:spcPct val="129700"/>
              </a:lnSpc>
            </a:pPr>
            <a:r>
              <a:rPr dirty="0" sz="900">
                <a:solidFill>
                  <a:srgbClr val="58595B"/>
                </a:solidFill>
                <a:latin typeface="黑体"/>
                <a:cs typeface="黑体"/>
              </a:rPr>
              <a:t>支持等价路由 支持基于包的负载均衡和基于流的负载均衡 支持</a:t>
            </a:r>
            <a:r>
              <a:rPr dirty="0" sz="900">
                <a:solidFill>
                  <a:srgbClr val="58595B"/>
                </a:solidFill>
                <a:latin typeface="Arial"/>
                <a:cs typeface="Arial"/>
              </a:rPr>
              <a:t>MCE</a:t>
            </a:r>
            <a:endParaRPr sz="900">
              <a:latin typeface="Arial"/>
              <a:cs typeface="Arial"/>
            </a:endParaRPr>
          </a:p>
        </p:txBody>
      </p:sp>
      <p:sp>
        <p:nvSpPr>
          <p:cNvPr id="96" name="object 96"/>
          <p:cNvSpPr txBox="1"/>
          <p:nvPr/>
        </p:nvSpPr>
        <p:spPr>
          <a:xfrm>
            <a:off x="2128996" y="4766009"/>
            <a:ext cx="25400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组播</a:t>
            </a:r>
            <a:endParaRPr sz="900">
              <a:latin typeface="黑体"/>
              <a:cs typeface="黑体"/>
            </a:endParaRPr>
          </a:p>
        </p:txBody>
      </p:sp>
      <p:sp>
        <p:nvSpPr>
          <p:cNvPr id="97" name="object 97"/>
          <p:cNvSpPr txBox="1"/>
          <p:nvPr/>
        </p:nvSpPr>
        <p:spPr>
          <a:xfrm>
            <a:off x="2734900" y="4232571"/>
            <a:ext cx="1831339" cy="1212850"/>
          </a:xfrm>
          <a:prstGeom prst="rect">
            <a:avLst/>
          </a:prstGeom>
        </p:spPr>
        <p:txBody>
          <a:bodyPr wrap="square" lIns="0" tIns="0" rIns="0" bIns="0" rtlCol="0" vert="horz">
            <a:spAutoFit/>
          </a:bodyPr>
          <a:lstStyle/>
          <a:p>
            <a:pPr marL="12700" marR="5080">
              <a:lnSpc>
                <a:spcPct val="129700"/>
              </a:lnSpc>
            </a:pPr>
            <a:r>
              <a:rPr dirty="0" sz="900">
                <a:solidFill>
                  <a:srgbClr val="58595B"/>
                </a:solidFill>
                <a:latin typeface="黑体"/>
                <a:cs typeface="黑体"/>
              </a:rPr>
              <a:t>支持</a:t>
            </a:r>
            <a:r>
              <a:rPr dirty="0" sz="900">
                <a:solidFill>
                  <a:srgbClr val="58595B"/>
                </a:solidFill>
                <a:latin typeface="Arial"/>
                <a:cs typeface="Arial"/>
              </a:rPr>
              <a:t>IGMP</a:t>
            </a:r>
            <a:r>
              <a:rPr dirty="0" sz="900" spc="-20">
                <a:solidFill>
                  <a:srgbClr val="58595B"/>
                </a:solidFill>
                <a:latin typeface="Arial"/>
                <a:cs typeface="Arial"/>
              </a:rPr>
              <a:t> </a:t>
            </a:r>
            <a:r>
              <a:rPr dirty="0" sz="900">
                <a:solidFill>
                  <a:srgbClr val="58595B"/>
                </a:solidFill>
                <a:latin typeface="Arial"/>
                <a:cs typeface="Arial"/>
              </a:rPr>
              <a:t>v</a:t>
            </a:r>
            <a:r>
              <a:rPr dirty="0" sz="900" spc="-5">
                <a:solidFill>
                  <a:srgbClr val="58595B"/>
                </a:solidFill>
                <a:latin typeface="Arial"/>
                <a:cs typeface="Arial"/>
              </a:rPr>
              <a:t>1</a:t>
            </a:r>
            <a:r>
              <a:rPr dirty="0" sz="900">
                <a:solidFill>
                  <a:srgbClr val="58595B"/>
                </a:solidFill>
                <a:latin typeface="黑体"/>
                <a:cs typeface="黑体"/>
              </a:rPr>
              <a:t>，</a:t>
            </a:r>
            <a:r>
              <a:rPr dirty="0" sz="900">
                <a:solidFill>
                  <a:srgbClr val="58595B"/>
                </a:solidFill>
                <a:latin typeface="Arial"/>
                <a:cs typeface="Arial"/>
              </a:rPr>
              <a:t>v</a:t>
            </a:r>
            <a:r>
              <a:rPr dirty="0" sz="900" spc="-5">
                <a:solidFill>
                  <a:srgbClr val="58595B"/>
                </a:solidFill>
                <a:latin typeface="Arial"/>
                <a:cs typeface="Arial"/>
              </a:rPr>
              <a:t>2</a:t>
            </a:r>
            <a:r>
              <a:rPr dirty="0" sz="900">
                <a:solidFill>
                  <a:srgbClr val="58595B"/>
                </a:solidFill>
                <a:latin typeface="黑体"/>
                <a:cs typeface="黑体"/>
              </a:rPr>
              <a:t>，</a:t>
            </a:r>
            <a:r>
              <a:rPr dirty="0" sz="900">
                <a:solidFill>
                  <a:srgbClr val="58595B"/>
                </a:solidFill>
                <a:latin typeface="Arial"/>
                <a:cs typeface="Arial"/>
              </a:rPr>
              <a:t>v</a:t>
            </a:r>
            <a:r>
              <a:rPr dirty="0" sz="900" spc="-5">
                <a:solidFill>
                  <a:srgbClr val="58595B"/>
                </a:solidFill>
                <a:latin typeface="Arial"/>
                <a:cs typeface="Arial"/>
              </a:rPr>
              <a:t>3</a:t>
            </a:r>
            <a:r>
              <a:rPr dirty="0" sz="900">
                <a:solidFill>
                  <a:srgbClr val="58595B"/>
                </a:solidFill>
                <a:latin typeface="黑体"/>
                <a:cs typeface="黑体"/>
              </a:rPr>
              <a:t>，</a:t>
            </a:r>
            <a:r>
              <a:rPr dirty="0" sz="900">
                <a:solidFill>
                  <a:srgbClr val="58595B"/>
                </a:solidFill>
                <a:latin typeface="Arial"/>
                <a:cs typeface="Arial"/>
              </a:rPr>
              <a:t>IGMP</a:t>
            </a:r>
            <a:r>
              <a:rPr dirty="0" sz="900" spc="-20">
                <a:solidFill>
                  <a:srgbClr val="58595B"/>
                </a:solidFill>
                <a:latin typeface="Arial"/>
                <a:cs typeface="Arial"/>
              </a:rPr>
              <a:t> </a:t>
            </a:r>
            <a:r>
              <a:rPr dirty="0" sz="900">
                <a:solidFill>
                  <a:srgbClr val="58595B"/>
                </a:solidFill>
                <a:latin typeface="黑体"/>
                <a:cs typeface="黑体"/>
              </a:rPr>
              <a:t>代理 支持</a:t>
            </a:r>
            <a:r>
              <a:rPr dirty="0" sz="900">
                <a:solidFill>
                  <a:srgbClr val="58595B"/>
                </a:solidFill>
                <a:latin typeface="Arial"/>
                <a:cs typeface="Arial"/>
              </a:rPr>
              <a:t>IGMP</a:t>
            </a:r>
            <a:r>
              <a:rPr dirty="0" sz="900" spc="-20">
                <a:solidFill>
                  <a:srgbClr val="58595B"/>
                </a:solidFill>
                <a:latin typeface="Arial"/>
                <a:cs typeface="Arial"/>
              </a:rPr>
              <a:t> </a:t>
            </a:r>
            <a:r>
              <a:rPr dirty="0" sz="900">
                <a:solidFill>
                  <a:srgbClr val="58595B"/>
                </a:solidFill>
                <a:latin typeface="Arial"/>
                <a:cs typeface="Arial"/>
              </a:rPr>
              <a:t>v</a:t>
            </a:r>
            <a:r>
              <a:rPr dirty="0" sz="900" spc="-5">
                <a:solidFill>
                  <a:srgbClr val="58595B"/>
                </a:solidFill>
                <a:latin typeface="Arial"/>
                <a:cs typeface="Arial"/>
              </a:rPr>
              <a:t>1</a:t>
            </a:r>
            <a:r>
              <a:rPr dirty="0" sz="900">
                <a:solidFill>
                  <a:srgbClr val="58595B"/>
                </a:solidFill>
                <a:latin typeface="黑体"/>
                <a:cs typeface="黑体"/>
              </a:rPr>
              <a:t>，</a:t>
            </a:r>
            <a:r>
              <a:rPr dirty="0" sz="900">
                <a:solidFill>
                  <a:srgbClr val="58595B"/>
                </a:solidFill>
                <a:latin typeface="Arial"/>
                <a:cs typeface="Arial"/>
              </a:rPr>
              <a:t>v</a:t>
            </a:r>
            <a:r>
              <a:rPr dirty="0" sz="900" spc="-5">
                <a:solidFill>
                  <a:srgbClr val="58595B"/>
                </a:solidFill>
                <a:latin typeface="Arial"/>
                <a:cs typeface="Arial"/>
              </a:rPr>
              <a:t>2</a:t>
            </a:r>
            <a:r>
              <a:rPr dirty="0" sz="900">
                <a:solidFill>
                  <a:srgbClr val="58595B"/>
                </a:solidFill>
                <a:latin typeface="黑体"/>
                <a:cs typeface="黑体"/>
              </a:rPr>
              <a:t>和</a:t>
            </a:r>
            <a:r>
              <a:rPr dirty="0" sz="900">
                <a:solidFill>
                  <a:srgbClr val="58595B"/>
                </a:solidFill>
                <a:latin typeface="Arial"/>
                <a:cs typeface="Arial"/>
              </a:rPr>
              <a:t>v3</a:t>
            </a:r>
            <a:r>
              <a:rPr dirty="0" sz="900" spc="-5">
                <a:solidFill>
                  <a:srgbClr val="58595B"/>
                </a:solidFill>
                <a:latin typeface="Arial"/>
                <a:cs typeface="Arial"/>
              </a:rPr>
              <a:t> </a:t>
            </a:r>
            <a:r>
              <a:rPr dirty="0" sz="900">
                <a:solidFill>
                  <a:srgbClr val="58595B"/>
                </a:solidFill>
                <a:latin typeface="Arial"/>
                <a:cs typeface="Arial"/>
              </a:rPr>
              <a:t>Snooping</a:t>
            </a:r>
            <a:r>
              <a:rPr dirty="0" sz="900">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IGMP</a:t>
            </a:r>
            <a:r>
              <a:rPr dirty="0" sz="900" spc="-20">
                <a:solidFill>
                  <a:srgbClr val="58595B"/>
                </a:solidFill>
                <a:latin typeface="Arial"/>
                <a:cs typeface="Arial"/>
              </a:rPr>
              <a:t> </a:t>
            </a:r>
            <a:r>
              <a:rPr dirty="0" sz="900">
                <a:solidFill>
                  <a:srgbClr val="58595B"/>
                </a:solidFill>
                <a:latin typeface="黑体"/>
                <a:cs typeface="黑体"/>
              </a:rPr>
              <a:t>过滤，</a:t>
            </a:r>
            <a:r>
              <a:rPr dirty="0" sz="900" spc="-200">
                <a:solidFill>
                  <a:srgbClr val="58595B"/>
                </a:solidFill>
                <a:latin typeface="黑体"/>
                <a:cs typeface="黑体"/>
              </a:rPr>
              <a:t> </a:t>
            </a:r>
            <a:r>
              <a:rPr dirty="0" sz="900">
                <a:solidFill>
                  <a:srgbClr val="58595B"/>
                </a:solidFill>
                <a:latin typeface="Arial"/>
                <a:cs typeface="Arial"/>
              </a:rPr>
              <a:t>IGM</a:t>
            </a:r>
            <a:r>
              <a:rPr dirty="0" sz="900" spc="-5">
                <a:solidFill>
                  <a:srgbClr val="58595B"/>
                </a:solidFill>
                <a:latin typeface="Arial"/>
                <a:cs typeface="Arial"/>
              </a:rPr>
              <a:t>P</a:t>
            </a:r>
            <a:r>
              <a:rPr dirty="0" sz="900">
                <a:solidFill>
                  <a:srgbClr val="58595B"/>
                </a:solidFill>
                <a:latin typeface="黑体"/>
                <a:cs typeface="黑体"/>
              </a:rPr>
              <a:t>快速离开 支持</a:t>
            </a:r>
            <a:r>
              <a:rPr dirty="0" sz="900">
                <a:solidFill>
                  <a:srgbClr val="58595B"/>
                </a:solidFill>
                <a:latin typeface="Arial"/>
                <a:cs typeface="Arial"/>
              </a:rPr>
              <a:t>PIM-DM</a:t>
            </a:r>
            <a:r>
              <a:rPr dirty="0" sz="900">
                <a:solidFill>
                  <a:srgbClr val="58595B"/>
                </a:solidFill>
                <a:latin typeface="黑体"/>
                <a:cs typeface="黑体"/>
              </a:rPr>
              <a:t>，</a:t>
            </a:r>
            <a:r>
              <a:rPr dirty="0" sz="900">
                <a:solidFill>
                  <a:srgbClr val="58595B"/>
                </a:solidFill>
                <a:latin typeface="Arial"/>
                <a:cs typeface="Arial"/>
              </a:rPr>
              <a:t>PIM-SM</a:t>
            </a:r>
            <a:r>
              <a:rPr dirty="0" sz="900">
                <a:solidFill>
                  <a:srgbClr val="58595B"/>
                </a:solidFill>
                <a:latin typeface="黑体"/>
                <a:cs typeface="黑体"/>
              </a:rPr>
              <a:t>，</a:t>
            </a:r>
            <a:r>
              <a:rPr dirty="0" sz="900">
                <a:solidFill>
                  <a:srgbClr val="58595B"/>
                </a:solidFill>
                <a:latin typeface="Arial"/>
                <a:cs typeface="Arial"/>
              </a:rPr>
              <a:t>PIM-SSM</a:t>
            </a:r>
            <a:endParaRPr sz="900">
              <a:latin typeface="Arial"/>
              <a:cs typeface="Arial"/>
            </a:endParaRPr>
          </a:p>
          <a:p>
            <a:pPr marL="12700" marR="470534">
              <a:lnSpc>
                <a:spcPct val="129700"/>
              </a:lnSpc>
            </a:pPr>
            <a:r>
              <a:rPr dirty="0" sz="900">
                <a:solidFill>
                  <a:srgbClr val="58595B"/>
                </a:solidFill>
                <a:latin typeface="黑体"/>
                <a:cs typeface="黑体"/>
              </a:rPr>
              <a:t>支持</a:t>
            </a:r>
            <a:r>
              <a:rPr dirty="0" sz="900">
                <a:solidFill>
                  <a:srgbClr val="58595B"/>
                </a:solidFill>
                <a:latin typeface="Arial"/>
                <a:cs typeface="Arial"/>
              </a:rPr>
              <a:t>MLD</a:t>
            </a:r>
            <a:r>
              <a:rPr dirty="0" sz="900" spc="-5">
                <a:solidFill>
                  <a:srgbClr val="58595B"/>
                </a:solidFill>
                <a:latin typeface="Arial"/>
                <a:cs typeface="Arial"/>
              </a:rPr>
              <a:t> </a:t>
            </a:r>
            <a:r>
              <a:rPr dirty="0" sz="900">
                <a:solidFill>
                  <a:srgbClr val="58595B"/>
                </a:solidFill>
                <a:latin typeface="Arial"/>
                <a:cs typeface="Arial"/>
              </a:rPr>
              <a:t>Snoopin</a:t>
            </a:r>
            <a:r>
              <a:rPr dirty="0" sz="900" spc="-5">
                <a:solidFill>
                  <a:srgbClr val="58595B"/>
                </a:solidFill>
                <a:latin typeface="Arial"/>
                <a:cs typeface="Arial"/>
              </a:rPr>
              <a:t>g</a:t>
            </a:r>
            <a:r>
              <a:rPr dirty="0" sz="900">
                <a:solidFill>
                  <a:srgbClr val="58595B"/>
                </a:solidFill>
                <a:latin typeface="黑体"/>
                <a:cs typeface="黑体"/>
              </a:rPr>
              <a:t>，</a:t>
            </a:r>
            <a:r>
              <a:rPr dirty="0" sz="900">
                <a:solidFill>
                  <a:srgbClr val="58595B"/>
                </a:solidFill>
                <a:latin typeface="Arial"/>
                <a:cs typeface="Arial"/>
              </a:rPr>
              <a:t>MLD </a:t>
            </a:r>
            <a:r>
              <a:rPr dirty="0" sz="900">
                <a:solidFill>
                  <a:srgbClr val="58595B"/>
                </a:solidFill>
                <a:latin typeface="黑体"/>
                <a:cs typeface="黑体"/>
              </a:rPr>
              <a:t>支持</a:t>
            </a:r>
            <a:r>
              <a:rPr dirty="0" sz="900">
                <a:solidFill>
                  <a:srgbClr val="58595B"/>
                </a:solidFill>
                <a:latin typeface="Arial"/>
                <a:cs typeface="Arial"/>
              </a:rPr>
              <a:t>PIM for</a:t>
            </a:r>
            <a:r>
              <a:rPr dirty="0" sz="900" spc="-5">
                <a:solidFill>
                  <a:srgbClr val="58595B"/>
                </a:solidFill>
                <a:latin typeface="Arial"/>
                <a:cs typeface="Arial"/>
              </a:rPr>
              <a:t> </a:t>
            </a:r>
            <a:r>
              <a:rPr dirty="0" sz="900">
                <a:solidFill>
                  <a:srgbClr val="58595B"/>
                </a:solidFill>
                <a:latin typeface="Arial"/>
                <a:cs typeface="Arial"/>
              </a:rPr>
              <a:t>IPv6</a:t>
            </a:r>
            <a:r>
              <a:rPr dirty="0" sz="900">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MSDP</a:t>
            </a:r>
            <a:endParaRPr sz="900">
              <a:latin typeface="Arial"/>
              <a:cs typeface="Arial"/>
            </a:endParaRPr>
          </a:p>
        </p:txBody>
      </p:sp>
      <p:sp>
        <p:nvSpPr>
          <p:cNvPr id="98" name="object 98"/>
          <p:cNvSpPr txBox="1"/>
          <p:nvPr/>
        </p:nvSpPr>
        <p:spPr>
          <a:xfrm>
            <a:off x="2014581" y="5504273"/>
            <a:ext cx="483234"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IPv</a:t>
            </a:r>
            <a:r>
              <a:rPr dirty="0" sz="900" spc="-5">
                <a:solidFill>
                  <a:srgbClr val="58595B"/>
                </a:solidFill>
                <a:latin typeface="Arial"/>
                <a:cs typeface="Arial"/>
              </a:rPr>
              <a:t>6</a:t>
            </a:r>
            <a:r>
              <a:rPr dirty="0" sz="900">
                <a:solidFill>
                  <a:srgbClr val="58595B"/>
                </a:solidFill>
                <a:latin typeface="黑体"/>
                <a:cs typeface="黑体"/>
              </a:rPr>
              <a:t>隧道</a:t>
            </a:r>
            <a:endParaRPr sz="900">
              <a:latin typeface="黑体"/>
              <a:cs typeface="黑体"/>
            </a:endParaRPr>
          </a:p>
        </p:txBody>
      </p:sp>
      <p:sp>
        <p:nvSpPr>
          <p:cNvPr id="99" name="object 99"/>
          <p:cNvSpPr txBox="1"/>
          <p:nvPr/>
        </p:nvSpPr>
        <p:spPr>
          <a:xfrm>
            <a:off x="2734900" y="5504273"/>
            <a:ext cx="372427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手工隧道、自动隧道、</a:t>
            </a:r>
            <a:r>
              <a:rPr dirty="0" sz="900">
                <a:solidFill>
                  <a:srgbClr val="58595B"/>
                </a:solidFill>
                <a:latin typeface="Arial"/>
                <a:cs typeface="Arial"/>
              </a:rPr>
              <a:t>IS</a:t>
            </a:r>
            <a:r>
              <a:rPr dirty="0" sz="900" spc="-70">
                <a:solidFill>
                  <a:srgbClr val="58595B"/>
                </a:solidFill>
                <a:latin typeface="Arial"/>
                <a:cs typeface="Arial"/>
              </a:rPr>
              <a:t>A</a:t>
            </a:r>
            <a:r>
              <a:rPr dirty="0" sz="900" spc="-75">
                <a:solidFill>
                  <a:srgbClr val="58595B"/>
                </a:solidFill>
                <a:latin typeface="Arial"/>
                <a:cs typeface="Arial"/>
              </a:rPr>
              <a:t>T</a:t>
            </a:r>
            <a:r>
              <a:rPr dirty="0" sz="900">
                <a:solidFill>
                  <a:srgbClr val="58595B"/>
                </a:solidFill>
                <a:latin typeface="Arial"/>
                <a:cs typeface="Arial"/>
              </a:rPr>
              <a:t>AP</a:t>
            </a:r>
            <a:r>
              <a:rPr dirty="0" sz="900">
                <a:solidFill>
                  <a:srgbClr val="58595B"/>
                </a:solidFill>
                <a:latin typeface="黑体"/>
                <a:cs typeface="黑体"/>
              </a:rPr>
              <a:t>、</a:t>
            </a:r>
            <a:r>
              <a:rPr dirty="0" sz="900">
                <a:solidFill>
                  <a:srgbClr val="58595B"/>
                </a:solidFill>
                <a:latin typeface="Arial"/>
                <a:cs typeface="Arial"/>
              </a:rPr>
              <a:t>IPv4</a:t>
            </a:r>
            <a:r>
              <a:rPr dirty="0" sz="900" spc="-5">
                <a:solidFill>
                  <a:srgbClr val="58595B"/>
                </a:solidFill>
                <a:latin typeface="Arial"/>
                <a:cs typeface="Arial"/>
              </a:rPr>
              <a:t> </a:t>
            </a:r>
            <a:r>
              <a:rPr dirty="0" sz="900" spc="-5">
                <a:solidFill>
                  <a:srgbClr val="58595B"/>
                </a:solidFill>
                <a:latin typeface="Arial"/>
                <a:cs typeface="Arial"/>
              </a:rPr>
              <a:t>ove</a:t>
            </a:r>
            <a:r>
              <a:rPr dirty="0" sz="900">
                <a:solidFill>
                  <a:srgbClr val="58595B"/>
                </a:solidFill>
                <a:latin typeface="Arial"/>
                <a:cs typeface="Arial"/>
              </a:rPr>
              <a:t>r</a:t>
            </a:r>
            <a:r>
              <a:rPr dirty="0" sz="900">
                <a:solidFill>
                  <a:srgbClr val="58595B"/>
                </a:solidFill>
                <a:latin typeface="Arial"/>
                <a:cs typeface="Arial"/>
              </a:rPr>
              <a:t> IPv6</a:t>
            </a:r>
            <a:r>
              <a:rPr dirty="0" sz="900" spc="-5">
                <a:solidFill>
                  <a:srgbClr val="58595B"/>
                </a:solidFill>
                <a:latin typeface="Arial"/>
                <a:cs typeface="Arial"/>
              </a:rPr>
              <a:t> </a:t>
            </a:r>
            <a:r>
              <a:rPr dirty="0" sz="900">
                <a:solidFill>
                  <a:srgbClr val="58595B"/>
                </a:solidFill>
                <a:latin typeface="黑体"/>
                <a:cs typeface="黑体"/>
              </a:rPr>
              <a:t>、</a:t>
            </a:r>
            <a:r>
              <a:rPr dirty="0" sz="900">
                <a:solidFill>
                  <a:srgbClr val="58595B"/>
                </a:solidFill>
                <a:latin typeface="Arial"/>
                <a:cs typeface="Arial"/>
              </a:rPr>
              <a:t>GRE</a:t>
            </a:r>
            <a:r>
              <a:rPr dirty="0" sz="900" spc="-5">
                <a:solidFill>
                  <a:srgbClr val="58595B"/>
                </a:solidFill>
                <a:latin typeface="Arial"/>
                <a:cs typeface="Arial"/>
              </a:rPr>
              <a:t> </a:t>
            </a:r>
            <a:r>
              <a:rPr dirty="0" sz="900">
                <a:solidFill>
                  <a:srgbClr val="58595B"/>
                </a:solidFill>
                <a:latin typeface="Arial"/>
                <a:cs typeface="Arial"/>
              </a:rPr>
              <a:t>tunne</a:t>
            </a:r>
            <a:r>
              <a:rPr dirty="0" sz="900" spc="-5">
                <a:solidFill>
                  <a:srgbClr val="58595B"/>
                </a:solidFill>
                <a:latin typeface="Arial"/>
                <a:cs typeface="Arial"/>
              </a:rPr>
              <a:t>l</a:t>
            </a:r>
            <a:r>
              <a:rPr dirty="0" sz="900">
                <a:solidFill>
                  <a:srgbClr val="58595B"/>
                </a:solidFill>
                <a:latin typeface="黑体"/>
                <a:cs typeface="黑体"/>
              </a:rPr>
              <a:t>等隧道技术</a:t>
            </a:r>
            <a:endParaRPr sz="900">
              <a:latin typeface="黑体"/>
              <a:cs typeface="黑体"/>
            </a:endParaRPr>
          </a:p>
        </p:txBody>
      </p:sp>
      <p:sp>
        <p:nvSpPr>
          <p:cNvPr id="100" name="object 100"/>
          <p:cNvSpPr txBox="1"/>
          <p:nvPr/>
        </p:nvSpPr>
        <p:spPr>
          <a:xfrm>
            <a:off x="2087619" y="5725907"/>
            <a:ext cx="33718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MPLS</a:t>
            </a:r>
            <a:endParaRPr sz="900">
              <a:latin typeface="Arial"/>
              <a:cs typeface="Arial"/>
            </a:endParaRPr>
          </a:p>
        </p:txBody>
      </p:sp>
      <p:sp>
        <p:nvSpPr>
          <p:cNvPr id="101" name="object 101"/>
          <p:cNvSpPr txBox="1"/>
          <p:nvPr/>
        </p:nvSpPr>
        <p:spPr>
          <a:xfrm>
            <a:off x="2734900" y="5720300"/>
            <a:ext cx="959485" cy="145415"/>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支持</a:t>
            </a:r>
            <a:r>
              <a:rPr dirty="0" sz="900">
                <a:solidFill>
                  <a:srgbClr val="58595B"/>
                </a:solidFill>
                <a:latin typeface="Arial"/>
                <a:cs typeface="Arial"/>
              </a:rPr>
              <a:t>MPLS </a:t>
            </a:r>
            <a:r>
              <a:rPr dirty="0" sz="900" spc="-5">
                <a:solidFill>
                  <a:srgbClr val="58595B"/>
                </a:solidFill>
                <a:latin typeface="Arial"/>
                <a:cs typeface="Arial"/>
              </a:rPr>
              <a:t>L3VPN</a:t>
            </a:r>
            <a:endParaRPr sz="900">
              <a:latin typeface="Arial"/>
              <a:cs typeface="Arial"/>
            </a:endParaRPr>
          </a:p>
        </p:txBody>
      </p:sp>
      <p:sp>
        <p:nvSpPr>
          <p:cNvPr id="102" name="object 102"/>
          <p:cNvSpPr txBox="1"/>
          <p:nvPr/>
        </p:nvSpPr>
        <p:spPr>
          <a:xfrm>
            <a:off x="1878564" y="7191805"/>
            <a:ext cx="324485" cy="318135"/>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ACL&amp;</a:t>
            </a:r>
            <a:endParaRPr sz="900">
              <a:latin typeface="Arial"/>
              <a:cs typeface="Arial"/>
            </a:endParaRPr>
          </a:p>
          <a:p>
            <a:pPr marL="47625">
              <a:lnSpc>
                <a:spcPct val="100000"/>
              </a:lnSpc>
              <a:spcBef>
                <a:spcPts val="320"/>
              </a:spcBef>
            </a:pPr>
            <a:r>
              <a:rPr dirty="0" sz="900">
                <a:solidFill>
                  <a:srgbClr val="58595B"/>
                </a:solidFill>
                <a:latin typeface="Arial"/>
                <a:cs typeface="Arial"/>
              </a:rPr>
              <a:t>QoS</a:t>
            </a:r>
            <a:endParaRPr sz="900">
              <a:latin typeface="Arial"/>
              <a:cs typeface="Arial"/>
            </a:endParaRPr>
          </a:p>
        </p:txBody>
      </p:sp>
      <p:sp>
        <p:nvSpPr>
          <p:cNvPr id="103" name="object 103"/>
          <p:cNvSpPr txBox="1"/>
          <p:nvPr/>
        </p:nvSpPr>
        <p:spPr>
          <a:xfrm>
            <a:off x="2356453" y="6743406"/>
            <a:ext cx="24828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ACL</a:t>
            </a:r>
            <a:endParaRPr sz="900">
              <a:latin typeface="Arial"/>
              <a:cs typeface="Arial"/>
            </a:endParaRPr>
          </a:p>
        </p:txBody>
      </p:sp>
      <p:sp>
        <p:nvSpPr>
          <p:cNvPr id="104" name="object 104"/>
          <p:cNvSpPr txBox="1"/>
          <p:nvPr/>
        </p:nvSpPr>
        <p:spPr>
          <a:xfrm>
            <a:off x="2734900" y="5937698"/>
            <a:ext cx="3961129" cy="174625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支持灵活多样的硬件</a:t>
            </a:r>
            <a:r>
              <a:rPr dirty="0" sz="900">
                <a:solidFill>
                  <a:srgbClr val="58595B"/>
                </a:solidFill>
                <a:latin typeface="Arial"/>
                <a:cs typeface="Arial"/>
              </a:rPr>
              <a:t>AC</a:t>
            </a:r>
            <a:r>
              <a:rPr dirty="0" sz="900" spc="-5">
                <a:solidFill>
                  <a:srgbClr val="58595B"/>
                </a:solidFill>
                <a:latin typeface="Arial"/>
                <a:cs typeface="Arial"/>
              </a:rPr>
              <a:t>L</a:t>
            </a:r>
            <a:r>
              <a:rPr dirty="0" sz="900">
                <a:solidFill>
                  <a:srgbClr val="58595B"/>
                </a:solidFill>
                <a:latin typeface="黑体"/>
                <a:cs typeface="黑体"/>
              </a:rPr>
              <a:t>：</a:t>
            </a:r>
            <a:endParaRPr sz="900">
              <a:latin typeface="黑体"/>
              <a:cs typeface="黑体"/>
            </a:endParaRPr>
          </a:p>
          <a:p>
            <a:pPr marL="12700">
              <a:lnSpc>
                <a:spcPct val="100000"/>
              </a:lnSpc>
              <a:spcBef>
                <a:spcPts val="320"/>
              </a:spcBef>
            </a:pPr>
            <a:r>
              <a:rPr dirty="0" sz="900">
                <a:solidFill>
                  <a:srgbClr val="58595B"/>
                </a:solidFill>
                <a:latin typeface="黑体"/>
                <a:cs typeface="黑体"/>
              </a:rPr>
              <a:t>支持标准</a:t>
            </a:r>
            <a:r>
              <a:rPr dirty="0" sz="900">
                <a:solidFill>
                  <a:srgbClr val="58595B"/>
                </a:solidFill>
                <a:latin typeface="Arial"/>
                <a:cs typeface="Arial"/>
              </a:rPr>
              <a:t>IP</a:t>
            </a:r>
            <a:r>
              <a:rPr dirty="0" sz="900" spc="-70">
                <a:solidFill>
                  <a:srgbClr val="58595B"/>
                </a:solidFill>
                <a:latin typeface="Arial"/>
                <a:cs typeface="Arial"/>
              </a:rPr>
              <a:t> </a:t>
            </a:r>
            <a:r>
              <a:rPr dirty="0" sz="900">
                <a:solidFill>
                  <a:srgbClr val="58595B"/>
                </a:solidFill>
                <a:latin typeface="Arial"/>
                <a:cs typeface="Arial"/>
              </a:rPr>
              <a:t>AC</a:t>
            </a:r>
            <a:r>
              <a:rPr dirty="0" sz="900" spc="-5">
                <a:solidFill>
                  <a:srgbClr val="58595B"/>
                </a:solidFill>
                <a:latin typeface="Arial"/>
                <a:cs typeface="Arial"/>
              </a:rPr>
              <a:t>L</a:t>
            </a:r>
            <a:r>
              <a:rPr dirty="0" sz="900">
                <a:solidFill>
                  <a:srgbClr val="58595B"/>
                </a:solidFill>
                <a:latin typeface="黑体"/>
                <a:cs typeface="黑体"/>
              </a:rPr>
              <a:t>（基于</a:t>
            </a:r>
            <a:r>
              <a:rPr dirty="0" sz="900">
                <a:solidFill>
                  <a:srgbClr val="58595B"/>
                </a:solidFill>
                <a:latin typeface="Arial"/>
                <a:cs typeface="Arial"/>
              </a:rPr>
              <a:t>IP</a:t>
            </a:r>
            <a:r>
              <a:rPr dirty="0" sz="900">
                <a:solidFill>
                  <a:srgbClr val="58595B"/>
                </a:solidFill>
                <a:latin typeface="黑体"/>
                <a:cs typeface="黑体"/>
              </a:rPr>
              <a:t>地址的硬件</a:t>
            </a:r>
            <a:r>
              <a:rPr dirty="0" sz="900">
                <a:solidFill>
                  <a:srgbClr val="58595B"/>
                </a:solidFill>
                <a:latin typeface="Arial"/>
                <a:cs typeface="Arial"/>
              </a:rPr>
              <a:t>AC</a:t>
            </a:r>
            <a:r>
              <a:rPr dirty="0" sz="900" spc="-5">
                <a:solidFill>
                  <a:srgbClr val="58595B"/>
                </a:solidFill>
                <a:latin typeface="Arial"/>
                <a:cs typeface="Arial"/>
              </a:rPr>
              <a:t>L</a:t>
            </a:r>
            <a:r>
              <a:rPr dirty="0" sz="900">
                <a:solidFill>
                  <a:srgbClr val="58595B"/>
                </a:solidFill>
                <a:latin typeface="黑体"/>
                <a:cs typeface="黑体"/>
              </a:rPr>
              <a:t>）</a:t>
            </a:r>
            <a:endParaRPr sz="900">
              <a:latin typeface="黑体"/>
              <a:cs typeface="黑体"/>
            </a:endParaRPr>
          </a:p>
          <a:p>
            <a:pPr marL="12700" marR="5080">
              <a:lnSpc>
                <a:spcPct val="129700"/>
              </a:lnSpc>
            </a:pPr>
            <a:r>
              <a:rPr dirty="0" sz="900">
                <a:solidFill>
                  <a:srgbClr val="58595B"/>
                </a:solidFill>
                <a:latin typeface="黑体"/>
                <a:cs typeface="黑体"/>
              </a:rPr>
              <a:t>支持扩展</a:t>
            </a:r>
            <a:r>
              <a:rPr dirty="0" sz="900">
                <a:solidFill>
                  <a:srgbClr val="58595B"/>
                </a:solidFill>
                <a:latin typeface="Arial"/>
                <a:cs typeface="Arial"/>
              </a:rPr>
              <a:t>IP</a:t>
            </a:r>
            <a:r>
              <a:rPr dirty="0" sz="900" spc="-70">
                <a:solidFill>
                  <a:srgbClr val="58595B"/>
                </a:solidFill>
                <a:latin typeface="Arial"/>
                <a:cs typeface="Arial"/>
              </a:rPr>
              <a:t> </a:t>
            </a:r>
            <a:r>
              <a:rPr dirty="0" sz="900">
                <a:solidFill>
                  <a:srgbClr val="58595B"/>
                </a:solidFill>
                <a:latin typeface="Arial"/>
                <a:cs typeface="Arial"/>
              </a:rPr>
              <a:t>AC</a:t>
            </a:r>
            <a:r>
              <a:rPr dirty="0" sz="900" spc="-5">
                <a:solidFill>
                  <a:srgbClr val="58595B"/>
                </a:solidFill>
                <a:latin typeface="Arial"/>
                <a:cs typeface="Arial"/>
              </a:rPr>
              <a:t>L</a:t>
            </a:r>
            <a:r>
              <a:rPr dirty="0" sz="900">
                <a:solidFill>
                  <a:srgbClr val="58595B"/>
                </a:solidFill>
                <a:latin typeface="黑体"/>
                <a:cs typeface="黑体"/>
              </a:rPr>
              <a:t>（基于</a:t>
            </a:r>
            <a:r>
              <a:rPr dirty="0" sz="900">
                <a:solidFill>
                  <a:srgbClr val="58595B"/>
                </a:solidFill>
                <a:latin typeface="Arial"/>
                <a:cs typeface="Arial"/>
              </a:rPr>
              <a:t>IP</a:t>
            </a:r>
            <a:r>
              <a:rPr dirty="0" sz="900">
                <a:solidFill>
                  <a:srgbClr val="58595B"/>
                </a:solidFill>
                <a:latin typeface="黑体"/>
                <a:cs typeface="黑体"/>
              </a:rPr>
              <a:t>地址、</a:t>
            </a:r>
            <a:r>
              <a:rPr dirty="0" sz="900">
                <a:solidFill>
                  <a:srgbClr val="58595B"/>
                </a:solidFill>
                <a:latin typeface="Arial"/>
                <a:cs typeface="Arial"/>
              </a:rPr>
              <a:t>TCP/UD</a:t>
            </a:r>
            <a:r>
              <a:rPr dirty="0" sz="900" spc="-5">
                <a:solidFill>
                  <a:srgbClr val="58595B"/>
                </a:solidFill>
                <a:latin typeface="Arial"/>
                <a:cs typeface="Arial"/>
              </a:rPr>
              <a:t>P</a:t>
            </a:r>
            <a:r>
              <a:rPr dirty="0" sz="900">
                <a:solidFill>
                  <a:srgbClr val="58595B"/>
                </a:solidFill>
                <a:latin typeface="黑体"/>
                <a:cs typeface="黑体"/>
              </a:rPr>
              <a:t>端口号的硬件</a:t>
            </a:r>
            <a:r>
              <a:rPr dirty="0" sz="900">
                <a:solidFill>
                  <a:srgbClr val="58595B"/>
                </a:solidFill>
                <a:latin typeface="Arial"/>
                <a:cs typeface="Arial"/>
              </a:rPr>
              <a:t>AC</a:t>
            </a:r>
            <a:r>
              <a:rPr dirty="0" sz="900" spc="-5">
                <a:solidFill>
                  <a:srgbClr val="58595B"/>
                </a:solidFill>
                <a:latin typeface="Arial"/>
                <a:cs typeface="Arial"/>
              </a:rPr>
              <a:t>L</a:t>
            </a:r>
            <a:r>
              <a:rPr dirty="0" sz="900">
                <a:solidFill>
                  <a:srgbClr val="58595B"/>
                </a:solidFill>
                <a:latin typeface="黑体"/>
                <a:cs typeface="黑体"/>
              </a:rPr>
              <a:t>） </a:t>
            </a:r>
            <a:r>
              <a:rPr dirty="0" sz="900" spc="15">
                <a:solidFill>
                  <a:srgbClr val="58595B"/>
                </a:solidFill>
                <a:latin typeface="黑体"/>
                <a:cs typeface="黑体"/>
              </a:rPr>
              <a:t>支持</a:t>
            </a:r>
            <a:r>
              <a:rPr dirty="0" sz="900" spc="15">
                <a:solidFill>
                  <a:srgbClr val="58595B"/>
                </a:solidFill>
                <a:latin typeface="Arial"/>
                <a:cs typeface="Arial"/>
              </a:rPr>
              <a:t>MAC</a:t>
            </a:r>
            <a:r>
              <a:rPr dirty="0" sz="900" spc="15">
                <a:solidFill>
                  <a:srgbClr val="58595B"/>
                </a:solidFill>
                <a:latin typeface="黑体"/>
                <a:cs typeface="黑体"/>
              </a:rPr>
              <a:t>扩展</a:t>
            </a:r>
            <a:r>
              <a:rPr dirty="0" sz="900" spc="15">
                <a:solidFill>
                  <a:srgbClr val="58595B"/>
                </a:solidFill>
                <a:latin typeface="Arial"/>
                <a:cs typeface="Arial"/>
              </a:rPr>
              <a:t>ACL</a:t>
            </a:r>
            <a:r>
              <a:rPr dirty="0" sz="900" spc="15">
                <a:solidFill>
                  <a:srgbClr val="58595B"/>
                </a:solidFill>
                <a:latin typeface="黑体"/>
                <a:cs typeface="黑体"/>
              </a:rPr>
              <a:t>（基于源</a:t>
            </a:r>
            <a:r>
              <a:rPr dirty="0" sz="900" spc="15">
                <a:solidFill>
                  <a:srgbClr val="58595B"/>
                </a:solidFill>
                <a:latin typeface="Arial"/>
                <a:cs typeface="Arial"/>
              </a:rPr>
              <a:t>MAC</a:t>
            </a:r>
            <a:r>
              <a:rPr dirty="0" sz="900" spc="15">
                <a:solidFill>
                  <a:srgbClr val="58595B"/>
                </a:solidFill>
                <a:latin typeface="黑体"/>
                <a:cs typeface="黑体"/>
              </a:rPr>
              <a:t>地址、目的</a:t>
            </a:r>
            <a:r>
              <a:rPr dirty="0" sz="900" spc="15">
                <a:solidFill>
                  <a:srgbClr val="58595B"/>
                </a:solidFill>
                <a:latin typeface="Arial"/>
                <a:cs typeface="Arial"/>
              </a:rPr>
              <a:t>MAC</a:t>
            </a:r>
            <a:r>
              <a:rPr dirty="0" sz="900" spc="15">
                <a:solidFill>
                  <a:srgbClr val="58595B"/>
                </a:solidFill>
                <a:latin typeface="黑体"/>
                <a:cs typeface="黑体"/>
              </a:rPr>
              <a:t>地址和可选的以太网类型的 </a:t>
            </a:r>
            <a:r>
              <a:rPr dirty="0" sz="900">
                <a:solidFill>
                  <a:srgbClr val="58595B"/>
                </a:solidFill>
                <a:latin typeface="黑体"/>
                <a:cs typeface="黑体"/>
              </a:rPr>
              <a:t>硬件</a:t>
            </a:r>
            <a:r>
              <a:rPr dirty="0" sz="900">
                <a:solidFill>
                  <a:srgbClr val="58595B"/>
                </a:solidFill>
                <a:latin typeface="Arial"/>
                <a:cs typeface="Arial"/>
              </a:rPr>
              <a:t>AC</a:t>
            </a:r>
            <a:r>
              <a:rPr dirty="0" sz="900" spc="-5">
                <a:solidFill>
                  <a:srgbClr val="58595B"/>
                </a:solidFill>
                <a:latin typeface="Arial"/>
                <a:cs typeface="Arial"/>
              </a:rPr>
              <a:t>L</a:t>
            </a:r>
            <a:r>
              <a:rPr dirty="0" sz="900">
                <a:solidFill>
                  <a:srgbClr val="58595B"/>
                </a:solidFill>
                <a:latin typeface="黑体"/>
                <a:cs typeface="黑体"/>
              </a:rPr>
              <a:t>）</a:t>
            </a:r>
            <a:endParaRPr sz="900">
              <a:latin typeface="黑体"/>
              <a:cs typeface="黑体"/>
            </a:endParaRPr>
          </a:p>
          <a:p>
            <a:pPr marL="12700">
              <a:lnSpc>
                <a:spcPct val="100000"/>
              </a:lnSpc>
              <a:spcBef>
                <a:spcPts val="320"/>
              </a:spcBef>
            </a:pPr>
            <a:r>
              <a:rPr dirty="0" sz="900">
                <a:solidFill>
                  <a:srgbClr val="58595B"/>
                </a:solidFill>
                <a:latin typeface="黑体"/>
                <a:cs typeface="黑体"/>
              </a:rPr>
              <a:t>支持基于时间</a:t>
            </a:r>
            <a:r>
              <a:rPr dirty="0" sz="900">
                <a:solidFill>
                  <a:srgbClr val="58595B"/>
                </a:solidFill>
                <a:latin typeface="Arial"/>
                <a:cs typeface="Arial"/>
              </a:rPr>
              <a:t>ACL</a:t>
            </a:r>
            <a:endParaRPr sz="900">
              <a:latin typeface="Arial"/>
              <a:cs typeface="Arial"/>
            </a:endParaRPr>
          </a:p>
          <a:p>
            <a:pPr marL="12700">
              <a:lnSpc>
                <a:spcPct val="100000"/>
              </a:lnSpc>
              <a:spcBef>
                <a:spcPts val="320"/>
              </a:spcBef>
            </a:pPr>
            <a:r>
              <a:rPr dirty="0" sz="900" spc="30">
                <a:solidFill>
                  <a:srgbClr val="58595B"/>
                </a:solidFill>
                <a:latin typeface="黑体"/>
                <a:cs typeface="黑体"/>
              </a:rPr>
              <a:t>支持专家级</a:t>
            </a:r>
            <a:r>
              <a:rPr dirty="0" sz="900" spc="30">
                <a:solidFill>
                  <a:srgbClr val="58595B"/>
                </a:solidFill>
                <a:latin typeface="Arial"/>
                <a:cs typeface="Arial"/>
              </a:rPr>
              <a:t>AC</a:t>
            </a:r>
            <a:r>
              <a:rPr dirty="0" sz="900">
                <a:solidFill>
                  <a:srgbClr val="58595B"/>
                </a:solidFill>
                <a:latin typeface="Arial"/>
                <a:cs typeface="Arial"/>
              </a:rPr>
              <a:t>L</a:t>
            </a:r>
            <a:r>
              <a:rPr dirty="0" sz="900" spc="114">
                <a:solidFill>
                  <a:srgbClr val="58595B"/>
                </a:solidFill>
                <a:latin typeface="Arial"/>
                <a:cs typeface="Arial"/>
              </a:rPr>
              <a:t> </a:t>
            </a:r>
            <a:r>
              <a:rPr dirty="0" sz="900" spc="30">
                <a:solidFill>
                  <a:srgbClr val="58595B"/>
                </a:solidFill>
                <a:latin typeface="黑体"/>
                <a:cs typeface="黑体"/>
              </a:rPr>
              <a:t>（可同时基于</a:t>
            </a:r>
            <a:r>
              <a:rPr dirty="0" sz="900" spc="30">
                <a:solidFill>
                  <a:srgbClr val="58595B"/>
                </a:solidFill>
                <a:latin typeface="Arial"/>
                <a:cs typeface="Arial"/>
              </a:rPr>
              <a:t>VLAN</a:t>
            </a:r>
            <a:r>
              <a:rPr dirty="0" sz="900" spc="30">
                <a:solidFill>
                  <a:srgbClr val="58595B"/>
                </a:solidFill>
                <a:latin typeface="黑体"/>
                <a:cs typeface="黑体"/>
              </a:rPr>
              <a:t>号、以太网类型、</a:t>
            </a:r>
            <a:r>
              <a:rPr dirty="0" sz="900" spc="30">
                <a:solidFill>
                  <a:srgbClr val="58595B"/>
                </a:solidFill>
                <a:latin typeface="Arial"/>
                <a:cs typeface="Arial"/>
              </a:rPr>
              <a:t>MAC</a:t>
            </a:r>
            <a:r>
              <a:rPr dirty="0" sz="900" spc="30">
                <a:solidFill>
                  <a:srgbClr val="58595B"/>
                </a:solidFill>
                <a:latin typeface="黑体"/>
                <a:cs typeface="黑体"/>
              </a:rPr>
              <a:t>地址、</a:t>
            </a:r>
            <a:r>
              <a:rPr dirty="0" sz="900" spc="30">
                <a:solidFill>
                  <a:srgbClr val="58595B"/>
                </a:solidFill>
                <a:latin typeface="Arial"/>
                <a:cs typeface="Arial"/>
              </a:rPr>
              <a:t>IP</a:t>
            </a:r>
            <a:r>
              <a:rPr dirty="0" sz="900" spc="30">
                <a:solidFill>
                  <a:srgbClr val="58595B"/>
                </a:solidFill>
                <a:latin typeface="黑体"/>
                <a:cs typeface="黑体"/>
              </a:rPr>
              <a:t>地址、</a:t>
            </a:r>
            <a:endParaRPr sz="900">
              <a:latin typeface="黑体"/>
              <a:cs typeface="黑体"/>
            </a:endParaRPr>
          </a:p>
          <a:p>
            <a:pPr marL="12700" marR="929640">
              <a:lnSpc>
                <a:spcPct val="129700"/>
              </a:lnSpc>
            </a:pPr>
            <a:r>
              <a:rPr dirty="0" sz="900">
                <a:solidFill>
                  <a:srgbClr val="58595B"/>
                </a:solidFill>
                <a:latin typeface="Arial"/>
                <a:cs typeface="Arial"/>
              </a:rPr>
              <a:t>TCP/UD</a:t>
            </a:r>
            <a:r>
              <a:rPr dirty="0" sz="900" spc="-5">
                <a:solidFill>
                  <a:srgbClr val="58595B"/>
                </a:solidFill>
                <a:latin typeface="Arial"/>
                <a:cs typeface="Arial"/>
              </a:rPr>
              <a:t>P</a:t>
            </a:r>
            <a:r>
              <a:rPr dirty="0" sz="900">
                <a:solidFill>
                  <a:srgbClr val="58595B"/>
                </a:solidFill>
                <a:latin typeface="黑体"/>
                <a:cs typeface="黑体"/>
              </a:rPr>
              <a:t>端口号、协议类型、时间等灵活组合的硬件</a:t>
            </a:r>
            <a:r>
              <a:rPr dirty="0" sz="900">
                <a:solidFill>
                  <a:srgbClr val="58595B"/>
                </a:solidFill>
                <a:latin typeface="Arial"/>
                <a:cs typeface="Arial"/>
              </a:rPr>
              <a:t>AC</a:t>
            </a:r>
            <a:r>
              <a:rPr dirty="0" sz="900" spc="-5">
                <a:solidFill>
                  <a:srgbClr val="58595B"/>
                </a:solidFill>
                <a:latin typeface="Arial"/>
                <a:cs typeface="Arial"/>
              </a:rPr>
              <a:t>L</a:t>
            </a:r>
            <a:r>
              <a:rPr dirty="0" sz="900">
                <a:solidFill>
                  <a:srgbClr val="58595B"/>
                </a:solidFill>
                <a:latin typeface="黑体"/>
                <a:cs typeface="黑体"/>
              </a:rPr>
              <a:t>） 支持</a:t>
            </a:r>
            <a:r>
              <a:rPr dirty="0" sz="900">
                <a:solidFill>
                  <a:srgbClr val="58595B"/>
                </a:solidFill>
                <a:latin typeface="Arial"/>
                <a:cs typeface="Arial"/>
              </a:rPr>
              <a:t>ACL80</a:t>
            </a:r>
            <a:endParaRPr sz="900">
              <a:latin typeface="Arial"/>
              <a:cs typeface="Arial"/>
            </a:endParaRPr>
          </a:p>
          <a:p>
            <a:pPr marL="12700">
              <a:lnSpc>
                <a:spcPct val="100000"/>
              </a:lnSpc>
              <a:spcBef>
                <a:spcPts val="320"/>
              </a:spcBef>
            </a:pPr>
            <a:r>
              <a:rPr dirty="0" sz="900">
                <a:solidFill>
                  <a:srgbClr val="58595B"/>
                </a:solidFill>
                <a:latin typeface="黑体"/>
                <a:cs typeface="黑体"/>
              </a:rPr>
              <a:t>支持</a:t>
            </a:r>
            <a:r>
              <a:rPr dirty="0" sz="900">
                <a:solidFill>
                  <a:srgbClr val="58595B"/>
                </a:solidFill>
                <a:latin typeface="Arial"/>
                <a:cs typeface="Arial"/>
              </a:rPr>
              <a:t>IPv6</a:t>
            </a:r>
            <a:r>
              <a:rPr dirty="0" sz="900" spc="-55">
                <a:solidFill>
                  <a:srgbClr val="58595B"/>
                </a:solidFill>
                <a:latin typeface="Arial"/>
                <a:cs typeface="Arial"/>
              </a:rPr>
              <a:t> </a:t>
            </a:r>
            <a:r>
              <a:rPr dirty="0" sz="900">
                <a:solidFill>
                  <a:srgbClr val="58595B"/>
                </a:solidFill>
                <a:latin typeface="Arial"/>
                <a:cs typeface="Arial"/>
              </a:rPr>
              <a:t>ACL</a:t>
            </a:r>
            <a:endParaRPr sz="900">
              <a:latin typeface="Arial"/>
              <a:cs typeface="Arial"/>
            </a:endParaRPr>
          </a:p>
        </p:txBody>
      </p:sp>
      <p:sp>
        <p:nvSpPr>
          <p:cNvPr id="105" name="object 105"/>
          <p:cNvSpPr txBox="1"/>
          <p:nvPr/>
        </p:nvSpPr>
        <p:spPr>
          <a:xfrm>
            <a:off x="2351195" y="8190672"/>
            <a:ext cx="254635"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Arial"/>
                <a:cs typeface="Arial"/>
              </a:rPr>
              <a:t>QoS</a:t>
            </a:r>
            <a:endParaRPr sz="900">
              <a:latin typeface="Arial"/>
              <a:cs typeface="Arial"/>
            </a:endParaRPr>
          </a:p>
        </p:txBody>
      </p:sp>
      <p:sp>
        <p:nvSpPr>
          <p:cNvPr id="106" name="object 106"/>
          <p:cNvSpPr txBox="1"/>
          <p:nvPr/>
        </p:nvSpPr>
        <p:spPr>
          <a:xfrm>
            <a:off x="2734900" y="7740553"/>
            <a:ext cx="3957954" cy="1029335"/>
          </a:xfrm>
          <a:prstGeom prst="rect">
            <a:avLst/>
          </a:prstGeom>
        </p:spPr>
        <p:txBody>
          <a:bodyPr wrap="square" lIns="0" tIns="0" rIns="0" bIns="0" rtlCol="0" vert="horz">
            <a:spAutoFit/>
          </a:bodyPr>
          <a:lstStyle/>
          <a:p>
            <a:pPr marL="12700" marR="2323465">
              <a:lnSpc>
                <a:spcPct val="129700"/>
              </a:lnSpc>
            </a:pPr>
            <a:r>
              <a:rPr dirty="0" sz="900">
                <a:solidFill>
                  <a:srgbClr val="58595B"/>
                </a:solidFill>
                <a:latin typeface="黑体"/>
                <a:cs typeface="黑体"/>
              </a:rPr>
              <a:t>支持端口流量识别 支持端口流量限速 支持</a:t>
            </a:r>
            <a:r>
              <a:rPr dirty="0" sz="900" spc="-5">
                <a:solidFill>
                  <a:srgbClr val="58595B"/>
                </a:solidFill>
                <a:latin typeface="Arial"/>
                <a:cs typeface="Arial"/>
              </a:rPr>
              <a:t>802.1p/DSCP/</a:t>
            </a:r>
            <a:r>
              <a:rPr dirty="0" sz="900" spc="-100">
                <a:solidFill>
                  <a:srgbClr val="58595B"/>
                </a:solidFill>
                <a:latin typeface="Arial"/>
                <a:cs typeface="Arial"/>
              </a:rPr>
              <a:t>T</a:t>
            </a:r>
            <a:r>
              <a:rPr dirty="0" sz="900" spc="-5">
                <a:solidFill>
                  <a:srgbClr val="58595B"/>
                </a:solidFill>
                <a:latin typeface="Arial"/>
                <a:cs typeface="Arial"/>
              </a:rPr>
              <a:t>o</a:t>
            </a:r>
            <a:r>
              <a:rPr dirty="0" sz="900">
                <a:solidFill>
                  <a:srgbClr val="58595B"/>
                </a:solidFill>
                <a:latin typeface="Arial"/>
                <a:cs typeface="Arial"/>
              </a:rPr>
              <a:t>S</a:t>
            </a:r>
            <a:r>
              <a:rPr dirty="0" sz="900">
                <a:solidFill>
                  <a:srgbClr val="58595B"/>
                </a:solidFill>
                <a:latin typeface="黑体"/>
                <a:cs typeface="黑体"/>
              </a:rPr>
              <a:t>流量分类 每端口</a:t>
            </a:r>
            <a:r>
              <a:rPr dirty="0" sz="900" spc="-5">
                <a:solidFill>
                  <a:srgbClr val="58595B"/>
                </a:solidFill>
                <a:latin typeface="Arial"/>
                <a:cs typeface="Arial"/>
              </a:rPr>
              <a:t>8</a:t>
            </a:r>
            <a:r>
              <a:rPr dirty="0" sz="900">
                <a:solidFill>
                  <a:srgbClr val="58595B"/>
                </a:solidFill>
                <a:latin typeface="黑体"/>
                <a:cs typeface="黑体"/>
              </a:rPr>
              <a:t>个优先级队列</a:t>
            </a:r>
            <a:endParaRPr sz="900">
              <a:latin typeface="黑体"/>
              <a:cs typeface="黑体"/>
            </a:endParaRPr>
          </a:p>
          <a:p>
            <a:pPr marL="12700">
              <a:lnSpc>
                <a:spcPct val="100000"/>
              </a:lnSpc>
              <a:spcBef>
                <a:spcPts val="320"/>
              </a:spcBef>
            </a:pPr>
            <a:r>
              <a:rPr dirty="0" sz="900">
                <a:solidFill>
                  <a:srgbClr val="58595B"/>
                </a:solidFill>
                <a:latin typeface="黑体"/>
                <a:cs typeface="黑体"/>
              </a:rPr>
              <a:t>支持</a:t>
            </a:r>
            <a:r>
              <a:rPr dirty="0" sz="900">
                <a:solidFill>
                  <a:srgbClr val="58595B"/>
                </a:solidFill>
                <a:latin typeface="Arial"/>
                <a:cs typeface="Arial"/>
              </a:rPr>
              <a:t>SP</a:t>
            </a:r>
            <a:r>
              <a:rPr dirty="0" sz="900">
                <a:solidFill>
                  <a:srgbClr val="58595B"/>
                </a:solidFill>
                <a:latin typeface="黑体"/>
                <a:cs typeface="黑体"/>
              </a:rPr>
              <a:t>、</a:t>
            </a:r>
            <a:r>
              <a:rPr dirty="0" sz="900">
                <a:solidFill>
                  <a:srgbClr val="58595B"/>
                </a:solidFill>
                <a:latin typeface="Arial"/>
                <a:cs typeface="Arial"/>
              </a:rPr>
              <a:t>WRR</a:t>
            </a:r>
            <a:r>
              <a:rPr dirty="0" sz="900">
                <a:solidFill>
                  <a:srgbClr val="58595B"/>
                </a:solidFill>
                <a:latin typeface="黑体"/>
                <a:cs typeface="黑体"/>
              </a:rPr>
              <a:t>、</a:t>
            </a:r>
            <a:r>
              <a:rPr dirty="0" sz="900">
                <a:solidFill>
                  <a:srgbClr val="58595B"/>
                </a:solidFill>
                <a:latin typeface="Arial"/>
                <a:cs typeface="Arial"/>
              </a:rPr>
              <a:t>DRR</a:t>
            </a:r>
            <a:r>
              <a:rPr dirty="0" sz="900">
                <a:solidFill>
                  <a:srgbClr val="58595B"/>
                </a:solidFill>
                <a:latin typeface="黑体"/>
                <a:cs typeface="黑体"/>
              </a:rPr>
              <a:t>、</a:t>
            </a:r>
            <a:r>
              <a:rPr dirty="0" sz="900">
                <a:solidFill>
                  <a:srgbClr val="58595B"/>
                </a:solidFill>
                <a:latin typeface="Arial"/>
                <a:cs typeface="Arial"/>
              </a:rPr>
              <a:t>SP+WFQ</a:t>
            </a:r>
            <a:r>
              <a:rPr dirty="0" sz="900">
                <a:solidFill>
                  <a:srgbClr val="58595B"/>
                </a:solidFill>
                <a:latin typeface="黑体"/>
                <a:cs typeface="黑体"/>
              </a:rPr>
              <a:t>、</a:t>
            </a:r>
            <a:r>
              <a:rPr dirty="0" sz="900" spc="-114">
                <a:solidFill>
                  <a:srgbClr val="58595B"/>
                </a:solidFill>
                <a:latin typeface="黑体"/>
                <a:cs typeface="黑体"/>
              </a:rPr>
              <a:t> </a:t>
            </a:r>
            <a:r>
              <a:rPr dirty="0" sz="900">
                <a:solidFill>
                  <a:srgbClr val="58595B"/>
                </a:solidFill>
                <a:latin typeface="Arial"/>
                <a:cs typeface="Arial"/>
              </a:rPr>
              <a:t>SP+WRR</a:t>
            </a:r>
            <a:r>
              <a:rPr dirty="0" sz="900">
                <a:solidFill>
                  <a:srgbClr val="58595B"/>
                </a:solidFill>
                <a:latin typeface="黑体"/>
                <a:cs typeface="黑体"/>
              </a:rPr>
              <a:t>、</a:t>
            </a:r>
            <a:r>
              <a:rPr dirty="0" sz="900">
                <a:solidFill>
                  <a:srgbClr val="58595B"/>
                </a:solidFill>
                <a:latin typeface="Arial"/>
                <a:cs typeface="Arial"/>
              </a:rPr>
              <a:t>SP+DRR</a:t>
            </a:r>
            <a:r>
              <a:rPr dirty="0" sz="900">
                <a:solidFill>
                  <a:srgbClr val="58595B"/>
                </a:solidFill>
                <a:latin typeface="黑体"/>
                <a:cs typeface="黑体"/>
              </a:rPr>
              <a:t>、</a:t>
            </a:r>
            <a:r>
              <a:rPr dirty="0" sz="900">
                <a:solidFill>
                  <a:srgbClr val="58595B"/>
                </a:solidFill>
                <a:latin typeface="Arial"/>
                <a:cs typeface="Arial"/>
              </a:rPr>
              <a:t>RED/WRED</a:t>
            </a:r>
            <a:r>
              <a:rPr dirty="0" sz="900">
                <a:solidFill>
                  <a:srgbClr val="58595B"/>
                </a:solidFill>
                <a:latin typeface="黑体"/>
                <a:cs typeface="黑体"/>
              </a:rPr>
              <a:t>队列</a:t>
            </a:r>
            <a:endParaRPr sz="900">
              <a:latin typeface="黑体"/>
              <a:cs typeface="黑体"/>
            </a:endParaRPr>
          </a:p>
          <a:p>
            <a:pPr marL="12700">
              <a:lnSpc>
                <a:spcPct val="100000"/>
              </a:lnSpc>
              <a:spcBef>
                <a:spcPts val="320"/>
              </a:spcBef>
            </a:pPr>
            <a:r>
              <a:rPr dirty="0" sz="900">
                <a:solidFill>
                  <a:srgbClr val="58595B"/>
                </a:solidFill>
                <a:latin typeface="黑体"/>
                <a:cs typeface="黑体"/>
              </a:rPr>
              <a:t>调度</a:t>
            </a:r>
            <a:endParaRPr sz="900">
              <a:latin typeface="黑体"/>
              <a:cs typeface="黑体"/>
            </a:endParaRPr>
          </a:p>
        </p:txBody>
      </p:sp>
      <p:sp>
        <p:nvSpPr>
          <p:cNvPr id="107" name="object 107"/>
          <p:cNvSpPr txBox="1"/>
          <p:nvPr/>
        </p:nvSpPr>
        <p:spPr>
          <a:xfrm>
            <a:off x="2014810" y="8985851"/>
            <a:ext cx="482600" cy="139700"/>
          </a:xfrm>
          <a:prstGeom prst="rect">
            <a:avLst/>
          </a:prstGeom>
        </p:spPr>
        <p:txBody>
          <a:bodyPr wrap="square" lIns="0" tIns="0" rIns="0" bIns="0" rtlCol="0" vert="horz">
            <a:spAutoFit/>
          </a:bodyPr>
          <a:lstStyle/>
          <a:p>
            <a:pPr marL="12700">
              <a:lnSpc>
                <a:spcPct val="100000"/>
              </a:lnSpc>
            </a:pPr>
            <a:r>
              <a:rPr dirty="0" sz="900">
                <a:solidFill>
                  <a:srgbClr val="58595B"/>
                </a:solidFill>
                <a:latin typeface="黑体"/>
                <a:cs typeface="黑体"/>
              </a:rPr>
              <a:t>安全特性</a:t>
            </a:r>
            <a:endParaRPr sz="900">
              <a:latin typeface="黑体"/>
              <a:cs typeface="黑体"/>
            </a:endParaRPr>
          </a:p>
        </p:txBody>
      </p:sp>
      <p:sp>
        <p:nvSpPr>
          <p:cNvPr id="108" name="object 108"/>
          <p:cNvSpPr txBox="1"/>
          <p:nvPr/>
        </p:nvSpPr>
        <p:spPr>
          <a:xfrm>
            <a:off x="2735014" y="8808000"/>
            <a:ext cx="1765935" cy="501015"/>
          </a:xfrm>
          <a:prstGeom prst="rect">
            <a:avLst/>
          </a:prstGeom>
        </p:spPr>
        <p:txBody>
          <a:bodyPr wrap="square" lIns="0" tIns="0" rIns="0" bIns="0" rtlCol="0" vert="horz">
            <a:spAutoFit/>
          </a:bodyPr>
          <a:lstStyle/>
          <a:p>
            <a:pPr marL="12700" marR="5080">
              <a:lnSpc>
                <a:spcPct val="129700"/>
              </a:lnSpc>
            </a:pPr>
            <a:r>
              <a:rPr dirty="0" sz="900">
                <a:solidFill>
                  <a:srgbClr val="58595B"/>
                </a:solidFill>
                <a:latin typeface="黑体"/>
                <a:cs typeface="黑体"/>
              </a:rPr>
              <a:t>支持</a:t>
            </a:r>
            <a:r>
              <a:rPr dirty="0" sz="900">
                <a:solidFill>
                  <a:srgbClr val="58595B"/>
                </a:solidFill>
                <a:latin typeface="Arial"/>
                <a:cs typeface="Arial"/>
              </a:rPr>
              <a:t>IP</a:t>
            </a:r>
            <a:r>
              <a:rPr dirty="0" sz="900">
                <a:solidFill>
                  <a:srgbClr val="58595B"/>
                </a:solidFill>
                <a:latin typeface="黑体"/>
                <a:cs typeface="黑体"/>
              </a:rPr>
              <a:t>、</a:t>
            </a:r>
            <a:r>
              <a:rPr dirty="0" sz="900">
                <a:solidFill>
                  <a:srgbClr val="58595B"/>
                </a:solidFill>
                <a:latin typeface="Arial"/>
                <a:cs typeface="Arial"/>
              </a:rPr>
              <a:t>MA</a:t>
            </a:r>
            <a:r>
              <a:rPr dirty="0" sz="900" spc="-5">
                <a:solidFill>
                  <a:srgbClr val="58595B"/>
                </a:solidFill>
                <a:latin typeface="Arial"/>
                <a:cs typeface="Arial"/>
              </a:rPr>
              <a:t>C</a:t>
            </a:r>
            <a:r>
              <a:rPr dirty="0" sz="900">
                <a:solidFill>
                  <a:srgbClr val="58595B"/>
                </a:solidFill>
                <a:latin typeface="黑体"/>
                <a:cs typeface="黑体"/>
              </a:rPr>
              <a:t>、端口三元素绑定 支持</a:t>
            </a:r>
            <a:r>
              <a:rPr dirty="0" sz="900">
                <a:solidFill>
                  <a:srgbClr val="58595B"/>
                </a:solidFill>
                <a:latin typeface="Arial"/>
                <a:cs typeface="Arial"/>
              </a:rPr>
              <a:t>IPv</a:t>
            </a:r>
            <a:r>
              <a:rPr dirty="0" sz="900" spc="-5">
                <a:solidFill>
                  <a:srgbClr val="58595B"/>
                </a:solidFill>
                <a:latin typeface="Arial"/>
                <a:cs typeface="Arial"/>
              </a:rPr>
              <a:t>6</a:t>
            </a:r>
            <a:r>
              <a:rPr dirty="0" sz="900">
                <a:solidFill>
                  <a:srgbClr val="58595B"/>
                </a:solidFill>
                <a:latin typeface="黑体"/>
                <a:cs typeface="黑体"/>
              </a:rPr>
              <a:t>、</a:t>
            </a:r>
            <a:r>
              <a:rPr dirty="0" sz="900">
                <a:solidFill>
                  <a:srgbClr val="58595B"/>
                </a:solidFill>
                <a:latin typeface="Arial"/>
                <a:cs typeface="Arial"/>
              </a:rPr>
              <a:t>MA</a:t>
            </a:r>
            <a:r>
              <a:rPr dirty="0" sz="900" spc="-5">
                <a:solidFill>
                  <a:srgbClr val="58595B"/>
                </a:solidFill>
                <a:latin typeface="Arial"/>
                <a:cs typeface="Arial"/>
              </a:rPr>
              <a:t>C</a:t>
            </a:r>
            <a:r>
              <a:rPr dirty="0" sz="900">
                <a:solidFill>
                  <a:srgbClr val="58595B"/>
                </a:solidFill>
                <a:latin typeface="黑体"/>
                <a:cs typeface="黑体"/>
              </a:rPr>
              <a:t>、端口三元素绑定 过滤非法的</a:t>
            </a:r>
            <a:r>
              <a:rPr dirty="0" sz="900">
                <a:solidFill>
                  <a:srgbClr val="58595B"/>
                </a:solidFill>
                <a:latin typeface="Arial"/>
                <a:cs typeface="Arial"/>
              </a:rPr>
              <a:t>MA</a:t>
            </a:r>
            <a:r>
              <a:rPr dirty="0" sz="900" spc="-5">
                <a:solidFill>
                  <a:srgbClr val="58595B"/>
                </a:solidFill>
                <a:latin typeface="Arial"/>
                <a:cs typeface="Arial"/>
              </a:rPr>
              <a:t>C</a:t>
            </a:r>
            <a:r>
              <a:rPr dirty="0" sz="900">
                <a:solidFill>
                  <a:srgbClr val="58595B"/>
                </a:solidFill>
                <a:latin typeface="黑体"/>
                <a:cs typeface="黑体"/>
              </a:rPr>
              <a:t>地址</a:t>
            </a:r>
            <a:endParaRPr sz="900">
              <a:latin typeface="黑体"/>
              <a:cs typeface="黑体"/>
            </a:endParaRPr>
          </a:p>
        </p:txBody>
      </p:sp>
      <p:sp>
        <p:nvSpPr>
          <p:cNvPr id="109" name="object 109"/>
          <p:cNvSpPr/>
          <p:nvPr/>
        </p:nvSpPr>
        <p:spPr>
          <a:xfrm>
            <a:off x="1818004" y="9340202"/>
            <a:ext cx="4932045" cy="0"/>
          </a:xfrm>
          <a:custGeom>
            <a:avLst/>
            <a:gdLst/>
            <a:ahLst/>
            <a:cxnLst/>
            <a:rect l="l" t="t" r="r" b="b"/>
            <a:pathLst>
              <a:path w="4932045" h="0">
                <a:moveTo>
                  <a:pt x="0" y="0"/>
                </a:moveTo>
                <a:lnTo>
                  <a:pt x="4931994" y="0"/>
                </a:lnTo>
              </a:path>
            </a:pathLst>
          </a:custGeom>
          <a:ln w="54000">
            <a:solidFill>
              <a:srgbClr val="D1D3D4"/>
            </a:solidFill>
          </a:ln>
        </p:spPr>
        <p:txBody>
          <a:bodyPr wrap="square" lIns="0" tIns="0" rIns="0" bIns="0" rtlCol="0"/>
          <a:lstStyle/>
          <a:p/>
        </p:txBody>
      </p:sp>
      <p:sp>
        <p:nvSpPr>
          <p:cNvPr id="110" name="object 110"/>
          <p:cNvSpPr txBox="1">
            <a:spLocks noGrp="1"/>
          </p:cNvSpPr>
          <p:nvPr>
            <p:ph type="sldNum" idx="7" sz="quarter"/>
          </p:nvPr>
        </p:nvSpPr>
        <p:spPr>
          <a:prstGeom prst="rect"/>
        </p:spPr>
        <p:txBody>
          <a:bodyPr wrap="square" lIns="0" tIns="0" rIns="0" bIns="0" rtlCol="0" vert="horz">
            <a:spAutoFit/>
          </a:bodyPr>
          <a:lstStyle/>
          <a:p>
            <a:pPr marL="12700">
              <a:lnSpc>
                <a:spcPct val="100000"/>
              </a:lnSpc>
            </a:pPr>
            <a:r>
              <a:rPr dirty="0" spc="20"/>
              <a:t>-</a:t>
            </a:r>
            <a:r>
              <a:rPr dirty="0"/>
              <a:t>5</a:t>
            </a:r>
            <a:r>
              <a:rPr dirty="0" spc="2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299" y="347299"/>
            <a:ext cx="1785620"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与场景亲密接</a:t>
            </a:r>
            <a:r>
              <a:rPr dirty="0" sz="900">
                <a:solidFill>
                  <a:srgbClr val="808285"/>
                </a:solidFill>
                <a:latin typeface="黑体"/>
                <a:cs typeface="黑体"/>
              </a:rPr>
              <a:t>触 </a:t>
            </a:r>
            <a:r>
              <a:rPr dirty="0" sz="900" spc="65">
                <a:solidFill>
                  <a:srgbClr val="808285"/>
                </a:solidFill>
                <a:latin typeface="黑体"/>
                <a:cs typeface="黑体"/>
              </a:rPr>
              <a:t> </a:t>
            </a:r>
            <a:r>
              <a:rPr dirty="0" sz="900" spc="20">
                <a:solidFill>
                  <a:srgbClr val="808285"/>
                </a:solidFill>
                <a:latin typeface="黑体"/>
                <a:cs typeface="黑体"/>
              </a:rPr>
              <a:t>做方案创新专家</a:t>
            </a:r>
            <a:endParaRPr sz="900">
              <a:latin typeface="黑体"/>
              <a:cs typeface="黑体"/>
            </a:endParaRPr>
          </a:p>
        </p:txBody>
      </p:sp>
      <p:sp>
        <p:nvSpPr>
          <p:cNvPr id="3" name="object 3"/>
          <p:cNvSpPr/>
          <p:nvPr/>
        </p:nvSpPr>
        <p:spPr>
          <a:xfrm>
            <a:off x="2693301" y="5884850"/>
            <a:ext cx="3232150" cy="2870200"/>
          </a:xfrm>
          <a:custGeom>
            <a:avLst/>
            <a:gdLst/>
            <a:ahLst/>
            <a:cxnLst/>
            <a:rect l="l" t="t" r="r" b="b"/>
            <a:pathLst>
              <a:path w="3232150" h="2870200">
                <a:moveTo>
                  <a:pt x="0" y="2870200"/>
                </a:moveTo>
                <a:lnTo>
                  <a:pt x="3232162" y="2870200"/>
                </a:lnTo>
                <a:lnTo>
                  <a:pt x="3232162" y="0"/>
                </a:lnTo>
                <a:lnTo>
                  <a:pt x="0" y="0"/>
                </a:lnTo>
                <a:lnTo>
                  <a:pt x="0" y="2870200"/>
                </a:lnTo>
                <a:close/>
              </a:path>
            </a:pathLst>
          </a:custGeom>
          <a:solidFill>
            <a:srgbClr val="FFFFFF"/>
          </a:solidFill>
        </p:spPr>
        <p:txBody>
          <a:bodyPr wrap="square" lIns="0" tIns="0" rIns="0" bIns="0" rtlCol="0"/>
          <a:lstStyle/>
          <a:p/>
        </p:txBody>
      </p:sp>
      <p:sp>
        <p:nvSpPr>
          <p:cNvPr id="5" name="object 5"/>
          <p:cNvSpPr txBox="1">
            <a:spLocks noGrp="1"/>
          </p:cNvSpPr>
          <p:nvPr>
            <p:ph type="sldNum" idx="7" sz="quarter"/>
          </p:nvPr>
        </p:nvSpPr>
        <p:spPr>
          <a:prstGeom prst="rect"/>
        </p:spPr>
        <p:txBody>
          <a:bodyPr wrap="square" lIns="0" tIns="0" rIns="0" bIns="0" rtlCol="0" vert="horz">
            <a:spAutoFit/>
          </a:bodyPr>
          <a:lstStyle/>
          <a:p>
            <a:pPr marL="12700">
              <a:lnSpc>
                <a:spcPct val="100000"/>
              </a:lnSpc>
            </a:pPr>
            <a:r>
              <a:rPr dirty="0" spc="20"/>
              <a:t>-</a:t>
            </a:r>
            <a:r>
              <a:rPr dirty="0"/>
              <a:t>6</a:t>
            </a:r>
            <a:r>
              <a:rPr dirty="0" spc="20"/>
              <a:t>-</a:t>
            </a:r>
          </a:p>
        </p:txBody>
      </p:sp>
      <p:graphicFrame>
        <p:nvGraphicFramePr>
          <p:cNvPr id="4" name="object 4"/>
          <p:cNvGraphicFramePr>
            <a:graphicFrameLocks noGrp="1"/>
          </p:cNvGraphicFramePr>
          <p:nvPr/>
        </p:nvGraphicFramePr>
        <p:xfrm>
          <a:off x="1791004" y="899998"/>
          <a:ext cx="4996815" cy="7902575"/>
        </p:xfrm>
        <a:graphic>
          <a:graphicData uri="http://schemas.openxmlformats.org/drawingml/2006/table">
            <a:tbl>
              <a:tblPr firstRow="1" bandRow="1">
                <a:tableStyleId>{2D5ABB26-0587-4C30-8999-92F81FD0307C}</a:tableStyleId>
              </a:tblPr>
              <a:tblGrid>
                <a:gridCol w="875303"/>
                <a:gridCol w="3232166"/>
                <a:gridCol w="808040"/>
              </a:tblGrid>
              <a:tr h="424624">
                <a:tc>
                  <a:txBody>
                    <a:bodyPr/>
                    <a:lstStyle/>
                    <a:p>
                      <a:pPr marL="208915">
                        <a:lnSpc>
                          <a:spcPct val="100000"/>
                        </a:lnSpc>
                      </a:pPr>
                      <a:r>
                        <a:rPr dirty="0" sz="900">
                          <a:solidFill>
                            <a:srgbClr val="FFFFFF"/>
                          </a:solidFill>
                          <a:latin typeface="黑体"/>
                          <a:cs typeface="黑体"/>
                        </a:rPr>
                        <a:t>产品型号</a:t>
                      </a:r>
                      <a:endParaRPr sz="900">
                        <a:latin typeface="黑体"/>
                        <a:cs typeface="黑体"/>
                      </a:endParaRPr>
                    </a:p>
                  </a:txBody>
                  <a:tcPr marL="0" marR="0" marB="0" marT="0">
                    <a:solidFill>
                      <a:srgbClr val="ED1941"/>
                    </a:solidFill>
                  </a:tcPr>
                </a:tc>
                <a:tc gridSpan="2">
                  <a:txBody>
                    <a:bodyPr/>
                    <a:lstStyle/>
                    <a:p>
                      <a:pPr marL="92710" marR="118110" indent="-19685">
                        <a:lnSpc>
                          <a:spcPct val="100000"/>
                        </a:lnSpc>
                        <a:tabLst>
                          <a:tab pos="881380" algn="l"/>
                          <a:tab pos="900430" algn="l"/>
                          <a:tab pos="1677035" algn="l"/>
                          <a:tab pos="2497455" algn="l"/>
                          <a:tab pos="3355975" algn="l"/>
                        </a:tabLst>
                      </a:pP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sz="900">
                          <a:solidFill>
                            <a:srgbClr val="FFFFFF"/>
                          </a:solidFill>
                          <a:latin typeface="Arial"/>
                          <a:cs typeface="Arial"/>
                        </a:rPr>
                        <a:t> </a:t>
                      </a: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baseline="33950" sz="1350" spc="-30">
                          <a:solidFill>
                            <a:srgbClr val="FFFFFF"/>
                          </a:solidFill>
                          <a:latin typeface="Arial"/>
                          <a:cs typeface="Arial"/>
                        </a:rPr>
                        <a:t>RG-S5750-</a:t>
                      </a:r>
                      <a:r>
                        <a:rPr dirty="0" baseline="33950" sz="1350" spc="-30">
                          <a:solidFill>
                            <a:srgbClr val="FFFFFF"/>
                          </a:solidFill>
                          <a:latin typeface="Arial"/>
                          <a:cs typeface="Arial"/>
                        </a:rPr>
                        <a:t> </a:t>
                      </a:r>
                      <a:r>
                        <a:rPr dirty="0" sz="900" spc="-5">
                          <a:solidFill>
                            <a:srgbClr val="FFFFFF"/>
                          </a:solidFill>
                          <a:latin typeface="Arial"/>
                          <a:cs typeface="Arial"/>
                        </a:rPr>
                        <a:t>28GT4XS-</a:t>
                      </a:r>
                      <a:r>
                        <a:rPr dirty="0" sz="900">
                          <a:solidFill>
                            <a:srgbClr val="FFFFFF"/>
                          </a:solidFill>
                          <a:latin typeface="Arial"/>
                          <a:cs typeface="Arial"/>
                        </a:rPr>
                        <a:t>H</a:t>
                      </a:r>
                      <a:r>
                        <a:rPr dirty="0" sz="900">
                          <a:solidFill>
                            <a:srgbClr val="FFFFFF"/>
                          </a:solidFill>
                          <a:latin typeface="Arial"/>
                          <a:cs typeface="Arial"/>
                        </a:rPr>
                        <a:t>		</a:t>
                      </a:r>
                      <a:r>
                        <a:rPr dirty="0" sz="900" spc="-5">
                          <a:solidFill>
                            <a:srgbClr val="FFFFFF"/>
                          </a:solidFill>
                          <a:latin typeface="Arial"/>
                          <a:cs typeface="Arial"/>
                        </a:rPr>
                        <a:t>48GT4XS-</a:t>
                      </a:r>
                      <a:r>
                        <a:rPr dirty="0" sz="900">
                          <a:solidFill>
                            <a:srgbClr val="FFFFFF"/>
                          </a:solidFill>
                          <a:latin typeface="Arial"/>
                          <a:cs typeface="Arial"/>
                        </a:rPr>
                        <a:t>H	</a:t>
                      </a:r>
                      <a:r>
                        <a:rPr dirty="0" sz="900" spc="-5">
                          <a:solidFill>
                            <a:srgbClr val="FFFFFF"/>
                          </a:solidFill>
                          <a:latin typeface="Arial"/>
                          <a:cs typeface="Arial"/>
                        </a:rPr>
                        <a:t>28SFP4XS-</a:t>
                      </a:r>
                      <a:r>
                        <a:rPr dirty="0" sz="900">
                          <a:solidFill>
                            <a:srgbClr val="FFFFFF"/>
                          </a:solidFill>
                          <a:latin typeface="Arial"/>
                          <a:cs typeface="Arial"/>
                        </a:rPr>
                        <a:t>H   </a:t>
                      </a:r>
                      <a:r>
                        <a:rPr dirty="0" sz="900" spc="-40">
                          <a:solidFill>
                            <a:srgbClr val="FFFFFF"/>
                          </a:solidFill>
                          <a:latin typeface="Arial"/>
                          <a:cs typeface="Arial"/>
                        </a:rPr>
                        <a:t> </a:t>
                      </a:r>
                      <a:r>
                        <a:rPr dirty="0" sz="900" spc="-5">
                          <a:solidFill>
                            <a:srgbClr val="FFFFFF"/>
                          </a:solidFill>
                          <a:latin typeface="Arial"/>
                          <a:cs typeface="Arial"/>
                        </a:rPr>
                        <a:t>48SFP4XS-</a:t>
                      </a:r>
                      <a:r>
                        <a:rPr dirty="0" sz="900">
                          <a:solidFill>
                            <a:srgbClr val="FFFFFF"/>
                          </a:solidFill>
                          <a:latin typeface="Arial"/>
                          <a:cs typeface="Arial"/>
                        </a:rPr>
                        <a:t>H	</a:t>
                      </a:r>
                      <a:r>
                        <a:rPr dirty="0" sz="900">
                          <a:solidFill>
                            <a:srgbClr val="FFFFFF"/>
                          </a:solidFill>
                          <a:latin typeface="Arial"/>
                          <a:cs typeface="Arial"/>
                        </a:rPr>
                        <a:t> </a:t>
                      </a:r>
                      <a:r>
                        <a:rPr dirty="0" baseline="33950" sz="1350" spc="-30">
                          <a:solidFill>
                            <a:srgbClr val="FFFFFF"/>
                          </a:solidFill>
                          <a:latin typeface="Arial"/>
                          <a:cs typeface="Arial"/>
                        </a:rPr>
                        <a:t>48GT4XS-</a:t>
                      </a:r>
                      <a:endParaRPr baseline="33950" sz="1350">
                        <a:latin typeface="Arial"/>
                        <a:cs typeface="Arial"/>
                      </a:endParaRPr>
                    </a:p>
                    <a:p>
                      <a:pPr algn="r" marR="261620">
                        <a:lnSpc>
                          <a:spcPts val="540"/>
                        </a:lnSpc>
                      </a:pPr>
                      <a:r>
                        <a:rPr dirty="0" sz="900" spc="-20">
                          <a:solidFill>
                            <a:srgbClr val="FFFFFF"/>
                          </a:solidFill>
                          <a:latin typeface="Arial"/>
                          <a:cs typeface="Arial"/>
                        </a:rPr>
                        <a:t>HP-H</a:t>
                      </a:r>
                      <a:endParaRPr sz="900">
                        <a:latin typeface="Arial"/>
                        <a:cs typeface="Arial"/>
                      </a:endParaRPr>
                    </a:p>
                  </a:txBody>
                  <a:tcPr marL="0" marR="0" marB="0" marT="0">
                    <a:solidFill>
                      <a:srgbClr val="ED1941"/>
                    </a:solidFill>
                  </a:tcPr>
                </a:tc>
                <a:tc hMerge="1">
                  <a:txBody>
                    <a:bodyPr/>
                    <a:lstStyle/>
                    <a:p>
                      <a:pPr/>
                    </a:p>
                  </a:txBody>
                  <a:tcPr marL="0" marR="0" marB="0" marT="0"/>
                </a:tc>
              </a:tr>
              <a:tr h="2844537">
                <a:tc>
                  <a:txBody>
                    <a:bodyPr/>
                    <a:lstStyle/>
                    <a:p>
                      <a:pPr marL="208915">
                        <a:lnSpc>
                          <a:spcPct val="100000"/>
                        </a:lnSpc>
                      </a:pPr>
                      <a:r>
                        <a:rPr dirty="0" sz="900">
                          <a:solidFill>
                            <a:srgbClr val="58595B"/>
                          </a:solidFill>
                          <a:latin typeface="黑体"/>
                          <a:cs typeface="黑体"/>
                        </a:rPr>
                        <a:t>安全特性</a:t>
                      </a:r>
                      <a:endParaRPr sz="900">
                        <a:latin typeface="黑体"/>
                        <a:cs typeface="黑体"/>
                      </a:endParaRPr>
                    </a:p>
                  </a:txBody>
                  <a:tcPr marL="0" marR="0" marB="0" marT="0">
                    <a:lnR w="5397">
                      <a:solidFill>
                        <a:srgbClr val="D1D3D4"/>
                      </a:solidFill>
                      <a:prstDash val="solid"/>
                    </a:lnR>
                    <a:lnB w="5397">
                      <a:solidFill>
                        <a:srgbClr val="D1D3D4"/>
                      </a:solidFill>
                      <a:prstDash val="solid"/>
                    </a:lnB>
                  </a:tcPr>
                </a:tc>
                <a:tc gridSpan="2">
                  <a:txBody>
                    <a:bodyPr/>
                    <a:lstStyle/>
                    <a:p>
                      <a:pPr marL="51435" marR="2466340">
                        <a:lnSpc>
                          <a:spcPct val="129700"/>
                        </a:lnSpc>
                      </a:pPr>
                      <a:r>
                        <a:rPr dirty="0" sz="900">
                          <a:solidFill>
                            <a:srgbClr val="58595B"/>
                          </a:solidFill>
                          <a:latin typeface="黑体"/>
                          <a:cs typeface="黑体"/>
                        </a:rPr>
                        <a:t>支持基于端口和</a:t>
                      </a:r>
                      <a:r>
                        <a:rPr dirty="0" sz="900">
                          <a:solidFill>
                            <a:srgbClr val="58595B"/>
                          </a:solidFill>
                          <a:latin typeface="Arial"/>
                          <a:cs typeface="Arial"/>
                        </a:rPr>
                        <a:t>MA</a:t>
                      </a:r>
                      <a:r>
                        <a:rPr dirty="0" sz="900" spc="-5">
                          <a:solidFill>
                            <a:srgbClr val="58595B"/>
                          </a:solidFill>
                          <a:latin typeface="Arial"/>
                          <a:cs typeface="Arial"/>
                        </a:rPr>
                        <a:t>C</a:t>
                      </a:r>
                      <a:r>
                        <a:rPr dirty="0" sz="900">
                          <a:solidFill>
                            <a:srgbClr val="58595B"/>
                          </a:solidFill>
                          <a:latin typeface="黑体"/>
                          <a:cs typeface="黑体"/>
                        </a:rPr>
                        <a:t>的</a:t>
                      </a:r>
                      <a:r>
                        <a:rPr dirty="0" sz="900" spc="-5">
                          <a:solidFill>
                            <a:srgbClr val="58595B"/>
                          </a:solidFill>
                          <a:latin typeface="Arial"/>
                          <a:cs typeface="Arial"/>
                        </a:rPr>
                        <a:t>802.1x </a:t>
                      </a:r>
                      <a:r>
                        <a:rPr dirty="0" sz="900">
                          <a:solidFill>
                            <a:srgbClr val="58595B"/>
                          </a:solidFill>
                          <a:latin typeface="黑体"/>
                          <a:cs typeface="黑体"/>
                        </a:rPr>
                        <a:t>支持</a:t>
                      </a:r>
                      <a:r>
                        <a:rPr dirty="0" sz="900">
                          <a:solidFill>
                            <a:srgbClr val="58595B"/>
                          </a:solidFill>
                          <a:latin typeface="Arial"/>
                          <a:cs typeface="Arial"/>
                        </a:rPr>
                        <a:t>MAB</a:t>
                      </a:r>
                      <a:endParaRPr sz="900">
                        <a:latin typeface="Arial"/>
                        <a:cs typeface="Arial"/>
                      </a:endParaRPr>
                    </a:p>
                    <a:p>
                      <a:pPr marL="51435" marR="2586990">
                        <a:lnSpc>
                          <a:spcPct val="129700"/>
                        </a:lnSpc>
                      </a:pPr>
                      <a:r>
                        <a:rPr dirty="0" sz="900">
                          <a:solidFill>
                            <a:srgbClr val="58595B"/>
                          </a:solidFill>
                          <a:latin typeface="黑体"/>
                          <a:cs typeface="黑体"/>
                        </a:rPr>
                        <a:t>支持</a:t>
                      </a:r>
                      <a:r>
                        <a:rPr dirty="0" sz="900">
                          <a:solidFill>
                            <a:srgbClr val="58595B"/>
                          </a:solidFill>
                          <a:latin typeface="Arial"/>
                          <a:cs typeface="Arial"/>
                        </a:rPr>
                        <a:t>Portal</a:t>
                      </a:r>
                      <a:r>
                        <a:rPr dirty="0" sz="900" spc="-5">
                          <a:solidFill>
                            <a:srgbClr val="58595B"/>
                          </a:solidFill>
                          <a:latin typeface="Arial"/>
                          <a:cs typeface="Arial"/>
                        </a:rPr>
                        <a:t> </a:t>
                      </a:r>
                      <a:r>
                        <a:rPr dirty="0" sz="900">
                          <a:solidFill>
                            <a:srgbClr val="58595B"/>
                          </a:solidFill>
                          <a:latin typeface="黑体"/>
                          <a:cs typeface="黑体"/>
                        </a:rPr>
                        <a:t>和</a:t>
                      </a:r>
                      <a:r>
                        <a:rPr dirty="0" sz="900">
                          <a:solidFill>
                            <a:srgbClr val="58595B"/>
                          </a:solidFill>
                          <a:latin typeface="Arial"/>
                          <a:cs typeface="Arial"/>
                        </a:rPr>
                        <a:t>Portal</a:t>
                      </a:r>
                      <a:r>
                        <a:rPr dirty="0" sz="900" spc="-5">
                          <a:solidFill>
                            <a:srgbClr val="58595B"/>
                          </a:solidFill>
                          <a:latin typeface="Arial"/>
                          <a:cs typeface="Arial"/>
                        </a:rPr>
                        <a:t> 2.</a:t>
                      </a:r>
                      <a:r>
                        <a:rPr dirty="0" sz="900">
                          <a:solidFill>
                            <a:srgbClr val="58595B"/>
                          </a:solidFill>
                          <a:latin typeface="Arial"/>
                          <a:cs typeface="Arial"/>
                        </a:rPr>
                        <a:t>0</a:t>
                      </a:r>
                      <a:r>
                        <a:rPr dirty="0" sz="900">
                          <a:solidFill>
                            <a:srgbClr val="58595B"/>
                          </a:solidFill>
                          <a:latin typeface="黑体"/>
                          <a:cs typeface="黑体"/>
                        </a:rPr>
                        <a:t>认证 支持</a:t>
                      </a:r>
                      <a:r>
                        <a:rPr dirty="0" sz="900">
                          <a:solidFill>
                            <a:srgbClr val="58595B"/>
                          </a:solidFill>
                          <a:latin typeface="Arial"/>
                          <a:cs typeface="Arial"/>
                        </a:rPr>
                        <a:t>ARP-Check</a:t>
                      </a:r>
                      <a:endParaRPr sz="900">
                        <a:latin typeface="Arial"/>
                        <a:cs typeface="Arial"/>
                      </a:endParaRPr>
                    </a:p>
                    <a:p>
                      <a:pPr marL="51435" marR="2606675">
                        <a:lnSpc>
                          <a:spcPct val="129700"/>
                        </a:lnSpc>
                      </a:pPr>
                      <a:r>
                        <a:rPr dirty="0" sz="900">
                          <a:solidFill>
                            <a:srgbClr val="58595B"/>
                          </a:solidFill>
                          <a:latin typeface="黑体"/>
                          <a:cs typeface="黑体"/>
                        </a:rPr>
                        <a:t>支持</a:t>
                      </a:r>
                      <a:r>
                        <a:rPr dirty="0" sz="900" spc="-5">
                          <a:solidFill>
                            <a:srgbClr val="58595B"/>
                          </a:solidFill>
                          <a:latin typeface="Arial"/>
                          <a:cs typeface="Arial"/>
                        </a:rPr>
                        <a:t>DAI </a:t>
                      </a:r>
                      <a:r>
                        <a:rPr dirty="0" sz="900" spc="-5">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AR</a:t>
                      </a:r>
                      <a:r>
                        <a:rPr dirty="0" sz="900" spc="-5">
                          <a:solidFill>
                            <a:srgbClr val="58595B"/>
                          </a:solidFill>
                          <a:latin typeface="Arial"/>
                          <a:cs typeface="Arial"/>
                        </a:rPr>
                        <a:t>P</a:t>
                      </a:r>
                      <a:r>
                        <a:rPr dirty="0" sz="900">
                          <a:solidFill>
                            <a:srgbClr val="58595B"/>
                          </a:solidFill>
                          <a:latin typeface="黑体"/>
                          <a:cs typeface="黑体"/>
                        </a:rPr>
                        <a:t>报文限速 支持防网关</a:t>
                      </a:r>
                      <a:r>
                        <a:rPr dirty="0" sz="900">
                          <a:solidFill>
                            <a:srgbClr val="58595B"/>
                          </a:solidFill>
                          <a:latin typeface="Arial"/>
                          <a:cs typeface="Arial"/>
                        </a:rPr>
                        <a:t>AR</a:t>
                      </a:r>
                      <a:r>
                        <a:rPr dirty="0" sz="900" spc="-5">
                          <a:solidFill>
                            <a:srgbClr val="58595B"/>
                          </a:solidFill>
                          <a:latin typeface="Arial"/>
                          <a:cs typeface="Arial"/>
                        </a:rPr>
                        <a:t>P</a:t>
                      </a:r>
                      <a:r>
                        <a:rPr dirty="0" sz="900">
                          <a:solidFill>
                            <a:srgbClr val="58595B"/>
                          </a:solidFill>
                          <a:latin typeface="黑体"/>
                          <a:cs typeface="黑体"/>
                        </a:rPr>
                        <a:t>欺骗 支持广播风暴抑制 管理员分级管理和口令保护 支持</a:t>
                      </a:r>
                      <a:r>
                        <a:rPr dirty="0" sz="900" spc="-5">
                          <a:solidFill>
                            <a:srgbClr val="58595B"/>
                          </a:solidFill>
                          <a:latin typeface="Arial"/>
                          <a:cs typeface="Arial"/>
                        </a:rPr>
                        <a:t>RADIU</a:t>
                      </a:r>
                      <a:r>
                        <a:rPr dirty="0" sz="900">
                          <a:solidFill>
                            <a:srgbClr val="58595B"/>
                          </a:solidFill>
                          <a:latin typeface="Arial"/>
                          <a:cs typeface="Arial"/>
                        </a:rPr>
                        <a:t>S </a:t>
                      </a:r>
                      <a:r>
                        <a:rPr dirty="0" sz="900">
                          <a:solidFill>
                            <a:srgbClr val="58595B"/>
                          </a:solidFill>
                          <a:latin typeface="黑体"/>
                          <a:cs typeface="黑体"/>
                        </a:rPr>
                        <a:t>和</a:t>
                      </a:r>
                      <a:r>
                        <a:rPr dirty="0" sz="900" spc="-220">
                          <a:solidFill>
                            <a:srgbClr val="58595B"/>
                          </a:solidFill>
                          <a:latin typeface="黑体"/>
                          <a:cs typeface="黑体"/>
                        </a:rPr>
                        <a:t> </a:t>
                      </a:r>
                      <a:r>
                        <a:rPr dirty="0" sz="900" spc="-70">
                          <a:solidFill>
                            <a:srgbClr val="58595B"/>
                          </a:solidFill>
                          <a:latin typeface="Arial"/>
                          <a:cs typeface="Arial"/>
                        </a:rPr>
                        <a:t>T</a:t>
                      </a:r>
                      <a:r>
                        <a:rPr dirty="0" sz="900">
                          <a:solidFill>
                            <a:srgbClr val="58595B"/>
                          </a:solidFill>
                          <a:latin typeface="Arial"/>
                          <a:cs typeface="Arial"/>
                        </a:rPr>
                        <a:t>ACACS+</a:t>
                      </a:r>
                      <a:endParaRPr sz="900">
                        <a:latin typeface="Arial"/>
                        <a:cs typeface="Arial"/>
                      </a:endParaRPr>
                    </a:p>
                    <a:p>
                      <a:pPr marL="51435" marR="1774189">
                        <a:lnSpc>
                          <a:spcPct val="129700"/>
                        </a:lnSpc>
                      </a:pPr>
                      <a:r>
                        <a:rPr dirty="0" sz="900">
                          <a:solidFill>
                            <a:srgbClr val="58595B"/>
                          </a:solidFill>
                          <a:latin typeface="黑体"/>
                          <a:cs typeface="黑体"/>
                        </a:rPr>
                        <a:t>设备登陆管理的</a:t>
                      </a:r>
                      <a:r>
                        <a:rPr dirty="0" sz="900">
                          <a:solidFill>
                            <a:srgbClr val="58595B"/>
                          </a:solidFill>
                          <a:latin typeface="Arial"/>
                          <a:cs typeface="Arial"/>
                        </a:rPr>
                        <a:t>AAA</a:t>
                      </a:r>
                      <a:r>
                        <a:rPr dirty="0" sz="900">
                          <a:solidFill>
                            <a:srgbClr val="58595B"/>
                          </a:solidFill>
                          <a:latin typeface="黑体"/>
                          <a:cs typeface="黑体"/>
                        </a:rPr>
                        <a:t>安全认证（</a:t>
                      </a:r>
                      <a:r>
                        <a:rPr dirty="0" sz="900">
                          <a:solidFill>
                            <a:srgbClr val="58595B"/>
                          </a:solidFill>
                          <a:latin typeface="Arial"/>
                          <a:cs typeface="Arial"/>
                        </a:rPr>
                        <a:t>IPv4/IPv</a:t>
                      </a:r>
                      <a:r>
                        <a:rPr dirty="0" sz="900" spc="-5">
                          <a:solidFill>
                            <a:srgbClr val="58595B"/>
                          </a:solidFill>
                          <a:latin typeface="Arial"/>
                          <a:cs typeface="Arial"/>
                        </a:rPr>
                        <a:t>6</a:t>
                      </a:r>
                      <a:r>
                        <a:rPr dirty="0" sz="900">
                          <a:solidFill>
                            <a:srgbClr val="58595B"/>
                          </a:solidFill>
                          <a:latin typeface="黑体"/>
                          <a:cs typeface="黑体"/>
                        </a:rPr>
                        <a:t>） 支持</a:t>
                      </a:r>
                      <a:r>
                        <a:rPr dirty="0" sz="900">
                          <a:solidFill>
                            <a:srgbClr val="58595B"/>
                          </a:solidFill>
                          <a:latin typeface="Arial"/>
                          <a:cs typeface="Arial"/>
                        </a:rPr>
                        <a:t>SSH</a:t>
                      </a:r>
                      <a:endParaRPr sz="900">
                        <a:latin typeface="Arial"/>
                        <a:cs typeface="Arial"/>
                      </a:endParaRPr>
                    </a:p>
                    <a:p>
                      <a:pPr marL="51435" marR="2900045">
                        <a:lnSpc>
                          <a:spcPct val="129700"/>
                        </a:lnSpc>
                      </a:pPr>
                      <a:r>
                        <a:rPr dirty="0" sz="900">
                          <a:solidFill>
                            <a:srgbClr val="58595B"/>
                          </a:solidFill>
                          <a:latin typeface="黑体"/>
                          <a:cs typeface="黑体"/>
                        </a:rPr>
                        <a:t>支持</a:t>
                      </a:r>
                      <a:r>
                        <a:rPr dirty="0" sz="900">
                          <a:solidFill>
                            <a:srgbClr val="58595B"/>
                          </a:solidFill>
                          <a:latin typeface="Arial"/>
                          <a:cs typeface="Arial"/>
                        </a:rPr>
                        <a:t>BPDU</a:t>
                      </a:r>
                      <a:r>
                        <a:rPr dirty="0" sz="900" spc="-5">
                          <a:solidFill>
                            <a:srgbClr val="58595B"/>
                          </a:solidFill>
                          <a:latin typeface="Arial"/>
                          <a:cs typeface="Arial"/>
                        </a:rPr>
                        <a:t> </a:t>
                      </a:r>
                      <a:r>
                        <a:rPr dirty="0" sz="900">
                          <a:solidFill>
                            <a:srgbClr val="58595B"/>
                          </a:solidFill>
                          <a:latin typeface="Arial"/>
                          <a:cs typeface="Arial"/>
                        </a:rPr>
                        <a:t>Guard</a:t>
                      </a:r>
                      <a:r>
                        <a:rPr dirty="0" sz="900">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IP</a:t>
                      </a:r>
                      <a:r>
                        <a:rPr dirty="0" sz="900" spc="-20">
                          <a:solidFill>
                            <a:srgbClr val="58595B"/>
                          </a:solidFill>
                          <a:latin typeface="Arial"/>
                          <a:cs typeface="Arial"/>
                        </a:rPr>
                        <a:t> </a:t>
                      </a:r>
                      <a:r>
                        <a:rPr dirty="0" sz="900">
                          <a:solidFill>
                            <a:srgbClr val="58595B"/>
                          </a:solidFill>
                          <a:latin typeface="Arial"/>
                          <a:cs typeface="Arial"/>
                        </a:rPr>
                        <a:t>Source</a:t>
                      </a:r>
                      <a:r>
                        <a:rPr dirty="0" sz="900" spc="-5">
                          <a:solidFill>
                            <a:srgbClr val="58595B"/>
                          </a:solidFill>
                          <a:latin typeface="Arial"/>
                          <a:cs typeface="Arial"/>
                        </a:rPr>
                        <a:t> </a:t>
                      </a:r>
                      <a:r>
                        <a:rPr dirty="0" sz="900">
                          <a:solidFill>
                            <a:srgbClr val="58595B"/>
                          </a:solidFill>
                          <a:latin typeface="Arial"/>
                          <a:cs typeface="Arial"/>
                        </a:rPr>
                        <a:t>Guard</a:t>
                      </a:r>
                      <a:r>
                        <a:rPr dirty="0" sz="900">
                          <a:solidFill>
                            <a:srgbClr val="58595B"/>
                          </a:solidFill>
                          <a:latin typeface="Arial"/>
                          <a:cs typeface="Arial"/>
                        </a:rPr>
                        <a:t> </a:t>
                      </a:r>
                      <a:r>
                        <a:rPr dirty="0" sz="900">
                          <a:solidFill>
                            <a:srgbClr val="58595B"/>
                          </a:solidFill>
                          <a:latin typeface="黑体"/>
                          <a:cs typeface="黑体"/>
                        </a:rPr>
                        <a:t>支持</a:t>
                      </a:r>
                      <a:r>
                        <a:rPr dirty="0" sz="900" spc="-5">
                          <a:solidFill>
                            <a:srgbClr val="58595B"/>
                          </a:solidFill>
                          <a:latin typeface="Arial"/>
                          <a:cs typeface="Arial"/>
                        </a:rPr>
                        <a:t>CP</a:t>
                      </a:r>
                      <a:r>
                        <a:rPr dirty="0" sz="900">
                          <a:solidFill>
                            <a:srgbClr val="58595B"/>
                          </a:solidFill>
                          <a:latin typeface="Arial"/>
                          <a:cs typeface="Arial"/>
                        </a:rPr>
                        <a:t>P</a:t>
                      </a:r>
                      <a:r>
                        <a:rPr dirty="0" sz="900">
                          <a:solidFill>
                            <a:srgbClr val="58595B"/>
                          </a:solidFill>
                          <a:latin typeface="黑体"/>
                          <a:cs typeface="黑体"/>
                        </a:rPr>
                        <a:t>、</a:t>
                      </a:r>
                      <a:r>
                        <a:rPr dirty="0" sz="900" spc="-5">
                          <a:solidFill>
                            <a:srgbClr val="58595B"/>
                          </a:solidFill>
                          <a:latin typeface="Arial"/>
                          <a:cs typeface="Arial"/>
                        </a:rPr>
                        <a:t>NFPP </a:t>
                      </a:r>
                      <a:r>
                        <a:rPr dirty="0" sz="900">
                          <a:solidFill>
                            <a:srgbClr val="58595B"/>
                          </a:solidFill>
                          <a:latin typeface="黑体"/>
                          <a:cs typeface="黑体"/>
                        </a:rPr>
                        <a:t>支持端口保护</a:t>
                      </a:r>
                      <a:endParaRPr sz="900">
                        <a:latin typeface="黑体"/>
                        <a:cs typeface="黑体"/>
                      </a:endParaRPr>
                    </a:p>
                  </a:txBody>
                  <a:tcPr marL="0" marR="0" marB="0" marT="0">
                    <a:lnL w="5397">
                      <a:solidFill>
                        <a:srgbClr val="D1D3D4"/>
                      </a:solidFill>
                      <a:prstDash val="solid"/>
                    </a:lnL>
                    <a:lnB w="5397">
                      <a:solidFill>
                        <a:srgbClr val="D1D3D4"/>
                      </a:solidFill>
                      <a:prstDash val="solid"/>
                    </a:lnB>
                  </a:tcPr>
                </a:tc>
                <a:tc hMerge="1">
                  <a:txBody>
                    <a:bodyPr/>
                    <a:lstStyle/>
                    <a:p>
                      <a:pPr/>
                    </a:p>
                  </a:txBody>
                  <a:tcPr marL="0" marR="0" marB="0" marT="0"/>
                </a:tc>
              </a:tr>
              <a:tr h="719999">
                <a:tc>
                  <a:txBody>
                    <a:bodyPr/>
                    <a:lstStyle/>
                    <a:p>
                      <a:pPr marL="208915">
                        <a:lnSpc>
                          <a:spcPct val="100000"/>
                        </a:lnSpc>
                      </a:pPr>
                      <a:r>
                        <a:rPr dirty="0" sz="900">
                          <a:solidFill>
                            <a:srgbClr val="58595B"/>
                          </a:solidFill>
                          <a:latin typeface="黑体"/>
                          <a:cs typeface="黑体"/>
                        </a:rPr>
                        <a:t>管理特性</a:t>
                      </a:r>
                      <a:endParaRPr sz="900">
                        <a:latin typeface="黑体"/>
                        <a:cs typeface="黑体"/>
                      </a:endParaR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2">
                  <a:txBody>
                    <a:bodyPr/>
                    <a:lstStyle/>
                    <a:p>
                      <a:pPr marL="51435" marR="38100">
                        <a:lnSpc>
                          <a:spcPct val="129700"/>
                        </a:lnSpc>
                      </a:pPr>
                      <a:r>
                        <a:rPr dirty="0" sz="900" spc="60">
                          <a:solidFill>
                            <a:srgbClr val="58595B"/>
                          </a:solidFill>
                          <a:latin typeface="Arial"/>
                          <a:cs typeface="Arial"/>
                        </a:rPr>
                        <a:t>SNMP</a:t>
                      </a:r>
                      <a:r>
                        <a:rPr dirty="0" sz="900" spc="60">
                          <a:solidFill>
                            <a:srgbClr val="58595B"/>
                          </a:solidFill>
                          <a:latin typeface="黑体"/>
                          <a:cs typeface="黑体"/>
                        </a:rPr>
                        <a:t>、</a:t>
                      </a:r>
                      <a:r>
                        <a:rPr dirty="0" sz="900" spc="60">
                          <a:solidFill>
                            <a:srgbClr val="58595B"/>
                          </a:solidFill>
                          <a:latin typeface="Arial"/>
                          <a:cs typeface="Arial"/>
                        </a:rPr>
                        <a:t>CLI(</a:t>
                      </a:r>
                      <a:r>
                        <a:rPr dirty="0" sz="900" spc="-40">
                          <a:solidFill>
                            <a:srgbClr val="58595B"/>
                          </a:solidFill>
                          <a:latin typeface="Arial"/>
                          <a:cs typeface="Arial"/>
                        </a:rPr>
                        <a:t>T</a:t>
                      </a:r>
                      <a:r>
                        <a:rPr dirty="0" sz="900" spc="60">
                          <a:solidFill>
                            <a:srgbClr val="58595B"/>
                          </a:solidFill>
                          <a:latin typeface="Arial"/>
                          <a:cs typeface="Arial"/>
                        </a:rPr>
                        <a:t>elnet/Console)</a:t>
                      </a:r>
                      <a:r>
                        <a:rPr dirty="0" sz="900" spc="60">
                          <a:solidFill>
                            <a:srgbClr val="58595B"/>
                          </a:solidFill>
                          <a:latin typeface="黑体"/>
                          <a:cs typeface="黑体"/>
                        </a:rPr>
                        <a:t>、</a:t>
                      </a:r>
                      <a:r>
                        <a:rPr dirty="0" sz="900" spc="60">
                          <a:solidFill>
                            <a:srgbClr val="58595B"/>
                          </a:solidFill>
                          <a:latin typeface="Arial"/>
                          <a:cs typeface="Arial"/>
                        </a:rPr>
                        <a:t>RMON(1,2,4,9)</a:t>
                      </a:r>
                      <a:r>
                        <a:rPr dirty="0" sz="900" spc="60">
                          <a:solidFill>
                            <a:srgbClr val="58595B"/>
                          </a:solidFill>
                          <a:latin typeface="黑体"/>
                          <a:cs typeface="黑体"/>
                        </a:rPr>
                        <a:t>、</a:t>
                      </a:r>
                      <a:r>
                        <a:rPr dirty="0" sz="900" spc="60">
                          <a:solidFill>
                            <a:srgbClr val="58595B"/>
                          </a:solidFill>
                          <a:latin typeface="Arial"/>
                          <a:cs typeface="Arial"/>
                        </a:rPr>
                        <a:t>SSH</a:t>
                      </a:r>
                      <a:r>
                        <a:rPr dirty="0" sz="900" spc="60">
                          <a:solidFill>
                            <a:srgbClr val="58595B"/>
                          </a:solidFill>
                          <a:latin typeface="黑体"/>
                          <a:cs typeface="黑体"/>
                        </a:rPr>
                        <a:t>、</a:t>
                      </a:r>
                      <a:r>
                        <a:rPr dirty="0" sz="900" spc="60">
                          <a:solidFill>
                            <a:srgbClr val="58595B"/>
                          </a:solidFill>
                          <a:latin typeface="Arial"/>
                          <a:cs typeface="Arial"/>
                        </a:rPr>
                        <a:t>Syslo</a:t>
                      </a:r>
                      <a:r>
                        <a:rPr dirty="0" sz="900" spc="55">
                          <a:solidFill>
                            <a:srgbClr val="58595B"/>
                          </a:solidFill>
                          <a:latin typeface="Arial"/>
                          <a:cs typeface="Arial"/>
                        </a:rPr>
                        <a:t>g</a:t>
                      </a:r>
                      <a:r>
                        <a:rPr dirty="0" sz="900" spc="60">
                          <a:solidFill>
                            <a:srgbClr val="58595B"/>
                          </a:solidFill>
                          <a:latin typeface="黑体"/>
                          <a:cs typeface="黑体"/>
                        </a:rPr>
                        <a:t>、</a:t>
                      </a:r>
                      <a:r>
                        <a:rPr dirty="0" sz="900" spc="60">
                          <a:solidFill>
                            <a:srgbClr val="58595B"/>
                          </a:solidFill>
                          <a:latin typeface="Arial"/>
                          <a:cs typeface="Arial"/>
                        </a:rPr>
                        <a:t>NTP/ </a:t>
                      </a:r>
                      <a:r>
                        <a:rPr dirty="0" sz="900" spc="20">
                          <a:solidFill>
                            <a:srgbClr val="58595B"/>
                          </a:solidFill>
                          <a:latin typeface="Arial"/>
                          <a:cs typeface="Arial"/>
                        </a:rPr>
                        <a:t>SNTP</a:t>
                      </a:r>
                      <a:r>
                        <a:rPr dirty="0" sz="900" spc="20">
                          <a:solidFill>
                            <a:srgbClr val="58595B"/>
                          </a:solidFill>
                          <a:latin typeface="黑体"/>
                          <a:cs typeface="黑体"/>
                        </a:rPr>
                        <a:t>、</a:t>
                      </a:r>
                      <a:r>
                        <a:rPr dirty="0" sz="900" spc="20">
                          <a:solidFill>
                            <a:srgbClr val="58595B"/>
                          </a:solidFill>
                          <a:latin typeface="Arial"/>
                          <a:cs typeface="Arial"/>
                        </a:rPr>
                        <a:t>SNM</a:t>
                      </a:r>
                      <a:r>
                        <a:rPr dirty="0" sz="900">
                          <a:solidFill>
                            <a:srgbClr val="58595B"/>
                          </a:solidFill>
                          <a:latin typeface="Arial"/>
                          <a:cs typeface="Arial"/>
                        </a:rPr>
                        <a:t>P</a:t>
                      </a:r>
                      <a:r>
                        <a:rPr dirty="0" sz="900" spc="105">
                          <a:solidFill>
                            <a:srgbClr val="58595B"/>
                          </a:solidFill>
                          <a:latin typeface="Arial"/>
                          <a:cs typeface="Arial"/>
                        </a:rPr>
                        <a:t> </a:t>
                      </a:r>
                      <a:r>
                        <a:rPr dirty="0" sz="900" spc="20">
                          <a:solidFill>
                            <a:srgbClr val="58595B"/>
                          </a:solidFill>
                          <a:latin typeface="Arial"/>
                          <a:cs typeface="Arial"/>
                        </a:rPr>
                        <a:t>ove</a:t>
                      </a:r>
                      <a:r>
                        <a:rPr dirty="0" sz="900">
                          <a:solidFill>
                            <a:srgbClr val="58595B"/>
                          </a:solidFill>
                          <a:latin typeface="Arial"/>
                          <a:cs typeface="Arial"/>
                        </a:rPr>
                        <a:t>r</a:t>
                      </a:r>
                      <a:r>
                        <a:rPr dirty="0" sz="900">
                          <a:solidFill>
                            <a:srgbClr val="58595B"/>
                          </a:solidFill>
                          <a:latin typeface="Arial"/>
                          <a:cs typeface="Arial"/>
                        </a:rPr>
                        <a:t> </a:t>
                      </a:r>
                      <a:r>
                        <a:rPr dirty="0" sz="900" spc="-125">
                          <a:solidFill>
                            <a:srgbClr val="58595B"/>
                          </a:solidFill>
                          <a:latin typeface="Arial"/>
                          <a:cs typeface="Arial"/>
                        </a:rPr>
                        <a:t> </a:t>
                      </a:r>
                      <a:r>
                        <a:rPr dirty="0" sz="900" spc="20">
                          <a:solidFill>
                            <a:srgbClr val="58595B"/>
                          </a:solidFill>
                          <a:latin typeface="Arial"/>
                          <a:cs typeface="Arial"/>
                        </a:rPr>
                        <a:t>IPv6</a:t>
                      </a:r>
                      <a:r>
                        <a:rPr dirty="0" sz="900" spc="20">
                          <a:solidFill>
                            <a:srgbClr val="58595B"/>
                          </a:solidFill>
                          <a:latin typeface="黑体"/>
                          <a:cs typeface="黑体"/>
                        </a:rPr>
                        <a:t>、</a:t>
                      </a:r>
                      <a:r>
                        <a:rPr dirty="0" sz="900" spc="20">
                          <a:solidFill>
                            <a:srgbClr val="58595B"/>
                          </a:solidFill>
                          <a:latin typeface="Arial"/>
                          <a:cs typeface="Arial"/>
                        </a:rPr>
                        <a:t>IPv</a:t>
                      </a:r>
                      <a:r>
                        <a:rPr dirty="0" sz="900">
                          <a:solidFill>
                            <a:srgbClr val="58595B"/>
                          </a:solidFill>
                          <a:latin typeface="Arial"/>
                          <a:cs typeface="Arial"/>
                        </a:rPr>
                        <a:t>6 </a:t>
                      </a:r>
                      <a:r>
                        <a:rPr dirty="0" sz="900" spc="-125">
                          <a:solidFill>
                            <a:srgbClr val="58595B"/>
                          </a:solidFill>
                          <a:latin typeface="Arial"/>
                          <a:cs typeface="Arial"/>
                        </a:rPr>
                        <a:t> </a:t>
                      </a:r>
                      <a:r>
                        <a:rPr dirty="0" sz="900" spc="20">
                          <a:solidFill>
                            <a:srgbClr val="58595B"/>
                          </a:solidFill>
                          <a:latin typeface="Arial"/>
                          <a:cs typeface="Arial"/>
                        </a:rPr>
                        <a:t>MI</a:t>
                      </a:r>
                      <a:r>
                        <a:rPr dirty="0" sz="900">
                          <a:solidFill>
                            <a:srgbClr val="58595B"/>
                          </a:solidFill>
                          <a:latin typeface="Arial"/>
                          <a:cs typeface="Arial"/>
                        </a:rPr>
                        <a:t>B </a:t>
                      </a:r>
                      <a:r>
                        <a:rPr dirty="0" sz="900" spc="-125">
                          <a:solidFill>
                            <a:srgbClr val="58595B"/>
                          </a:solidFill>
                          <a:latin typeface="Arial"/>
                          <a:cs typeface="Arial"/>
                        </a:rPr>
                        <a:t> </a:t>
                      </a:r>
                      <a:r>
                        <a:rPr dirty="0" sz="900" spc="20">
                          <a:solidFill>
                            <a:srgbClr val="58595B"/>
                          </a:solidFill>
                          <a:latin typeface="Arial"/>
                          <a:cs typeface="Arial"/>
                        </a:rPr>
                        <a:t>suppor</a:t>
                      </a:r>
                      <a:r>
                        <a:rPr dirty="0" sz="900">
                          <a:solidFill>
                            <a:srgbClr val="58595B"/>
                          </a:solidFill>
                          <a:latin typeface="Arial"/>
                          <a:cs typeface="Arial"/>
                        </a:rPr>
                        <a:t>t</a:t>
                      </a:r>
                      <a:r>
                        <a:rPr dirty="0" sz="900">
                          <a:solidFill>
                            <a:srgbClr val="58595B"/>
                          </a:solidFill>
                          <a:latin typeface="Arial"/>
                          <a:cs typeface="Arial"/>
                        </a:rPr>
                        <a:t> </a:t>
                      </a:r>
                      <a:r>
                        <a:rPr dirty="0" sz="900" spc="-125">
                          <a:solidFill>
                            <a:srgbClr val="58595B"/>
                          </a:solidFill>
                          <a:latin typeface="Arial"/>
                          <a:cs typeface="Arial"/>
                        </a:rPr>
                        <a:t> </a:t>
                      </a:r>
                      <a:r>
                        <a:rPr dirty="0" sz="900" spc="20">
                          <a:solidFill>
                            <a:srgbClr val="58595B"/>
                          </a:solidFill>
                          <a:latin typeface="Arial"/>
                          <a:cs typeface="Arial"/>
                        </a:rPr>
                        <a:t>fo</a:t>
                      </a:r>
                      <a:r>
                        <a:rPr dirty="0" sz="900">
                          <a:solidFill>
                            <a:srgbClr val="58595B"/>
                          </a:solidFill>
                          <a:latin typeface="Arial"/>
                          <a:cs typeface="Arial"/>
                        </a:rPr>
                        <a:t>r </a:t>
                      </a:r>
                      <a:r>
                        <a:rPr dirty="0" sz="900" spc="-125">
                          <a:solidFill>
                            <a:srgbClr val="58595B"/>
                          </a:solidFill>
                          <a:latin typeface="Arial"/>
                          <a:cs typeface="Arial"/>
                        </a:rPr>
                        <a:t> </a:t>
                      </a:r>
                      <a:r>
                        <a:rPr dirty="0" sz="900" spc="20">
                          <a:solidFill>
                            <a:srgbClr val="58595B"/>
                          </a:solidFill>
                          <a:latin typeface="Arial"/>
                          <a:cs typeface="Arial"/>
                        </a:rPr>
                        <a:t>SNM</a:t>
                      </a:r>
                      <a:r>
                        <a:rPr dirty="0" sz="900">
                          <a:solidFill>
                            <a:srgbClr val="58595B"/>
                          </a:solidFill>
                          <a:latin typeface="Arial"/>
                          <a:cs typeface="Arial"/>
                        </a:rPr>
                        <a:t>P</a:t>
                      </a:r>
                      <a:r>
                        <a:rPr dirty="0" sz="900" spc="105">
                          <a:solidFill>
                            <a:srgbClr val="58595B"/>
                          </a:solidFill>
                          <a:latin typeface="Arial"/>
                          <a:cs typeface="Arial"/>
                        </a:rPr>
                        <a:t> </a:t>
                      </a:r>
                      <a:r>
                        <a:rPr dirty="0" sz="900" spc="20">
                          <a:solidFill>
                            <a:srgbClr val="58595B"/>
                          </a:solidFill>
                          <a:latin typeface="黑体"/>
                          <a:cs typeface="黑体"/>
                        </a:rPr>
                        <a:t>、</a:t>
                      </a:r>
                      <a:r>
                        <a:rPr dirty="0" sz="900" spc="20">
                          <a:solidFill>
                            <a:srgbClr val="58595B"/>
                          </a:solidFill>
                          <a:latin typeface="Arial"/>
                          <a:cs typeface="Arial"/>
                        </a:rPr>
                        <a:t>SSHv6</a:t>
                      </a:r>
                      <a:r>
                        <a:rPr dirty="0" sz="900" spc="20">
                          <a:solidFill>
                            <a:srgbClr val="58595B"/>
                          </a:solidFill>
                          <a:latin typeface="黑体"/>
                          <a:cs typeface="黑体"/>
                        </a:rPr>
                        <a:t>、</a:t>
                      </a:r>
                      <a:r>
                        <a:rPr dirty="0" sz="900" spc="-80">
                          <a:solidFill>
                            <a:srgbClr val="58595B"/>
                          </a:solidFill>
                          <a:latin typeface="Arial"/>
                          <a:cs typeface="Arial"/>
                        </a:rPr>
                        <a:t>T</a:t>
                      </a:r>
                      <a:r>
                        <a:rPr dirty="0" sz="900" spc="20">
                          <a:solidFill>
                            <a:srgbClr val="58595B"/>
                          </a:solidFill>
                          <a:latin typeface="Arial"/>
                          <a:cs typeface="Arial"/>
                        </a:rPr>
                        <a:t>elnet</a:t>
                      </a:r>
                      <a:r>
                        <a:rPr dirty="0" sz="900" spc="20">
                          <a:solidFill>
                            <a:srgbClr val="58595B"/>
                          </a:solidFill>
                          <a:latin typeface="Arial"/>
                          <a:cs typeface="Arial"/>
                        </a:rPr>
                        <a:t> </a:t>
                      </a:r>
                      <a:r>
                        <a:rPr dirty="0" sz="900">
                          <a:solidFill>
                            <a:srgbClr val="58595B"/>
                          </a:solidFill>
                          <a:latin typeface="Arial"/>
                          <a:cs typeface="Arial"/>
                        </a:rPr>
                        <a:t>v</a:t>
                      </a:r>
                      <a:r>
                        <a:rPr dirty="0" sz="900" spc="-5">
                          <a:solidFill>
                            <a:srgbClr val="58595B"/>
                          </a:solidFill>
                          <a:latin typeface="Arial"/>
                          <a:cs typeface="Arial"/>
                        </a:rPr>
                        <a:t>6</a:t>
                      </a:r>
                      <a:r>
                        <a:rPr dirty="0" sz="900">
                          <a:solidFill>
                            <a:srgbClr val="58595B"/>
                          </a:solidFill>
                          <a:latin typeface="黑体"/>
                          <a:cs typeface="黑体"/>
                        </a:rPr>
                        <a:t>、</a:t>
                      </a:r>
                      <a:r>
                        <a:rPr dirty="0" sz="900">
                          <a:solidFill>
                            <a:srgbClr val="58595B"/>
                          </a:solidFill>
                          <a:latin typeface="Arial"/>
                          <a:cs typeface="Arial"/>
                        </a:rPr>
                        <a:t>FTP/TFTP</a:t>
                      </a:r>
                      <a:r>
                        <a:rPr dirty="0" sz="900" spc="-20">
                          <a:solidFill>
                            <a:srgbClr val="58595B"/>
                          </a:solidFill>
                          <a:latin typeface="Arial"/>
                          <a:cs typeface="Arial"/>
                        </a:rPr>
                        <a:t> </a:t>
                      </a:r>
                      <a:r>
                        <a:rPr dirty="0" sz="900">
                          <a:solidFill>
                            <a:srgbClr val="58595B"/>
                          </a:solidFill>
                          <a:latin typeface="Arial"/>
                          <a:cs typeface="Arial"/>
                        </a:rPr>
                        <a:t>v</a:t>
                      </a:r>
                      <a:r>
                        <a:rPr dirty="0" sz="900" spc="-5">
                          <a:solidFill>
                            <a:srgbClr val="58595B"/>
                          </a:solidFill>
                          <a:latin typeface="Arial"/>
                          <a:cs typeface="Arial"/>
                        </a:rPr>
                        <a:t>6</a:t>
                      </a:r>
                      <a:r>
                        <a:rPr dirty="0" sz="900">
                          <a:solidFill>
                            <a:srgbClr val="58595B"/>
                          </a:solidFill>
                          <a:latin typeface="黑体"/>
                          <a:cs typeface="黑体"/>
                        </a:rPr>
                        <a:t>、</a:t>
                      </a:r>
                      <a:r>
                        <a:rPr dirty="0" sz="900" spc="-5">
                          <a:solidFill>
                            <a:srgbClr val="58595B"/>
                          </a:solidFill>
                          <a:latin typeface="Arial"/>
                          <a:cs typeface="Arial"/>
                        </a:rPr>
                        <a:t>DN</a:t>
                      </a:r>
                      <a:r>
                        <a:rPr dirty="0" sz="900">
                          <a:solidFill>
                            <a:srgbClr val="58595B"/>
                          </a:solidFill>
                          <a:latin typeface="Arial"/>
                          <a:cs typeface="Arial"/>
                        </a:rPr>
                        <a:t>S</a:t>
                      </a:r>
                      <a:r>
                        <a:rPr dirty="0" sz="900">
                          <a:solidFill>
                            <a:srgbClr val="58595B"/>
                          </a:solidFill>
                          <a:latin typeface="Arial"/>
                          <a:cs typeface="Arial"/>
                        </a:rPr>
                        <a:t> </a:t>
                      </a:r>
                      <a:r>
                        <a:rPr dirty="0" sz="900">
                          <a:solidFill>
                            <a:srgbClr val="58595B"/>
                          </a:solidFill>
                          <a:latin typeface="Arial"/>
                          <a:cs typeface="Arial"/>
                        </a:rPr>
                        <a:t>v</a:t>
                      </a:r>
                      <a:r>
                        <a:rPr dirty="0" sz="900" spc="-5">
                          <a:solidFill>
                            <a:srgbClr val="58595B"/>
                          </a:solidFill>
                          <a:latin typeface="Arial"/>
                          <a:cs typeface="Arial"/>
                        </a:rPr>
                        <a:t>6</a:t>
                      </a:r>
                      <a:r>
                        <a:rPr dirty="0" sz="900">
                          <a:solidFill>
                            <a:srgbClr val="58595B"/>
                          </a:solidFill>
                          <a:latin typeface="黑体"/>
                          <a:cs typeface="黑体"/>
                        </a:rPr>
                        <a:t>、</a:t>
                      </a:r>
                      <a:r>
                        <a:rPr dirty="0" sz="900" spc="-5">
                          <a:solidFill>
                            <a:srgbClr val="58595B"/>
                          </a:solidFill>
                          <a:latin typeface="Arial"/>
                          <a:cs typeface="Arial"/>
                        </a:rPr>
                        <a:t>NT</a:t>
                      </a:r>
                      <a:r>
                        <a:rPr dirty="0" sz="900">
                          <a:solidFill>
                            <a:srgbClr val="58595B"/>
                          </a:solidFill>
                          <a:latin typeface="Arial"/>
                          <a:cs typeface="Arial"/>
                        </a:rPr>
                        <a:t>P</a:t>
                      </a:r>
                      <a:r>
                        <a:rPr dirty="0" sz="900" spc="-20">
                          <a:solidFill>
                            <a:srgbClr val="58595B"/>
                          </a:solidFill>
                          <a:latin typeface="Arial"/>
                          <a:cs typeface="Arial"/>
                        </a:rPr>
                        <a:t> </a:t>
                      </a:r>
                      <a:r>
                        <a:rPr dirty="0" sz="900">
                          <a:solidFill>
                            <a:srgbClr val="58595B"/>
                          </a:solidFill>
                          <a:latin typeface="Arial"/>
                          <a:cs typeface="Arial"/>
                        </a:rPr>
                        <a:t>for</a:t>
                      </a:r>
                      <a:r>
                        <a:rPr dirty="0" sz="900" spc="-5">
                          <a:solidFill>
                            <a:srgbClr val="58595B"/>
                          </a:solidFill>
                          <a:latin typeface="Arial"/>
                          <a:cs typeface="Arial"/>
                        </a:rPr>
                        <a:t> </a:t>
                      </a:r>
                      <a:r>
                        <a:rPr dirty="0" sz="900">
                          <a:solidFill>
                            <a:srgbClr val="58595B"/>
                          </a:solidFill>
                          <a:latin typeface="Arial"/>
                          <a:cs typeface="Arial"/>
                        </a:rPr>
                        <a:t>v</a:t>
                      </a:r>
                      <a:r>
                        <a:rPr dirty="0" sz="900" spc="-5">
                          <a:solidFill>
                            <a:srgbClr val="58595B"/>
                          </a:solidFill>
                          <a:latin typeface="Arial"/>
                          <a:cs typeface="Arial"/>
                        </a:rPr>
                        <a:t>6</a:t>
                      </a:r>
                      <a:r>
                        <a:rPr dirty="0" sz="900">
                          <a:solidFill>
                            <a:srgbClr val="58595B"/>
                          </a:solidFill>
                          <a:latin typeface="黑体"/>
                          <a:cs typeface="黑体"/>
                        </a:rPr>
                        <a:t>、</a:t>
                      </a:r>
                      <a:r>
                        <a:rPr dirty="0" sz="900" spc="-35">
                          <a:solidFill>
                            <a:srgbClr val="58595B"/>
                          </a:solidFill>
                          <a:latin typeface="Arial"/>
                          <a:cs typeface="Arial"/>
                        </a:rPr>
                        <a:t>T</a:t>
                      </a:r>
                      <a:r>
                        <a:rPr dirty="0" sz="900">
                          <a:solidFill>
                            <a:srgbClr val="58595B"/>
                          </a:solidFill>
                          <a:latin typeface="Arial"/>
                          <a:cs typeface="Arial"/>
                        </a:rPr>
                        <a:t>raceroute</a:t>
                      </a:r>
                      <a:r>
                        <a:rPr dirty="0" sz="900" spc="-5">
                          <a:solidFill>
                            <a:srgbClr val="58595B"/>
                          </a:solidFill>
                          <a:latin typeface="Arial"/>
                          <a:cs typeface="Arial"/>
                        </a:rPr>
                        <a:t> </a:t>
                      </a:r>
                      <a:r>
                        <a:rPr dirty="0" sz="900">
                          <a:solidFill>
                            <a:srgbClr val="58595B"/>
                          </a:solidFill>
                          <a:latin typeface="Arial"/>
                          <a:cs typeface="Arial"/>
                        </a:rPr>
                        <a:t>v6</a:t>
                      </a:r>
                      <a:r>
                        <a:rPr dirty="0" sz="900">
                          <a:solidFill>
                            <a:srgbClr val="58595B"/>
                          </a:solidFill>
                          <a:latin typeface="Arial"/>
                          <a:cs typeface="Arial"/>
                        </a:rPr>
                        <a:t> </a:t>
                      </a:r>
                      <a:r>
                        <a:rPr dirty="0" sz="900">
                          <a:solidFill>
                            <a:srgbClr val="58595B"/>
                          </a:solidFill>
                          <a:latin typeface="黑体"/>
                          <a:cs typeface="黑体"/>
                        </a:rPr>
                        <a:t>支持</a:t>
                      </a:r>
                      <a:r>
                        <a:rPr dirty="0" sz="900">
                          <a:solidFill>
                            <a:srgbClr val="58595B"/>
                          </a:solidFill>
                          <a:latin typeface="Arial"/>
                          <a:cs typeface="Arial"/>
                        </a:rPr>
                        <a:t>sFLOW</a:t>
                      </a:r>
                      <a:r>
                        <a:rPr dirty="0" sz="900">
                          <a:solidFill>
                            <a:srgbClr val="58595B"/>
                          </a:solidFill>
                          <a:latin typeface="黑体"/>
                          <a:cs typeface="黑体"/>
                        </a:rPr>
                        <a:t>，可利用数据流随机采样技术，对交换机的流量进行流信息采样</a:t>
                      </a:r>
                      <a:endParaRPr sz="900">
                        <a:latin typeface="黑体"/>
                        <a:cs typeface="黑体"/>
                      </a:endParaRPr>
                    </a:p>
                  </a:txBody>
                  <a:tcPr marL="0" marR="0" marB="0" marT="0">
                    <a:lnL w="5397">
                      <a:solidFill>
                        <a:srgbClr val="D1D3D4"/>
                      </a:solidFill>
                      <a:prstDash val="solid"/>
                    </a:lnL>
                    <a:lnT w="5397">
                      <a:solidFill>
                        <a:srgbClr val="D1D3D4"/>
                      </a:solidFill>
                      <a:prstDash val="solid"/>
                    </a:lnT>
                    <a:lnB w="5397">
                      <a:solidFill>
                        <a:srgbClr val="D1D3D4"/>
                      </a:solidFill>
                      <a:prstDash val="solid"/>
                    </a:lnB>
                  </a:tcPr>
                </a:tc>
                <a:tc hMerge="1">
                  <a:txBody>
                    <a:bodyPr/>
                    <a:lstStyle/>
                    <a:p>
                      <a:pPr/>
                    </a:p>
                  </a:txBody>
                  <a:tcPr marL="0" marR="0" marB="0" marT="0"/>
                </a:tc>
              </a:tr>
              <a:tr h="564000">
                <a:tc>
                  <a:txBody>
                    <a:bodyPr/>
                    <a:lstStyle/>
                    <a:p>
                      <a:pPr marL="208915">
                        <a:lnSpc>
                          <a:spcPct val="100000"/>
                        </a:lnSpc>
                      </a:pPr>
                      <a:r>
                        <a:rPr dirty="0" sz="900">
                          <a:solidFill>
                            <a:srgbClr val="58595B"/>
                          </a:solidFill>
                          <a:latin typeface="黑体"/>
                          <a:cs typeface="黑体"/>
                        </a:rPr>
                        <a:t>高可靠性</a:t>
                      </a:r>
                      <a:endParaRPr sz="900">
                        <a:latin typeface="黑体"/>
                        <a:cs typeface="黑体"/>
                      </a:endParaR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2">
                  <a:txBody>
                    <a:bodyPr/>
                    <a:lstStyle/>
                    <a:p>
                      <a:pPr algn="just" marL="51435" marR="41910">
                        <a:lnSpc>
                          <a:spcPct val="129700"/>
                        </a:lnSpc>
                      </a:pPr>
                      <a:r>
                        <a:rPr dirty="0" sz="900" spc="30">
                          <a:solidFill>
                            <a:srgbClr val="58595B"/>
                          </a:solidFill>
                          <a:latin typeface="黑体"/>
                          <a:cs typeface="黑体"/>
                        </a:rPr>
                        <a:t>支持</a:t>
                      </a:r>
                      <a:r>
                        <a:rPr dirty="0" sz="900" spc="30">
                          <a:solidFill>
                            <a:srgbClr val="58595B"/>
                          </a:solidFill>
                          <a:latin typeface="Arial"/>
                          <a:cs typeface="Arial"/>
                        </a:rPr>
                        <a:t>VSU</a:t>
                      </a:r>
                      <a:r>
                        <a:rPr dirty="0" sz="900" spc="30">
                          <a:solidFill>
                            <a:srgbClr val="58595B"/>
                          </a:solidFill>
                          <a:latin typeface="黑体"/>
                          <a:cs typeface="黑体"/>
                        </a:rPr>
                        <a:t>（虚拟化技术，将多台设备虚拟成</a:t>
                      </a:r>
                      <a:r>
                        <a:rPr dirty="0" sz="900" spc="30">
                          <a:solidFill>
                            <a:srgbClr val="58595B"/>
                          </a:solidFill>
                          <a:latin typeface="Arial"/>
                          <a:cs typeface="Arial"/>
                        </a:rPr>
                        <a:t>1</a:t>
                      </a:r>
                      <a:r>
                        <a:rPr dirty="0" sz="900" spc="30">
                          <a:solidFill>
                            <a:srgbClr val="58595B"/>
                          </a:solidFill>
                          <a:latin typeface="黑体"/>
                          <a:cs typeface="黑体"/>
                        </a:rPr>
                        <a:t>台）、支持</a:t>
                      </a:r>
                      <a:r>
                        <a:rPr dirty="0" sz="900" spc="30">
                          <a:solidFill>
                            <a:srgbClr val="58595B"/>
                          </a:solidFill>
                          <a:latin typeface="Arial"/>
                          <a:cs typeface="Arial"/>
                        </a:rPr>
                        <a:t>G</a:t>
                      </a:r>
                      <a:r>
                        <a:rPr dirty="0" sz="900">
                          <a:solidFill>
                            <a:srgbClr val="58595B"/>
                          </a:solidFill>
                          <a:latin typeface="Arial"/>
                          <a:cs typeface="Arial"/>
                        </a:rPr>
                        <a:t>R </a:t>
                      </a:r>
                      <a:r>
                        <a:rPr dirty="0" sz="900" spc="-105">
                          <a:solidFill>
                            <a:srgbClr val="58595B"/>
                          </a:solidFill>
                          <a:latin typeface="Arial"/>
                          <a:cs typeface="Arial"/>
                        </a:rPr>
                        <a:t> </a:t>
                      </a:r>
                      <a:r>
                        <a:rPr dirty="0" sz="900" spc="30">
                          <a:solidFill>
                            <a:srgbClr val="58595B"/>
                          </a:solidFill>
                          <a:latin typeface="Arial"/>
                          <a:cs typeface="Arial"/>
                        </a:rPr>
                        <a:t>fo</a:t>
                      </a:r>
                      <a:r>
                        <a:rPr dirty="0" sz="900">
                          <a:solidFill>
                            <a:srgbClr val="58595B"/>
                          </a:solidFill>
                          <a:latin typeface="Arial"/>
                          <a:cs typeface="Arial"/>
                        </a:rPr>
                        <a:t>r </a:t>
                      </a:r>
                      <a:r>
                        <a:rPr dirty="0" sz="900" spc="-105">
                          <a:solidFill>
                            <a:srgbClr val="58595B"/>
                          </a:solidFill>
                          <a:latin typeface="Arial"/>
                          <a:cs typeface="Arial"/>
                        </a:rPr>
                        <a:t> </a:t>
                      </a:r>
                      <a:r>
                        <a:rPr dirty="0" sz="900" spc="30">
                          <a:solidFill>
                            <a:srgbClr val="58595B"/>
                          </a:solidFill>
                          <a:latin typeface="Arial"/>
                          <a:cs typeface="Arial"/>
                        </a:rPr>
                        <a:t>RIP/OSPF/</a:t>
                      </a:r>
                      <a:r>
                        <a:rPr dirty="0" sz="900" spc="30">
                          <a:solidFill>
                            <a:srgbClr val="58595B"/>
                          </a:solidFill>
                          <a:latin typeface="Arial"/>
                          <a:cs typeface="Arial"/>
                        </a:rPr>
                        <a:t> </a:t>
                      </a:r>
                      <a:r>
                        <a:rPr dirty="0" sz="900" spc="10">
                          <a:solidFill>
                            <a:srgbClr val="58595B"/>
                          </a:solidFill>
                          <a:latin typeface="Arial"/>
                          <a:cs typeface="Arial"/>
                        </a:rPr>
                        <a:t>BGP</a:t>
                      </a:r>
                      <a:r>
                        <a:rPr dirty="0" sz="900" spc="10">
                          <a:solidFill>
                            <a:srgbClr val="58595B"/>
                          </a:solidFill>
                          <a:latin typeface="黑体"/>
                          <a:cs typeface="黑体"/>
                        </a:rPr>
                        <a:t>等路由协议、支持</a:t>
                      </a:r>
                      <a:r>
                        <a:rPr dirty="0" sz="900" spc="10">
                          <a:solidFill>
                            <a:srgbClr val="58595B"/>
                          </a:solidFill>
                          <a:latin typeface="Arial"/>
                          <a:cs typeface="Arial"/>
                        </a:rPr>
                        <a:t>BFD</a:t>
                      </a:r>
                      <a:r>
                        <a:rPr dirty="0" sz="900" spc="10">
                          <a:solidFill>
                            <a:srgbClr val="58595B"/>
                          </a:solidFill>
                          <a:latin typeface="黑体"/>
                          <a:cs typeface="黑体"/>
                        </a:rPr>
                        <a:t>检测、支持</a:t>
                      </a:r>
                      <a:r>
                        <a:rPr dirty="0" sz="900" spc="10">
                          <a:solidFill>
                            <a:srgbClr val="58595B"/>
                          </a:solidFill>
                          <a:latin typeface="Arial"/>
                          <a:cs typeface="Arial"/>
                        </a:rPr>
                        <a:t>ERPS</a:t>
                      </a:r>
                      <a:r>
                        <a:rPr dirty="0" sz="900" spc="5">
                          <a:solidFill>
                            <a:srgbClr val="58595B"/>
                          </a:solidFill>
                          <a:latin typeface="黑体"/>
                          <a:cs typeface="黑体"/>
                        </a:rPr>
                        <a:t>（</a:t>
                      </a:r>
                      <a:r>
                        <a:rPr dirty="0" sz="900" spc="10">
                          <a:solidFill>
                            <a:srgbClr val="58595B"/>
                          </a:solidFill>
                          <a:latin typeface="Arial"/>
                          <a:cs typeface="Arial"/>
                        </a:rPr>
                        <a:t>G</a:t>
                      </a:r>
                      <a:r>
                        <a:rPr dirty="0" sz="900" spc="10">
                          <a:solidFill>
                            <a:srgbClr val="58595B"/>
                          </a:solidFill>
                          <a:latin typeface="Arial"/>
                          <a:cs typeface="Arial"/>
                        </a:rPr>
                        <a:t>.8032</a:t>
                      </a:r>
                      <a:r>
                        <a:rPr dirty="0" sz="900" spc="10">
                          <a:solidFill>
                            <a:srgbClr val="58595B"/>
                          </a:solidFill>
                          <a:latin typeface="黑体"/>
                          <a:cs typeface="黑体"/>
                        </a:rPr>
                        <a:t>）、支持</a:t>
                      </a:r>
                      <a:r>
                        <a:rPr dirty="0" sz="900" spc="10">
                          <a:solidFill>
                            <a:srgbClr val="58595B"/>
                          </a:solidFill>
                          <a:latin typeface="Arial"/>
                          <a:cs typeface="Arial"/>
                        </a:rPr>
                        <a:t>REUP</a:t>
                      </a:r>
                      <a:r>
                        <a:rPr dirty="0" sz="900" spc="10">
                          <a:solidFill>
                            <a:srgbClr val="58595B"/>
                          </a:solidFill>
                          <a:latin typeface="黑体"/>
                          <a:cs typeface="黑体"/>
                        </a:rPr>
                        <a:t>、支持 </a:t>
                      </a:r>
                      <a:r>
                        <a:rPr dirty="0" sz="900" spc="-5">
                          <a:solidFill>
                            <a:srgbClr val="58595B"/>
                          </a:solidFill>
                          <a:latin typeface="Arial"/>
                          <a:cs typeface="Arial"/>
                        </a:rPr>
                        <a:t>RLD</a:t>
                      </a:r>
                      <a:r>
                        <a:rPr dirty="0" sz="900">
                          <a:solidFill>
                            <a:srgbClr val="58595B"/>
                          </a:solidFill>
                          <a:latin typeface="Arial"/>
                          <a:cs typeface="Arial"/>
                        </a:rPr>
                        <a:t>P</a:t>
                      </a:r>
                      <a:r>
                        <a:rPr dirty="0" sz="900">
                          <a:solidFill>
                            <a:srgbClr val="58595B"/>
                          </a:solidFill>
                          <a:latin typeface="黑体"/>
                          <a:cs typeface="黑体"/>
                        </a:rPr>
                        <a:t>、支持电源</a:t>
                      </a:r>
                      <a:r>
                        <a:rPr dirty="0" sz="900" spc="-5">
                          <a:solidFill>
                            <a:srgbClr val="58595B"/>
                          </a:solidFill>
                          <a:latin typeface="Arial"/>
                          <a:cs typeface="Arial"/>
                        </a:rPr>
                        <a:t>1+</a:t>
                      </a:r>
                      <a:r>
                        <a:rPr dirty="0" sz="900">
                          <a:solidFill>
                            <a:srgbClr val="58595B"/>
                          </a:solidFill>
                          <a:latin typeface="Arial"/>
                          <a:cs typeface="Arial"/>
                        </a:rPr>
                        <a:t>1</a:t>
                      </a:r>
                      <a:r>
                        <a:rPr dirty="0" sz="900">
                          <a:solidFill>
                            <a:srgbClr val="58595B"/>
                          </a:solidFill>
                          <a:latin typeface="黑体"/>
                          <a:cs typeface="黑体"/>
                        </a:rPr>
                        <a:t>冗余备份、电源模块支持热插拔功能</a:t>
                      </a:r>
                      <a:endParaRPr sz="900">
                        <a:latin typeface="黑体"/>
                        <a:cs typeface="黑体"/>
                      </a:endParaRPr>
                    </a:p>
                  </a:txBody>
                  <a:tcPr marL="0" marR="0" marB="0" marT="0">
                    <a:lnL w="5397">
                      <a:solidFill>
                        <a:srgbClr val="D1D3D4"/>
                      </a:solidFill>
                      <a:prstDash val="solid"/>
                    </a:lnL>
                    <a:lnT w="5397">
                      <a:solidFill>
                        <a:srgbClr val="D1D3D4"/>
                      </a:solidFill>
                      <a:prstDash val="solid"/>
                    </a:lnT>
                    <a:lnB w="5397">
                      <a:solidFill>
                        <a:srgbClr val="D1D3D4"/>
                      </a:solidFill>
                      <a:prstDash val="solid"/>
                    </a:lnB>
                  </a:tcPr>
                </a:tc>
                <a:tc hMerge="1">
                  <a:txBody>
                    <a:bodyPr/>
                    <a:lstStyle/>
                    <a:p>
                      <a:pPr/>
                    </a:p>
                  </a:txBody>
                  <a:tcPr marL="0" marR="0" marB="0" marT="0"/>
                </a:tc>
              </a:tr>
              <a:tr h="215999">
                <a:tc>
                  <a:txBody>
                    <a:bodyPr/>
                    <a:lstStyle/>
                    <a:p>
                      <a:pPr marL="266065">
                        <a:lnSpc>
                          <a:spcPct val="100000"/>
                        </a:lnSpc>
                      </a:pPr>
                      <a:r>
                        <a:rPr dirty="0" sz="900">
                          <a:solidFill>
                            <a:srgbClr val="58595B"/>
                          </a:solidFill>
                          <a:latin typeface="黑体"/>
                          <a:cs typeface="黑体"/>
                        </a:rPr>
                        <a:t>零配置</a:t>
                      </a:r>
                      <a:endParaRPr sz="900">
                        <a:latin typeface="黑体"/>
                        <a:cs typeface="黑体"/>
                      </a:endParaR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2">
                  <a:txBody>
                    <a:bodyPr/>
                    <a:lstStyle/>
                    <a:p>
                      <a:pPr marL="51435">
                        <a:lnSpc>
                          <a:spcPct val="100000"/>
                        </a:lnSpc>
                      </a:pPr>
                      <a:r>
                        <a:rPr dirty="0" sz="900">
                          <a:solidFill>
                            <a:srgbClr val="58595B"/>
                          </a:solidFill>
                          <a:latin typeface="黑体"/>
                          <a:cs typeface="黑体"/>
                        </a:rPr>
                        <a:t>支持</a:t>
                      </a:r>
                      <a:r>
                        <a:rPr dirty="0" sz="900" spc="-5">
                          <a:solidFill>
                            <a:srgbClr val="58595B"/>
                          </a:solidFill>
                          <a:latin typeface="Arial"/>
                          <a:cs typeface="Arial"/>
                        </a:rPr>
                        <a:t>CWMP(TR069</a:t>
                      </a:r>
                      <a:r>
                        <a:rPr dirty="0" sz="900">
                          <a:solidFill>
                            <a:srgbClr val="58595B"/>
                          </a:solidFill>
                          <a:latin typeface="Arial"/>
                          <a:cs typeface="Arial"/>
                        </a:rPr>
                        <a:t>)</a:t>
                      </a:r>
                      <a:r>
                        <a:rPr dirty="0" sz="900">
                          <a:solidFill>
                            <a:srgbClr val="58595B"/>
                          </a:solidFill>
                          <a:latin typeface="黑体"/>
                          <a:cs typeface="黑体"/>
                        </a:rPr>
                        <a:t>协议标准协议</a:t>
                      </a:r>
                      <a:endParaRPr sz="900">
                        <a:latin typeface="黑体"/>
                        <a:cs typeface="黑体"/>
                      </a:endParaRPr>
                    </a:p>
                  </a:txBody>
                  <a:tcPr marL="0" marR="0" marB="0" marT="0">
                    <a:lnL w="5397">
                      <a:solidFill>
                        <a:srgbClr val="D1D3D4"/>
                      </a:solidFill>
                      <a:prstDash val="solid"/>
                    </a:lnL>
                    <a:lnT w="5397">
                      <a:solidFill>
                        <a:srgbClr val="D1D3D4"/>
                      </a:solidFill>
                      <a:prstDash val="solid"/>
                    </a:lnT>
                    <a:lnB w="5397">
                      <a:solidFill>
                        <a:srgbClr val="D1D3D4"/>
                      </a:solidFill>
                      <a:prstDash val="solid"/>
                    </a:lnB>
                  </a:tcPr>
                </a:tc>
                <a:tc hMerge="1">
                  <a:txBody>
                    <a:bodyPr/>
                    <a:lstStyle/>
                    <a:p>
                      <a:pPr/>
                    </a:p>
                  </a:txBody>
                  <a:tcPr marL="0" marR="0" marB="0" marT="0"/>
                </a:tc>
              </a:tr>
              <a:tr h="216000">
                <a:tc>
                  <a:txBody>
                    <a:bodyPr/>
                    <a:lstStyle/>
                    <a:p>
                      <a:pPr algn="ctr" marL="3175">
                        <a:lnSpc>
                          <a:spcPct val="100000"/>
                        </a:lnSpc>
                      </a:pPr>
                      <a:r>
                        <a:rPr dirty="0" sz="900">
                          <a:solidFill>
                            <a:srgbClr val="58595B"/>
                          </a:solidFill>
                          <a:latin typeface="Arial"/>
                          <a:cs typeface="Arial"/>
                        </a:rPr>
                        <a:t>EEE</a:t>
                      </a:r>
                      <a:endParaRPr sz="900">
                        <a:latin typeface="Arial"/>
                        <a:cs typeface="Arial"/>
                      </a:endParaR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2">
                  <a:txBody>
                    <a:bodyPr/>
                    <a:lstStyle/>
                    <a:p>
                      <a:pPr marL="51435">
                        <a:lnSpc>
                          <a:spcPct val="100000"/>
                        </a:lnSpc>
                      </a:pPr>
                      <a:r>
                        <a:rPr dirty="0" sz="900">
                          <a:solidFill>
                            <a:srgbClr val="58595B"/>
                          </a:solidFill>
                          <a:latin typeface="黑体"/>
                          <a:cs typeface="黑体"/>
                        </a:rPr>
                        <a:t>支持</a:t>
                      </a:r>
                      <a:r>
                        <a:rPr dirty="0" sz="900">
                          <a:solidFill>
                            <a:srgbClr val="58595B"/>
                          </a:solidFill>
                          <a:latin typeface="Arial"/>
                          <a:cs typeface="Arial"/>
                        </a:rPr>
                        <a:t>EEE</a:t>
                      </a:r>
                      <a:endParaRPr sz="900">
                        <a:latin typeface="Arial"/>
                        <a:cs typeface="Arial"/>
                      </a:endParaRPr>
                    </a:p>
                  </a:txBody>
                  <a:tcPr marL="0" marR="0" marB="0" marT="0">
                    <a:lnL w="5397">
                      <a:solidFill>
                        <a:srgbClr val="D1D3D4"/>
                      </a:solidFill>
                      <a:prstDash val="solid"/>
                    </a:lnL>
                    <a:lnT w="5397">
                      <a:solidFill>
                        <a:srgbClr val="D1D3D4"/>
                      </a:solidFill>
                      <a:prstDash val="solid"/>
                    </a:lnT>
                    <a:lnB w="5397">
                      <a:solidFill>
                        <a:srgbClr val="D1D3D4"/>
                      </a:solidFill>
                      <a:prstDash val="solid"/>
                    </a:lnB>
                  </a:tcPr>
                </a:tc>
                <a:tc hMerge="1">
                  <a:txBody>
                    <a:bodyPr/>
                    <a:lstStyle/>
                    <a:p>
                      <a:pPr/>
                    </a:p>
                  </a:txBody>
                  <a:tcPr marL="0" marR="0" marB="0" marT="0"/>
                </a:tc>
              </a:tr>
              <a:tr h="2889841">
                <a:tc>
                  <a:txBody>
                    <a:bodyPr/>
                    <a:lstStyle/>
                    <a:p>
                      <a:pPr algn="ctr" marL="3175">
                        <a:lnSpc>
                          <a:spcPct val="100000"/>
                        </a:lnSpc>
                      </a:pPr>
                      <a:r>
                        <a:rPr dirty="0" sz="900">
                          <a:solidFill>
                            <a:srgbClr val="58595B"/>
                          </a:solidFill>
                          <a:latin typeface="Arial"/>
                          <a:cs typeface="Arial"/>
                        </a:rPr>
                        <a:t>PoE</a:t>
                      </a:r>
                      <a:endParaRPr sz="900">
                        <a:latin typeface="Arial"/>
                        <a:cs typeface="Arial"/>
                      </a:endParaRPr>
                    </a:p>
                  </a:txBody>
                  <a:tcPr marL="0" marR="0" marB="0" marT="0">
                    <a:lnR w="5397">
                      <a:solidFill>
                        <a:srgbClr val="D1D3D4"/>
                      </a:solidFill>
                      <a:prstDash val="solid"/>
                    </a:lnR>
                    <a:lnT w="5397">
                      <a:solidFill>
                        <a:srgbClr val="D1D3D4"/>
                      </a:solidFill>
                      <a:prstDash val="solid"/>
                    </a:lnT>
                    <a:lnB w="54000">
                      <a:solidFill>
                        <a:srgbClr val="D1D3D4"/>
                      </a:solidFill>
                      <a:prstDash val="solid"/>
                    </a:lnB>
                  </a:tcPr>
                </a:tc>
                <a:tc>
                  <a:txBody>
                    <a:bodyPr/>
                    <a:lstStyle/>
                    <a:p>
                      <a:pPr marL="51435">
                        <a:lnSpc>
                          <a:spcPct val="100000"/>
                        </a:lnSpc>
                      </a:pPr>
                      <a:r>
                        <a:rPr dirty="0" sz="900">
                          <a:solidFill>
                            <a:srgbClr val="58595B"/>
                          </a:solidFill>
                          <a:latin typeface="黑体"/>
                          <a:cs typeface="黑体"/>
                        </a:rPr>
                        <a:t>不支持</a:t>
                      </a:r>
                      <a:endParaRPr sz="900">
                        <a:latin typeface="黑体"/>
                        <a:cs typeface="黑体"/>
                      </a:endParaRPr>
                    </a:p>
                  </a:txBody>
                  <a:tcPr marL="0" marR="0" marB="0" marT="0">
                    <a:lnL w="5397">
                      <a:solidFill>
                        <a:srgbClr val="D1D3D4"/>
                      </a:solidFill>
                      <a:prstDash val="solid"/>
                    </a:lnL>
                    <a:lnR w="5397">
                      <a:solidFill>
                        <a:srgbClr val="D1D3D4"/>
                      </a:solidFill>
                      <a:prstDash val="solid"/>
                    </a:lnR>
                    <a:lnT w="5397">
                      <a:solidFill>
                        <a:srgbClr val="D1D3D4"/>
                      </a:solidFill>
                      <a:prstDash val="solid"/>
                    </a:lnT>
                    <a:lnB w="54000">
                      <a:solidFill>
                        <a:srgbClr val="D1D3D4"/>
                      </a:solidFill>
                      <a:prstDash val="solid"/>
                    </a:lnB>
                  </a:tcPr>
                </a:tc>
                <a:tc>
                  <a:txBody>
                    <a:bodyPr/>
                    <a:lstStyle/>
                    <a:p>
                      <a:pPr marL="51435">
                        <a:lnSpc>
                          <a:spcPct val="100000"/>
                        </a:lnSpc>
                      </a:pPr>
                      <a:r>
                        <a:rPr dirty="0" sz="900" spc="20">
                          <a:solidFill>
                            <a:srgbClr val="58595B"/>
                          </a:solidFill>
                          <a:latin typeface="黑体"/>
                          <a:cs typeface="黑体"/>
                        </a:rPr>
                        <a:t>供电设计支持</a:t>
                      </a:r>
                      <a:endParaRPr sz="900">
                        <a:latin typeface="黑体"/>
                        <a:cs typeface="黑体"/>
                      </a:endParaRPr>
                    </a:p>
                    <a:p>
                      <a:pPr marL="51435">
                        <a:lnSpc>
                          <a:spcPct val="100000"/>
                        </a:lnSpc>
                        <a:spcBef>
                          <a:spcPts val="320"/>
                        </a:spcBef>
                      </a:pPr>
                      <a:r>
                        <a:rPr dirty="0" sz="900" spc="10">
                          <a:solidFill>
                            <a:srgbClr val="58595B"/>
                          </a:solidFill>
                          <a:latin typeface="Arial"/>
                          <a:cs typeface="Arial"/>
                        </a:rPr>
                        <a:t>I</a:t>
                      </a:r>
                      <a:r>
                        <a:rPr dirty="0" sz="900" spc="10">
                          <a:solidFill>
                            <a:srgbClr val="58595B"/>
                          </a:solidFill>
                          <a:latin typeface="Arial"/>
                          <a:cs typeface="Arial"/>
                        </a:rPr>
                        <a:t>EE</a:t>
                      </a:r>
                      <a:r>
                        <a:rPr dirty="0" sz="900">
                          <a:solidFill>
                            <a:srgbClr val="58595B"/>
                          </a:solidFill>
                          <a:latin typeface="Arial"/>
                          <a:cs typeface="Arial"/>
                        </a:rPr>
                        <a:t>E</a:t>
                      </a:r>
                      <a:r>
                        <a:rPr dirty="0" sz="900" spc="105">
                          <a:solidFill>
                            <a:srgbClr val="58595B"/>
                          </a:solidFill>
                          <a:latin typeface="Arial"/>
                          <a:cs typeface="Arial"/>
                        </a:rPr>
                        <a:t> </a:t>
                      </a:r>
                      <a:r>
                        <a:rPr dirty="0" sz="900" spc="10">
                          <a:solidFill>
                            <a:srgbClr val="58595B"/>
                          </a:solidFill>
                          <a:latin typeface="Arial"/>
                          <a:cs typeface="Arial"/>
                        </a:rPr>
                        <a:t>802.3af</a:t>
                      </a:r>
                      <a:endParaRPr sz="900">
                        <a:latin typeface="Arial"/>
                        <a:cs typeface="Arial"/>
                      </a:endParaRPr>
                    </a:p>
                    <a:p>
                      <a:pPr marL="51435" marR="43815">
                        <a:lnSpc>
                          <a:spcPct val="129700"/>
                        </a:lnSpc>
                      </a:pPr>
                      <a:r>
                        <a:rPr dirty="0" sz="900" spc="-25">
                          <a:solidFill>
                            <a:srgbClr val="58595B"/>
                          </a:solidFill>
                          <a:latin typeface="黑体"/>
                          <a:cs typeface="黑体"/>
                        </a:rPr>
                        <a:t>和</a:t>
                      </a:r>
                      <a:r>
                        <a:rPr dirty="0" sz="900" spc="-25">
                          <a:solidFill>
                            <a:srgbClr val="58595B"/>
                          </a:solidFill>
                          <a:latin typeface="Arial"/>
                          <a:cs typeface="Arial"/>
                        </a:rPr>
                        <a:t>802.3at</a:t>
                      </a:r>
                      <a:r>
                        <a:rPr dirty="0" sz="900" spc="-25">
                          <a:solidFill>
                            <a:srgbClr val="58595B"/>
                          </a:solidFill>
                          <a:latin typeface="黑体"/>
                          <a:cs typeface="黑体"/>
                        </a:rPr>
                        <a:t>的</a:t>
                      </a:r>
                      <a:r>
                        <a:rPr dirty="0" sz="900">
                          <a:solidFill>
                            <a:srgbClr val="58595B"/>
                          </a:solidFill>
                          <a:latin typeface="黑体"/>
                          <a:cs typeface="黑体"/>
                        </a:rPr>
                        <a:t>供</a:t>
                      </a:r>
                      <a:r>
                        <a:rPr dirty="0" sz="900">
                          <a:solidFill>
                            <a:srgbClr val="58595B"/>
                          </a:solidFill>
                          <a:latin typeface="黑体"/>
                          <a:cs typeface="黑体"/>
                        </a:rPr>
                        <a:t> </a:t>
                      </a:r>
                      <a:r>
                        <a:rPr dirty="0" sz="900" spc="-40">
                          <a:solidFill>
                            <a:srgbClr val="58595B"/>
                          </a:solidFill>
                          <a:latin typeface="黑体"/>
                          <a:cs typeface="黑体"/>
                        </a:rPr>
                        <a:t>电标准</a:t>
                      </a:r>
                      <a:r>
                        <a:rPr dirty="0" sz="900" spc="-40">
                          <a:solidFill>
                            <a:srgbClr val="58595B"/>
                          </a:solidFill>
                          <a:latin typeface="黑体"/>
                          <a:cs typeface="黑体"/>
                        </a:rPr>
                        <a:t> </a:t>
                      </a:r>
                      <a:r>
                        <a:rPr dirty="0" sz="900" spc="20">
                          <a:solidFill>
                            <a:srgbClr val="58595B"/>
                          </a:solidFill>
                          <a:latin typeface="黑体"/>
                          <a:cs typeface="黑体"/>
                        </a:rPr>
                        <a:t>支持自动、节</a:t>
                      </a:r>
                      <a:r>
                        <a:rPr dirty="0" sz="900" spc="20">
                          <a:solidFill>
                            <a:srgbClr val="58595B"/>
                          </a:solidFill>
                          <a:latin typeface="黑体"/>
                          <a:cs typeface="黑体"/>
                        </a:rPr>
                        <a:t> 能的供电管理 </a:t>
                      </a:r>
                      <a:r>
                        <a:rPr dirty="0" sz="900" spc="-40">
                          <a:solidFill>
                            <a:srgbClr val="58595B"/>
                          </a:solidFill>
                          <a:latin typeface="黑体"/>
                          <a:cs typeface="黑体"/>
                        </a:rPr>
                        <a:t>模式</a:t>
                      </a:r>
                      <a:r>
                        <a:rPr dirty="0" sz="900" spc="-40">
                          <a:solidFill>
                            <a:srgbClr val="58595B"/>
                          </a:solidFill>
                          <a:latin typeface="黑体"/>
                          <a:cs typeface="黑体"/>
                        </a:rPr>
                        <a:t> </a:t>
                      </a:r>
                      <a:r>
                        <a:rPr dirty="0" sz="900" spc="20">
                          <a:solidFill>
                            <a:srgbClr val="58595B"/>
                          </a:solidFill>
                          <a:latin typeface="黑体"/>
                          <a:cs typeface="黑体"/>
                        </a:rPr>
                        <a:t>支持热启动不</a:t>
                      </a:r>
                      <a:r>
                        <a:rPr dirty="0" sz="900" spc="20">
                          <a:solidFill>
                            <a:srgbClr val="58595B"/>
                          </a:solidFill>
                          <a:latin typeface="黑体"/>
                          <a:cs typeface="黑体"/>
                        </a:rPr>
                        <a:t> </a:t>
                      </a:r>
                      <a:r>
                        <a:rPr dirty="0" sz="900" spc="-40">
                          <a:solidFill>
                            <a:srgbClr val="58595B"/>
                          </a:solidFill>
                          <a:latin typeface="黑体"/>
                          <a:cs typeface="黑体"/>
                        </a:rPr>
                        <a:t>间断供电</a:t>
                      </a:r>
                      <a:r>
                        <a:rPr dirty="0" sz="900" spc="-40">
                          <a:solidFill>
                            <a:srgbClr val="58595B"/>
                          </a:solidFill>
                          <a:latin typeface="黑体"/>
                          <a:cs typeface="黑体"/>
                        </a:rPr>
                        <a:t> </a:t>
                      </a:r>
                      <a:r>
                        <a:rPr dirty="0" sz="900" spc="20">
                          <a:solidFill>
                            <a:srgbClr val="58595B"/>
                          </a:solidFill>
                          <a:latin typeface="黑体"/>
                          <a:cs typeface="黑体"/>
                        </a:rPr>
                        <a:t>支持基于时间</a:t>
                      </a:r>
                      <a:r>
                        <a:rPr dirty="0" sz="900" spc="20">
                          <a:solidFill>
                            <a:srgbClr val="58595B"/>
                          </a:solidFill>
                          <a:latin typeface="黑体"/>
                          <a:cs typeface="黑体"/>
                        </a:rPr>
                        <a:t> </a:t>
                      </a:r>
                      <a:r>
                        <a:rPr dirty="0" sz="900" spc="35">
                          <a:solidFill>
                            <a:srgbClr val="58595B"/>
                          </a:solidFill>
                          <a:latin typeface="黑体"/>
                          <a:cs typeface="黑体"/>
                        </a:rPr>
                        <a:t>策略对</a:t>
                      </a:r>
                      <a:r>
                        <a:rPr dirty="0" sz="900" spc="35">
                          <a:solidFill>
                            <a:srgbClr val="58595B"/>
                          </a:solidFill>
                          <a:latin typeface="Arial"/>
                          <a:cs typeface="Arial"/>
                        </a:rPr>
                        <a:t>PoE</a:t>
                      </a:r>
                      <a:r>
                        <a:rPr dirty="0" sz="900">
                          <a:solidFill>
                            <a:srgbClr val="58595B"/>
                          </a:solidFill>
                          <a:latin typeface="黑体"/>
                          <a:cs typeface="黑体"/>
                        </a:rPr>
                        <a:t>端 </a:t>
                      </a:r>
                      <a:r>
                        <a:rPr dirty="0" sz="900" spc="-75">
                          <a:solidFill>
                            <a:srgbClr val="58595B"/>
                          </a:solidFill>
                          <a:latin typeface="黑体"/>
                          <a:cs typeface="黑体"/>
                        </a:rPr>
                        <a:t>口定时上下电</a:t>
                      </a:r>
                      <a:r>
                        <a:rPr dirty="0" sz="900" spc="-75">
                          <a:solidFill>
                            <a:srgbClr val="58595B"/>
                          </a:solidFill>
                          <a:latin typeface="黑体"/>
                          <a:cs typeface="黑体"/>
                        </a:rPr>
                        <a:t> </a:t>
                      </a:r>
                      <a:r>
                        <a:rPr dirty="0" sz="900" spc="20">
                          <a:solidFill>
                            <a:srgbClr val="58595B"/>
                          </a:solidFill>
                          <a:latin typeface="黑体"/>
                          <a:cs typeface="黑体"/>
                        </a:rPr>
                        <a:t>支持端口优先</a:t>
                      </a:r>
                      <a:r>
                        <a:rPr dirty="0" sz="900" spc="20">
                          <a:solidFill>
                            <a:srgbClr val="58595B"/>
                          </a:solidFill>
                          <a:latin typeface="黑体"/>
                          <a:cs typeface="黑体"/>
                        </a:rPr>
                        <a:t> </a:t>
                      </a:r>
                      <a:r>
                        <a:rPr dirty="0" sz="900">
                          <a:solidFill>
                            <a:srgbClr val="58595B"/>
                          </a:solidFill>
                          <a:latin typeface="黑体"/>
                          <a:cs typeface="黑体"/>
                        </a:rPr>
                        <a:t>级</a:t>
                      </a:r>
                      <a:endParaRPr sz="900">
                        <a:latin typeface="黑体"/>
                        <a:cs typeface="黑体"/>
                      </a:endParaRPr>
                    </a:p>
                    <a:p>
                      <a:pPr marL="51435" marR="41275">
                        <a:lnSpc>
                          <a:spcPct val="129700"/>
                        </a:lnSpc>
                      </a:pPr>
                      <a:r>
                        <a:rPr dirty="0" sz="900" spc="35">
                          <a:solidFill>
                            <a:srgbClr val="58595B"/>
                          </a:solidFill>
                          <a:latin typeface="Arial"/>
                          <a:cs typeface="Arial"/>
                        </a:rPr>
                        <a:t>PoE</a:t>
                      </a:r>
                      <a:r>
                        <a:rPr dirty="0" sz="900" spc="35">
                          <a:solidFill>
                            <a:srgbClr val="58595B"/>
                          </a:solidFill>
                          <a:latin typeface="黑体"/>
                          <a:cs typeface="黑体"/>
                        </a:rPr>
                        <a:t>设备支持 </a:t>
                      </a:r>
                      <a:r>
                        <a:rPr dirty="0" sz="900" spc="-40">
                          <a:solidFill>
                            <a:srgbClr val="58595B"/>
                          </a:solidFill>
                          <a:latin typeface="黑体"/>
                          <a:cs typeface="黑体"/>
                        </a:rPr>
                        <a:t>堆叠功能</a:t>
                      </a:r>
                      <a:endParaRPr sz="900">
                        <a:latin typeface="黑体"/>
                        <a:cs typeface="黑体"/>
                      </a:endParaRPr>
                    </a:p>
                  </a:txBody>
                  <a:tcPr marL="0" marR="0" marB="0" marT="0">
                    <a:lnL w="5397">
                      <a:solidFill>
                        <a:srgbClr val="D1D3D4"/>
                      </a:solidFill>
                      <a:prstDash val="solid"/>
                    </a:lnL>
                    <a:lnT w="5397">
                      <a:solidFill>
                        <a:srgbClr val="D1D3D4"/>
                      </a:solidFill>
                      <a:prstDash val="solid"/>
                    </a:lnT>
                    <a:lnB w="54000">
                      <a:solidFill>
                        <a:srgbClr val="D1D3D4"/>
                      </a:solidFill>
                      <a:prstDash val="soli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299"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与场景亲密接触</a:t>
            </a:r>
            <a:endParaRPr sz="900">
              <a:latin typeface="黑体"/>
              <a:cs typeface="黑体"/>
            </a:endParaRPr>
          </a:p>
        </p:txBody>
      </p:sp>
      <p:sp>
        <p:nvSpPr>
          <p:cNvPr id="3" name="object 3"/>
          <p:cNvSpPr txBox="1"/>
          <p:nvPr/>
        </p:nvSpPr>
        <p:spPr>
          <a:xfrm>
            <a:off x="1287416" y="347299"/>
            <a:ext cx="845819" cy="139700"/>
          </a:xfrm>
          <a:prstGeom prst="rect">
            <a:avLst/>
          </a:prstGeom>
        </p:spPr>
        <p:txBody>
          <a:bodyPr wrap="square" lIns="0" tIns="0" rIns="0" bIns="0" rtlCol="0" vert="horz">
            <a:spAutoFit/>
          </a:bodyPr>
          <a:lstStyle/>
          <a:p>
            <a:pPr marL="12700">
              <a:lnSpc>
                <a:spcPct val="100000"/>
              </a:lnSpc>
            </a:pPr>
            <a:r>
              <a:rPr dirty="0" sz="900" spc="20">
                <a:solidFill>
                  <a:srgbClr val="808285"/>
                </a:solidFill>
                <a:latin typeface="黑体"/>
                <a:cs typeface="黑体"/>
              </a:rPr>
              <a:t>做方案创新专家</a:t>
            </a:r>
            <a:endParaRPr sz="900">
              <a:latin typeface="黑体"/>
              <a:cs typeface="黑体"/>
            </a:endParaRPr>
          </a:p>
        </p:txBody>
      </p:sp>
      <p:sp>
        <p:nvSpPr>
          <p:cNvPr id="5" name="object 5"/>
          <p:cNvSpPr/>
          <p:nvPr/>
        </p:nvSpPr>
        <p:spPr>
          <a:xfrm>
            <a:off x="3768978" y="7858176"/>
            <a:ext cx="826249" cy="31656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2925076" y="7872977"/>
            <a:ext cx="41275" cy="0"/>
          </a:xfrm>
          <a:custGeom>
            <a:avLst/>
            <a:gdLst/>
            <a:ahLst/>
            <a:cxnLst/>
            <a:rect l="l" t="t" r="r" b="b"/>
            <a:pathLst>
              <a:path w="41275" h="0">
                <a:moveTo>
                  <a:pt x="0" y="0"/>
                </a:moveTo>
                <a:lnTo>
                  <a:pt x="40906" y="0"/>
                </a:lnTo>
              </a:path>
            </a:pathLst>
          </a:custGeom>
          <a:ln w="29603">
            <a:solidFill>
              <a:srgbClr val="7B98A7"/>
            </a:solidFill>
          </a:ln>
        </p:spPr>
        <p:txBody>
          <a:bodyPr wrap="square" lIns="0" tIns="0" rIns="0" bIns="0" rtlCol="0"/>
          <a:lstStyle/>
          <a:p/>
        </p:txBody>
      </p:sp>
      <p:sp>
        <p:nvSpPr>
          <p:cNvPr id="7" name="object 7"/>
          <p:cNvSpPr/>
          <p:nvPr/>
        </p:nvSpPr>
        <p:spPr>
          <a:xfrm>
            <a:off x="2756759" y="7975368"/>
            <a:ext cx="599440" cy="338455"/>
          </a:xfrm>
          <a:custGeom>
            <a:avLst/>
            <a:gdLst/>
            <a:ahLst/>
            <a:cxnLst/>
            <a:rect l="l" t="t" r="r" b="b"/>
            <a:pathLst>
              <a:path w="599439" h="338454">
                <a:moveTo>
                  <a:pt x="243471" y="0"/>
                </a:moveTo>
                <a:lnTo>
                  <a:pt x="0" y="124802"/>
                </a:lnTo>
                <a:lnTo>
                  <a:pt x="355892" y="337921"/>
                </a:lnTo>
                <a:lnTo>
                  <a:pt x="599338" y="213118"/>
                </a:lnTo>
                <a:lnTo>
                  <a:pt x="243471" y="0"/>
                </a:lnTo>
                <a:close/>
              </a:path>
            </a:pathLst>
          </a:custGeom>
          <a:solidFill>
            <a:srgbClr val="838F97"/>
          </a:solidFill>
        </p:spPr>
        <p:txBody>
          <a:bodyPr wrap="square" lIns="0" tIns="0" rIns="0" bIns="0" rtlCol="0"/>
          <a:lstStyle/>
          <a:p/>
        </p:txBody>
      </p:sp>
      <p:sp>
        <p:nvSpPr>
          <p:cNvPr id="8" name="object 8"/>
          <p:cNvSpPr/>
          <p:nvPr/>
        </p:nvSpPr>
        <p:spPr>
          <a:xfrm>
            <a:off x="2756820" y="7971027"/>
            <a:ext cx="599440" cy="338455"/>
          </a:xfrm>
          <a:custGeom>
            <a:avLst/>
            <a:gdLst/>
            <a:ahLst/>
            <a:cxnLst/>
            <a:rect l="l" t="t" r="r" b="b"/>
            <a:pathLst>
              <a:path w="599439" h="338454">
                <a:moveTo>
                  <a:pt x="243471" y="0"/>
                </a:moveTo>
                <a:lnTo>
                  <a:pt x="0" y="124802"/>
                </a:lnTo>
                <a:lnTo>
                  <a:pt x="355866" y="337921"/>
                </a:lnTo>
                <a:lnTo>
                  <a:pt x="599351" y="213118"/>
                </a:lnTo>
                <a:lnTo>
                  <a:pt x="243471" y="0"/>
                </a:lnTo>
                <a:close/>
              </a:path>
            </a:pathLst>
          </a:custGeom>
          <a:solidFill>
            <a:srgbClr val="567483"/>
          </a:solidFill>
        </p:spPr>
        <p:txBody>
          <a:bodyPr wrap="square" lIns="0" tIns="0" rIns="0" bIns="0" rtlCol="0"/>
          <a:lstStyle/>
          <a:p/>
        </p:txBody>
      </p:sp>
      <p:sp>
        <p:nvSpPr>
          <p:cNvPr id="9" name="object 9"/>
          <p:cNvSpPr/>
          <p:nvPr/>
        </p:nvSpPr>
        <p:spPr>
          <a:xfrm>
            <a:off x="2756757" y="8095836"/>
            <a:ext cx="356235" cy="217804"/>
          </a:xfrm>
          <a:custGeom>
            <a:avLst/>
            <a:gdLst/>
            <a:ahLst/>
            <a:cxnLst/>
            <a:rect l="l" t="t" r="r" b="b"/>
            <a:pathLst>
              <a:path w="356235" h="217804">
                <a:moveTo>
                  <a:pt x="63" y="0"/>
                </a:moveTo>
                <a:lnTo>
                  <a:pt x="0" y="4343"/>
                </a:lnTo>
                <a:lnTo>
                  <a:pt x="355892" y="217462"/>
                </a:lnTo>
                <a:lnTo>
                  <a:pt x="355930" y="213118"/>
                </a:lnTo>
                <a:lnTo>
                  <a:pt x="63" y="0"/>
                </a:lnTo>
                <a:close/>
              </a:path>
            </a:pathLst>
          </a:custGeom>
          <a:solidFill>
            <a:srgbClr val="648595"/>
          </a:solidFill>
        </p:spPr>
        <p:txBody>
          <a:bodyPr wrap="square" lIns="0" tIns="0" rIns="0" bIns="0" rtlCol="0"/>
          <a:lstStyle/>
          <a:p/>
        </p:txBody>
      </p:sp>
      <p:sp>
        <p:nvSpPr>
          <p:cNvPr id="10" name="object 10"/>
          <p:cNvSpPr/>
          <p:nvPr/>
        </p:nvSpPr>
        <p:spPr>
          <a:xfrm>
            <a:off x="3112662" y="8184145"/>
            <a:ext cx="243840" cy="129539"/>
          </a:xfrm>
          <a:custGeom>
            <a:avLst/>
            <a:gdLst/>
            <a:ahLst/>
            <a:cxnLst/>
            <a:rect l="l" t="t" r="r" b="b"/>
            <a:pathLst>
              <a:path w="243839" h="129540">
                <a:moveTo>
                  <a:pt x="243509" y="0"/>
                </a:moveTo>
                <a:lnTo>
                  <a:pt x="50" y="124802"/>
                </a:lnTo>
                <a:lnTo>
                  <a:pt x="0" y="129146"/>
                </a:lnTo>
                <a:lnTo>
                  <a:pt x="243433" y="4343"/>
                </a:lnTo>
                <a:lnTo>
                  <a:pt x="243509" y="0"/>
                </a:lnTo>
                <a:close/>
              </a:path>
            </a:pathLst>
          </a:custGeom>
          <a:solidFill>
            <a:srgbClr val="2C4A57"/>
          </a:solidFill>
        </p:spPr>
        <p:txBody>
          <a:bodyPr wrap="square" lIns="0" tIns="0" rIns="0" bIns="0" rtlCol="0"/>
          <a:lstStyle/>
          <a:p/>
        </p:txBody>
      </p:sp>
      <p:sp>
        <p:nvSpPr>
          <p:cNvPr id="11" name="object 11"/>
          <p:cNvSpPr/>
          <p:nvPr/>
        </p:nvSpPr>
        <p:spPr>
          <a:xfrm>
            <a:off x="2895866" y="8096491"/>
            <a:ext cx="232410" cy="128905"/>
          </a:xfrm>
          <a:custGeom>
            <a:avLst/>
            <a:gdLst/>
            <a:ahLst/>
            <a:cxnLst/>
            <a:rect l="l" t="t" r="r" b="b"/>
            <a:pathLst>
              <a:path w="232410" h="128904">
                <a:moveTo>
                  <a:pt x="65393" y="0"/>
                </a:moveTo>
                <a:lnTo>
                  <a:pt x="22427" y="5440"/>
                </a:lnTo>
                <a:lnTo>
                  <a:pt x="0" y="35447"/>
                </a:lnTo>
                <a:lnTo>
                  <a:pt x="2210" y="43690"/>
                </a:lnTo>
                <a:lnTo>
                  <a:pt x="32898" y="79974"/>
                </a:lnTo>
                <a:lnTo>
                  <a:pt x="73622" y="104859"/>
                </a:lnTo>
                <a:lnTo>
                  <a:pt x="113283" y="119541"/>
                </a:lnTo>
                <a:lnTo>
                  <a:pt x="152559" y="127464"/>
                </a:lnTo>
                <a:lnTo>
                  <a:pt x="176733" y="128703"/>
                </a:lnTo>
                <a:lnTo>
                  <a:pt x="187813" y="128046"/>
                </a:lnTo>
                <a:lnTo>
                  <a:pt x="226622" y="112259"/>
                </a:lnTo>
                <a:lnTo>
                  <a:pt x="232323" y="98918"/>
                </a:lnTo>
                <a:lnTo>
                  <a:pt x="231861" y="91250"/>
                </a:lnTo>
                <a:lnTo>
                  <a:pt x="208274" y="56169"/>
                </a:lnTo>
                <a:lnTo>
                  <a:pt x="168169" y="27921"/>
                </a:lnTo>
                <a:lnTo>
                  <a:pt x="129697" y="11926"/>
                </a:lnTo>
                <a:lnTo>
                  <a:pt x="90422" y="2417"/>
                </a:lnTo>
                <a:lnTo>
                  <a:pt x="65393" y="0"/>
                </a:lnTo>
                <a:close/>
              </a:path>
            </a:pathLst>
          </a:custGeom>
          <a:solidFill>
            <a:srgbClr val="B4C5CF"/>
          </a:solidFill>
        </p:spPr>
        <p:txBody>
          <a:bodyPr wrap="square" lIns="0" tIns="0" rIns="0" bIns="0" rtlCol="0"/>
          <a:lstStyle/>
          <a:p/>
        </p:txBody>
      </p:sp>
      <p:sp>
        <p:nvSpPr>
          <p:cNvPr id="12" name="object 12"/>
          <p:cNvSpPr/>
          <p:nvPr/>
        </p:nvSpPr>
        <p:spPr>
          <a:xfrm>
            <a:off x="2910881" y="8105090"/>
            <a:ext cx="202565" cy="111125"/>
          </a:xfrm>
          <a:custGeom>
            <a:avLst/>
            <a:gdLst/>
            <a:ahLst/>
            <a:cxnLst/>
            <a:rect l="l" t="t" r="r" b="b"/>
            <a:pathLst>
              <a:path w="202564" h="111125">
                <a:moveTo>
                  <a:pt x="73050" y="0"/>
                </a:moveTo>
                <a:lnTo>
                  <a:pt x="0" y="37198"/>
                </a:lnTo>
                <a:lnTo>
                  <a:pt x="129197" y="110909"/>
                </a:lnTo>
                <a:lnTo>
                  <a:pt x="202234" y="73736"/>
                </a:lnTo>
                <a:lnTo>
                  <a:pt x="73050" y="0"/>
                </a:lnTo>
                <a:close/>
              </a:path>
            </a:pathLst>
          </a:custGeom>
          <a:solidFill>
            <a:srgbClr val="496877"/>
          </a:solidFill>
        </p:spPr>
        <p:txBody>
          <a:bodyPr wrap="square" lIns="0" tIns="0" rIns="0" bIns="0" rtlCol="0"/>
          <a:lstStyle/>
          <a:p/>
        </p:txBody>
      </p:sp>
      <p:sp>
        <p:nvSpPr>
          <p:cNvPr id="13" name="object 13"/>
          <p:cNvSpPr/>
          <p:nvPr/>
        </p:nvSpPr>
        <p:spPr>
          <a:xfrm>
            <a:off x="2978251" y="7870406"/>
            <a:ext cx="65227" cy="208406"/>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2980435" y="7853147"/>
            <a:ext cx="104927" cy="48171"/>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3041279" y="7884053"/>
            <a:ext cx="44450" cy="194945"/>
          </a:xfrm>
          <a:custGeom>
            <a:avLst/>
            <a:gdLst/>
            <a:ahLst/>
            <a:cxnLst/>
            <a:rect l="l" t="t" r="r" b="b"/>
            <a:pathLst>
              <a:path w="44450" h="194945">
                <a:moveTo>
                  <a:pt x="44094" y="0"/>
                </a:moveTo>
                <a:lnTo>
                  <a:pt x="2197" y="17259"/>
                </a:lnTo>
                <a:lnTo>
                  <a:pt x="0" y="194754"/>
                </a:lnTo>
                <a:lnTo>
                  <a:pt x="41897" y="177495"/>
                </a:lnTo>
                <a:lnTo>
                  <a:pt x="44094" y="0"/>
                </a:lnTo>
                <a:close/>
              </a:path>
            </a:pathLst>
          </a:custGeom>
          <a:solidFill>
            <a:srgbClr val="2C4A57"/>
          </a:solidFill>
        </p:spPr>
        <p:txBody>
          <a:bodyPr wrap="square" lIns="0" tIns="0" rIns="0" bIns="0" rtlCol="0"/>
          <a:lstStyle/>
          <a:p/>
        </p:txBody>
      </p:sp>
      <p:sp>
        <p:nvSpPr>
          <p:cNvPr id="16" name="object 16"/>
          <p:cNvSpPr/>
          <p:nvPr/>
        </p:nvSpPr>
        <p:spPr>
          <a:xfrm>
            <a:off x="3155099" y="7946288"/>
            <a:ext cx="98259" cy="46291"/>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3212771" y="7974603"/>
            <a:ext cx="88265" cy="237490"/>
          </a:xfrm>
          <a:custGeom>
            <a:avLst/>
            <a:gdLst/>
            <a:ahLst/>
            <a:cxnLst/>
            <a:rect l="l" t="t" r="r" b="b"/>
            <a:pathLst>
              <a:path w="88264" h="237490">
                <a:moveTo>
                  <a:pt x="40589" y="0"/>
                </a:moveTo>
                <a:lnTo>
                  <a:pt x="2692" y="17970"/>
                </a:lnTo>
                <a:lnTo>
                  <a:pt x="0" y="237426"/>
                </a:lnTo>
                <a:lnTo>
                  <a:pt x="86067" y="198374"/>
                </a:lnTo>
                <a:lnTo>
                  <a:pt x="87883" y="49885"/>
                </a:lnTo>
                <a:lnTo>
                  <a:pt x="40589" y="0"/>
                </a:lnTo>
                <a:close/>
              </a:path>
            </a:pathLst>
          </a:custGeom>
          <a:solidFill>
            <a:srgbClr val="2C4A57"/>
          </a:solidFill>
        </p:spPr>
        <p:txBody>
          <a:bodyPr wrap="square" lIns="0" tIns="0" rIns="0" bIns="0" rtlCol="0"/>
          <a:lstStyle/>
          <a:p/>
        </p:txBody>
      </p:sp>
      <p:sp>
        <p:nvSpPr>
          <p:cNvPr id="18" name="object 18"/>
          <p:cNvSpPr/>
          <p:nvPr/>
        </p:nvSpPr>
        <p:spPr>
          <a:xfrm>
            <a:off x="3079031" y="7902487"/>
            <a:ext cx="103505" cy="52069"/>
          </a:xfrm>
          <a:custGeom>
            <a:avLst/>
            <a:gdLst/>
            <a:ahLst/>
            <a:cxnLst/>
            <a:rect l="l" t="t" r="r" b="b"/>
            <a:pathLst>
              <a:path w="103505" h="52070">
                <a:moveTo>
                  <a:pt x="6604" y="0"/>
                </a:moveTo>
                <a:lnTo>
                  <a:pt x="0" y="2552"/>
                </a:lnTo>
                <a:lnTo>
                  <a:pt x="96672" y="51955"/>
                </a:lnTo>
                <a:lnTo>
                  <a:pt x="103301" y="48679"/>
                </a:lnTo>
                <a:lnTo>
                  <a:pt x="6604" y="0"/>
                </a:lnTo>
                <a:close/>
              </a:path>
            </a:pathLst>
          </a:custGeom>
          <a:solidFill>
            <a:srgbClr val="445E6B"/>
          </a:solidFill>
        </p:spPr>
        <p:txBody>
          <a:bodyPr wrap="square" lIns="0" tIns="0" rIns="0" bIns="0" rtlCol="0"/>
          <a:lstStyle/>
          <a:p/>
        </p:txBody>
      </p:sp>
      <p:sp>
        <p:nvSpPr>
          <p:cNvPr id="19" name="object 19"/>
          <p:cNvSpPr/>
          <p:nvPr/>
        </p:nvSpPr>
        <p:spPr>
          <a:xfrm>
            <a:off x="3031540" y="7905039"/>
            <a:ext cx="144170" cy="120675"/>
          </a:xfrm>
          <a:prstGeom prst="rect">
            <a:avLst/>
          </a:prstGeom>
          <a:blipFill>
            <a:blip r:embed="rId6" cstate="print"/>
            <a:stretch>
              <a:fillRect/>
            </a:stretch>
          </a:blipFill>
        </p:spPr>
        <p:txBody>
          <a:bodyPr wrap="square" lIns="0" tIns="0" rIns="0" bIns="0" rtlCol="0"/>
          <a:lstStyle/>
          <a:p/>
        </p:txBody>
      </p:sp>
      <p:sp>
        <p:nvSpPr>
          <p:cNvPr id="20" name="object 20"/>
          <p:cNvSpPr/>
          <p:nvPr/>
        </p:nvSpPr>
        <p:spPr>
          <a:xfrm>
            <a:off x="3035490" y="7961401"/>
            <a:ext cx="118618" cy="98170"/>
          </a:xfrm>
          <a:prstGeom prst="rect">
            <a:avLst/>
          </a:prstGeom>
          <a:blipFill>
            <a:blip r:embed="rId7" cstate="print"/>
            <a:stretch>
              <a:fillRect/>
            </a:stretch>
          </a:blipFill>
        </p:spPr>
        <p:txBody>
          <a:bodyPr wrap="square" lIns="0" tIns="0" rIns="0" bIns="0" rtlCol="0"/>
          <a:lstStyle/>
          <a:p/>
        </p:txBody>
      </p:sp>
      <p:sp>
        <p:nvSpPr>
          <p:cNvPr id="21" name="object 21"/>
          <p:cNvSpPr/>
          <p:nvPr/>
        </p:nvSpPr>
        <p:spPr>
          <a:xfrm>
            <a:off x="3031462" y="7991900"/>
            <a:ext cx="123189" cy="80645"/>
          </a:xfrm>
          <a:custGeom>
            <a:avLst/>
            <a:gdLst/>
            <a:ahLst/>
            <a:cxnLst/>
            <a:rect l="l" t="t" r="r" b="b"/>
            <a:pathLst>
              <a:path w="123189" h="80645">
                <a:moveTo>
                  <a:pt x="152" y="0"/>
                </a:moveTo>
                <a:lnTo>
                  <a:pt x="0" y="12179"/>
                </a:lnTo>
                <a:lnTo>
                  <a:pt x="122555" y="80632"/>
                </a:lnTo>
                <a:lnTo>
                  <a:pt x="122694" y="67945"/>
                </a:lnTo>
                <a:lnTo>
                  <a:pt x="152" y="0"/>
                </a:lnTo>
                <a:close/>
              </a:path>
            </a:pathLst>
          </a:custGeom>
          <a:solidFill>
            <a:srgbClr val="648595"/>
          </a:solidFill>
        </p:spPr>
        <p:txBody>
          <a:bodyPr wrap="square" lIns="0" tIns="0" rIns="0" bIns="0" rtlCol="0"/>
          <a:lstStyle/>
          <a:p/>
        </p:txBody>
      </p:sp>
      <p:sp>
        <p:nvSpPr>
          <p:cNvPr id="22" name="object 22"/>
          <p:cNvSpPr/>
          <p:nvPr/>
        </p:nvSpPr>
        <p:spPr>
          <a:xfrm>
            <a:off x="2993339" y="7898307"/>
            <a:ext cx="37769" cy="49403"/>
          </a:xfrm>
          <a:prstGeom prst="rect">
            <a:avLst/>
          </a:prstGeom>
          <a:blipFill>
            <a:blip r:embed="rId8" cstate="print"/>
            <a:stretch>
              <a:fillRect/>
            </a:stretch>
          </a:blipFill>
        </p:spPr>
        <p:txBody>
          <a:bodyPr wrap="square" lIns="0" tIns="0" rIns="0" bIns="0" rtlCol="0"/>
          <a:lstStyle/>
          <a:p/>
        </p:txBody>
      </p:sp>
      <p:sp>
        <p:nvSpPr>
          <p:cNvPr id="23" name="object 23"/>
          <p:cNvSpPr/>
          <p:nvPr/>
        </p:nvSpPr>
        <p:spPr>
          <a:xfrm>
            <a:off x="2992843" y="7940395"/>
            <a:ext cx="37744" cy="48132"/>
          </a:xfrm>
          <a:prstGeom prst="rect">
            <a:avLst/>
          </a:prstGeom>
          <a:blipFill>
            <a:blip r:embed="rId9" cstate="print"/>
            <a:stretch>
              <a:fillRect/>
            </a:stretch>
          </a:blipFill>
        </p:spPr>
        <p:txBody>
          <a:bodyPr wrap="square" lIns="0" tIns="0" rIns="0" bIns="0" rtlCol="0"/>
          <a:lstStyle/>
          <a:p/>
        </p:txBody>
      </p:sp>
      <p:sp>
        <p:nvSpPr>
          <p:cNvPr id="24" name="object 24"/>
          <p:cNvSpPr/>
          <p:nvPr/>
        </p:nvSpPr>
        <p:spPr>
          <a:xfrm>
            <a:off x="2990151" y="7996961"/>
            <a:ext cx="41389" cy="75958"/>
          </a:xfrm>
          <a:prstGeom prst="rect">
            <a:avLst/>
          </a:prstGeom>
          <a:blipFill>
            <a:blip r:embed="rId10" cstate="print"/>
            <a:stretch>
              <a:fillRect/>
            </a:stretch>
          </a:blipFill>
        </p:spPr>
        <p:txBody>
          <a:bodyPr wrap="square" lIns="0" tIns="0" rIns="0" bIns="0" rtlCol="0"/>
          <a:lstStyle/>
          <a:p/>
        </p:txBody>
      </p:sp>
      <p:sp>
        <p:nvSpPr>
          <p:cNvPr id="25" name="object 25"/>
          <p:cNvSpPr/>
          <p:nvPr/>
        </p:nvSpPr>
        <p:spPr>
          <a:xfrm>
            <a:off x="3030768" y="7990762"/>
            <a:ext cx="123189" cy="69215"/>
          </a:xfrm>
          <a:custGeom>
            <a:avLst/>
            <a:gdLst/>
            <a:ahLst/>
            <a:cxnLst/>
            <a:rect l="l" t="t" r="r" b="b"/>
            <a:pathLst>
              <a:path w="123189" h="69215">
                <a:moveTo>
                  <a:pt x="4406" y="0"/>
                </a:moveTo>
                <a:lnTo>
                  <a:pt x="0" y="482"/>
                </a:lnTo>
                <a:lnTo>
                  <a:pt x="122783" y="69049"/>
                </a:lnTo>
                <a:lnTo>
                  <a:pt x="122834" y="65265"/>
                </a:lnTo>
                <a:lnTo>
                  <a:pt x="4406" y="0"/>
                </a:lnTo>
                <a:close/>
              </a:path>
            </a:pathLst>
          </a:custGeom>
          <a:solidFill>
            <a:srgbClr val="2C4A57"/>
          </a:solidFill>
        </p:spPr>
        <p:txBody>
          <a:bodyPr wrap="square" lIns="0" tIns="0" rIns="0" bIns="0" rtlCol="0"/>
          <a:lstStyle/>
          <a:p/>
        </p:txBody>
      </p:sp>
      <p:sp>
        <p:nvSpPr>
          <p:cNvPr id="26" name="object 26"/>
          <p:cNvSpPr/>
          <p:nvPr/>
        </p:nvSpPr>
        <p:spPr>
          <a:xfrm>
            <a:off x="3062351" y="8021980"/>
            <a:ext cx="91414" cy="100266"/>
          </a:xfrm>
          <a:prstGeom prst="rect">
            <a:avLst/>
          </a:prstGeom>
          <a:blipFill>
            <a:blip r:embed="rId11" cstate="print"/>
            <a:stretch>
              <a:fillRect/>
            </a:stretch>
          </a:blipFill>
        </p:spPr>
        <p:txBody>
          <a:bodyPr wrap="square" lIns="0" tIns="0" rIns="0" bIns="0" rtlCol="0"/>
          <a:lstStyle/>
          <a:p/>
        </p:txBody>
      </p:sp>
      <p:sp>
        <p:nvSpPr>
          <p:cNvPr id="27" name="object 27"/>
          <p:cNvSpPr/>
          <p:nvPr/>
        </p:nvSpPr>
        <p:spPr>
          <a:xfrm>
            <a:off x="3041865" y="7970355"/>
            <a:ext cx="111747" cy="77317"/>
          </a:xfrm>
          <a:prstGeom prst="rect">
            <a:avLst/>
          </a:prstGeom>
          <a:blipFill>
            <a:blip r:embed="rId12" cstate="print"/>
            <a:stretch>
              <a:fillRect/>
            </a:stretch>
          </a:blipFill>
        </p:spPr>
        <p:txBody>
          <a:bodyPr wrap="square" lIns="0" tIns="0" rIns="0" bIns="0" rtlCol="0"/>
          <a:lstStyle/>
          <a:p/>
        </p:txBody>
      </p:sp>
      <p:sp>
        <p:nvSpPr>
          <p:cNvPr id="28" name="object 28"/>
          <p:cNvSpPr/>
          <p:nvPr/>
        </p:nvSpPr>
        <p:spPr>
          <a:xfrm>
            <a:off x="3075863" y="8039011"/>
            <a:ext cx="76873" cy="70205"/>
          </a:xfrm>
          <a:prstGeom prst="rect">
            <a:avLst/>
          </a:prstGeom>
          <a:blipFill>
            <a:blip r:embed="rId13" cstate="print"/>
            <a:stretch>
              <a:fillRect/>
            </a:stretch>
          </a:blipFill>
        </p:spPr>
        <p:txBody>
          <a:bodyPr wrap="square" lIns="0" tIns="0" rIns="0" bIns="0" rtlCol="0"/>
          <a:lstStyle/>
          <a:p/>
        </p:txBody>
      </p:sp>
      <p:sp>
        <p:nvSpPr>
          <p:cNvPr id="29" name="object 29"/>
          <p:cNvSpPr/>
          <p:nvPr/>
        </p:nvSpPr>
        <p:spPr>
          <a:xfrm>
            <a:off x="3042500" y="7972145"/>
            <a:ext cx="111759" cy="77342"/>
          </a:xfrm>
          <a:prstGeom prst="rect">
            <a:avLst/>
          </a:prstGeom>
          <a:blipFill>
            <a:blip r:embed="rId14" cstate="print"/>
            <a:stretch>
              <a:fillRect/>
            </a:stretch>
          </a:blipFill>
        </p:spPr>
        <p:txBody>
          <a:bodyPr wrap="square" lIns="0" tIns="0" rIns="0" bIns="0" rtlCol="0"/>
          <a:lstStyle/>
          <a:p/>
        </p:txBody>
      </p:sp>
      <p:sp>
        <p:nvSpPr>
          <p:cNvPr id="30" name="object 30"/>
          <p:cNvSpPr/>
          <p:nvPr/>
        </p:nvSpPr>
        <p:spPr>
          <a:xfrm>
            <a:off x="2994063" y="7899755"/>
            <a:ext cx="37757" cy="49377"/>
          </a:xfrm>
          <a:prstGeom prst="rect">
            <a:avLst/>
          </a:prstGeom>
          <a:blipFill>
            <a:blip r:embed="rId15" cstate="print"/>
            <a:stretch>
              <a:fillRect/>
            </a:stretch>
          </a:blipFill>
        </p:spPr>
        <p:txBody>
          <a:bodyPr wrap="square" lIns="0" tIns="0" rIns="0" bIns="0" rtlCol="0"/>
          <a:lstStyle/>
          <a:p/>
        </p:txBody>
      </p:sp>
      <p:sp>
        <p:nvSpPr>
          <p:cNvPr id="31" name="object 31"/>
          <p:cNvSpPr/>
          <p:nvPr/>
        </p:nvSpPr>
        <p:spPr>
          <a:xfrm>
            <a:off x="2993555" y="7941843"/>
            <a:ext cx="37744" cy="48120"/>
          </a:xfrm>
          <a:prstGeom prst="rect">
            <a:avLst/>
          </a:prstGeom>
          <a:blipFill>
            <a:blip r:embed="rId16" cstate="print"/>
            <a:stretch>
              <a:fillRect/>
            </a:stretch>
          </a:blipFill>
        </p:spPr>
        <p:txBody>
          <a:bodyPr wrap="square" lIns="0" tIns="0" rIns="0" bIns="0" rtlCol="0"/>
          <a:lstStyle/>
          <a:p/>
        </p:txBody>
      </p:sp>
      <p:sp>
        <p:nvSpPr>
          <p:cNvPr id="32" name="object 32"/>
          <p:cNvSpPr/>
          <p:nvPr/>
        </p:nvSpPr>
        <p:spPr>
          <a:xfrm>
            <a:off x="2990850" y="7998409"/>
            <a:ext cx="41414" cy="75958"/>
          </a:xfrm>
          <a:prstGeom prst="rect">
            <a:avLst/>
          </a:prstGeom>
          <a:blipFill>
            <a:blip r:embed="rId17" cstate="print"/>
            <a:stretch>
              <a:fillRect/>
            </a:stretch>
          </a:blipFill>
        </p:spPr>
        <p:txBody>
          <a:bodyPr wrap="square" lIns="0" tIns="0" rIns="0" bIns="0" rtlCol="0"/>
          <a:lstStyle/>
          <a:p/>
        </p:txBody>
      </p:sp>
      <p:sp>
        <p:nvSpPr>
          <p:cNvPr id="33" name="object 33"/>
          <p:cNvSpPr/>
          <p:nvPr/>
        </p:nvSpPr>
        <p:spPr>
          <a:xfrm>
            <a:off x="3076511" y="8040827"/>
            <a:ext cx="76885" cy="70192"/>
          </a:xfrm>
          <a:prstGeom prst="rect">
            <a:avLst/>
          </a:prstGeom>
          <a:blipFill>
            <a:blip r:embed="rId18" cstate="print"/>
            <a:stretch>
              <a:fillRect/>
            </a:stretch>
          </a:blipFill>
        </p:spPr>
        <p:txBody>
          <a:bodyPr wrap="square" lIns="0" tIns="0" rIns="0" bIns="0" rtlCol="0"/>
          <a:lstStyle/>
          <a:p/>
        </p:txBody>
      </p:sp>
      <p:sp>
        <p:nvSpPr>
          <p:cNvPr id="34" name="object 34"/>
          <p:cNvSpPr/>
          <p:nvPr/>
        </p:nvSpPr>
        <p:spPr>
          <a:xfrm>
            <a:off x="3250926" y="8046852"/>
            <a:ext cx="27940" cy="32384"/>
          </a:xfrm>
          <a:custGeom>
            <a:avLst/>
            <a:gdLst/>
            <a:ahLst/>
            <a:cxnLst/>
            <a:rect l="l" t="t" r="r" b="b"/>
            <a:pathLst>
              <a:path w="27939" h="32384">
                <a:moveTo>
                  <a:pt x="27457" y="0"/>
                </a:moveTo>
                <a:lnTo>
                  <a:pt x="254" y="12115"/>
                </a:lnTo>
                <a:lnTo>
                  <a:pt x="0" y="31788"/>
                </a:lnTo>
                <a:lnTo>
                  <a:pt x="27203" y="19926"/>
                </a:lnTo>
                <a:lnTo>
                  <a:pt x="27457" y="0"/>
                </a:lnTo>
                <a:close/>
              </a:path>
            </a:pathLst>
          </a:custGeom>
          <a:solidFill>
            <a:srgbClr val="002E3E"/>
          </a:solidFill>
        </p:spPr>
        <p:txBody>
          <a:bodyPr wrap="square" lIns="0" tIns="0" rIns="0" bIns="0" rtlCol="0"/>
          <a:lstStyle/>
          <a:p/>
        </p:txBody>
      </p:sp>
      <p:sp>
        <p:nvSpPr>
          <p:cNvPr id="35" name="object 35"/>
          <p:cNvSpPr/>
          <p:nvPr/>
        </p:nvSpPr>
        <p:spPr>
          <a:xfrm>
            <a:off x="3250816" y="8086298"/>
            <a:ext cx="27940" cy="32384"/>
          </a:xfrm>
          <a:custGeom>
            <a:avLst/>
            <a:gdLst/>
            <a:ahLst/>
            <a:cxnLst/>
            <a:rect l="l" t="t" r="r" b="b"/>
            <a:pathLst>
              <a:path w="27939" h="32384">
                <a:moveTo>
                  <a:pt x="27444" y="0"/>
                </a:moveTo>
                <a:lnTo>
                  <a:pt x="228" y="12103"/>
                </a:lnTo>
                <a:lnTo>
                  <a:pt x="0" y="31775"/>
                </a:lnTo>
                <a:lnTo>
                  <a:pt x="27203" y="19926"/>
                </a:lnTo>
                <a:lnTo>
                  <a:pt x="27444" y="0"/>
                </a:lnTo>
                <a:close/>
              </a:path>
            </a:pathLst>
          </a:custGeom>
          <a:solidFill>
            <a:srgbClr val="002E3E"/>
          </a:solidFill>
        </p:spPr>
        <p:txBody>
          <a:bodyPr wrap="square" lIns="0" tIns="0" rIns="0" bIns="0" rtlCol="0"/>
          <a:lstStyle/>
          <a:p/>
        </p:txBody>
      </p:sp>
      <p:sp>
        <p:nvSpPr>
          <p:cNvPr id="36" name="object 36"/>
          <p:cNvSpPr/>
          <p:nvPr/>
        </p:nvSpPr>
        <p:spPr>
          <a:xfrm>
            <a:off x="3152394" y="7964246"/>
            <a:ext cx="63068" cy="247789"/>
          </a:xfrm>
          <a:prstGeom prst="rect">
            <a:avLst/>
          </a:prstGeom>
          <a:blipFill>
            <a:blip r:embed="rId19" cstate="print"/>
            <a:stretch>
              <a:fillRect/>
            </a:stretch>
          </a:blipFill>
        </p:spPr>
        <p:txBody>
          <a:bodyPr wrap="square" lIns="0" tIns="0" rIns="0" bIns="0" rtlCol="0"/>
          <a:lstStyle/>
          <a:p/>
        </p:txBody>
      </p:sp>
      <p:sp>
        <p:nvSpPr>
          <p:cNvPr id="37" name="object 37"/>
          <p:cNvSpPr/>
          <p:nvPr/>
        </p:nvSpPr>
        <p:spPr>
          <a:xfrm>
            <a:off x="3163660" y="8150586"/>
            <a:ext cx="22860" cy="38735"/>
          </a:xfrm>
          <a:custGeom>
            <a:avLst/>
            <a:gdLst/>
            <a:ahLst/>
            <a:cxnLst/>
            <a:rect l="l" t="t" r="r" b="b"/>
            <a:pathLst>
              <a:path w="22860" h="38734">
                <a:moveTo>
                  <a:pt x="482" y="0"/>
                </a:moveTo>
                <a:lnTo>
                  <a:pt x="0" y="38404"/>
                </a:lnTo>
                <a:lnTo>
                  <a:pt x="22098" y="26936"/>
                </a:lnTo>
                <a:lnTo>
                  <a:pt x="22301" y="10134"/>
                </a:lnTo>
                <a:lnTo>
                  <a:pt x="482" y="0"/>
                </a:lnTo>
                <a:close/>
              </a:path>
            </a:pathLst>
          </a:custGeom>
          <a:solidFill>
            <a:srgbClr val="3D5E6D"/>
          </a:solidFill>
        </p:spPr>
        <p:txBody>
          <a:bodyPr wrap="square" lIns="0" tIns="0" rIns="0" bIns="0" rtlCol="0"/>
          <a:lstStyle/>
          <a:p/>
        </p:txBody>
      </p:sp>
      <p:sp>
        <p:nvSpPr>
          <p:cNvPr id="38" name="object 38"/>
          <p:cNvSpPr/>
          <p:nvPr/>
        </p:nvSpPr>
        <p:spPr>
          <a:xfrm>
            <a:off x="3185753" y="8160715"/>
            <a:ext cx="17780" cy="25400"/>
          </a:xfrm>
          <a:custGeom>
            <a:avLst/>
            <a:gdLst/>
            <a:ahLst/>
            <a:cxnLst/>
            <a:rect l="l" t="t" r="r" b="b"/>
            <a:pathLst>
              <a:path w="17780" h="25400">
                <a:moveTo>
                  <a:pt x="203" y="0"/>
                </a:moveTo>
                <a:lnTo>
                  <a:pt x="0" y="16814"/>
                </a:lnTo>
                <a:lnTo>
                  <a:pt x="17094" y="24866"/>
                </a:lnTo>
                <a:lnTo>
                  <a:pt x="17310" y="8661"/>
                </a:lnTo>
                <a:lnTo>
                  <a:pt x="203" y="0"/>
                </a:lnTo>
                <a:close/>
              </a:path>
            </a:pathLst>
          </a:custGeom>
          <a:solidFill>
            <a:srgbClr val="2C4A57"/>
          </a:solidFill>
        </p:spPr>
        <p:txBody>
          <a:bodyPr wrap="square" lIns="0" tIns="0" rIns="0" bIns="0" rtlCol="0"/>
          <a:lstStyle/>
          <a:p/>
        </p:txBody>
      </p:sp>
      <p:sp>
        <p:nvSpPr>
          <p:cNvPr id="39" name="object 39"/>
          <p:cNvSpPr/>
          <p:nvPr/>
        </p:nvSpPr>
        <p:spPr>
          <a:xfrm>
            <a:off x="3249739" y="8048549"/>
            <a:ext cx="27470" cy="31775"/>
          </a:xfrm>
          <a:prstGeom prst="rect">
            <a:avLst/>
          </a:prstGeom>
          <a:blipFill>
            <a:blip r:embed="rId20" cstate="print"/>
            <a:stretch>
              <a:fillRect/>
            </a:stretch>
          </a:blipFill>
        </p:spPr>
        <p:txBody>
          <a:bodyPr wrap="square" lIns="0" tIns="0" rIns="0" bIns="0" rtlCol="0"/>
          <a:lstStyle/>
          <a:p/>
        </p:txBody>
      </p:sp>
      <p:sp>
        <p:nvSpPr>
          <p:cNvPr id="40" name="object 40"/>
          <p:cNvSpPr/>
          <p:nvPr/>
        </p:nvSpPr>
        <p:spPr>
          <a:xfrm>
            <a:off x="3249612" y="8087982"/>
            <a:ext cx="27482" cy="31775"/>
          </a:xfrm>
          <a:prstGeom prst="rect">
            <a:avLst/>
          </a:prstGeom>
          <a:blipFill>
            <a:blip r:embed="rId21" cstate="print"/>
            <a:stretch>
              <a:fillRect/>
            </a:stretch>
          </a:blipFill>
        </p:spPr>
        <p:txBody>
          <a:bodyPr wrap="square" lIns="0" tIns="0" rIns="0" bIns="0" rtlCol="0"/>
          <a:lstStyle/>
          <a:p/>
        </p:txBody>
      </p:sp>
      <p:sp>
        <p:nvSpPr>
          <p:cNvPr id="41" name="object 41"/>
          <p:cNvSpPr/>
          <p:nvPr/>
        </p:nvSpPr>
        <p:spPr>
          <a:xfrm>
            <a:off x="3164027" y="8018462"/>
            <a:ext cx="37757" cy="49402"/>
          </a:xfrm>
          <a:prstGeom prst="rect">
            <a:avLst/>
          </a:prstGeom>
          <a:blipFill>
            <a:blip r:embed="rId22" cstate="print"/>
            <a:stretch>
              <a:fillRect/>
            </a:stretch>
          </a:blipFill>
        </p:spPr>
        <p:txBody>
          <a:bodyPr wrap="square" lIns="0" tIns="0" rIns="0" bIns="0" rtlCol="0"/>
          <a:lstStyle/>
          <a:p/>
        </p:txBody>
      </p:sp>
      <p:sp>
        <p:nvSpPr>
          <p:cNvPr id="42" name="object 42"/>
          <p:cNvSpPr/>
          <p:nvPr/>
        </p:nvSpPr>
        <p:spPr>
          <a:xfrm>
            <a:off x="3163519" y="8060563"/>
            <a:ext cx="37744" cy="48107"/>
          </a:xfrm>
          <a:prstGeom prst="rect">
            <a:avLst/>
          </a:prstGeom>
          <a:blipFill>
            <a:blip r:embed="rId23" cstate="print"/>
            <a:stretch>
              <a:fillRect/>
            </a:stretch>
          </a:blipFill>
        </p:spPr>
        <p:txBody>
          <a:bodyPr wrap="square" lIns="0" tIns="0" rIns="0" bIns="0" rtlCol="0"/>
          <a:lstStyle/>
          <a:p/>
        </p:txBody>
      </p:sp>
      <p:sp>
        <p:nvSpPr>
          <p:cNvPr id="43" name="object 43"/>
          <p:cNvSpPr/>
          <p:nvPr/>
        </p:nvSpPr>
        <p:spPr>
          <a:xfrm>
            <a:off x="3163036" y="8101381"/>
            <a:ext cx="37731" cy="46977"/>
          </a:xfrm>
          <a:prstGeom prst="rect">
            <a:avLst/>
          </a:prstGeom>
          <a:blipFill>
            <a:blip r:embed="rId24" cstate="print"/>
            <a:stretch>
              <a:fillRect/>
            </a:stretch>
          </a:blipFill>
        </p:spPr>
        <p:txBody>
          <a:bodyPr wrap="square" lIns="0" tIns="0" rIns="0" bIns="0" rtlCol="0"/>
          <a:lstStyle/>
          <a:p/>
        </p:txBody>
      </p:sp>
      <p:sp>
        <p:nvSpPr>
          <p:cNvPr id="44" name="object 44"/>
          <p:cNvSpPr/>
          <p:nvPr/>
        </p:nvSpPr>
        <p:spPr>
          <a:xfrm>
            <a:off x="2927343" y="7850041"/>
            <a:ext cx="0" cy="269240"/>
          </a:xfrm>
          <a:custGeom>
            <a:avLst/>
            <a:gdLst/>
            <a:ahLst/>
            <a:cxnLst/>
            <a:rect l="l" t="t" r="r" b="b"/>
            <a:pathLst>
              <a:path w="0" h="269240">
                <a:moveTo>
                  <a:pt x="0" y="0"/>
                </a:moveTo>
                <a:lnTo>
                  <a:pt x="0" y="269062"/>
                </a:lnTo>
              </a:path>
            </a:pathLst>
          </a:custGeom>
          <a:ln w="7480">
            <a:solidFill>
              <a:srgbClr val="7B98A7"/>
            </a:solidFill>
          </a:ln>
        </p:spPr>
        <p:txBody>
          <a:bodyPr wrap="square" lIns="0" tIns="0" rIns="0" bIns="0" rtlCol="0"/>
          <a:lstStyle/>
          <a:p/>
        </p:txBody>
      </p:sp>
      <p:sp>
        <p:nvSpPr>
          <p:cNvPr id="45" name="object 45"/>
          <p:cNvSpPr/>
          <p:nvPr/>
        </p:nvSpPr>
        <p:spPr>
          <a:xfrm>
            <a:off x="2923997" y="7842152"/>
            <a:ext cx="10160" cy="10160"/>
          </a:xfrm>
          <a:custGeom>
            <a:avLst/>
            <a:gdLst/>
            <a:ahLst/>
            <a:cxnLst/>
            <a:rect l="l" t="t" r="r" b="b"/>
            <a:pathLst>
              <a:path w="10160" h="10159">
                <a:moveTo>
                  <a:pt x="2273" y="0"/>
                </a:moveTo>
                <a:lnTo>
                  <a:pt x="76" y="2057"/>
                </a:lnTo>
                <a:lnTo>
                  <a:pt x="0" y="7404"/>
                </a:lnTo>
                <a:lnTo>
                  <a:pt x="2158" y="9690"/>
                </a:lnTo>
                <a:lnTo>
                  <a:pt x="7505" y="9994"/>
                </a:lnTo>
                <a:lnTo>
                  <a:pt x="9690" y="7950"/>
                </a:lnTo>
                <a:lnTo>
                  <a:pt x="9766" y="2603"/>
                </a:lnTo>
                <a:lnTo>
                  <a:pt x="7619" y="304"/>
                </a:lnTo>
                <a:lnTo>
                  <a:pt x="2273" y="0"/>
                </a:lnTo>
                <a:close/>
              </a:path>
            </a:pathLst>
          </a:custGeom>
          <a:solidFill>
            <a:srgbClr val="587B8C"/>
          </a:solidFill>
        </p:spPr>
        <p:txBody>
          <a:bodyPr wrap="square" lIns="0" tIns="0" rIns="0" bIns="0" rtlCol="0"/>
          <a:lstStyle/>
          <a:p/>
        </p:txBody>
      </p:sp>
      <p:sp>
        <p:nvSpPr>
          <p:cNvPr id="46" name="object 46"/>
          <p:cNvSpPr/>
          <p:nvPr/>
        </p:nvSpPr>
        <p:spPr>
          <a:xfrm>
            <a:off x="3154547" y="8196265"/>
            <a:ext cx="139835" cy="87438"/>
          </a:xfrm>
          <a:prstGeom prst="rect">
            <a:avLst/>
          </a:prstGeom>
          <a:blipFill>
            <a:blip r:embed="rId25" cstate="print"/>
            <a:stretch>
              <a:fillRect/>
            </a:stretch>
          </a:blipFill>
        </p:spPr>
        <p:txBody>
          <a:bodyPr wrap="square" lIns="0" tIns="0" rIns="0" bIns="0" rtlCol="0"/>
          <a:lstStyle/>
          <a:p/>
        </p:txBody>
      </p:sp>
      <p:sp>
        <p:nvSpPr>
          <p:cNvPr id="47" name="object 47"/>
          <p:cNvSpPr/>
          <p:nvPr/>
        </p:nvSpPr>
        <p:spPr>
          <a:xfrm>
            <a:off x="2727637" y="8987255"/>
            <a:ext cx="562610" cy="315595"/>
          </a:xfrm>
          <a:custGeom>
            <a:avLst/>
            <a:gdLst/>
            <a:ahLst/>
            <a:cxnLst/>
            <a:rect l="l" t="t" r="r" b="b"/>
            <a:pathLst>
              <a:path w="562610" h="315595">
                <a:moveTo>
                  <a:pt x="226618" y="0"/>
                </a:moveTo>
                <a:lnTo>
                  <a:pt x="0" y="119710"/>
                </a:lnTo>
                <a:lnTo>
                  <a:pt x="335838" y="315213"/>
                </a:lnTo>
                <a:lnTo>
                  <a:pt x="562432" y="195491"/>
                </a:lnTo>
                <a:lnTo>
                  <a:pt x="226618" y="0"/>
                </a:lnTo>
                <a:close/>
              </a:path>
            </a:pathLst>
          </a:custGeom>
          <a:solidFill>
            <a:srgbClr val="838F97"/>
          </a:solidFill>
        </p:spPr>
        <p:txBody>
          <a:bodyPr wrap="square" lIns="0" tIns="0" rIns="0" bIns="0" rtlCol="0"/>
          <a:lstStyle/>
          <a:p/>
        </p:txBody>
      </p:sp>
      <p:sp>
        <p:nvSpPr>
          <p:cNvPr id="48" name="object 48"/>
          <p:cNvSpPr/>
          <p:nvPr/>
        </p:nvSpPr>
        <p:spPr>
          <a:xfrm>
            <a:off x="2727637" y="8983184"/>
            <a:ext cx="562610" cy="315595"/>
          </a:xfrm>
          <a:custGeom>
            <a:avLst/>
            <a:gdLst/>
            <a:ahLst/>
            <a:cxnLst/>
            <a:rect l="l" t="t" r="r" b="b"/>
            <a:pathLst>
              <a:path w="562610" h="315595">
                <a:moveTo>
                  <a:pt x="226618" y="0"/>
                </a:moveTo>
                <a:lnTo>
                  <a:pt x="0" y="119710"/>
                </a:lnTo>
                <a:lnTo>
                  <a:pt x="335838" y="315213"/>
                </a:lnTo>
                <a:lnTo>
                  <a:pt x="562432" y="195503"/>
                </a:lnTo>
                <a:lnTo>
                  <a:pt x="226618" y="0"/>
                </a:lnTo>
                <a:close/>
              </a:path>
            </a:pathLst>
          </a:custGeom>
          <a:solidFill>
            <a:srgbClr val="567483"/>
          </a:solidFill>
        </p:spPr>
        <p:txBody>
          <a:bodyPr wrap="square" lIns="0" tIns="0" rIns="0" bIns="0" rtlCol="0"/>
          <a:lstStyle/>
          <a:p/>
        </p:txBody>
      </p:sp>
      <p:sp>
        <p:nvSpPr>
          <p:cNvPr id="49" name="object 49"/>
          <p:cNvSpPr/>
          <p:nvPr/>
        </p:nvSpPr>
        <p:spPr>
          <a:xfrm>
            <a:off x="2727643" y="9102899"/>
            <a:ext cx="335915" cy="200025"/>
          </a:xfrm>
          <a:custGeom>
            <a:avLst/>
            <a:gdLst/>
            <a:ahLst/>
            <a:cxnLst/>
            <a:rect l="l" t="t" r="r" b="b"/>
            <a:pathLst>
              <a:path w="335914" h="200025">
                <a:moveTo>
                  <a:pt x="0" y="0"/>
                </a:moveTo>
                <a:lnTo>
                  <a:pt x="0" y="4076"/>
                </a:lnTo>
                <a:lnTo>
                  <a:pt x="335826" y="199567"/>
                </a:lnTo>
                <a:lnTo>
                  <a:pt x="335826" y="195503"/>
                </a:lnTo>
                <a:lnTo>
                  <a:pt x="0" y="0"/>
                </a:lnTo>
                <a:close/>
              </a:path>
            </a:pathLst>
          </a:custGeom>
          <a:solidFill>
            <a:srgbClr val="648595"/>
          </a:solidFill>
        </p:spPr>
        <p:txBody>
          <a:bodyPr wrap="square" lIns="0" tIns="0" rIns="0" bIns="0" rtlCol="0"/>
          <a:lstStyle/>
          <a:p/>
        </p:txBody>
      </p:sp>
      <p:sp>
        <p:nvSpPr>
          <p:cNvPr id="50" name="object 50"/>
          <p:cNvSpPr/>
          <p:nvPr/>
        </p:nvSpPr>
        <p:spPr>
          <a:xfrm>
            <a:off x="3063476" y="9178687"/>
            <a:ext cx="226695" cy="123825"/>
          </a:xfrm>
          <a:custGeom>
            <a:avLst/>
            <a:gdLst/>
            <a:ahLst/>
            <a:cxnLst/>
            <a:rect l="l" t="t" r="r" b="b"/>
            <a:pathLst>
              <a:path w="226695" h="123825">
                <a:moveTo>
                  <a:pt x="226593" y="0"/>
                </a:moveTo>
                <a:lnTo>
                  <a:pt x="0" y="119710"/>
                </a:lnTo>
                <a:lnTo>
                  <a:pt x="0" y="123761"/>
                </a:lnTo>
                <a:lnTo>
                  <a:pt x="226593" y="4063"/>
                </a:lnTo>
                <a:lnTo>
                  <a:pt x="226593" y="0"/>
                </a:lnTo>
                <a:close/>
              </a:path>
            </a:pathLst>
          </a:custGeom>
          <a:solidFill>
            <a:srgbClr val="47626F"/>
          </a:solidFill>
        </p:spPr>
        <p:txBody>
          <a:bodyPr wrap="square" lIns="0" tIns="0" rIns="0" bIns="0" rtlCol="0"/>
          <a:lstStyle/>
          <a:p/>
        </p:txBody>
      </p:sp>
      <p:sp>
        <p:nvSpPr>
          <p:cNvPr id="51" name="object 51"/>
          <p:cNvSpPr/>
          <p:nvPr/>
        </p:nvSpPr>
        <p:spPr>
          <a:xfrm>
            <a:off x="2865672" y="9122041"/>
            <a:ext cx="163757" cy="89707"/>
          </a:xfrm>
          <a:prstGeom prst="rect">
            <a:avLst/>
          </a:prstGeom>
          <a:blipFill>
            <a:blip r:embed="rId26" cstate="print"/>
            <a:stretch>
              <a:fillRect/>
            </a:stretch>
          </a:blipFill>
        </p:spPr>
        <p:txBody>
          <a:bodyPr wrap="square" lIns="0" tIns="0" rIns="0" bIns="0" rtlCol="0"/>
          <a:lstStyle/>
          <a:p/>
        </p:txBody>
      </p:sp>
      <p:sp>
        <p:nvSpPr>
          <p:cNvPr id="52" name="object 52"/>
          <p:cNvSpPr/>
          <p:nvPr/>
        </p:nvSpPr>
        <p:spPr>
          <a:xfrm>
            <a:off x="2876453" y="9128267"/>
            <a:ext cx="142240" cy="77470"/>
          </a:xfrm>
          <a:custGeom>
            <a:avLst/>
            <a:gdLst/>
            <a:ahLst/>
            <a:cxnLst/>
            <a:rect l="l" t="t" r="r" b="b"/>
            <a:pathLst>
              <a:path w="142239" h="77470">
                <a:moveTo>
                  <a:pt x="50927" y="0"/>
                </a:moveTo>
                <a:lnTo>
                  <a:pt x="0" y="26708"/>
                </a:lnTo>
                <a:lnTo>
                  <a:pt x="91274" y="77330"/>
                </a:lnTo>
                <a:lnTo>
                  <a:pt x="142214" y="50609"/>
                </a:lnTo>
                <a:lnTo>
                  <a:pt x="50927" y="0"/>
                </a:lnTo>
                <a:close/>
              </a:path>
            </a:pathLst>
          </a:custGeom>
          <a:solidFill>
            <a:srgbClr val="567483"/>
          </a:solidFill>
        </p:spPr>
        <p:txBody>
          <a:bodyPr wrap="square" lIns="0" tIns="0" rIns="0" bIns="0" rtlCol="0"/>
          <a:lstStyle/>
          <a:p/>
        </p:txBody>
      </p:sp>
      <p:sp>
        <p:nvSpPr>
          <p:cNvPr id="53" name="object 53"/>
          <p:cNvSpPr/>
          <p:nvPr/>
        </p:nvSpPr>
        <p:spPr>
          <a:xfrm>
            <a:off x="2969395" y="9187638"/>
            <a:ext cx="7620" cy="3810"/>
          </a:xfrm>
          <a:custGeom>
            <a:avLst/>
            <a:gdLst/>
            <a:ahLst/>
            <a:cxnLst/>
            <a:rect l="l" t="t" r="r" b="b"/>
            <a:pathLst>
              <a:path w="7619" h="3809">
                <a:moveTo>
                  <a:pt x="1638" y="0"/>
                </a:moveTo>
                <a:lnTo>
                  <a:pt x="0" y="685"/>
                </a:lnTo>
                <a:lnTo>
                  <a:pt x="113" y="2540"/>
                </a:lnTo>
                <a:lnTo>
                  <a:pt x="1612" y="3213"/>
                </a:lnTo>
                <a:lnTo>
                  <a:pt x="5600" y="3251"/>
                </a:lnTo>
                <a:lnTo>
                  <a:pt x="7226" y="2540"/>
                </a:lnTo>
                <a:lnTo>
                  <a:pt x="7226" y="749"/>
                </a:lnTo>
                <a:lnTo>
                  <a:pt x="5626" y="12"/>
                </a:lnTo>
                <a:lnTo>
                  <a:pt x="1638" y="0"/>
                </a:lnTo>
                <a:close/>
              </a:path>
            </a:pathLst>
          </a:custGeom>
          <a:solidFill>
            <a:srgbClr val="2C4A57"/>
          </a:solidFill>
        </p:spPr>
        <p:txBody>
          <a:bodyPr wrap="square" lIns="0" tIns="0" rIns="0" bIns="0" rtlCol="0"/>
          <a:lstStyle/>
          <a:p/>
        </p:txBody>
      </p:sp>
      <p:sp>
        <p:nvSpPr>
          <p:cNvPr id="54" name="object 54"/>
          <p:cNvSpPr/>
          <p:nvPr/>
        </p:nvSpPr>
        <p:spPr>
          <a:xfrm>
            <a:off x="3018429" y="9093048"/>
            <a:ext cx="635" cy="635"/>
          </a:xfrm>
          <a:custGeom>
            <a:avLst/>
            <a:gdLst/>
            <a:ahLst/>
            <a:cxnLst/>
            <a:rect l="l" t="t" r="r" b="b"/>
            <a:pathLst>
              <a:path w="635" h="634">
                <a:moveTo>
                  <a:pt x="126" y="0"/>
                </a:moveTo>
                <a:lnTo>
                  <a:pt x="0" y="88"/>
                </a:lnTo>
                <a:lnTo>
                  <a:pt x="126" y="88"/>
                </a:lnTo>
                <a:close/>
              </a:path>
            </a:pathLst>
          </a:custGeom>
          <a:solidFill>
            <a:srgbClr val="BACAD3"/>
          </a:solidFill>
        </p:spPr>
        <p:txBody>
          <a:bodyPr wrap="square" lIns="0" tIns="0" rIns="0" bIns="0" rtlCol="0"/>
          <a:lstStyle/>
          <a:p/>
        </p:txBody>
      </p:sp>
      <p:sp>
        <p:nvSpPr>
          <p:cNvPr id="55" name="object 55"/>
          <p:cNvSpPr/>
          <p:nvPr/>
        </p:nvSpPr>
        <p:spPr>
          <a:xfrm>
            <a:off x="3005678" y="9085835"/>
            <a:ext cx="17145" cy="11430"/>
          </a:xfrm>
          <a:custGeom>
            <a:avLst/>
            <a:gdLst/>
            <a:ahLst/>
            <a:cxnLst/>
            <a:rect l="l" t="t" r="r" b="b"/>
            <a:pathLst>
              <a:path w="17144" h="11429">
                <a:moveTo>
                  <a:pt x="16738" y="0"/>
                </a:moveTo>
                <a:lnTo>
                  <a:pt x="0" y="11163"/>
                </a:lnTo>
                <a:lnTo>
                  <a:pt x="16738" y="11163"/>
                </a:lnTo>
                <a:lnTo>
                  <a:pt x="16738" y="10502"/>
                </a:lnTo>
                <a:lnTo>
                  <a:pt x="14884" y="10502"/>
                </a:lnTo>
                <a:lnTo>
                  <a:pt x="12750" y="7302"/>
                </a:lnTo>
                <a:lnTo>
                  <a:pt x="9017" y="7302"/>
                </a:lnTo>
                <a:lnTo>
                  <a:pt x="12750" y="7216"/>
                </a:lnTo>
                <a:lnTo>
                  <a:pt x="12750" y="3441"/>
                </a:lnTo>
                <a:lnTo>
                  <a:pt x="16738" y="3441"/>
                </a:lnTo>
                <a:lnTo>
                  <a:pt x="16738" y="0"/>
                </a:lnTo>
                <a:close/>
              </a:path>
              <a:path w="17144" h="11429">
                <a:moveTo>
                  <a:pt x="12877" y="7213"/>
                </a:moveTo>
                <a:lnTo>
                  <a:pt x="12750" y="7216"/>
                </a:lnTo>
                <a:lnTo>
                  <a:pt x="14884" y="10502"/>
                </a:lnTo>
                <a:lnTo>
                  <a:pt x="15024" y="10426"/>
                </a:lnTo>
                <a:lnTo>
                  <a:pt x="12937" y="7302"/>
                </a:lnTo>
                <a:close/>
              </a:path>
              <a:path w="17144" h="11429">
                <a:moveTo>
                  <a:pt x="16738" y="7302"/>
                </a:moveTo>
                <a:lnTo>
                  <a:pt x="12937" y="7302"/>
                </a:lnTo>
                <a:lnTo>
                  <a:pt x="15024" y="10426"/>
                </a:lnTo>
                <a:lnTo>
                  <a:pt x="14884" y="10502"/>
                </a:lnTo>
                <a:lnTo>
                  <a:pt x="16738" y="10502"/>
                </a:lnTo>
                <a:lnTo>
                  <a:pt x="16738" y="7302"/>
                </a:lnTo>
                <a:close/>
              </a:path>
              <a:path w="17144" h="11429">
                <a:moveTo>
                  <a:pt x="12750" y="7216"/>
                </a:moveTo>
                <a:lnTo>
                  <a:pt x="9017" y="7302"/>
                </a:lnTo>
                <a:lnTo>
                  <a:pt x="12750" y="7302"/>
                </a:lnTo>
                <a:close/>
              </a:path>
              <a:path w="17144" h="11429">
                <a:moveTo>
                  <a:pt x="12936" y="7301"/>
                </a:moveTo>
                <a:close/>
              </a:path>
              <a:path w="17144" h="11429">
                <a:moveTo>
                  <a:pt x="16738" y="3441"/>
                </a:moveTo>
                <a:lnTo>
                  <a:pt x="12877" y="3441"/>
                </a:lnTo>
                <a:lnTo>
                  <a:pt x="12936" y="7301"/>
                </a:lnTo>
                <a:lnTo>
                  <a:pt x="16738" y="7213"/>
                </a:lnTo>
                <a:lnTo>
                  <a:pt x="16738" y="3441"/>
                </a:lnTo>
                <a:close/>
              </a:path>
              <a:path w="17144" h="11429">
                <a:moveTo>
                  <a:pt x="12877" y="3441"/>
                </a:moveTo>
                <a:lnTo>
                  <a:pt x="12750" y="3441"/>
                </a:lnTo>
                <a:lnTo>
                  <a:pt x="12750" y="7216"/>
                </a:lnTo>
                <a:lnTo>
                  <a:pt x="12877" y="7213"/>
                </a:lnTo>
                <a:lnTo>
                  <a:pt x="12877" y="3441"/>
                </a:lnTo>
                <a:close/>
              </a:path>
            </a:pathLst>
          </a:custGeom>
          <a:solidFill>
            <a:srgbClr val="000000"/>
          </a:solidFill>
        </p:spPr>
        <p:txBody>
          <a:bodyPr wrap="square" lIns="0" tIns="0" rIns="0" bIns="0" rtlCol="0"/>
          <a:lstStyle/>
          <a:p/>
        </p:txBody>
      </p:sp>
      <p:sp>
        <p:nvSpPr>
          <p:cNvPr id="56" name="object 56"/>
          <p:cNvSpPr/>
          <p:nvPr/>
        </p:nvSpPr>
        <p:spPr>
          <a:xfrm>
            <a:off x="2881782" y="8978455"/>
            <a:ext cx="120014" cy="144551"/>
          </a:xfrm>
          <a:prstGeom prst="rect">
            <a:avLst/>
          </a:prstGeom>
          <a:blipFill>
            <a:blip r:embed="rId27" cstate="print"/>
            <a:stretch>
              <a:fillRect/>
            </a:stretch>
          </a:blipFill>
        </p:spPr>
        <p:txBody>
          <a:bodyPr wrap="square" lIns="0" tIns="0" rIns="0" bIns="0" rtlCol="0"/>
          <a:lstStyle/>
          <a:p/>
        </p:txBody>
      </p:sp>
      <p:sp>
        <p:nvSpPr>
          <p:cNvPr id="57" name="object 57"/>
          <p:cNvSpPr/>
          <p:nvPr/>
        </p:nvSpPr>
        <p:spPr>
          <a:xfrm>
            <a:off x="2882087" y="8953131"/>
            <a:ext cx="115252" cy="90208"/>
          </a:xfrm>
          <a:prstGeom prst="rect">
            <a:avLst/>
          </a:prstGeom>
          <a:blipFill>
            <a:blip r:embed="rId28" cstate="print"/>
            <a:stretch>
              <a:fillRect/>
            </a:stretch>
          </a:blipFill>
        </p:spPr>
        <p:txBody>
          <a:bodyPr wrap="square" lIns="0" tIns="0" rIns="0" bIns="0" rtlCol="0"/>
          <a:lstStyle/>
          <a:p/>
        </p:txBody>
      </p:sp>
      <p:sp>
        <p:nvSpPr>
          <p:cNvPr id="58" name="object 58"/>
          <p:cNvSpPr/>
          <p:nvPr/>
        </p:nvSpPr>
        <p:spPr>
          <a:xfrm>
            <a:off x="2889058" y="8957874"/>
            <a:ext cx="153035" cy="67945"/>
          </a:xfrm>
          <a:custGeom>
            <a:avLst/>
            <a:gdLst/>
            <a:ahLst/>
            <a:cxnLst/>
            <a:rect l="l" t="t" r="r" b="b"/>
            <a:pathLst>
              <a:path w="153035" h="67945">
                <a:moveTo>
                  <a:pt x="55026" y="8039"/>
                </a:moveTo>
                <a:lnTo>
                  <a:pt x="41084" y="8039"/>
                </a:lnTo>
                <a:lnTo>
                  <a:pt x="145554" y="67830"/>
                </a:lnTo>
                <a:lnTo>
                  <a:pt x="152819" y="64427"/>
                </a:lnTo>
                <a:lnTo>
                  <a:pt x="55026" y="8039"/>
                </a:lnTo>
                <a:close/>
              </a:path>
              <a:path w="153035" h="67945">
                <a:moveTo>
                  <a:pt x="41084" y="0"/>
                </a:moveTo>
                <a:lnTo>
                  <a:pt x="0" y="21818"/>
                </a:lnTo>
                <a:lnTo>
                  <a:pt x="8229" y="26796"/>
                </a:lnTo>
                <a:lnTo>
                  <a:pt x="41084" y="8039"/>
                </a:lnTo>
                <a:lnTo>
                  <a:pt x="55026" y="8039"/>
                </a:lnTo>
                <a:lnTo>
                  <a:pt x="41084" y="0"/>
                </a:lnTo>
                <a:close/>
              </a:path>
            </a:pathLst>
          </a:custGeom>
          <a:solidFill>
            <a:srgbClr val="476979"/>
          </a:solidFill>
        </p:spPr>
        <p:txBody>
          <a:bodyPr wrap="square" lIns="0" tIns="0" rIns="0" bIns="0" rtlCol="0"/>
          <a:lstStyle/>
          <a:p/>
        </p:txBody>
      </p:sp>
      <p:sp>
        <p:nvSpPr>
          <p:cNvPr id="59" name="object 59"/>
          <p:cNvSpPr/>
          <p:nvPr/>
        </p:nvSpPr>
        <p:spPr>
          <a:xfrm>
            <a:off x="2897289" y="8965920"/>
            <a:ext cx="100012" cy="74485"/>
          </a:xfrm>
          <a:prstGeom prst="rect">
            <a:avLst/>
          </a:prstGeom>
          <a:blipFill>
            <a:blip r:embed="rId29" cstate="print"/>
            <a:stretch>
              <a:fillRect/>
            </a:stretch>
          </a:blipFill>
        </p:spPr>
        <p:txBody>
          <a:bodyPr wrap="square" lIns="0" tIns="0" rIns="0" bIns="0" rtlCol="0"/>
          <a:lstStyle/>
          <a:p/>
        </p:txBody>
      </p:sp>
      <p:sp>
        <p:nvSpPr>
          <p:cNvPr id="60" name="object 60"/>
          <p:cNvSpPr/>
          <p:nvPr/>
        </p:nvSpPr>
        <p:spPr>
          <a:xfrm>
            <a:off x="3001632" y="9022359"/>
            <a:ext cx="48069" cy="100647"/>
          </a:xfrm>
          <a:prstGeom prst="rect">
            <a:avLst/>
          </a:prstGeom>
          <a:blipFill>
            <a:blip r:embed="rId30" cstate="print"/>
            <a:stretch>
              <a:fillRect/>
            </a:stretch>
          </a:blipFill>
        </p:spPr>
        <p:txBody>
          <a:bodyPr wrap="square" lIns="0" tIns="0" rIns="0" bIns="0" rtlCol="0"/>
          <a:lstStyle/>
          <a:p/>
        </p:txBody>
      </p:sp>
      <p:sp>
        <p:nvSpPr>
          <p:cNvPr id="61" name="object 61"/>
          <p:cNvSpPr/>
          <p:nvPr/>
        </p:nvSpPr>
        <p:spPr>
          <a:xfrm>
            <a:off x="2934589" y="9014600"/>
            <a:ext cx="12357" cy="15481"/>
          </a:xfrm>
          <a:prstGeom prst="rect">
            <a:avLst/>
          </a:prstGeom>
          <a:blipFill>
            <a:blip r:embed="rId31" cstate="print"/>
            <a:stretch>
              <a:fillRect/>
            </a:stretch>
          </a:blipFill>
        </p:spPr>
        <p:txBody>
          <a:bodyPr wrap="square" lIns="0" tIns="0" rIns="0" bIns="0" rtlCol="0"/>
          <a:lstStyle/>
          <a:p/>
        </p:txBody>
      </p:sp>
      <p:sp>
        <p:nvSpPr>
          <p:cNvPr id="62" name="object 62"/>
          <p:cNvSpPr/>
          <p:nvPr/>
        </p:nvSpPr>
        <p:spPr>
          <a:xfrm>
            <a:off x="2918815" y="9005634"/>
            <a:ext cx="12471" cy="15582"/>
          </a:xfrm>
          <a:prstGeom prst="rect">
            <a:avLst/>
          </a:prstGeom>
          <a:blipFill>
            <a:blip r:embed="rId32" cstate="print"/>
            <a:stretch>
              <a:fillRect/>
            </a:stretch>
          </a:blipFill>
        </p:spPr>
        <p:txBody>
          <a:bodyPr wrap="square" lIns="0" tIns="0" rIns="0" bIns="0" rtlCol="0"/>
          <a:lstStyle/>
          <a:p/>
        </p:txBody>
      </p:sp>
      <p:sp>
        <p:nvSpPr>
          <p:cNvPr id="63" name="object 63"/>
          <p:cNvSpPr/>
          <p:nvPr/>
        </p:nvSpPr>
        <p:spPr>
          <a:xfrm>
            <a:off x="2902902" y="8996566"/>
            <a:ext cx="12611" cy="15684"/>
          </a:xfrm>
          <a:prstGeom prst="rect">
            <a:avLst/>
          </a:prstGeom>
          <a:blipFill>
            <a:blip r:embed="rId33" cstate="print"/>
            <a:stretch>
              <a:fillRect/>
            </a:stretch>
          </a:blipFill>
        </p:spPr>
        <p:txBody>
          <a:bodyPr wrap="square" lIns="0" tIns="0" rIns="0" bIns="0" rtlCol="0"/>
          <a:lstStyle/>
          <a:p/>
        </p:txBody>
      </p:sp>
      <p:sp>
        <p:nvSpPr>
          <p:cNvPr id="64" name="object 64"/>
          <p:cNvSpPr/>
          <p:nvPr/>
        </p:nvSpPr>
        <p:spPr>
          <a:xfrm>
            <a:off x="2886824" y="8987421"/>
            <a:ext cx="12738" cy="15786"/>
          </a:xfrm>
          <a:prstGeom prst="rect">
            <a:avLst/>
          </a:prstGeom>
          <a:blipFill>
            <a:blip r:embed="rId34" cstate="print"/>
            <a:stretch>
              <a:fillRect/>
            </a:stretch>
          </a:blipFill>
        </p:spPr>
        <p:txBody>
          <a:bodyPr wrap="square" lIns="0" tIns="0" rIns="0" bIns="0" rtlCol="0"/>
          <a:lstStyle/>
          <a:p/>
        </p:txBody>
      </p:sp>
      <p:sp>
        <p:nvSpPr>
          <p:cNvPr id="65" name="object 65"/>
          <p:cNvSpPr/>
          <p:nvPr/>
        </p:nvSpPr>
        <p:spPr>
          <a:xfrm>
            <a:off x="2981883" y="9041283"/>
            <a:ext cx="12014" cy="15189"/>
          </a:xfrm>
          <a:prstGeom prst="rect">
            <a:avLst/>
          </a:prstGeom>
          <a:blipFill>
            <a:blip r:embed="rId35" cstate="print"/>
            <a:stretch>
              <a:fillRect/>
            </a:stretch>
          </a:blipFill>
        </p:spPr>
        <p:txBody>
          <a:bodyPr wrap="square" lIns="0" tIns="0" rIns="0" bIns="0" rtlCol="0"/>
          <a:lstStyle/>
          <a:p/>
        </p:txBody>
      </p:sp>
      <p:sp>
        <p:nvSpPr>
          <p:cNvPr id="66" name="object 66"/>
          <p:cNvSpPr/>
          <p:nvPr/>
        </p:nvSpPr>
        <p:spPr>
          <a:xfrm>
            <a:off x="2966580" y="9032570"/>
            <a:ext cx="12115" cy="15265"/>
          </a:xfrm>
          <a:prstGeom prst="rect">
            <a:avLst/>
          </a:prstGeom>
          <a:blipFill>
            <a:blip r:embed="rId36" cstate="print"/>
            <a:stretch>
              <a:fillRect/>
            </a:stretch>
          </a:blipFill>
        </p:spPr>
        <p:txBody>
          <a:bodyPr wrap="square" lIns="0" tIns="0" rIns="0" bIns="0" rtlCol="0"/>
          <a:lstStyle/>
          <a:p/>
        </p:txBody>
      </p:sp>
      <p:sp>
        <p:nvSpPr>
          <p:cNvPr id="67" name="object 67"/>
          <p:cNvSpPr/>
          <p:nvPr/>
        </p:nvSpPr>
        <p:spPr>
          <a:xfrm>
            <a:off x="2951111" y="9023756"/>
            <a:ext cx="12230" cy="15392"/>
          </a:xfrm>
          <a:prstGeom prst="rect">
            <a:avLst/>
          </a:prstGeom>
          <a:blipFill>
            <a:blip r:embed="rId37" cstate="print"/>
            <a:stretch>
              <a:fillRect/>
            </a:stretch>
          </a:blipFill>
        </p:spPr>
        <p:txBody>
          <a:bodyPr wrap="square" lIns="0" tIns="0" rIns="0" bIns="0" rtlCol="0"/>
          <a:lstStyle/>
          <a:p/>
        </p:txBody>
      </p:sp>
      <p:sp>
        <p:nvSpPr>
          <p:cNvPr id="68" name="object 68"/>
          <p:cNvSpPr/>
          <p:nvPr/>
        </p:nvSpPr>
        <p:spPr>
          <a:xfrm>
            <a:off x="2881560" y="9000601"/>
            <a:ext cx="635" cy="0"/>
          </a:xfrm>
          <a:custGeom>
            <a:avLst/>
            <a:gdLst/>
            <a:ahLst/>
            <a:cxnLst/>
            <a:rect l="l" t="t" r="r" b="b"/>
            <a:pathLst>
              <a:path w="635" h="0">
                <a:moveTo>
                  <a:pt x="0" y="0"/>
                </a:moveTo>
                <a:lnTo>
                  <a:pt x="444" y="0"/>
                </a:lnTo>
              </a:path>
            </a:pathLst>
          </a:custGeom>
          <a:ln w="6273">
            <a:solidFill>
              <a:srgbClr val="728B99"/>
            </a:solidFill>
          </a:ln>
        </p:spPr>
        <p:txBody>
          <a:bodyPr wrap="square" lIns="0" tIns="0" rIns="0" bIns="0" rtlCol="0"/>
          <a:lstStyle/>
          <a:p/>
        </p:txBody>
      </p:sp>
      <p:sp>
        <p:nvSpPr>
          <p:cNvPr id="69" name="object 69"/>
          <p:cNvSpPr/>
          <p:nvPr/>
        </p:nvSpPr>
        <p:spPr>
          <a:xfrm>
            <a:off x="2881985" y="8997708"/>
            <a:ext cx="115150" cy="71412"/>
          </a:xfrm>
          <a:prstGeom prst="rect">
            <a:avLst/>
          </a:prstGeom>
          <a:blipFill>
            <a:blip r:embed="rId38" cstate="print"/>
            <a:stretch>
              <a:fillRect/>
            </a:stretch>
          </a:blipFill>
        </p:spPr>
        <p:txBody>
          <a:bodyPr wrap="square" lIns="0" tIns="0" rIns="0" bIns="0" rtlCol="0"/>
          <a:lstStyle/>
          <a:p/>
        </p:txBody>
      </p:sp>
      <p:sp>
        <p:nvSpPr>
          <p:cNvPr id="70" name="object 70"/>
          <p:cNvSpPr/>
          <p:nvPr/>
        </p:nvSpPr>
        <p:spPr>
          <a:xfrm>
            <a:off x="2934449" y="9041562"/>
            <a:ext cx="12382" cy="15633"/>
          </a:xfrm>
          <a:prstGeom prst="rect">
            <a:avLst/>
          </a:prstGeom>
          <a:blipFill>
            <a:blip r:embed="rId39" cstate="print"/>
            <a:stretch>
              <a:fillRect/>
            </a:stretch>
          </a:blipFill>
        </p:spPr>
        <p:txBody>
          <a:bodyPr wrap="square" lIns="0" tIns="0" rIns="0" bIns="0" rtlCol="0"/>
          <a:lstStyle/>
          <a:p/>
        </p:txBody>
      </p:sp>
      <p:sp>
        <p:nvSpPr>
          <p:cNvPr id="71" name="object 71"/>
          <p:cNvSpPr/>
          <p:nvPr/>
        </p:nvSpPr>
        <p:spPr>
          <a:xfrm>
            <a:off x="2918612" y="9032456"/>
            <a:ext cx="12534" cy="15735"/>
          </a:xfrm>
          <a:prstGeom prst="rect">
            <a:avLst/>
          </a:prstGeom>
          <a:blipFill>
            <a:blip r:embed="rId40" cstate="print"/>
            <a:stretch>
              <a:fillRect/>
            </a:stretch>
          </a:blipFill>
        </p:spPr>
        <p:txBody>
          <a:bodyPr wrap="square" lIns="0" tIns="0" rIns="0" bIns="0" rtlCol="0"/>
          <a:lstStyle/>
          <a:p/>
        </p:txBody>
      </p:sp>
      <p:sp>
        <p:nvSpPr>
          <p:cNvPr id="72" name="object 72"/>
          <p:cNvSpPr/>
          <p:nvPr/>
        </p:nvSpPr>
        <p:spPr>
          <a:xfrm>
            <a:off x="2902661" y="9023236"/>
            <a:ext cx="12649" cy="15862"/>
          </a:xfrm>
          <a:prstGeom prst="rect">
            <a:avLst/>
          </a:prstGeom>
          <a:blipFill>
            <a:blip r:embed="rId41" cstate="print"/>
            <a:stretch>
              <a:fillRect/>
            </a:stretch>
          </a:blipFill>
        </p:spPr>
        <p:txBody>
          <a:bodyPr wrap="square" lIns="0" tIns="0" rIns="0" bIns="0" rtlCol="0"/>
          <a:lstStyle/>
          <a:p/>
        </p:txBody>
      </p:sp>
      <p:sp>
        <p:nvSpPr>
          <p:cNvPr id="73" name="object 73"/>
          <p:cNvSpPr/>
          <p:nvPr/>
        </p:nvSpPr>
        <p:spPr>
          <a:xfrm>
            <a:off x="2886532" y="9013965"/>
            <a:ext cx="12776" cy="15976"/>
          </a:xfrm>
          <a:prstGeom prst="rect">
            <a:avLst/>
          </a:prstGeom>
          <a:blipFill>
            <a:blip r:embed="rId42" cstate="print"/>
            <a:stretch>
              <a:fillRect/>
            </a:stretch>
          </a:blipFill>
        </p:spPr>
        <p:txBody>
          <a:bodyPr wrap="square" lIns="0" tIns="0" rIns="0" bIns="0" rtlCol="0"/>
          <a:lstStyle/>
          <a:p/>
        </p:txBody>
      </p:sp>
      <p:sp>
        <p:nvSpPr>
          <p:cNvPr id="74" name="object 74"/>
          <p:cNvSpPr/>
          <p:nvPr/>
        </p:nvSpPr>
        <p:spPr>
          <a:xfrm>
            <a:off x="2981883" y="9068613"/>
            <a:ext cx="12052" cy="15341"/>
          </a:xfrm>
          <a:prstGeom prst="rect">
            <a:avLst/>
          </a:prstGeom>
          <a:blipFill>
            <a:blip r:embed="rId43" cstate="print"/>
            <a:stretch>
              <a:fillRect/>
            </a:stretch>
          </a:blipFill>
        </p:spPr>
        <p:txBody>
          <a:bodyPr wrap="square" lIns="0" tIns="0" rIns="0" bIns="0" rtlCol="0"/>
          <a:lstStyle/>
          <a:p/>
        </p:txBody>
      </p:sp>
      <p:sp>
        <p:nvSpPr>
          <p:cNvPr id="75" name="object 75"/>
          <p:cNvSpPr/>
          <p:nvPr/>
        </p:nvSpPr>
        <p:spPr>
          <a:xfrm>
            <a:off x="2966529" y="9059786"/>
            <a:ext cx="12166" cy="15430"/>
          </a:xfrm>
          <a:prstGeom prst="rect">
            <a:avLst/>
          </a:prstGeom>
          <a:blipFill>
            <a:blip r:embed="rId44" cstate="print"/>
            <a:stretch>
              <a:fillRect/>
            </a:stretch>
          </a:blipFill>
        </p:spPr>
        <p:txBody>
          <a:bodyPr wrap="square" lIns="0" tIns="0" rIns="0" bIns="0" rtlCol="0"/>
          <a:lstStyle/>
          <a:p/>
        </p:txBody>
      </p:sp>
      <p:sp>
        <p:nvSpPr>
          <p:cNvPr id="76" name="object 76"/>
          <p:cNvSpPr/>
          <p:nvPr/>
        </p:nvSpPr>
        <p:spPr>
          <a:xfrm>
            <a:off x="2951035" y="9050845"/>
            <a:ext cx="12242" cy="15532"/>
          </a:xfrm>
          <a:prstGeom prst="rect">
            <a:avLst/>
          </a:prstGeom>
          <a:blipFill>
            <a:blip r:embed="rId45" cstate="print"/>
            <a:stretch>
              <a:fillRect/>
            </a:stretch>
          </a:blipFill>
        </p:spPr>
        <p:txBody>
          <a:bodyPr wrap="square" lIns="0" tIns="0" rIns="0" bIns="0" rtlCol="0"/>
          <a:lstStyle/>
          <a:p/>
        </p:txBody>
      </p:sp>
      <p:sp>
        <p:nvSpPr>
          <p:cNvPr id="77" name="object 77"/>
          <p:cNvSpPr/>
          <p:nvPr/>
        </p:nvSpPr>
        <p:spPr>
          <a:xfrm>
            <a:off x="2881440" y="9029527"/>
            <a:ext cx="635" cy="0"/>
          </a:xfrm>
          <a:custGeom>
            <a:avLst/>
            <a:gdLst/>
            <a:ahLst/>
            <a:cxnLst/>
            <a:rect l="l" t="t" r="r" b="b"/>
            <a:pathLst>
              <a:path w="635" h="0">
                <a:moveTo>
                  <a:pt x="0" y="0"/>
                </a:moveTo>
                <a:lnTo>
                  <a:pt x="444" y="0"/>
                </a:lnTo>
              </a:path>
            </a:pathLst>
          </a:custGeom>
          <a:ln w="6248">
            <a:solidFill>
              <a:srgbClr val="3D5C6A"/>
            </a:solidFill>
          </a:ln>
        </p:spPr>
        <p:txBody>
          <a:bodyPr wrap="square" lIns="0" tIns="0" rIns="0" bIns="0" rtlCol="0"/>
          <a:lstStyle/>
          <a:p/>
        </p:txBody>
      </p:sp>
      <p:sp>
        <p:nvSpPr>
          <p:cNvPr id="78" name="object 78"/>
          <p:cNvSpPr/>
          <p:nvPr/>
        </p:nvSpPr>
        <p:spPr>
          <a:xfrm>
            <a:off x="2881858" y="9026639"/>
            <a:ext cx="115201" cy="70408"/>
          </a:xfrm>
          <a:prstGeom prst="rect">
            <a:avLst/>
          </a:prstGeom>
          <a:blipFill>
            <a:blip r:embed="rId46" cstate="print"/>
            <a:stretch>
              <a:fillRect/>
            </a:stretch>
          </a:blipFill>
        </p:spPr>
        <p:txBody>
          <a:bodyPr wrap="square" lIns="0" tIns="0" rIns="0" bIns="0" rtlCol="0"/>
          <a:lstStyle/>
          <a:p/>
        </p:txBody>
      </p:sp>
      <p:sp>
        <p:nvSpPr>
          <p:cNvPr id="79" name="object 79"/>
          <p:cNvSpPr/>
          <p:nvPr/>
        </p:nvSpPr>
        <p:spPr>
          <a:xfrm>
            <a:off x="2934614" y="9068448"/>
            <a:ext cx="12369" cy="15824"/>
          </a:xfrm>
          <a:prstGeom prst="rect">
            <a:avLst/>
          </a:prstGeom>
          <a:blipFill>
            <a:blip r:embed="rId47" cstate="print"/>
            <a:stretch>
              <a:fillRect/>
            </a:stretch>
          </a:blipFill>
        </p:spPr>
        <p:txBody>
          <a:bodyPr wrap="square" lIns="0" tIns="0" rIns="0" bIns="0" rtlCol="0"/>
          <a:lstStyle/>
          <a:p/>
        </p:txBody>
      </p:sp>
      <p:sp>
        <p:nvSpPr>
          <p:cNvPr id="80" name="object 80"/>
          <p:cNvSpPr/>
          <p:nvPr/>
        </p:nvSpPr>
        <p:spPr>
          <a:xfrm>
            <a:off x="2918815" y="9059088"/>
            <a:ext cx="12496" cy="15938"/>
          </a:xfrm>
          <a:prstGeom prst="rect">
            <a:avLst/>
          </a:prstGeom>
          <a:blipFill>
            <a:blip r:embed="rId48" cstate="print"/>
            <a:stretch>
              <a:fillRect/>
            </a:stretch>
          </a:blipFill>
        </p:spPr>
        <p:txBody>
          <a:bodyPr wrap="square" lIns="0" tIns="0" rIns="0" bIns="0" rtlCol="0"/>
          <a:lstStyle/>
          <a:p/>
        </p:txBody>
      </p:sp>
      <p:sp>
        <p:nvSpPr>
          <p:cNvPr id="81" name="object 81"/>
          <p:cNvSpPr/>
          <p:nvPr/>
        </p:nvSpPr>
        <p:spPr>
          <a:xfrm>
            <a:off x="2902889" y="9049639"/>
            <a:ext cx="12623" cy="16027"/>
          </a:xfrm>
          <a:prstGeom prst="rect">
            <a:avLst/>
          </a:prstGeom>
          <a:blipFill>
            <a:blip r:embed="rId49" cstate="print"/>
            <a:stretch>
              <a:fillRect/>
            </a:stretch>
          </a:blipFill>
        </p:spPr>
        <p:txBody>
          <a:bodyPr wrap="square" lIns="0" tIns="0" rIns="0" bIns="0" rtlCol="0"/>
          <a:lstStyle/>
          <a:p/>
        </p:txBody>
      </p:sp>
      <p:sp>
        <p:nvSpPr>
          <p:cNvPr id="82" name="object 82"/>
          <p:cNvSpPr/>
          <p:nvPr/>
        </p:nvSpPr>
        <p:spPr>
          <a:xfrm>
            <a:off x="2886798" y="9040101"/>
            <a:ext cx="12738" cy="16154"/>
          </a:xfrm>
          <a:prstGeom prst="rect">
            <a:avLst/>
          </a:prstGeom>
          <a:blipFill>
            <a:blip r:embed="rId50" cstate="print"/>
            <a:stretch>
              <a:fillRect/>
            </a:stretch>
          </a:blipFill>
        </p:spPr>
        <p:txBody>
          <a:bodyPr wrap="square" lIns="0" tIns="0" rIns="0" bIns="0" rtlCol="0"/>
          <a:lstStyle/>
          <a:p/>
        </p:txBody>
      </p:sp>
      <p:sp>
        <p:nvSpPr>
          <p:cNvPr id="83" name="object 83"/>
          <p:cNvSpPr/>
          <p:nvPr/>
        </p:nvSpPr>
        <p:spPr>
          <a:xfrm>
            <a:off x="2981972" y="9096261"/>
            <a:ext cx="12014" cy="15519"/>
          </a:xfrm>
          <a:prstGeom prst="rect">
            <a:avLst/>
          </a:prstGeom>
          <a:blipFill>
            <a:blip r:embed="rId51" cstate="print"/>
            <a:stretch>
              <a:fillRect/>
            </a:stretch>
          </a:blipFill>
        </p:spPr>
        <p:txBody>
          <a:bodyPr wrap="square" lIns="0" tIns="0" rIns="0" bIns="0" rtlCol="0"/>
          <a:lstStyle/>
          <a:p/>
        </p:txBody>
      </p:sp>
      <p:sp>
        <p:nvSpPr>
          <p:cNvPr id="84" name="object 84"/>
          <p:cNvSpPr/>
          <p:nvPr/>
        </p:nvSpPr>
        <p:spPr>
          <a:xfrm>
            <a:off x="2966631" y="9087167"/>
            <a:ext cx="12141" cy="15621"/>
          </a:xfrm>
          <a:prstGeom prst="rect">
            <a:avLst/>
          </a:prstGeom>
          <a:blipFill>
            <a:blip r:embed="rId52" cstate="print"/>
            <a:stretch>
              <a:fillRect/>
            </a:stretch>
          </a:blipFill>
        </p:spPr>
        <p:txBody>
          <a:bodyPr wrap="square" lIns="0" tIns="0" rIns="0" bIns="0" rtlCol="0"/>
          <a:lstStyle/>
          <a:p/>
        </p:txBody>
      </p:sp>
      <p:sp>
        <p:nvSpPr>
          <p:cNvPr id="85" name="object 85"/>
          <p:cNvSpPr/>
          <p:nvPr/>
        </p:nvSpPr>
        <p:spPr>
          <a:xfrm>
            <a:off x="2951149" y="9077998"/>
            <a:ext cx="12242" cy="15722"/>
          </a:xfrm>
          <a:prstGeom prst="rect">
            <a:avLst/>
          </a:prstGeom>
          <a:blipFill>
            <a:blip r:embed="rId53" cstate="print"/>
            <a:stretch>
              <a:fillRect/>
            </a:stretch>
          </a:blipFill>
        </p:spPr>
        <p:txBody>
          <a:bodyPr wrap="square" lIns="0" tIns="0" rIns="0" bIns="0" rtlCol="0"/>
          <a:lstStyle/>
          <a:p/>
        </p:txBody>
      </p:sp>
      <p:sp>
        <p:nvSpPr>
          <p:cNvPr id="86" name="object 86"/>
          <p:cNvSpPr/>
          <p:nvPr/>
        </p:nvSpPr>
        <p:spPr>
          <a:xfrm>
            <a:off x="3010239" y="9060669"/>
            <a:ext cx="4445" cy="4445"/>
          </a:xfrm>
          <a:custGeom>
            <a:avLst/>
            <a:gdLst/>
            <a:ahLst/>
            <a:cxnLst/>
            <a:rect l="l" t="t" r="r" b="b"/>
            <a:pathLst>
              <a:path w="4444" h="4445">
                <a:moveTo>
                  <a:pt x="1219" y="0"/>
                </a:moveTo>
                <a:lnTo>
                  <a:pt x="0" y="673"/>
                </a:lnTo>
                <a:lnTo>
                  <a:pt x="4216" y="4305"/>
                </a:lnTo>
                <a:lnTo>
                  <a:pt x="4203" y="2197"/>
                </a:lnTo>
                <a:lnTo>
                  <a:pt x="1219" y="0"/>
                </a:lnTo>
                <a:close/>
              </a:path>
            </a:pathLst>
          </a:custGeom>
          <a:solidFill>
            <a:srgbClr val="5C6B6E"/>
          </a:solidFill>
        </p:spPr>
        <p:txBody>
          <a:bodyPr wrap="square" lIns="0" tIns="0" rIns="0" bIns="0" rtlCol="0"/>
          <a:lstStyle/>
          <a:p/>
        </p:txBody>
      </p:sp>
      <p:sp>
        <p:nvSpPr>
          <p:cNvPr id="87" name="object 87"/>
          <p:cNvSpPr/>
          <p:nvPr/>
        </p:nvSpPr>
        <p:spPr>
          <a:xfrm>
            <a:off x="3013223" y="9037072"/>
            <a:ext cx="30480" cy="40005"/>
          </a:xfrm>
          <a:custGeom>
            <a:avLst/>
            <a:gdLst/>
            <a:ahLst/>
            <a:cxnLst/>
            <a:rect l="l" t="t" r="r" b="b"/>
            <a:pathLst>
              <a:path w="30480" h="40004">
                <a:moveTo>
                  <a:pt x="28994" y="0"/>
                </a:moveTo>
                <a:lnTo>
                  <a:pt x="13677" y="6159"/>
                </a:lnTo>
                <a:lnTo>
                  <a:pt x="13716" y="16078"/>
                </a:lnTo>
                <a:lnTo>
                  <a:pt x="0" y="22275"/>
                </a:lnTo>
                <a:lnTo>
                  <a:pt x="50" y="38315"/>
                </a:lnTo>
                <a:lnTo>
                  <a:pt x="1270" y="39763"/>
                </a:lnTo>
                <a:lnTo>
                  <a:pt x="15494" y="20688"/>
                </a:lnTo>
                <a:lnTo>
                  <a:pt x="30149" y="1409"/>
                </a:lnTo>
                <a:lnTo>
                  <a:pt x="28994" y="0"/>
                </a:lnTo>
                <a:close/>
              </a:path>
            </a:pathLst>
          </a:custGeom>
          <a:solidFill>
            <a:srgbClr val="88979C"/>
          </a:solidFill>
        </p:spPr>
        <p:txBody>
          <a:bodyPr wrap="square" lIns="0" tIns="0" rIns="0" bIns="0" rtlCol="0"/>
          <a:lstStyle/>
          <a:p/>
        </p:txBody>
      </p:sp>
      <p:sp>
        <p:nvSpPr>
          <p:cNvPr id="88" name="object 88"/>
          <p:cNvSpPr/>
          <p:nvPr/>
        </p:nvSpPr>
        <p:spPr>
          <a:xfrm>
            <a:off x="3014446" y="9038488"/>
            <a:ext cx="28994" cy="38341"/>
          </a:xfrm>
          <a:prstGeom prst="rect">
            <a:avLst/>
          </a:prstGeom>
          <a:blipFill>
            <a:blip r:embed="rId54" cstate="print"/>
            <a:stretch>
              <a:fillRect/>
            </a:stretch>
          </a:blipFill>
        </p:spPr>
        <p:txBody>
          <a:bodyPr wrap="square" lIns="0" tIns="0" rIns="0" bIns="0" rtlCol="0"/>
          <a:lstStyle/>
          <a:p/>
        </p:txBody>
      </p:sp>
      <p:sp>
        <p:nvSpPr>
          <p:cNvPr id="89" name="object 89"/>
          <p:cNvSpPr/>
          <p:nvPr/>
        </p:nvSpPr>
        <p:spPr>
          <a:xfrm>
            <a:off x="3010235" y="9061346"/>
            <a:ext cx="4445" cy="15875"/>
          </a:xfrm>
          <a:custGeom>
            <a:avLst/>
            <a:gdLst/>
            <a:ahLst/>
            <a:cxnLst/>
            <a:rect l="l" t="t" r="r" b="b"/>
            <a:pathLst>
              <a:path w="4444" h="15875">
                <a:moveTo>
                  <a:pt x="0" y="0"/>
                </a:moveTo>
                <a:lnTo>
                  <a:pt x="38" y="11861"/>
                </a:lnTo>
                <a:lnTo>
                  <a:pt x="4254" y="15481"/>
                </a:lnTo>
                <a:lnTo>
                  <a:pt x="4216" y="3632"/>
                </a:lnTo>
                <a:lnTo>
                  <a:pt x="0" y="0"/>
                </a:lnTo>
                <a:close/>
              </a:path>
            </a:pathLst>
          </a:custGeom>
          <a:solidFill>
            <a:srgbClr val="88979C"/>
          </a:solidFill>
        </p:spPr>
        <p:txBody>
          <a:bodyPr wrap="square" lIns="0" tIns="0" rIns="0" bIns="0" rtlCol="0"/>
          <a:lstStyle/>
          <a:p/>
        </p:txBody>
      </p:sp>
      <p:sp>
        <p:nvSpPr>
          <p:cNvPr id="90" name="object 90"/>
          <p:cNvSpPr/>
          <p:nvPr/>
        </p:nvSpPr>
        <p:spPr>
          <a:xfrm>
            <a:off x="3010335" y="9095433"/>
            <a:ext cx="4445" cy="4445"/>
          </a:xfrm>
          <a:custGeom>
            <a:avLst/>
            <a:gdLst/>
            <a:ahLst/>
            <a:cxnLst/>
            <a:rect l="l" t="t" r="r" b="b"/>
            <a:pathLst>
              <a:path w="4444" h="4445">
                <a:moveTo>
                  <a:pt x="1193" y="0"/>
                </a:moveTo>
                <a:lnTo>
                  <a:pt x="0" y="673"/>
                </a:lnTo>
                <a:lnTo>
                  <a:pt x="4216" y="4267"/>
                </a:lnTo>
                <a:lnTo>
                  <a:pt x="4203" y="2184"/>
                </a:lnTo>
                <a:lnTo>
                  <a:pt x="1193" y="0"/>
                </a:lnTo>
                <a:close/>
              </a:path>
            </a:pathLst>
          </a:custGeom>
          <a:solidFill>
            <a:srgbClr val="5C6B6E"/>
          </a:solidFill>
        </p:spPr>
        <p:txBody>
          <a:bodyPr wrap="square" lIns="0" tIns="0" rIns="0" bIns="0" rtlCol="0"/>
          <a:lstStyle/>
          <a:p/>
        </p:txBody>
      </p:sp>
      <p:sp>
        <p:nvSpPr>
          <p:cNvPr id="91" name="object 91"/>
          <p:cNvSpPr/>
          <p:nvPr/>
        </p:nvSpPr>
        <p:spPr>
          <a:xfrm>
            <a:off x="3013332" y="9071385"/>
            <a:ext cx="30480" cy="40640"/>
          </a:xfrm>
          <a:custGeom>
            <a:avLst/>
            <a:gdLst/>
            <a:ahLst/>
            <a:cxnLst/>
            <a:rect l="l" t="t" r="r" b="b"/>
            <a:pathLst>
              <a:path w="30480" h="40640">
                <a:moveTo>
                  <a:pt x="29019" y="0"/>
                </a:moveTo>
                <a:lnTo>
                  <a:pt x="13677" y="6375"/>
                </a:lnTo>
                <a:lnTo>
                  <a:pt x="13703" y="16319"/>
                </a:lnTo>
                <a:lnTo>
                  <a:pt x="0" y="22707"/>
                </a:lnTo>
                <a:lnTo>
                  <a:pt x="50" y="38798"/>
                </a:lnTo>
                <a:lnTo>
                  <a:pt x="1244" y="40233"/>
                </a:lnTo>
                <a:lnTo>
                  <a:pt x="15506" y="20942"/>
                </a:lnTo>
                <a:lnTo>
                  <a:pt x="30200" y="1422"/>
                </a:lnTo>
                <a:lnTo>
                  <a:pt x="29019" y="0"/>
                </a:lnTo>
                <a:close/>
              </a:path>
            </a:pathLst>
          </a:custGeom>
          <a:solidFill>
            <a:srgbClr val="88979C"/>
          </a:solidFill>
        </p:spPr>
        <p:txBody>
          <a:bodyPr wrap="square" lIns="0" tIns="0" rIns="0" bIns="0" rtlCol="0"/>
          <a:lstStyle/>
          <a:p/>
        </p:txBody>
      </p:sp>
      <p:sp>
        <p:nvSpPr>
          <p:cNvPr id="92" name="object 92"/>
          <p:cNvSpPr/>
          <p:nvPr/>
        </p:nvSpPr>
        <p:spPr>
          <a:xfrm>
            <a:off x="3014535" y="9072816"/>
            <a:ext cx="29044" cy="38798"/>
          </a:xfrm>
          <a:prstGeom prst="rect">
            <a:avLst/>
          </a:prstGeom>
          <a:blipFill>
            <a:blip r:embed="rId55" cstate="print"/>
            <a:stretch>
              <a:fillRect/>
            </a:stretch>
          </a:blipFill>
        </p:spPr>
        <p:txBody>
          <a:bodyPr wrap="square" lIns="0" tIns="0" rIns="0" bIns="0" rtlCol="0"/>
          <a:lstStyle/>
          <a:p/>
        </p:txBody>
      </p:sp>
      <p:sp>
        <p:nvSpPr>
          <p:cNvPr id="93" name="object 93"/>
          <p:cNvSpPr/>
          <p:nvPr/>
        </p:nvSpPr>
        <p:spPr>
          <a:xfrm>
            <a:off x="3010344" y="9096099"/>
            <a:ext cx="4445" cy="15875"/>
          </a:xfrm>
          <a:custGeom>
            <a:avLst/>
            <a:gdLst/>
            <a:ahLst/>
            <a:cxnLst/>
            <a:rect l="l" t="t" r="r" b="b"/>
            <a:pathLst>
              <a:path w="4444" h="15875">
                <a:moveTo>
                  <a:pt x="0" y="0"/>
                </a:moveTo>
                <a:lnTo>
                  <a:pt x="25" y="11925"/>
                </a:lnTo>
                <a:lnTo>
                  <a:pt x="4229" y="15519"/>
                </a:lnTo>
                <a:lnTo>
                  <a:pt x="4203" y="3606"/>
                </a:lnTo>
                <a:lnTo>
                  <a:pt x="0" y="0"/>
                </a:lnTo>
                <a:close/>
              </a:path>
            </a:pathLst>
          </a:custGeom>
          <a:solidFill>
            <a:srgbClr val="88979C"/>
          </a:solidFill>
        </p:spPr>
        <p:txBody>
          <a:bodyPr wrap="square" lIns="0" tIns="0" rIns="0" bIns="0" rtlCol="0"/>
          <a:lstStyle/>
          <a:p/>
        </p:txBody>
      </p:sp>
      <p:sp>
        <p:nvSpPr>
          <p:cNvPr id="94" name="object 94"/>
          <p:cNvSpPr/>
          <p:nvPr/>
        </p:nvSpPr>
        <p:spPr>
          <a:xfrm>
            <a:off x="3185311" y="9191184"/>
            <a:ext cx="635" cy="635"/>
          </a:xfrm>
          <a:custGeom>
            <a:avLst/>
            <a:gdLst/>
            <a:ahLst/>
            <a:cxnLst/>
            <a:rect l="l" t="t" r="r" b="b"/>
            <a:pathLst>
              <a:path w="635" h="634">
                <a:moveTo>
                  <a:pt x="139" y="0"/>
                </a:moveTo>
                <a:lnTo>
                  <a:pt x="0" y="50"/>
                </a:lnTo>
                <a:lnTo>
                  <a:pt x="139" y="50"/>
                </a:lnTo>
                <a:close/>
              </a:path>
            </a:pathLst>
          </a:custGeom>
          <a:solidFill>
            <a:srgbClr val="BACAD3"/>
          </a:solidFill>
        </p:spPr>
        <p:txBody>
          <a:bodyPr wrap="square" lIns="0" tIns="0" rIns="0" bIns="0" rtlCol="0"/>
          <a:lstStyle/>
          <a:p/>
        </p:txBody>
      </p:sp>
      <p:sp>
        <p:nvSpPr>
          <p:cNvPr id="95" name="object 95"/>
          <p:cNvSpPr/>
          <p:nvPr/>
        </p:nvSpPr>
        <p:spPr>
          <a:xfrm>
            <a:off x="3181602" y="9185368"/>
            <a:ext cx="8255" cy="10160"/>
          </a:xfrm>
          <a:custGeom>
            <a:avLst/>
            <a:gdLst/>
            <a:ahLst/>
            <a:cxnLst/>
            <a:rect l="l" t="t" r="r" b="b"/>
            <a:pathLst>
              <a:path w="8255" h="10159">
                <a:moveTo>
                  <a:pt x="3708" y="5818"/>
                </a:moveTo>
                <a:lnTo>
                  <a:pt x="2919" y="5828"/>
                </a:lnTo>
                <a:lnTo>
                  <a:pt x="3708" y="9715"/>
                </a:lnTo>
                <a:lnTo>
                  <a:pt x="7696" y="9715"/>
                </a:lnTo>
                <a:lnTo>
                  <a:pt x="7696" y="9410"/>
                </a:lnTo>
                <a:lnTo>
                  <a:pt x="5219" y="9410"/>
                </a:lnTo>
                <a:lnTo>
                  <a:pt x="3708" y="5867"/>
                </a:lnTo>
                <a:close/>
              </a:path>
              <a:path w="8255" h="10159">
                <a:moveTo>
                  <a:pt x="3848" y="5816"/>
                </a:moveTo>
                <a:lnTo>
                  <a:pt x="3708" y="5818"/>
                </a:lnTo>
                <a:lnTo>
                  <a:pt x="5219" y="9410"/>
                </a:lnTo>
                <a:lnTo>
                  <a:pt x="5346" y="9359"/>
                </a:lnTo>
                <a:lnTo>
                  <a:pt x="3869" y="5867"/>
                </a:lnTo>
                <a:close/>
              </a:path>
              <a:path w="8255" h="10159">
                <a:moveTo>
                  <a:pt x="7696" y="5867"/>
                </a:moveTo>
                <a:lnTo>
                  <a:pt x="3869" y="5867"/>
                </a:lnTo>
                <a:lnTo>
                  <a:pt x="5346" y="9359"/>
                </a:lnTo>
                <a:lnTo>
                  <a:pt x="5219" y="9410"/>
                </a:lnTo>
                <a:lnTo>
                  <a:pt x="7696" y="9410"/>
                </a:lnTo>
                <a:lnTo>
                  <a:pt x="7696" y="5867"/>
                </a:lnTo>
                <a:close/>
              </a:path>
              <a:path w="8255" h="10159">
                <a:moveTo>
                  <a:pt x="2919" y="5828"/>
                </a:moveTo>
                <a:lnTo>
                  <a:pt x="0" y="5867"/>
                </a:lnTo>
                <a:lnTo>
                  <a:pt x="2926" y="5867"/>
                </a:lnTo>
                <a:close/>
              </a:path>
              <a:path w="8255" h="10159">
                <a:moveTo>
                  <a:pt x="3869" y="5867"/>
                </a:moveTo>
                <a:close/>
              </a:path>
              <a:path w="8255" h="10159">
                <a:moveTo>
                  <a:pt x="7696" y="2019"/>
                </a:moveTo>
                <a:lnTo>
                  <a:pt x="3848" y="2019"/>
                </a:lnTo>
                <a:lnTo>
                  <a:pt x="3869" y="5867"/>
                </a:lnTo>
                <a:lnTo>
                  <a:pt x="7696" y="5816"/>
                </a:lnTo>
                <a:lnTo>
                  <a:pt x="7696" y="2019"/>
                </a:lnTo>
                <a:close/>
              </a:path>
              <a:path w="8255" h="10159">
                <a:moveTo>
                  <a:pt x="7696" y="0"/>
                </a:moveTo>
                <a:lnTo>
                  <a:pt x="2209" y="2336"/>
                </a:lnTo>
                <a:lnTo>
                  <a:pt x="2919" y="5828"/>
                </a:lnTo>
                <a:lnTo>
                  <a:pt x="3708" y="5818"/>
                </a:lnTo>
                <a:lnTo>
                  <a:pt x="3708" y="2019"/>
                </a:lnTo>
                <a:lnTo>
                  <a:pt x="7696" y="2019"/>
                </a:lnTo>
                <a:lnTo>
                  <a:pt x="7696" y="0"/>
                </a:lnTo>
                <a:close/>
              </a:path>
              <a:path w="8255" h="10159">
                <a:moveTo>
                  <a:pt x="3848" y="2019"/>
                </a:moveTo>
                <a:lnTo>
                  <a:pt x="3708" y="2019"/>
                </a:lnTo>
                <a:lnTo>
                  <a:pt x="3708" y="5818"/>
                </a:lnTo>
                <a:lnTo>
                  <a:pt x="3848" y="5816"/>
                </a:lnTo>
                <a:lnTo>
                  <a:pt x="3848" y="2019"/>
                </a:lnTo>
                <a:close/>
              </a:path>
            </a:pathLst>
          </a:custGeom>
          <a:solidFill>
            <a:srgbClr val="000000"/>
          </a:solidFill>
        </p:spPr>
        <p:txBody>
          <a:bodyPr wrap="square" lIns="0" tIns="0" rIns="0" bIns="0" rtlCol="0"/>
          <a:lstStyle/>
          <a:p/>
        </p:txBody>
      </p:sp>
      <p:sp>
        <p:nvSpPr>
          <p:cNvPr id="96" name="object 96"/>
          <p:cNvSpPr/>
          <p:nvPr/>
        </p:nvSpPr>
        <p:spPr>
          <a:xfrm>
            <a:off x="2996984" y="8919350"/>
            <a:ext cx="59372" cy="236626"/>
          </a:xfrm>
          <a:prstGeom prst="rect">
            <a:avLst/>
          </a:prstGeom>
          <a:blipFill>
            <a:blip r:embed="rId56" cstate="print"/>
            <a:stretch>
              <a:fillRect/>
            </a:stretch>
          </a:blipFill>
        </p:spPr>
        <p:txBody>
          <a:bodyPr wrap="square" lIns="0" tIns="0" rIns="0" bIns="0" rtlCol="0"/>
          <a:lstStyle/>
          <a:p/>
        </p:txBody>
      </p:sp>
      <p:sp>
        <p:nvSpPr>
          <p:cNvPr id="97" name="object 97"/>
          <p:cNvSpPr/>
          <p:nvPr/>
        </p:nvSpPr>
        <p:spPr>
          <a:xfrm>
            <a:off x="3055941" y="8928612"/>
            <a:ext cx="49530" cy="227965"/>
          </a:xfrm>
          <a:custGeom>
            <a:avLst/>
            <a:gdLst/>
            <a:ahLst/>
            <a:cxnLst/>
            <a:rect l="l" t="t" r="r" b="b"/>
            <a:pathLst>
              <a:path w="49530" h="227965">
                <a:moveTo>
                  <a:pt x="49250" y="0"/>
                </a:moveTo>
                <a:lnTo>
                  <a:pt x="419" y="26631"/>
                </a:lnTo>
                <a:lnTo>
                  <a:pt x="0" y="227368"/>
                </a:lnTo>
                <a:lnTo>
                  <a:pt x="48945" y="197459"/>
                </a:lnTo>
                <a:lnTo>
                  <a:pt x="49250" y="0"/>
                </a:lnTo>
                <a:close/>
              </a:path>
            </a:pathLst>
          </a:custGeom>
          <a:solidFill>
            <a:srgbClr val="2C4A57"/>
          </a:solidFill>
        </p:spPr>
        <p:txBody>
          <a:bodyPr wrap="square" lIns="0" tIns="0" rIns="0" bIns="0" rtlCol="0"/>
          <a:lstStyle/>
          <a:p/>
        </p:txBody>
      </p:sp>
      <p:sp>
        <p:nvSpPr>
          <p:cNvPr id="98" name="object 98"/>
          <p:cNvSpPr/>
          <p:nvPr/>
        </p:nvSpPr>
        <p:spPr>
          <a:xfrm>
            <a:off x="2997542" y="8893695"/>
            <a:ext cx="107657" cy="61544"/>
          </a:xfrm>
          <a:prstGeom prst="rect">
            <a:avLst/>
          </a:prstGeom>
          <a:blipFill>
            <a:blip r:embed="rId57" cstate="print"/>
            <a:stretch>
              <a:fillRect/>
            </a:stretch>
          </a:blipFill>
        </p:spPr>
        <p:txBody>
          <a:bodyPr wrap="square" lIns="0" tIns="0" rIns="0" bIns="0" rtlCol="0"/>
          <a:lstStyle/>
          <a:p/>
        </p:txBody>
      </p:sp>
      <p:sp>
        <p:nvSpPr>
          <p:cNvPr id="99" name="object 99"/>
          <p:cNvSpPr/>
          <p:nvPr/>
        </p:nvSpPr>
        <p:spPr>
          <a:xfrm>
            <a:off x="3001650" y="8896291"/>
            <a:ext cx="99695" cy="36830"/>
          </a:xfrm>
          <a:custGeom>
            <a:avLst/>
            <a:gdLst/>
            <a:ahLst/>
            <a:cxnLst/>
            <a:rect l="l" t="t" r="r" b="b"/>
            <a:pathLst>
              <a:path w="99694" h="36829">
                <a:moveTo>
                  <a:pt x="62358" y="9664"/>
                </a:moveTo>
                <a:lnTo>
                  <a:pt x="47269" y="9664"/>
                </a:lnTo>
                <a:lnTo>
                  <a:pt x="91097" y="36360"/>
                </a:lnTo>
                <a:lnTo>
                  <a:pt x="99085" y="32092"/>
                </a:lnTo>
                <a:lnTo>
                  <a:pt x="62358" y="9664"/>
                </a:lnTo>
                <a:close/>
              </a:path>
              <a:path w="99694" h="36829">
                <a:moveTo>
                  <a:pt x="46532" y="0"/>
                </a:moveTo>
                <a:lnTo>
                  <a:pt x="0" y="23266"/>
                </a:lnTo>
                <a:lnTo>
                  <a:pt x="9067" y="28803"/>
                </a:lnTo>
                <a:lnTo>
                  <a:pt x="47269" y="9664"/>
                </a:lnTo>
                <a:lnTo>
                  <a:pt x="62358" y="9664"/>
                </a:lnTo>
                <a:lnTo>
                  <a:pt x="46532" y="0"/>
                </a:lnTo>
                <a:close/>
              </a:path>
            </a:pathLst>
          </a:custGeom>
          <a:solidFill>
            <a:srgbClr val="476979"/>
          </a:solidFill>
        </p:spPr>
        <p:txBody>
          <a:bodyPr wrap="square" lIns="0" tIns="0" rIns="0" bIns="0" rtlCol="0"/>
          <a:lstStyle/>
          <a:p/>
        </p:txBody>
      </p:sp>
      <p:sp>
        <p:nvSpPr>
          <p:cNvPr id="100" name="object 100"/>
          <p:cNvSpPr/>
          <p:nvPr/>
        </p:nvSpPr>
        <p:spPr>
          <a:xfrm>
            <a:off x="3010712" y="8905951"/>
            <a:ext cx="82029" cy="46634"/>
          </a:xfrm>
          <a:prstGeom prst="rect">
            <a:avLst/>
          </a:prstGeom>
          <a:blipFill>
            <a:blip r:embed="rId58" cstate="print"/>
            <a:stretch>
              <a:fillRect/>
            </a:stretch>
          </a:blipFill>
        </p:spPr>
        <p:txBody>
          <a:bodyPr wrap="square" lIns="0" tIns="0" rIns="0" bIns="0" rtlCol="0"/>
          <a:lstStyle/>
          <a:p/>
        </p:txBody>
      </p:sp>
      <p:sp>
        <p:nvSpPr>
          <p:cNvPr id="101" name="object 101"/>
          <p:cNvSpPr/>
          <p:nvPr/>
        </p:nvSpPr>
        <p:spPr>
          <a:xfrm>
            <a:off x="3066334" y="8979072"/>
            <a:ext cx="4445" cy="4445"/>
          </a:xfrm>
          <a:custGeom>
            <a:avLst/>
            <a:gdLst/>
            <a:ahLst/>
            <a:cxnLst/>
            <a:rect l="l" t="t" r="r" b="b"/>
            <a:pathLst>
              <a:path w="4444" h="4445">
                <a:moveTo>
                  <a:pt x="1193" y="0"/>
                </a:moveTo>
                <a:lnTo>
                  <a:pt x="0" y="647"/>
                </a:lnTo>
                <a:lnTo>
                  <a:pt x="4203" y="4292"/>
                </a:lnTo>
                <a:lnTo>
                  <a:pt x="4216" y="2209"/>
                </a:lnTo>
                <a:lnTo>
                  <a:pt x="1193" y="0"/>
                </a:lnTo>
                <a:close/>
              </a:path>
            </a:pathLst>
          </a:custGeom>
          <a:solidFill>
            <a:srgbClr val="365563"/>
          </a:solidFill>
        </p:spPr>
        <p:txBody>
          <a:bodyPr wrap="square" lIns="0" tIns="0" rIns="0" bIns="0" rtlCol="0"/>
          <a:lstStyle/>
          <a:p/>
        </p:txBody>
      </p:sp>
      <p:sp>
        <p:nvSpPr>
          <p:cNvPr id="102" name="object 102"/>
          <p:cNvSpPr/>
          <p:nvPr/>
        </p:nvSpPr>
        <p:spPr>
          <a:xfrm>
            <a:off x="3069309" y="8955234"/>
            <a:ext cx="31115" cy="40005"/>
          </a:xfrm>
          <a:custGeom>
            <a:avLst/>
            <a:gdLst/>
            <a:ahLst/>
            <a:cxnLst/>
            <a:rect l="l" t="t" r="r" b="b"/>
            <a:pathLst>
              <a:path w="31114" h="40004">
                <a:moveTo>
                  <a:pt x="29438" y="0"/>
                </a:moveTo>
                <a:lnTo>
                  <a:pt x="13868" y="6324"/>
                </a:lnTo>
                <a:lnTo>
                  <a:pt x="13855" y="16243"/>
                </a:lnTo>
                <a:lnTo>
                  <a:pt x="38" y="22517"/>
                </a:lnTo>
                <a:lnTo>
                  <a:pt x="0" y="38569"/>
                </a:lnTo>
                <a:lnTo>
                  <a:pt x="1193" y="39992"/>
                </a:lnTo>
                <a:lnTo>
                  <a:pt x="15646" y="20904"/>
                </a:lnTo>
                <a:lnTo>
                  <a:pt x="30619" y="1447"/>
                </a:lnTo>
                <a:lnTo>
                  <a:pt x="29438" y="0"/>
                </a:lnTo>
                <a:close/>
              </a:path>
            </a:pathLst>
          </a:custGeom>
          <a:solidFill>
            <a:srgbClr val="47626F"/>
          </a:solidFill>
        </p:spPr>
        <p:txBody>
          <a:bodyPr wrap="square" lIns="0" tIns="0" rIns="0" bIns="0" rtlCol="0"/>
          <a:lstStyle/>
          <a:p/>
        </p:txBody>
      </p:sp>
      <p:sp>
        <p:nvSpPr>
          <p:cNvPr id="103" name="object 103"/>
          <p:cNvSpPr/>
          <p:nvPr/>
        </p:nvSpPr>
        <p:spPr>
          <a:xfrm>
            <a:off x="3070503" y="8956670"/>
            <a:ext cx="29845" cy="38735"/>
          </a:xfrm>
          <a:custGeom>
            <a:avLst/>
            <a:gdLst/>
            <a:ahLst/>
            <a:cxnLst/>
            <a:rect l="l" t="t" r="r" b="b"/>
            <a:pathLst>
              <a:path w="29844" h="38734">
                <a:moveTo>
                  <a:pt x="29425" y="0"/>
                </a:moveTo>
                <a:lnTo>
                  <a:pt x="13868" y="6311"/>
                </a:lnTo>
                <a:lnTo>
                  <a:pt x="13855" y="16256"/>
                </a:lnTo>
                <a:lnTo>
                  <a:pt x="50" y="22517"/>
                </a:lnTo>
                <a:lnTo>
                  <a:pt x="0" y="38557"/>
                </a:lnTo>
                <a:lnTo>
                  <a:pt x="15621" y="30746"/>
                </a:lnTo>
                <a:lnTo>
                  <a:pt x="15646" y="20916"/>
                </a:lnTo>
                <a:lnTo>
                  <a:pt x="29400" y="15278"/>
                </a:lnTo>
                <a:lnTo>
                  <a:pt x="29425" y="0"/>
                </a:lnTo>
                <a:close/>
              </a:path>
            </a:pathLst>
          </a:custGeom>
          <a:solidFill>
            <a:srgbClr val="7E9BAA"/>
          </a:solidFill>
        </p:spPr>
        <p:txBody>
          <a:bodyPr wrap="square" lIns="0" tIns="0" rIns="0" bIns="0" rtlCol="0"/>
          <a:lstStyle/>
          <a:p/>
        </p:txBody>
      </p:sp>
      <p:sp>
        <p:nvSpPr>
          <p:cNvPr id="104" name="object 104"/>
          <p:cNvSpPr/>
          <p:nvPr/>
        </p:nvSpPr>
        <p:spPr>
          <a:xfrm>
            <a:off x="3066314" y="8979730"/>
            <a:ext cx="4445" cy="15875"/>
          </a:xfrm>
          <a:custGeom>
            <a:avLst/>
            <a:gdLst/>
            <a:ahLst/>
            <a:cxnLst/>
            <a:rect l="l" t="t" r="r" b="b"/>
            <a:pathLst>
              <a:path w="4444" h="15875">
                <a:moveTo>
                  <a:pt x="12" y="0"/>
                </a:moveTo>
                <a:lnTo>
                  <a:pt x="0" y="11861"/>
                </a:lnTo>
                <a:lnTo>
                  <a:pt x="4190" y="15493"/>
                </a:lnTo>
                <a:lnTo>
                  <a:pt x="4229" y="3632"/>
                </a:lnTo>
                <a:lnTo>
                  <a:pt x="12" y="0"/>
                </a:lnTo>
                <a:close/>
              </a:path>
            </a:pathLst>
          </a:custGeom>
          <a:solidFill>
            <a:srgbClr val="47626F"/>
          </a:solidFill>
        </p:spPr>
        <p:txBody>
          <a:bodyPr wrap="square" lIns="0" tIns="0" rIns="0" bIns="0" rtlCol="0"/>
          <a:lstStyle/>
          <a:p/>
        </p:txBody>
      </p:sp>
      <p:sp>
        <p:nvSpPr>
          <p:cNvPr id="105" name="object 105"/>
          <p:cNvSpPr/>
          <p:nvPr/>
        </p:nvSpPr>
        <p:spPr>
          <a:xfrm>
            <a:off x="3066262" y="9013831"/>
            <a:ext cx="4445" cy="4445"/>
          </a:xfrm>
          <a:custGeom>
            <a:avLst/>
            <a:gdLst/>
            <a:ahLst/>
            <a:cxnLst/>
            <a:rect l="l" t="t" r="r" b="b"/>
            <a:pathLst>
              <a:path w="4444" h="4445">
                <a:moveTo>
                  <a:pt x="1193" y="0"/>
                </a:moveTo>
                <a:lnTo>
                  <a:pt x="0" y="647"/>
                </a:lnTo>
                <a:lnTo>
                  <a:pt x="4203" y="4267"/>
                </a:lnTo>
                <a:lnTo>
                  <a:pt x="4203" y="2171"/>
                </a:lnTo>
                <a:lnTo>
                  <a:pt x="1193" y="0"/>
                </a:lnTo>
                <a:close/>
              </a:path>
            </a:pathLst>
          </a:custGeom>
          <a:solidFill>
            <a:srgbClr val="365563"/>
          </a:solidFill>
        </p:spPr>
        <p:txBody>
          <a:bodyPr wrap="square" lIns="0" tIns="0" rIns="0" bIns="0" rtlCol="0"/>
          <a:lstStyle/>
          <a:p/>
        </p:txBody>
      </p:sp>
      <p:sp>
        <p:nvSpPr>
          <p:cNvPr id="106" name="object 106"/>
          <p:cNvSpPr/>
          <p:nvPr/>
        </p:nvSpPr>
        <p:spPr>
          <a:xfrm>
            <a:off x="3069248" y="8989794"/>
            <a:ext cx="31115" cy="40640"/>
          </a:xfrm>
          <a:custGeom>
            <a:avLst/>
            <a:gdLst/>
            <a:ahLst/>
            <a:cxnLst/>
            <a:rect l="l" t="t" r="r" b="b"/>
            <a:pathLst>
              <a:path w="31114" h="40640">
                <a:moveTo>
                  <a:pt x="29425" y="0"/>
                </a:moveTo>
                <a:lnTo>
                  <a:pt x="13868" y="6400"/>
                </a:lnTo>
                <a:lnTo>
                  <a:pt x="13868" y="16344"/>
                </a:lnTo>
                <a:lnTo>
                  <a:pt x="38" y="22669"/>
                </a:lnTo>
                <a:lnTo>
                  <a:pt x="0" y="38735"/>
                </a:lnTo>
                <a:lnTo>
                  <a:pt x="1193" y="40170"/>
                </a:lnTo>
                <a:lnTo>
                  <a:pt x="15633" y="21005"/>
                </a:lnTo>
                <a:lnTo>
                  <a:pt x="30632" y="1447"/>
                </a:lnTo>
                <a:lnTo>
                  <a:pt x="29425" y="0"/>
                </a:lnTo>
                <a:close/>
              </a:path>
            </a:pathLst>
          </a:custGeom>
          <a:solidFill>
            <a:srgbClr val="47626F"/>
          </a:solidFill>
        </p:spPr>
        <p:txBody>
          <a:bodyPr wrap="square" lIns="0" tIns="0" rIns="0" bIns="0" rtlCol="0"/>
          <a:lstStyle/>
          <a:p/>
        </p:txBody>
      </p:sp>
      <p:sp>
        <p:nvSpPr>
          <p:cNvPr id="107" name="object 107"/>
          <p:cNvSpPr/>
          <p:nvPr/>
        </p:nvSpPr>
        <p:spPr>
          <a:xfrm>
            <a:off x="3070445" y="8991244"/>
            <a:ext cx="29845" cy="38735"/>
          </a:xfrm>
          <a:custGeom>
            <a:avLst/>
            <a:gdLst/>
            <a:ahLst/>
            <a:cxnLst/>
            <a:rect l="l" t="t" r="r" b="b"/>
            <a:pathLst>
              <a:path w="29844" h="38734">
                <a:moveTo>
                  <a:pt x="29425" y="0"/>
                </a:moveTo>
                <a:lnTo>
                  <a:pt x="13868" y="6388"/>
                </a:lnTo>
                <a:lnTo>
                  <a:pt x="13855" y="16319"/>
                </a:lnTo>
                <a:lnTo>
                  <a:pt x="25" y="22669"/>
                </a:lnTo>
                <a:lnTo>
                  <a:pt x="0" y="38709"/>
                </a:lnTo>
                <a:lnTo>
                  <a:pt x="15621" y="30835"/>
                </a:lnTo>
                <a:lnTo>
                  <a:pt x="15633" y="20980"/>
                </a:lnTo>
                <a:lnTo>
                  <a:pt x="29400" y="15265"/>
                </a:lnTo>
                <a:lnTo>
                  <a:pt x="29425" y="0"/>
                </a:lnTo>
                <a:close/>
              </a:path>
            </a:pathLst>
          </a:custGeom>
          <a:solidFill>
            <a:srgbClr val="7E9BAA"/>
          </a:solidFill>
        </p:spPr>
        <p:txBody>
          <a:bodyPr wrap="square" lIns="0" tIns="0" rIns="0" bIns="0" rtlCol="0"/>
          <a:lstStyle/>
          <a:p/>
        </p:txBody>
      </p:sp>
      <p:sp>
        <p:nvSpPr>
          <p:cNvPr id="108" name="object 108"/>
          <p:cNvSpPr/>
          <p:nvPr/>
        </p:nvSpPr>
        <p:spPr>
          <a:xfrm>
            <a:off x="3066237" y="9014479"/>
            <a:ext cx="4445" cy="15875"/>
          </a:xfrm>
          <a:custGeom>
            <a:avLst/>
            <a:gdLst/>
            <a:ahLst/>
            <a:cxnLst/>
            <a:rect l="l" t="t" r="r" b="b"/>
            <a:pathLst>
              <a:path w="4444" h="15875">
                <a:moveTo>
                  <a:pt x="25" y="0"/>
                </a:moveTo>
                <a:lnTo>
                  <a:pt x="0" y="11849"/>
                </a:lnTo>
                <a:lnTo>
                  <a:pt x="4203" y="15481"/>
                </a:lnTo>
                <a:lnTo>
                  <a:pt x="4229" y="3619"/>
                </a:lnTo>
                <a:lnTo>
                  <a:pt x="25" y="0"/>
                </a:lnTo>
                <a:close/>
              </a:path>
            </a:pathLst>
          </a:custGeom>
          <a:solidFill>
            <a:srgbClr val="47626F"/>
          </a:solidFill>
        </p:spPr>
        <p:txBody>
          <a:bodyPr wrap="square" lIns="0" tIns="0" rIns="0" bIns="0" rtlCol="0"/>
          <a:lstStyle/>
          <a:p/>
        </p:txBody>
      </p:sp>
      <p:sp>
        <p:nvSpPr>
          <p:cNvPr id="109" name="object 109"/>
          <p:cNvSpPr/>
          <p:nvPr/>
        </p:nvSpPr>
        <p:spPr>
          <a:xfrm>
            <a:off x="3066181" y="9050766"/>
            <a:ext cx="4445" cy="4445"/>
          </a:xfrm>
          <a:custGeom>
            <a:avLst/>
            <a:gdLst/>
            <a:ahLst/>
            <a:cxnLst/>
            <a:rect l="l" t="t" r="r" b="b"/>
            <a:pathLst>
              <a:path w="4444" h="4445">
                <a:moveTo>
                  <a:pt x="1193" y="0"/>
                </a:moveTo>
                <a:lnTo>
                  <a:pt x="0" y="660"/>
                </a:lnTo>
                <a:lnTo>
                  <a:pt x="4216" y="4267"/>
                </a:lnTo>
                <a:lnTo>
                  <a:pt x="4216" y="2184"/>
                </a:lnTo>
                <a:lnTo>
                  <a:pt x="1193" y="0"/>
                </a:lnTo>
                <a:close/>
              </a:path>
            </a:pathLst>
          </a:custGeom>
          <a:solidFill>
            <a:srgbClr val="365563"/>
          </a:solidFill>
        </p:spPr>
        <p:txBody>
          <a:bodyPr wrap="square" lIns="0" tIns="0" rIns="0" bIns="0" rtlCol="0"/>
          <a:lstStyle/>
          <a:p/>
        </p:txBody>
      </p:sp>
      <p:sp>
        <p:nvSpPr>
          <p:cNvPr id="110" name="object 110"/>
          <p:cNvSpPr/>
          <p:nvPr/>
        </p:nvSpPr>
        <p:spPr>
          <a:xfrm>
            <a:off x="3069176" y="9026566"/>
            <a:ext cx="31115" cy="40640"/>
          </a:xfrm>
          <a:custGeom>
            <a:avLst/>
            <a:gdLst/>
            <a:ahLst/>
            <a:cxnLst/>
            <a:rect l="l" t="t" r="r" b="b"/>
            <a:pathLst>
              <a:path w="31114" h="40640">
                <a:moveTo>
                  <a:pt x="29438" y="0"/>
                </a:moveTo>
                <a:lnTo>
                  <a:pt x="13881" y="6502"/>
                </a:lnTo>
                <a:lnTo>
                  <a:pt x="13855" y="16446"/>
                </a:lnTo>
                <a:lnTo>
                  <a:pt x="25" y="22860"/>
                </a:lnTo>
                <a:lnTo>
                  <a:pt x="0" y="38912"/>
                </a:lnTo>
                <a:lnTo>
                  <a:pt x="1181" y="40360"/>
                </a:lnTo>
                <a:lnTo>
                  <a:pt x="15633" y="21082"/>
                </a:lnTo>
                <a:lnTo>
                  <a:pt x="30632" y="1435"/>
                </a:lnTo>
                <a:lnTo>
                  <a:pt x="29438" y="0"/>
                </a:lnTo>
                <a:close/>
              </a:path>
            </a:pathLst>
          </a:custGeom>
          <a:solidFill>
            <a:srgbClr val="47626F"/>
          </a:solidFill>
        </p:spPr>
        <p:txBody>
          <a:bodyPr wrap="square" lIns="0" tIns="0" rIns="0" bIns="0" rtlCol="0"/>
          <a:lstStyle/>
          <a:p/>
        </p:txBody>
      </p:sp>
      <p:sp>
        <p:nvSpPr>
          <p:cNvPr id="111" name="object 111"/>
          <p:cNvSpPr/>
          <p:nvPr/>
        </p:nvSpPr>
        <p:spPr>
          <a:xfrm>
            <a:off x="3070357" y="9027998"/>
            <a:ext cx="29845" cy="39370"/>
          </a:xfrm>
          <a:custGeom>
            <a:avLst/>
            <a:gdLst/>
            <a:ahLst/>
            <a:cxnLst/>
            <a:rect l="l" t="t" r="r" b="b"/>
            <a:pathLst>
              <a:path w="29844" h="39370">
                <a:moveTo>
                  <a:pt x="29451" y="0"/>
                </a:moveTo>
                <a:lnTo>
                  <a:pt x="13881" y="6502"/>
                </a:lnTo>
                <a:lnTo>
                  <a:pt x="13868" y="16446"/>
                </a:lnTo>
                <a:lnTo>
                  <a:pt x="38" y="22834"/>
                </a:lnTo>
                <a:lnTo>
                  <a:pt x="0" y="38925"/>
                </a:lnTo>
                <a:lnTo>
                  <a:pt x="15633" y="30962"/>
                </a:lnTo>
                <a:lnTo>
                  <a:pt x="15671" y="21056"/>
                </a:lnTo>
                <a:lnTo>
                  <a:pt x="29438" y="15303"/>
                </a:lnTo>
                <a:lnTo>
                  <a:pt x="29451" y="0"/>
                </a:lnTo>
                <a:close/>
              </a:path>
            </a:pathLst>
          </a:custGeom>
          <a:solidFill>
            <a:srgbClr val="7E9BAA"/>
          </a:solidFill>
        </p:spPr>
        <p:txBody>
          <a:bodyPr wrap="square" lIns="0" tIns="0" rIns="0" bIns="0" rtlCol="0"/>
          <a:lstStyle/>
          <a:p/>
        </p:txBody>
      </p:sp>
      <p:sp>
        <p:nvSpPr>
          <p:cNvPr id="112" name="object 112"/>
          <p:cNvSpPr/>
          <p:nvPr/>
        </p:nvSpPr>
        <p:spPr>
          <a:xfrm>
            <a:off x="3066168" y="9051423"/>
            <a:ext cx="4445" cy="15875"/>
          </a:xfrm>
          <a:custGeom>
            <a:avLst/>
            <a:gdLst/>
            <a:ahLst/>
            <a:cxnLst/>
            <a:rect l="l" t="t" r="r" b="b"/>
            <a:pathLst>
              <a:path w="4444" h="15875">
                <a:moveTo>
                  <a:pt x="12" y="0"/>
                </a:moveTo>
                <a:lnTo>
                  <a:pt x="0" y="11899"/>
                </a:lnTo>
                <a:lnTo>
                  <a:pt x="4190" y="15506"/>
                </a:lnTo>
                <a:lnTo>
                  <a:pt x="4229" y="3606"/>
                </a:lnTo>
                <a:lnTo>
                  <a:pt x="12" y="0"/>
                </a:lnTo>
                <a:close/>
              </a:path>
            </a:pathLst>
          </a:custGeom>
          <a:solidFill>
            <a:srgbClr val="47626F"/>
          </a:solidFill>
        </p:spPr>
        <p:txBody>
          <a:bodyPr wrap="square" lIns="0" tIns="0" rIns="0" bIns="0" rtlCol="0"/>
          <a:lstStyle/>
          <a:p/>
        </p:txBody>
      </p:sp>
      <p:sp>
        <p:nvSpPr>
          <p:cNvPr id="113" name="object 113"/>
          <p:cNvSpPr/>
          <p:nvPr/>
        </p:nvSpPr>
        <p:spPr>
          <a:xfrm>
            <a:off x="3038741" y="9006294"/>
            <a:ext cx="7785" cy="24853"/>
          </a:xfrm>
          <a:prstGeom prst="rect">
            <a:avLst/>
          </a:prstGeom>
          <a:blipFill>
            <a:blip r:embed="rId59" cstate="print"/>
            <a:stretch>
              <a:fillRect/>
            </a:stretch>
          </a:blipFill>
        </p:spPr>
        <p:txBody>
          <a:bodyPr wrap="square" lIns="0" tIns="0" rIns="0" bIns="0" rtlCol="0"/>
          <a:lstStyle/>
          <a:p/>
        </p:txBody>
      </p:sp>
      <p:sp>
        <p:nvSpPr>
          <p:cNvPr id="114" name="object 114"/>
          <p:cNvSpPr/>
          <p:nvPr/>
        </p:nvSpPr>
        <p:spPr>
          <a:xfrm>
            <a:off x="3030994" y="9001824"/>
            <a:ext cx="6883" cy="24053"/>
          </a:xfrm>
          <a:prstGeom prst="rect">
            <a:avLst/>
          </a:prstGeom>
          <a:blipFill>
            <a:blip r:embed="rId60" cstate="print"/>
            <a:stretch>
              <a:fillRect/>
            </a:stretch>
          </a:blipFill>
        </p:spPr>
        <p:txBody>
          <a:bodyPr wrap="square" lIns="0" tIns="0" rIns="0" bIns="0" rtlCol="0"/>
          <a:lstStyle/>
          <a:p/>
        </p:txBody>
      </p:sp>
      <p:sp>
        <p:nvSpPr>
          <p:cNvPr id="115" name="object 115"/>
          <p:cNvSpPr/>
          <p:nvPr/>
        </p:nvSpPr>
        <p:spPr>
          <a:xfrm>
            <a:off x="3030414" y="9000738"/>
            <a:ext cx="17145" cy="31750"/>
          </a:xfrm>
          <a:custGeom>
            <a:avLst/>
            <a:gdLst/>
            <a:ahLst/>
            <a:cxnLst/>
            <a:rect l="l" t="t" r="r" b="b"/>
            <a:pathLst>
              <a:path w="17144" h="31750">
                <a:moveTo>
                  <a:pt x="63" y="0"/>
                </a:moveTo>
                <a:lnTo>
                  <a:pt x="0" y="21374"/>
                </a:lnTo>
                <a:lnTo>
                  <a:pt x="16611" y="31483"/>
                </a:lnTo>
                <a:lnTo>
                  <a:pt x="16614" y="30416"/>
                </a:lnTo>
                <a:lnTo>
                  <a:pt x="16052" y="30416"/>
                </a:lnTo>
                <a:lnTo>
                  <a:pt x="584" y="20980"/>
                </a:lnTo>
                <a:lnTo>
                  <a:pt x="634" y="1079"/>
                </a:lnTo>
                <a:lnTo>
                  <a:pt x="1926" y="1079"/>
                </a:lnTo>
                <a:lnTo>
                  <a:pt x="63" y="0"/>
                </a:lnTo>
                <a:close/>
              </a:path>
              <a:path w="17144" h="31750">
                <a:moveTo>
                  <a:pt x="1926" y="1079"/>
                </a:moveTo>
                <a:lnTo>
                  <a:pt x="634" y="1079"/>
                </a:lnTo>
                <a:lnTo>
                  <a:pt x="16116" y="10058"/>
                </a:lnTo>
                <a:lnTo>
                  <a:pt x="16052" y="30416"/>
                </a:lnTo>
                <a:lnTo>
                  <a:pt x="16614" y="30416"/>
                </a:lnTo>
                <a:lnTo>
                  <a:pt x="16675" y="9626"/>
                </a:lnTo>
                <a:lnTo>
                  <a:pt x="1926" y="1079"/>
                </a:lnTo>
                <a:close/>
              </a:path>
              <a:path w="17144" h="31750">
                <a:moveTo>
                  <a:pt x="7454" y="5054"/>
                </a:moveTo>
                <a:lnTo>
                  <a:pt x="7412" y="25145"/>
                </a:lnTo>
                <a:lnTo>
                  <a:pt x="8331" y="25692"/>
                </a:lnTo>
                <a:lnTo>
                  <a:pt x="8260" y="5501"/>
                </a:lnTo>
                <a:lnTo>
                  <a:pt x="7454" y="5054"/>
                </a:lnTo>
                <a:close/>
              </a:path>
            </a:pathLst>
          </a:custGeom>
          <a:solidFill>
            <a:srgbClr val="567483"/>
          </a:solidFill>
        </p:spPr>
        <p:txBody>
          <a:bodyPr wrap="square" lIns="0" tIns="0" rIns="0" bIns="0" rtlCol="0"/>
          <a:lstStyle/>
          <a:p/>
        </p:txBody>
      </p:sp>
      <p:sp>
        <p:nvSpPr>
          <p:cNvPr id="116" name="object 116"/>
          <p:cNvSpPr/>
          <p:nvPr/>
        </p:nvSpPr>
        <p:spPr>
          <a:xfrm>
            <a:off x="3012173" y="8989580"/>
            <a:ext cx="7823" cy="24917"/>
          </a:xfrm>
          <a:prstGeom prst="rect">
            <a:avLst/>
          </a:prstGeom>
          <a:blipFill>
            <a:blip r:embed="rId61" cstate="print"/>
            <a:stretch>
              <a:fillRect/>
            </a:stretch>
          </a:blipFill>
        </p:spPr>
        <p:txBody>
          <a:bodyPr wrap="square" lIns="0" tIns="0" rIns="0" bIns="0" rtlCol="0"/>
          <a:lstStyle/>
          <a:p/>
        </p:txBody>
      </p:sp>
      <p:sp>
        <p:nvSpPr>
          <p:cNvPr id="117" name="object 117"/>
          <p:cNvSpPr/>
          <p:nvPr/>
        </p:nvSpPr>
        <p:spPr>
          <a:xfrm>
            <a:off x="3004375" y="8985034"/>
            <a:ext cx="6908" cy="24168"/>
          </a:xfrm>
          <a:prstGeom prst="rect">
            <a:avLst/>
          </a:prstGeom>
          <a:blipFill>
            <a:blip r:embed="rId62" cstate="print"/>
            <a:stretch>
              <a:fillRect/>
            </a:stretch>
          </a:blipFill>
        </p:spPr>
        <p:txBody>
          <a:bodyPr wrap="square" lIns="0" tIns="0" rIns="0" bIns="0" rtlCol="0"/>
          <a:lstStyle/>
          <a:p/>
        </p:txBody>
      </p:sp>
      <p:sp>
        <p:nvSpPr>
          <p:cNvPr id="118" name="object 118"/>
          <p:cNvSpPr/>
          <p:nvPr/>
        </p:nvSpPr>
        <p:spPr>
          <a:xfrm>
            <a:off x="3003790" y="8983956"/>
            <a:ext cx="17145" cy="31750"/>
          </a:xfrm>
          <a:custGeom>
            <a:avLst/>
            <a:gdLst/>
            <a:ahLst/>
            <a:cxnLst/>
            <a:rect l="l" t="t" r="r" b="b"/>
            <a:pathLst>
              <a:path w="17144" h="31750">
                <a:moveTo>
                  <a:pt x="50" y="0"/>
                </a:moveTo>
                <a:lnTo>
                  <a:pt x="0" y="21450"/>
                </a:lnTo>
                <a:lnTo>
                  <a:pt x="16738" y="31635"/>
                </a:lnTo>
                <a:lnTo>
                  <a:pt x="16741" y="30543"/>
                </a:lnTo>
                <a:lnTo>
                  <a:pt x="16167" y="30543"/>
                </a:lnTo>
                <a:lnTo>
                  <a:pt x="7442" y="25247"/>
                </a:lnTo>
                <a:lnTo>
                  <a:pt x="584" y="21056"/>
                </a:lnTo>
                <a:lnTo>
                  <a:pt x="647" y="1066"/>
                </a:lnTo>
                <a:lnTo>
                  <a:pt x="1894" y="1066"/>
                </a:lnTo>
                <a:lnTo>
                  <a:pt x="50" y="0"/>
                </a:lnTo>
                <a:close/>
              </a:path>
              <a:path w="17144" h="31750">
                <a:moveTo>
                  <a:pt x="1894" y="1066"/>
                </a:moveTo>
                <a:lnTo>
                  <a:pt x="647" y="1066"/>
                </a:lnTo>
                <a:lnTo>
                  <a:pt x="16217" y="10134"/>
                </a:lnTo>
                <a:lnTo>
                  <a:pt x="16167" y="30543"/>
                </a:lnTo>
                <a:lnTo>
                  <a:pt x="16741" y="30543"/>
                </a:lnTo>
                <a:lnTo>
                  <a:pt x="16802" y="9690"/>
                </a:lnTo>
                <a:lnTo>
                  <a:pt x="1894" y="1066"/>
                </a:lnTo>
                <a:close/>
              </a:path>
              <a:path w="17144" h="31750">
                <a:moveTo>
                  <a:pt x="7442" y="25231"/>
                </a:moveTo>
                <a:lnTo>
                  <a:pt x="8382" y="25806"/>
                </a:lnTo>
                <a:lnTo>
                  <a:pt x="7442" y="25231"/>
                </a:lnTo>
                <a:close/>
              </a:path>
              <a:path w="17144" h="31750">
                <a:moveTo>
                  <a:pt x="7493" y="5067"/>
                </a:moveTo>
                <a:lnTo>
                  <a:pt x="7468" y="25247"/>
                </a:lnTo>
                <a:lnTo>
                  <a:pt x="8382" y="25803"/>
                </a:lnTo>
                <a:lnTo>
                  <a:pt x="8445" y="5613"/>
                </a:lnTo>
                <a:lnTo>
                  <a:pt x="7493" y="5067"/>
                </a:lnTo>
                <a:close/>
              </a:path>
            </a:pathLst>
          </a:custGeom>
          <a:solidFill>
            <a:srgbClr val="567483"/>
          </a:solidFill>
        </p:spPr>
        <p:txBody>
          <a:bodyPr wrap="square" lIns="0" tIns="0" rIns="0" bIns="0" rtlCol="0"/>
          <a:lstStyle/>
          <a:p/>
        </p:txBody>
      </p:sp>
      <p:sp>
        <p:nvSpPr>
          <p:cNvPr id="119" name="object 119"/>
          <p:cNvSpPr/>
          <p:nvPr/>
        </p:nvSpPr>
        <p:spPr>
          <a:xfrm>
            <a:off x="3038665" y="9038552"/>
            <a:ext cx="7772" cy="24828"/>
          </a:xfrm>
          <a:prstGeom prst="rect">
            <a:avLst/>
          </a:prstGeom>
          <a:blipFill>
            <a:blip r:embed="rId63" cstate="print"/>
            <a:stretch>
              <a:fillRect/>
            </a:stretch>
          </a:blipFill>
        </p:spPr>
        <p:txBody>
          <a:bodyPr wrap="square" lIns="0" tIns="0" rIns="0" bIns="0" rtlCol="0"/>
          <a:lstStyle/>
          <a:p/>
        </p:txBody>
      </p:sp>
      <p:sp>
        <p:nvSpPr>
          <p:cNvPr id="120" name="object 120"/>
          <p:cNvSpPr/>
          <p:nvPr/>
        </p:nvSpPr>
        <p:spPr>
          <a:xfrm>
            <a:off x="3030918" y="9034094"/>
            <a:ext cx="6883" cy="24053"/>
          </a:xfrm>
          <a:prstGeom prst="rect">
            <a:avLst/>
          </a:prstGeom>
          <a:blipFill>
            <a:blip r:embed="rId64" cstate="print"/>
            <a:stretch>
              <a:fillRect/>
            </a:stretch>
          </a:blipFill>
        </p:spPr>
        <p:txBody>
          <a:bodyPr wrap="square" lIns="0" tIns="0" rIns="0" bIns="0" rtlCol="0"/>
          <a:lstStyle/>
          <a:p/>
        </p:txBody>
      </p:sp>
      <p:sp>
        <p:nvSpPr>
          <p:cNvPr id="121" name="object 121"/>
          <p:cNvSpPr/>
          <p:nvPr/>
        </p:nvSpPr>
        <p:spPr>
          <a:xfrm>
            <a:off x="3030336" y="9033011"/>
            <a:ext cx="17145" cy="31750"/>
          </a:xfrm>
          <a:custGeom>
            <a:avLst/>
            <a:gdLst/>
            <a:ahLst/>
            <a:cxnLst/>
            <a:rect l="l" t="t" r="r" b="b"/>
            <a:pathLst>
              <a:path w="17144" h="31750">
                <a:moveTo>
                  <a:pt x="50" y="0"/>
                </a:moveTo>
                <a:lnTo>
                  <a:pt x="0" y="21386"/>
                </a:lnTo>
                <a:lnTo>
                  <a:pt x="16624" y="31457"/>
                </a:lnTo>
                <a:lnTo>
                  <a:pt x="16626" y="30365"/>
                </a:lnTo>
                <a:lnTo>
                  <a:pt x="16052" y="30365"/>
                </a:lnTo>
                <a:lnTo>
                  <a:pt x="571" y="20993"/>
                </a:lnTo>
                <a:lnTo>
                  <a:pt x="634" y="1092"/>
                </a:lnTo>
                <a:lnTo>
                  <a:pt x="1946" y="1092"/>
                </a:lnTo>
                <a:lnTo>
                  <a:pt x="50" y="0"/>
                </a:lnTo>
                <a:close/>
              </a:path>
              <a:path w="17144" h="31750">
                <a:moveTo>
                  <a:pt x="8737" y="5003"/>
                </a:moveTo>
                <a:lnTo>
                  <a:pt x="7454" y="5003"/>
                </a:lnTo>
                <a:lnTo>
                  <a:pt x="8356" y="5549"/>
                </a:lnTo>
                <a:lnTo>
                  <a:pt x="16090" y="9982"/>
                </a:lnTo>
                <a:lnTo>
                  <a:pt x="16052" y="30365"/>
                </a:lnTo>
                <a:lnTo>
                  <a:pt x="16626" y="30365"/>
                </a:lnTo>
                <a:lnTo>
                  <a:pt x="16675" y="9575"/>
                </a:lnTo>
                <a:lnTo>
                  <a:pt x="8737" y="5003"/>
                </a:lnTo>
                <a:close/>
              </a:path>
              <a:path w="17144" h="31750">
                <a:moveTo>
                  <a:pt x="7454" y="5029"/>
                </a:moveTo>
                <a:lnTo>
                  <a:pt x="7410" y="25133"/>
                </a:lnTo>
                <a:lnTo>
                  <a:pt x="8331" y="25690"/>
                </a:lnTo>
                <a:lnTo>
                  <a:pt x="8356" y="5549"/>
                </a:lnTo>
                <a:lnTo>
                  <a:pt x="7454" y="5029"/>
                </a:lnTo>
                <a:close/>
              </a:path>
              <a:path w="17144" h="31750">
                <a:moveTo>
                  <a:pt x="7454" y="5003"/>
                </a:moveTo>
                <a:lnTo>
                  <a:pt x="8356" y="5549"/>
                </a:lnTo>
                <a:lnTo>
                  <a:pt x="7454" y="5003"/>
                </a:lnTo>
                <a:close/>
              </a:path>
              <a:path w="17144" h="31750">
                <a:moveTo>
                  <a:pt x="1946" y="1092"/>
                </a:moveTo>
                <a:lnTo>
                  <a:pt x="634" y="1092"/>
                </a:lnTo>
                <a:lnTo>
                  <a:pt x="7454" y="5029"/>
                </a:lnTo>
                <a:lnTo>
                  <a:pt x="8737" y="5003"/>
                </a:lnTo>
                <a:lnTo>
                  <a:pt x="1946" y="1092"/>
                </a:lnTo>
                <a:close/>
              </a:path>
            </a:pathLst>
          </a:custGeom>
          <a:solidFill>
            <a:srgbClr val="567483"/>
          </a:solidFill>
        </p:spPr>
        <p:txBody>
          <a:bodyPr wrap="square" lIns="0" tIns="0" rIns="0" bIns="0" rtlCol="0"/>
          <a:lstStyle/>
          <a:p/>
        </p:txBody>
      </p:sp>
      <p:sp>
        <p:nvSpPr>
          <p:cNvPr id="122" name="object 122"/>
          <p:cNvSpPr/>
          <p:nvPr/>
        </p:nvSpPr>
        <p:spPr>
          <a:xfrm>
            <a:off x="3012084" y="9021915"/>
            <a:ext cx="7823" cy="24930"/>
          </a:xfrm>
          <a:prstGeom prst="rect">
            <a:avLst/>
          </a:prstGeom>
          <a:blipFill>
            <a:blip r:embed="rId65" cstate="print"/>
            <a:stretch>
              <a:fillRect/>
            </a:stretch>
          </a:blipFill>
        </p:spPr>
        <p:txBody>
          <a:bodyPr wrap="square" lIns="0" tIns="0" rIns="0" bIns="0" rtlCol="0"/>
          <a:lstStyle/>
          <a:p/>
        </p:txBody>
      </p:sp>
      <p:sp>
        <p:nvSpPr>
          <p:cNvPr id="123" name="object 123"/>
          <p:cNvSpPr/>
          <p:nvPr/>
        </p:nvSpPr>
        <p:spPr>
          <a:xfrm>
            <a:off x="3004286" y="9017431"/>
            <a:ext cx="6921" cy="24130"/>
          </a:xfrm>
          <a:prstGeom prst="rect">
            <a:avLst/>
          </a:prstGeom>
          <a:blipFill>
            <a:blip r:embed="rId66" cstate="print"/>
            <a:stretch>
              <a:fillRect/>
            </a:stretch>
          </a:blipFill>
        </p:spPr>
        <p:txBody>
          <a:bodyPr wrap="square" lIns="0" tIns="0" rIns="0" bIns="0" rtlCol="0"/>
          <a:lstStyle/>
          <a:p/>
        </p:txBody>
      </p:sp>
      <p:sp>
        <p:nvSpPr>
          <p:cNvPr id="124" name="object 124"/>
          <p:cNvSpPr/>
          <p:nvPr/>
        </p:nvSpPr>
        <p:spPr>
          <a:xfrm>
            <a:off x="3003697" y="9016328"/>
            <a:ext cx="17145" cy="31750"/>
          </a:xfrm>
          <a:custGeom>
            <a:avLst/>
            <a:gdLst/>
            <a:ahLst/>
            <a:cxnLst/>
            <a:rect l="l" t="t" r="r" b="b"/>
            <a:pathLst>
              <a:path w="17144" h="31750">
                <a:moveTo>
                  <a:pt x="63" y="0"/>
                </a:moveTo>
                <a:lnTo>
                  <a:pt x="0" y="21462"/>
                </a:lnTo>
                <a:lnTo>
                  <a:pt x="16738" y="31610"/>
                </a:lnTo>
                <a:lnTo>
                  <a:pt x="16741" y="30518"/>
                </a:lnTo>
                <a:lnTo>
                  <a:pt x="16167" y="30518"/>
                </a:lnTo>
                <a:lnTo>
                  <a:pt x="596" y="21069"/>
                </a:lnTo>
                <a:lnTo>
                  <a:pt x="635" y="1104"/>
                </a:lnTo>
                <a:lnTo>
                  <a:pt x="1979" y="1104"/>
                </a:lnTo>
                <a:lnTo>
                  <a:pt x="63" y="0"/>
                </a:lnTo>
                <a:close/>
              </a:path>
              <a:path w="17144" h="31750">
                <a:moveTo>
                  <a:pt x="8807" y="5041"/>
                </a:moveTo>
                <a:lnTo>
                  <a:pt x="7518" y="5041"/>
                </a:lnTo>
                <a:lnTo>
                  <a:pt x="16205" y="10083"/>
                </a:lnTo>
                <a:lnTo>
                  <a:pt x="16167" y="30518"/>
                </a:lnTo>
                <a:lnTo>
                  <a:pt x="16741" y="30518"/>
                </a:lnTo>
                <a:lnTo>
                  <a:pt x="16802" y="9651"/>
                </a:lnTo>
                <a:lnTo>
                  <a:pt x="8807" y="5041"/>
                </a:lnTo>
                <a:close/>
              </a:path>
              <a:path w="17144" h="31750">
                <a:moveTo>
                  <a:pt x="7518" y="5051"/>
                </a:moveTo>
                <a:lnTo>
                  <a:pt x="7461" y="25234"/>
                </a:lnTo>
                <a:lnTo>
                  <a:pt x="8382" y="25793"/>
                </a:lnTo>
                <a:lnTo>
                  <a:pt x="8432" y="5575"/>
                </a:lnTo>
                <a:lnTo>
                  <a:pt x="7518" y="5051"/>
                </a:lnTo>
                <a:close/>
              </a:path>
              <a:path w="17144" h="31750">
                <a:moveTo>
                  <a:pt x="1979" y="1104"/>
                </a:moveTo>
                <a:lnTo>
                  <a:pt x="635" y="1104"/>
                </a:lnTo>
                <a:lnTo>
                  <a:pt x="7518" y="5051"/>
                </a:lnTo>
                <a:lnTo>
                  <a:pt x="8807" y="5041"/>
                </a:lnTo>
                <a:lnTo>
                  <a:pt x="1979" y="1104"/>
                </a:lnTo>
                <a:close/>
              </a:path>
            </a:pathLst>
          </a:custGeom>
          <a:solidFill>
            <a:srgbClr val="567483"/>
          </a:solidFill>
        </p:spPr>
        <p:txBody>
          <a:bodyPr wrap="square" lIns="0" tIns="0" rIns="0" bIns="0" rtlCol="0"/>
          <a:lstStyle/>
          <a:p/>
        </p:txBody>
      </p:sp>
      <p:sp>
        <p:nvSpPr>
          <p:cNvPr id="125" name="object 125"/>
          <p:cNvSpPr/>
          <p:nvPr/>
        </p:nvSpPr>
        <p:spPr>
          <a:xfrm>
            <a:off x="2989502" y="9110379"/>
            <a:ext cx="2540" cy="0"/>
          </a:xfrm>
          <a:custGeom>
            <a:avLst/>
            <a:gdLst/>
            <a:ahLst/>
            <a:cxnLst/>
            <a:rect l="l" t="t" r="r" b="b"/>
            <a:pathLst>
              <a:path w="2539" h="0">
                <a:moveTo>
                  <a:pt x="0" y="0"/>
                </a:moveTo>
                <a:lnTo>
                  <a:pt x="2425" y="0"/>
                </a:lnTo>
              </a:path>
            </a:pathLst>
          </a:custGeom>
          <a:ln w="41656">
            <a:solidFill>
              <a:srgbClr val="85A0AF"/>
            </a:solidFill>
          </a:ln>
        </p:spPr>
        <p:txBody>
          <a:bodyPr wrap="square" lIns="0" tIns="0" rIns="0" bIns="0" rtlCol="0"/>
          <a:lstStyle/>
          <a:p/>
        </p:txBody>
      </p:sp>
      <p:sp>
        <p:nvSpPr>
          <p:cNvPr id="126" name="object 126"/>
          <p:cNvSpPr/>
          <p:nvPr/>
        </p:nvSpPr>
        <p:spPr>
          <a:xfrm>
            <a:off x="2991816" y="9085426"/>
            <a:ext cx="12065" cy="46355"/>
          </a:xfrm>
          <a:custGeom>
            <a:avLst/>
            <a:gdLst/>
            <a:ahLst/>
            <a:cxnLst/>
            <a:rect l="l" t="t" r="r" b="b"/>
            <a:pathLst>
              <a:path w="12064" h="46354">
                <a:moveTo>
                  <a:pt x="11658" y="0"/>
                </a:moveTo>
                <a:lnTo>
                  <a:pt x="114" y="2400"/>
                </a:lnTo>
                <a:lnTo>
                  <a:pt x="0" y="45783"/>
                </a:lnTo>
                <a:lnTo>
                  <a:pt x="11544" y="38671"/>
                </a:lnTo>
                <a:lnTo>
                  <a:pt x="11658" y="0"/>
                </a:lnTo>
                <a:close/>
              </a:path>
            </a:pathLst>
          </a:custGeom>
          <a:solidFill>
            <a:srgbClr val="2C4A57"/>
          </a:solidFill>
        </p:spPr>
        <p:txBody>
          <a:bodyPr wrap="square" lIns="0" tIns="0" rIns="0" bIns="0" rtlCol="0"/>
          <a:lstStyle/>
          <a:p/>
        </p:txBody>
      </p:sp>
      <p:sp>
        <p:nvSpPr>
          <p:cNvPr id="127" name="object 127"/>
          <p:cNvSpPr/>
          <p:nvPr/>
        </p:nvSpPr>
        <p:spPr>
          <a:xfrm>
            <a:off x="3038589" y="9071064"/>
            <a:ext cx="7772" cy="24803"/>
          </a:xfrm>
          <a:prstGeom prst="rect">
            <a:avLst/>
          </a:prstGeom>
          <a:blipFill>
            <a:blip r:embed="rId67" cstate="print"/>
            <a:stretch>
              <a:fillRect/>
            </a:stretch>
          </a:blipFill>
        </p:spPr>
        <p:txBody>
          <a:bodyPr wrap="square" lIns="0" tIns="0" rIns="0" bIns="0" rtlCol="0"/>
          <a:lstStyle/>
          <a:p/>
        </p:txBody>
      </p:sp>
      <p:sp>
        <p:nvSpPr>
          <p:cNvPr id="128" name="object 128"/>
          <p:cNvSpPr/>
          <p:nvPr/>
        </p:nvSpPr>
        <p:spPr>
          <a:xfrm>
            <a:off x="3030829" y="9066644"/>
            <a:ext cx="6870" cy="24028"/>
          </a:xfrm>
          <a:prstGeom prst="rect">
            <a:avLst/>
          </a:prstGeom>
          <a:blipFill>
            <a:blip r:embed="rId68" cstate="print"/>
            <a:stretch>
              <a:fillRect/>
            </a:stretch>
          </a:blipFill>
        </p:spPr>
        <p:txBody>
          <a:bodyPr wrap="square" lIns="0" tIns="0" rIns="0" bIns="0" rtlCol="0"/>
          <a:lstStyle/>
          <a:p/>
        </p:txBody>
      </p:sp>
      <p:sp>
        <p:nvSpPr>
          <p:cNvPr id="129" name="object 129"/>
          <p:cNvSpPr/>
          <p:nvPr/>
        </p:nvSpPr>
        <p:spPr>
          <a:xfrm>
            <a:off x="3030247" y="9065569"/>
            <a:ext cx="17145" cy="31750"/>
          </a:xfrm>
          <a:custGeom>
            <a:avLst/>
            <a:gdLst/>
            <a:ahLst/>
            <a:cxnLst/>
            <a:rect l="l" t="t" r="r" b="b"/>
            <a:pathLst>
              <a:path w="17144" h="31750">
                <a:moveTo>
                  <a:pt x="63" y="0"/>
                </a:moveTo>
                <a:lnTo>
                  <a:pt x="0" y="21399"/>
                </a:lnTo>
                <a:lnTo>
                  <a:pt x="16649" y="31381"/>
                </a:lnTo>
                <a:lnTo>
                  <a:pt x="16651" y="30302"/>
                </a:lnTo>
                <a:lnTo>
                  <a:pt x="16078" y="30302"/>
                </a:lnTo>
                <a:lnTo>
                  <a:pt x="584" y="21005"/>
                </a:lnTo>
                <a:lnTo>
                  <a:pt x="622" y="1079"/>
                </a:lnTo>
                <a:lnTo>
                  <a:pt x="1955" y="1079"/>
                </a:lnTo>
                <a:lnTo>
                  <a:pt x="63" y="0"/>
                </a:lnTo>
                <a:close/>
              </a:path>
              <a:path w="17144" h="31750">
                <a:moveTo>
                  <a:pt x="8742" y="4953"/>
                </a:moveTo>
                <a:lnTo>
                  <a:pt x="7467" y="4953"/>
                </a:lnTo>
                <a:lnTo>
                  <a:pt x="8369" y="5499"/>
                </a:lnTo>
                <a:lnTo>
                  <a:pt x="16116" y="9918"/>
                </a:lnTo>
                <a:lnTo>
                  <a:pt x="16078" y="30302"/>
                </a:lnTo>
                <a:lnTo>
                  <a:pt x="16651" y="30302"/>
                </a:lnTo>
                <a:lnTo>
                  <a:pt x="16687" y="9486"/>
                </a:lnTo>
                <a:lnTo>
                  <a:pt x="8742" y="4953"/>
                </a:lnTo>
                <a:close/>
              </a:path>
              <a:path w="17144" h="31750">
                <a:moveTo>
                  <a:pt x="8331" y="25654"/>
                </a:moveTo>
                <a:close/>
              </a:path>
              <a:path w="17144" h="31750">
                <a:moveTo>
                  <a:pt x="7467" y="4984"/>
                </a:moveTo>
                <a:lnTo>
                  <a:pt x="7421" y="25107"/>
                </a:lnTo>
                <a:lnTo>
                  <a:pt x="8331" y="25654"/>
                </a:lnTo>
                <a:lnTo>
                  <a:pt x="8347" y="5486"/>
                </a:lnTo>
                <a:lnTo>
                  <a:pt x="7467" y="4984"/>
                </a:lnTo>
                <a:close/>
              </a:path>
              <a:path w="17144" h="31750">
                <a:moveTo>
                  <a:pt x="7467" y="4953"/>
                </a:moveTo>
                <a:lnTo>
                  <a:pt x="8369" y="5499"/>
                </a:lnTo>
                <a:lnTo>
                  <a:pt x="7467" y="4953"/>
                </a:lnTo>
                <a:close/>
              </a:path>
              <a:path w="17144" h="31750">
                <a:moveTo>
                  <a:pt x="1955" y="1079"/>
                </a:moveTo>
                <a:lnTo>
                  <a:pt x="622" y="1079"/>
                </a:lnTo>
                <a:lnTo>
                  <a:pt x="7467" y="4984"/>
                </a:lnTo>
                <a:lnTo>
                  <a:pt x="8742" y="4953"/>
                </a:lnTo>
                <a:lnTo>
                  <a:pt x="1955" y="1079"/>
                </a:lnTo>
                <a:close/>
              </a:path>
            </a:pathLst>
          </a:custGeom>
          <a:solidFill>
            <a:srgbClr val="567483"/>
          </a:solidFill>
        </p:spPr>
        <p:txBody>
          <a:bodyPr wrap="square" lIns="0" tIns="0" rIns="0" bIns="0" rtlCol="0"/>
          <a:lstStyle/>
          <a:p/>
        </p:txBody>
      </p:sp>
      <p:sp>
        <p:nvSpPr>
          <p:cNvPr id="130" name="object 130"/>
          <p:cNvSpPr/>
          <p:nvPr/>
        </p:nvSpPr>
        <p:spPr>
          <a:xfrm>
            <a:off x="3030861" y="9134967"/>
            <a:ext cx="2540" cy="0"/>
          </a:xfrm>
          <a:custGeom>
            <a:avLst/>
            <a:gdLst/>
            <a:ahLst/>
            <a:cxnLst/>
            <a:rect l="l" t="t" r="r" b="b"/>
            <a:pathLst>
              <a:path w="2539" h="0">
                <a:moveTo>
                  <a:pt x="0" y="0"/>
                </a:moveTo>
                <a:lnTo>
                  <a:pt x="2387" y="0"/>
                </a:lnTo>
              </a:path>
            </a:pathLst>
          </a:custGeom>
          <a:ln w="41452">
            <a:solidFill>
              <a:srgbClr val="85A0AF"/>
            </a:solidFill>
          </a:ln>
        </p:spPr>
        <p:txBody>
          <a:bodyPr wrap="square" lIns="0" tIns="0" rIns="0" bIns="0" rtlCol="0"/>
          <a:lstStyle/>
          <a:p/>
        </p:txBody>
      </p:sp>
      <p:sp>
        <p:nvSpPr>
          <p:cNvPr id="131" name="object 131"/>
          <p:cNvSpPr/>
          <p:nvPr/>
        </p:nvSpPr>
        <p:spPr>
          <a:xfrm>
            <a:off x="2989601" y="9086008"/>
            <a:ext cx="55244" cy="31115"/>
          </a:xfrm>
          <a:custGeom>
            <a:avLst/>
            <a:gdLst/>
            <a:ahLst/>
            <a:cxnLst/>
            <a:rect l="l" t="t" r="r" b="b"/>
            <a:pathLst>
              <a:path w="55244" h="31115">
                <a:moveTo>
                  <a:pt x="25" y="0"/>
                </a:moveTo>
                <a:lnTo>
                  <a:pt x="0" y="4432"/>
                </a:lnTo>
                <a:lnTo>
                  <a:pt x="43637" y="30911"/>
                </a:lnTo>
                <a:lnTo>
                  <a:pt x="55067" y="24091"/>
                </a:lnTo>
                <a:lnTo>
                  <a:pt x="55079" y="19672"/>
                </a:lnTo>
                <a:lnTo>
                  <a:pt x="25" y="0"/>
                </a:lnTo>
                <a:close/>
              </a:path>
            </a:pathLst>
          </a:custGeom>
          <a:solidFill>
            <a:srgbClr val="2C4A57"/>
          </a:solidFill>
        </p:spPr>
        <p:txBody>
          <a:bodyPr wrap="square" lIns="0" tIns="0" rIns="0" bIns="0" rtlCol="0"/>
          <a:lstStyle/>
          <a:p/>
        </p:txBody>
      </p:sp>
      <p:sp>
        <p:nvSpPr>
          <p:cNvPr id="132" name="object 132"/>
          <p:cNvSpPr/>
          <p:nvPr/>
        </p:nvSpPr>
        <p:spPr>
          <a:xfrm>
            <a:off x="3011982" y="9054541"/>
            <a:ext cx="7848" cy="24904"/>
          </a:xfrm>
          <a:prstGeom prst="rect">
            <a:avLst/>
          </a:prstGeom>
          <a:blipFill>
            <a:blip r:embed="rId69" cstate="print"/>
            <a:stretch>
              <a:fillRect/>
            </a:stretch>
          </a:blipFill>
        </p:spPr>
        <p:txBody>
          <a:bodyPr wrap="square" lIns="0" tIns="0" rIns="0" bIns="0" rtlCol="0"/>
          <a:lstStyle/>
          <a:p/>
        </p:txBody>
      </p:sp>
      <p:sp>
        <p:nvSpPr>
          <p:cNvPr id="133" name="object 133"/>
          <p:cNvSpPr/>
          <p:nvPr/>
        </p:nvSpPr>
        <p:spPr>
          <a:xfrm>
            <a:off x="3004197" y="9050084"/>
            <a:ext cx="6908" cy="24117"/>
          </a:xfrm>
          <a:prstGeom prst="rect">
            <a:avLst/>
          </a:prstGeom>
          <a:blipFill>
            <a:blip r:embed="rId70" cstate="print"/>
            <a:stretch>
              <a:fillRect/>
            </a:stretch>
          </a:blipFill>
        </p:spPr>
        <p:txBody>
          <a:bodyPr wrap="square" lIns="0" tIns="0" rIns="0" bIns="0" rtlCol="0"/>
          <a:lstStyle/>
          <a:p/>
        </p:txBody>
      </p:sp>
      <p:sp>
        <p:nvSpPr>
          <p:cNvPr id="134" name="object 134"/>
          <p:cNvSpPr/>
          <p:nvPr/>
        </p:nvSpPr>
        <p:spPr>
          <a:xfrm>
            <a:off x="3003594" y="9048986"/>
            <a:ext cx="17145" cy="31750"/>
          </a:xfrm>
          <a:custGeom>
            <a:avLst/>
            <a:gdLst/>
            <a:ahLst/>
            <a:cxnLst/>
            <a:rect l="l" t="t" r="r" b="b"/>
            <a:pathLst>
              <a:path w="17144" h="31750">
                <a:moveTo>
                  <a:pt x="63" y="0"/>
                </a:moveTo>
                <a:lnTo>
                  <a:pt x="0" y="21475"/>
                </a:lnTo>
                <a:lnTo>
                  <a:pt x="16763" y="31521"/>
                </a:lnTo>
                <a:lnTo>
                  <a:pt x="16766" y="30454"/>
                </a:lnTo>
                <a:lnTo>
                  <a:pt x="16179" y="30454"/>
                </a:lnTo>
                <a:lnTo>
                  <a:pt x="596" y="21082"/>
                </a:lnTo>
                <a:lnTo>
                  <a:pt x="647" y="1104"/>
                </a:lnTo>
                <a:lnTo>
                  <a:pt x="1996" y="1104"/>
                </a:lnTo>
                <a:lnTo>
                  <a:pt x="63" y="0"/>
                </a:lnTo>
                <a:close/>
              </a:path>
              <a:path w="17144" h="31750">
                <a:moveTo>
                  <a:pt x="8839" y="5016"/>
                </a:moveTo>
                <a:lnTo>
                  <a:pt x="7505" y="5016"/>
                </a:lnTo>
                <a:lnTo>
                  <a:pt x="16230" y="9994"/>
                </a:lnTo>
                <a:lnTo>
                  <a:pt x="16179" y="30454"/>
                </a:lnTo>
                <a:lnTo>
                  <a:pt x="16766" y="30454"/>
                </a:lnTo>
                <a:lnTo>
                  <a:pt x="16814" y="9575"/>
                </a:lnTo>
                <a:lnTo>
                  <a:pt x="8839" y="5016"/>
                </a:lnTo>
                <a:close/>
              </a:path>
              <a:path w="17144" h="31750">
                <a:moveTo>
                  <a:pt x="7505" y="5017"/>
                </a:moveTo>
                <a:lnTo>
                  <a:pt x="7467" y="25209"/>
                </a:lnTo>
                <a:lnTo>
                  <a:pt x="8394" y="25768"/>
                </a:lnTo>
                <a:lnTo>
                  <a:pt x="8439" y="5549"/>
                </a:lnTo>
                <a:lnTo>
                  <a:pt x="7505" y="5017"/>
                </a:lnTo>
                <a:close/>
              </a:path>
              <a:path w="17144" h="31750">
                <a:moveTo>
                  <a:pt x="1996" y="1104"/>
                </a:moveTo>
                <a:lnTo>
                  <a:pt x="647" y="1104"/>
                </a:lnTo>
                <a:lnTo>
                  <a:pt x="7505" y="5017"/>
                </a:lnTo>
                <a:lnTo>
                  <a:pt x="8839" y="5016"/>
                </a:lnTo>
                <a:lnTo>
                  <a:pt x="1996" y="1104"/>
                </a:lnTo>
                <a:close/>
              </a:path>
            </a:pathLst>
          </a:custGeom>
          <a:solidFill>
            <a:srgbClr val="567483"/>
          </a:solidFill>
        </p:spPr>
        <p:txBody>
          <a:bodyPr wrap="square" lIns="0" tIns="0" rIns="0" bIns="0" rtlCol="0"/>
          <a:lstStyle/>
          <a:p/>
        </p:txBody>
      </p:sp>
      <p:sp>
        <p:nvSpPr>
          <p:cNvPr id="135" name="object 135"/>
          <p:cNvSpPr/>
          <p:nvPr/>
        </p:nvSpPr>
        <p:spPr>
          <a:xfrm>
            <a:off x="2989630" y="9079192"/>
            <a:ext cx="55041" cy="33324"/>
          </a:xfrm>
          <a:prstGeom prst="rect">
            <a:avLst/>
          </a:prstGeom>
          <a:blipFill>
            <a:blip r:embed="rId71" cstate="print"/>
            <a:stretch>
              <a:fillRect/>
            </a:stretch>
          </a:blipFill>
        </p:spPr>
        <p:txBody>
          <a:bodyPr wrap="square" lIns="0" tIns="0" rIns="0" bIns="0" rtlCol="0"/>
          <a:lstStyle/>
          <a:p/>
        </p:txBody>
      </p:sp>
      <p:sp>
        <p:nvSpPr>
          <p:cNvPr id="136" name="object 136"/>
          <p:cNvSpPr/>
          <p:nvPr/>
        </p:nvSpPr>
        <p:spPr>
          <a:xfrm>
            <a:off x="3033137" y="9110100"/>
            <a:ext cx="12065" cy="45720"/>
          </a:xfrm>
          <a:custGeom>
            <a:avLst/>
            <a:gdLst/>
            <a:ahLst/>
            <a:cxnLst/>
            <a:rect l="l" t="t" r="r" b="b"/>
            <a:pathLst>
              <a:path w="12064" h="45720">
                <a:moveTo>
                  <a:pt x="11531" y="0"/>
                </a:moveTo>
                <a:lnTo>
                  <a:pt x="101" y="6819"/>
                </a:lnTo>
                <a:lnTo>
                  <a:pt x="0" y="45593"/>
                </a:lnTo>
                <a:lnTo>
                  <a:pt x="11442" y="38455"/>
                </a:lnTo>
                <a:lnTo>
                  <a:pt x="11531" y="0"/>
                </a:lnTo>
                <a:close/>
              </a:path>
            </a:pathLst>
          </a:custGeom>
          <a:solidFill>
            <a:srgbClr val="2C4A57"/>
          </a:solidFill>
        </p:spPr>
        <p:txBody>
          <a:bodyPr wrap="square" lIns="0" tIns="0" rIns="0" bIns="0" rtlCol="0"/>
          <a:lstStyle/>
          <a:p/>
        </p:txBody>
      </p:sp>
      <p:sp>
        <p:nvSpPr>
          <p:cNvPr id="137" name="object 137"/>
          <p:cNvSpPr/>
          <p:nvPr/>
        </p:nvSpPr>
        <p:spPr>
          <a:xfrm>
            <a:off x="3055505" y="9078201"/>
            <a:ext cx="113626" cy="142773"/>
          </a:xfrm>
          <a:prstGeom prst="rect">
            <a:avLst/>
          </a:prstGeom>
          <a:blipFill>
            <a:blip r:embed="rId72" cstate="print"/>
            <a:stretch>
              <a:fillRect/>
            </a:stretch>
          </a:blipFill>
        </p:spPr>
        <p:txBody>
          <a:bodyPr wrap="square" lIns="0" tIns="0" rIns="0" bIns="0" rtlCol="0"/>
          <a:lstStyle/>
          <a:p/>
        </p:txBody>
      </p:sp>
      <p:sp>
        <p:nvSpPr>
          <p:cNvPr id="138" name="object 138"/>
          <p:cNvSpPr/>
          <p:nvPr/>
        </p:nvSpPr>
        <p:spPr>
          <a:xfrm>
            <a:off x="3055683" y="9055620"/>
            <a:ext cx="152196" cy="89306"/>
          </a:xfrm>
          <a:prstGeom prst="rect">
            <a:avLst/>
          </a:prstGeom>
          <a:blipFill>
            <a:blip r:embed="rId73" cstate="print"/>
            <a:stretch>
              <a:fillRect/>
            </a:stretch>
          </a:blipFill>
        </p:spPr>
        <p:txBody>
          <a:bodyPr wrap="square" lIns="0" tIns="0" rIns="0" bIns="0" rtlCol="0"/>
          <a:lstStyle/>
          <a:p/>
        </p:txBody>
      </p:sp>
      <p:sp>
        <p:nvSpPr>
          <p:cNvPr id="139" name="object 139"/>
          <p:cNvSpPr/>
          <p:nvPr/>
        </p:nvSpPr>
        <p:spPr>
          <a:xfrm>
            <a:off x="3062156" y="9060288"/>
            <a:ext cx="146685" cy="64135"/>
          </a:xfrm>
          <a:custGeom>
            <a:avLst/>
            <a:gdLst/>
            <a:ahLst/>
            <a:cxnLst/>
            <a:rect l="l" t="t" r="r" b="b"/>
            <a:pathLst>
              <a:path w="146685" h="64134">
                <a:moveTo>
                  <a:pt x="56073" y="7874"/>
                </a:moveTo>
                <a:lnTo>
                  <a:pt x="42392" y="7874"/>
                </a:lnTo>
                <a:lnTo>
                  <a:pt x="139319" y="63627"/>
                </a:lnTo>
                <a:lnTo>
                  <a:pt x="146507" y="59969"/>
                </a:lnTo>
                <a:lnTo>
                  <a:pt x="56073" y="7874"/>
                </a:lnTo>
                <a:close/>
              </a:path>
              <a:path w="146685" h="64134">
                <a:moveTo>
                  <a:pt x="42405" y="0"/>
                </a:moveTo>
                <a:lnTo>
                  <a:pt x="0" y="18808"/>
                </a:lnTo>
                <a:lnTo>
                  <a:pt x="7670" y="23317"/>
                </a:lnTo>
                <a:lnTo>
                  <a:pt x="42392" y="7874"/>
                </a:lnTo>
                <a:lnTo>
                  <a:pt x="56073" y="7874"/>
                </a:lnTo>
                <a:lnTo>
                  <a:pt x="42405" y="0"/>
                </a:lnTo>
                <a:close/>
              </a:path>
            </a:pathLst>
          </a:custGeom>
          <a:solidFill>
            <a:srgbClr val="476979"/>
          </a:solidFill>
        </p:spPr>
        <p:txBody>
          <a:bodyPr wrap="square" lIns="0" tIns="0" rIns="0" bIns="0" rtlCol="0"/>
          <a:lstStyle/>
          <a:p/>
        </p:txBody>
      </p:sp>
      <p:sp>
        <p:nvSpPr>
          <p:cNvPr id="140" name="object 140"/>
          <p:cNvSpPr/>
          <p:nvPr/>
        </p:nvSpPr>
        <p:spPr>
          <a:xfrm>
            <a:off x="3069818" y="9068168"/>
            <a:ext cx="131660" cy="72999"/>
          </a:xfrm>
          <a:prstGeom prst="rect">
            <a:avLst/>
          </a:prstGeom>
          <a:blipFill>
            <a:blip r:embed="rId74" cstate="print"/>
            <a:stretch>
              <a:fillRect/>
            </a:stretch>
          </a:blipFill>
        </p:spPr>
        <p:txBody>
          <a:bodyPr wrap="square" lIns="0" tIns="0" rIns="0" bIns="0" rtlCol="0"/>
          <a:lstStyle/>
          <a:p/>
        </p:txBody>
      </p:sp>
      <p:sp>
        <p:nvSpPr>
          <p:cNvPr id="141" name="object 141"/>
          <p:cNvSpPr/>
          <p:nvPr/>
        </p:nvSpPr>
        <p:spPr>
          <a:xfrm>
            <a:off x="3069818" y="9068168"/>
            <a:ext cx="131660" cy="72999"/>
          </a:xfrm>
          <a:prstGeom prst="rect">
            <a:avLst/>
          </a:prstGeom>
          <a:blipFill>
            <a:blip r:embed="rId75" cstate="print"/>
            <a:stretch>
              <a:fillRect/>
            </a:stretch>
          </a:blipFill>
        </p:spPr>
        <p:txBody>
          <a:bodyPr wrap="square" lIns="0" tIns="0" rIns="0" bIns="0" rtlCol="0"/>
          <a:lstStyle/>
          <a:p/>
        </p:txBody>
      </p:sp>
      <p:sp>
        <p:nvSpPr>
          <p:cNvPr id="142" name="object 142"/>
          <p:cNvSpPr/>
          <p:nvPr/>
        </p:nvSpPr>
        <p:spPr>
          <a:xfrm>
            <a:off x="3012102" y="8947033"/>
            <a:ext cx="28575" cy="34925"/>
          </a:xfrm>
          <a:custGeom>
            <a:avLst/>
            <a:gdLst/>
            <a:ahLst/>
            <a:cxnLst/>
            <a:rect l="l" t="t" r="r" b="b"/>
            <a:pathLst>
              <a:path w="28575" h="34925">
                <a:moveTo>
                  <a:pt x="11239" y="0"/>
                </a:moveTo>
                <a:lnTo>
                  <a:pt x="660" y="8394"/>
                </a:lnTo>
                <a:lnTo>
                  <a:pt x="0" y="17754"/>
                </a:lnTo>
                <a:lnTo>
                  <a:pt x="8978" y="32308"/>
                </a:lnTo>
                <a:lnTo>
                  <a:pt x="16878" y="34785"/>
                </a:lnTo>
                <a:lnTo>
                  <a:pt x="27406" y="26352"/>
                </a:lnTo>
                <a:lnTo>
                  <a:pt x="28054" y="17068"/>
                </a:lnTo>
                <a:lnTo>
                  <a:pt x="19138" y="2476"/>
                </a:lnTo>
                <a:lnTo>
                  <a:pt x="11239" y="0"/>
                </a:lnTo>
                <a:close/>
              </a:path>
            </a:pathLst>
          </a:custGeom>
          <a:solidFill>
            <a:srgbClr val="FFFFFF"/>
          </a:solidFill>
        </p:spPr>
        <p:txBody>
          <a:bodyPr wrap="square" lIns="0" tIns="0" rIns="0" bIns="0" rtlCol="0"/>
          <a:lstStyle/>
          <a:p/>
        </p:txBody>
      </p:sp>
      <p:sp>
        <p:nvSpPr>
          <p:cNvPr id="143" name="object 143"/>
          <p:cNvSpPr/>
          <p:nvPr/>
        </p:nvSpPr>
        <p:spPr>
          <a:xfrm>
            <a:off x="3169065" y="9120061"/>
            <a:ext cx="47625" cy="100965"/>
          </a:xfrm>
          <a:custGeom>
            <a:avLst/>
            <a:gdLst/>
            <a:ahLst/>
            <a:cxnLst/>
            <a:rect l="l" t="t" r="r" b="b"/>
            <a:pathLst>
              <a:path w="47625" h="100965">
                <a:moveTo>
                  <a:pt x="47053" y="0"/>
                </a:moveTo>
                <a:lnTo>
                  <a:pt x="63" y="24866"/>
                </a:lnTo>
                <a:lnTo>
                  <a:pt x="0" y="100914"/>
                </a:lnTo>
                <a:lnTo>
                  <a:pt x="46977" y="75552"/>
                </a:lnTo>
                <a:lnTo>
                  <a:pt x="47053" y="0"/>
                </a:lnTo>
                <a:close/>
              </a:path>
            </a:pathLst>
          </a:custGeom>
          <a:solidFill>
            <a:srgbClr val="234A5A"/>
          </a:solidFill>
        </p:spPr>
        <p:txBody>
          <a:bodyPr wrap="square" lIns="0" tIns="0" rIns="0" bIns="0" rtlCol="0"/>
          <a:lstStyle/>
          <a:p/>
        </p:txBody>
      </p:sp>
      <p:sp>
        <p:nvSpPr>
          <p:cNvPr id="144" name="object 144"/>
          <p:cNvSpPr/>
          <p:nvPr/>
        </p:nvSpPr>
        <p:spPr>
          <a:xfrm>
            <a:off x="3055239" y="9098051"/>
            <a:ext cx="406" cy="6045"/>
          </a:xfrm>
          <a:prstGeom prst="rect">
            <a:avLst/>
          </a:prstGeom>
          <a:blipFill>
            <a:blip r:embed="rId76" cstate="print"/>
            <a:stretch>
              <a:fillRect/>
            </a:stretch>
          </a:blipFill>
        </p:spPr>
        <p:txBody>
          <a:bodyPr wrap="square" lIns="0" tIns="0" rIns="0" bIns="0" rtlCol="0"/>
          <a:lstStyle/>
          <a:p/>
        </p:txBody>
      </p:sp>
      <p:sp>
        <p:nvSpPr>
          <p:cNvPr id="145" name="object 145"/>
          <p:cNvSpPr/>
          <p:nvPr/>
        </p:nvSpPr>
        <p:spPr>
          <a:xfrm>
            <a:off x="3055620" y="9098280"/>
            <a:ext cx="110617" cy="70599"/>
          </a:xfrm>
          <a:prstGeom prst="rect">
            <a:avLst/>
          </a:prstGeom>
          <a:blipFill>
            <a:blip r:embed="rId77" cstate="print"/>
            <a:stretch>
              <a:fillRect/>
            </a:stretch>
          </a:blipFill>
        </p:spPr>
        <p:txBody>
          <a:bodyPr wrap="square" lIns="0" tIns="0" rIns="0" bIns="0" rtlCol="0"/>
          <a:lstStyle/>
          <a:p/>
        </p:txBody>
      </p:sp>
      <p:sp>
        <p:nvSpPr>
          <p:cNvPr id="146" name="object 146"/>
          <p:cNvSpPr/>
          <p:nvPr/>
        </p:nvSpPr>
        <p:spPr>
          <a:xfrm>
            <a:off x="3055175" y="9126004"/>
            <a:ext cx="393" cy="6032"/>
          </a:xfrm>
          <a:prstGeom prst="rect">
            <a:avLst/>
          </a:prstGeom>
          <a:blipFill>
            <a:blip r:embed="rId78" cstate="print"/>
            <a:stretch>
              <a:fillRect/>
            </a:stretch>
          </a:blipFill>
        </p:spPr>
        <p:txBody>
          <a:bodyPr wrap="square" lIns="0" tIns="0" rIns="0" bIns="0" rtlCol="0"/>
          <a:lstStyle/>
          <a:p/>
        </p:txBody>
      </p:sp>
      <p:sp>
        <p:nvSpPr>
          <p:cNvPr id="147" name="object 147"/>
          <p:cNvSpPr/>
          <p:nvPr/>
        </p:nvSpPr>
        <p:spPr>
          <a:xfrm>
            <a:off x="3055556" y="9126232"/>
            <a:ext cx="110667" cy="70231"/>
          </a:xfrm>
          <a:prstGeom prst="rect">
            <a:avLst/>
          </a:prstGeom>
          <a:blipFill>
            <a:blip r:embed="rId79" cstate="print"/>
            <a:stretch>
              <a:fillRect/>
            </a:stretch>
          </a:blipFill>
        </p:spPr>
        <p:txBody>
          <a:bodyPr wrap="square" lIns="0" tIns="0" rIns="0" bIns="0" rtlCol="0"/>
          <a:lstStyle/>
          <a:p/>
        </p:txBody>
      </p:sp>
      <p:sp>
        <p:nvSpPr>
          <p:cNvPr id="148" name="object 148"/>
          <p:cNvSpPr/>
          <p:nvPr/>
        </p:nvSpPr>
        <p:spPr>
          <a:xfrm>
            <a:off x="3104997" y="9113520"/>
            <a:ext cx="11696" cy="15316"/>
          </a:xfrm>
          <a:prstGeom prst="rect">
            <a:avLst/>
          </a:prstGeom>
          <a:blipFill>
            <a:blip r:embed="rId80" cstate="print"/>
            <a:stretch>
              <a:fillRect/>
            </a:stretch>
          </a:blipFill>
        </p:spPr>
        <p:txBody>
          <a:bodyPr wrap="square" lIns="0" tIns="0" rIns="0" bIns="0" rtlCol="0"/>
          <a:lstStyle/>
          <a:p/>
        </p:txBody>
      </p:sp>
      <p:sp>
        <p:nvSpPr>
          <p:cNvPr id="149" name="object 149"/>
          <p:cNvSpPr/>
          <p:nvPr/>
        </p:nvSpPr>
        <p:spPr>
          <a:xfrm>
            <a:off x="3090138" y="9104579"/>
            <a:ext cx="11747" cy="15354"/>
          </a:xfrm>
          <a:prstGeom prst="rect">
            <a:avLst/>
          </a:prstGeom>
          <a:blipFill>
            <a:blip r:embed="rId81" cstate="print"/>
            <a:stretch>
              <a:fillRect/>
            </a:stretch>
          </a:blipFill>
        </p:spPr>
        <p:txBody>
          <a:bodyPr wrap="square" lIns="0" tIns="0" rIns="0" bIns="0" rtlCol="0"/>
          <a:lstStyle/>
          <a:p/>
        </p:txBody>
      </p:sp>
      <p:sp>
        <p:nvSpPr>
          <p:cNvPr id="150" name="object 150"/>
          <p:cNvSpPr/>
          <p:nvPr/>
        </p:nvSpPr>
        <p:spPr>
          <a:xfrm>
            <a:off x="3075228" y="9095562"/>
            <a:ext cx="11798" cy="15417"/>
          </a:xfrm>
          <a:prstGeom prst="rect">
            <a:avLst/>
          </a:prstGeom>
          <a:blipFill>
            <a:blip r:embed="rId82" cstate="print"/>
            <a:stretch>
              <a:fillRect/>
            </a:stretch>
          </a:blipFill>
        </p:spPr>
        <p:txBody>
          <a:bodyPr wrap="square" lIns="0" tIns="0" rIns="0" bIns="0" rtlCol="0"/>
          <a:lstStyle/>
          <a:p/>
        </p:txBody>
      </p:sp>
      <p:sp>
        <p:nvSpPr>
          <p:cNvPr id="151" name="object 151"/>
          <p:cNvSpPr/>
          <p:nvPr/>
        </p:nvSpPr>
        <p:spPr>
          <a:xfrm>
            <a:off x="3060268" y="9086532"/>
            <a:ext cx="11823" cy="15455"/>
          </a:xfrm>
          <a:prstGeom prst="rect">
            <a:avLst/>
          </a:prstGeom>
          <a:blipFill>
            <a:blip r:embed="rId83" cstate="print"/>
            <a:stretch>
              <a:fillRect/>
            </a:stretch>
          </a:blipFill>
        </p:spPr>
        <p:txBody>
          <a:bodyPr wrap="square" lIns="0" tIns="0" rIns="0" bIns="0" rtlCol="0"/>
          <a:lstStyle/>
          <a:p/>
        </p:txBody>
      </p:sp>
      <p:sp>
        <p:nvSpPr>
          <p:cNvPr id="152" name="object 152"/>
          <p:cNvSpPr/>
          <p:nvPr/>
        </p:nvSpPr>
        <p:spPr>
          <a:xfrm>
            <a:off x="3150031" y="9140456"/>
            <a:ext cx="11569" cy="15189"/>
          </a:xfrm>
          <a:prstGeom prst="rect">
            <a:avLst/>
          </a:prstGeom>
          <a:blipFill>
            <a:blip r:embed="rId84" cstate="print"/>
            <a:stretch>
              <a:fillRect/>
            </a:stretch>
          </a:blipFill>
        </p:spPr>
        <p:txBody>
          <a:bodyPr wrap="square" lIns="0" tIns="0" rIns="0" bIns="0" rtlCol="0"/>
          <a:lstStyle/>
          <a:p/>
        </p:txBody>
      </p:sp>
      <p:sp>
        <p:nvSpPr>
          <p:cNvPr id="153" name="object 153"/>
          <p:cNvSpPr/>
          <p:nvPr/>
        </p:nvSpPr>
        <p:spPr>
          <a:xfrm>
            <a:off x="3135376" y="9131566"/>
            <a:ext cx="11582" cy="15278"/>
          </a:xfrm>
          <a:prstGeom prst="rect">
            <a:avLst/>
          </a:prstGeom>
          <a:blipFill>
            <a:blip r:embed="rId85" cstate="print"/>
            <a:stretch>
              <a:fillRect/>
            </a:stretch>
          </a:blipFill>
        </p:spPr>
        <p:txBody>
          <a:bodyPr wrap="square" lIns="0" tIns="0" rIns="0" bIns="0" rtlCol="0"/>
          <a:lstStyle/>
          <a:p/>
        </p:txBody>
      </p:sp>
      <p:sp>
        <p:nvSpPr>
          <p:cNvPr id="154" name="object 154"/>
          <p:cNvSpPr/>
          <p:nvPr/>
        </p:nvSpPr>
        <p:spPr>
          <a:xfrm>
            <a:off x="3120644" y="9122689"/>
            <a:ext cx="11633" cy="15290"/>
          </a:xfrm>
          <a:prstGeom prst="rect">
            <a:avLst/>
          </a:prstGeom>
          <a:blipFill>
            <a:blip r:embed="rId86" cstate="print"/>
            <a:stretch>
              <a:fillRect/>
            </a:stretch>
          </a:blipFill>
        </p:spPr>
        <p:txBody>
          <a:bodyPr wrap="square" lIns="0" tIns="0" rIns="0" bIns="0" rtlCol="0"/>
          <a:lstStyle/>
          <a:p/>
        </p:txBody>
      </p:sp>
      <p:sp>
        <p:nvSpPr>
          <p:cNvPr id="155" name="object 155"/>
          <p:cNvSpPr/>
          <p:nvPr/>
        </p:nvSpPr>
        <p:spPr>
          <a:xfrm>
            <a:off x="3104946" y="9141295"/>
            <a:ext cx="11709" cy="15303"/>
          </a:xfrm>
          <a:prstGeom prst="rect">
            <a:avLst/>
          </a:prstGeom>
          <a:blipFill>
            <a:blip r:embed="rId87" cstate="print"/>
            <a:stretch>
              <a:fillRect/>
            </a:stretch>
          </a:blipFill>
        </p:spPr>
        <p:txBody>
          <a:bodyPr wrap="square" lIns="0" tIns="0" rIns="0" bIns="0" rtlCol="0"/>
          <a:lstStyle/>
          <a:p/>
        </p:txBody>
      </p:sp>
      <p:sp>
        <p:nvSpPr>
          <p:cNvPr id="156" name="object 156"/>
          <p:cNvSpPr/>
          <p:nvPr/>
        </p:nvSpPr>
        <p:spPr>
          <a:xfrm>
            <a:off x="3090087" y="9132379"/>
            <a:ext cx="11760" cy="15341"/>
          </a:xfrm>
          <a:prstGeom prst="rect">
            <a:avLst/>
          </a:prstGeom>
          <a:blipFill>
            <a:blip r:embed="rId88" cstate="print"/>
            <a:stretch>
              <a:fillRect/>
            </a:stretch>
          </a:blipFill>
        </p:spPr>
        <p:txBody>
          <a:bodyPr wrap="square" lIns="0" tIns="0" rIns="0" bIns="0" rtlCol="0"/>
          <a:lstStyle/>
          <a:p/>
        </p:txBody>
      </p:sp>
      <p:sp>
        <p:nvSpPr>
          <p:cNvPr id="157" name="object 157"/>
          <p:cNvSpPr/>
          <p:nvPr/>
        </p:nvSpPr>
        <p:spPr>
          <a:xfrm>
            <a:off x="3075190" y="9123451"/>
            <a:ext cx="11785" cy="15354"/>
          </a:xfrm>
          <a:prstGeom prst="rect">
            <a:avLst/>
          </a:prstGeom>
          <a:blipFill>
            <a:blip r:embed="rId89" cstate="print"/>
            <a:stretch>
              <a:fillRect/>
            </a:stretch>
          </a:blipFill>
        </p:spPr>
        <p:txBody>
          <a:bodyPr wrap="square" lIns="0" tIns="0" rIns="0" bIns="0" rtlCol="0"/>
          <a:lstStyle/>
          <a:p/>
        </p:txBody>
      </p:sp>
      <p:sp>
        <p:nvSpPr>
          <p:cNvPr id="158" name="object 158"/>
          <p:cNvSpPr/>
          <p:nvPr/>
        </p:nvSpPr>
        <p:spPr>
          <a:xfrm>
            <a:off x="3060204" y="9114473"/>
            <a:ext cx="11849" cy="15417"/>
          </a:xfrm>
          <a:prstGeom prst="rect">
            <a:avLst/>
          </a:prstGeom>
          <a:blipFill>
            <a:blip r:embed="rId90" cstate="print"/>
            <a:stretch>
              <a:fillRect/>
            </a:stretch>
          </a:blipFill>
        </p:spPr>
        <p:txBody>
          <a:bodyPr wrap="square" lIns="0" tIns="0" rIns="0" bIns="0" rtlCol="0"/>
          <a:lstStyle/>
          <a:p/>
        </p:txBody>
      </p:sp>
      <p:sp>
        <p:nvSpPr>
          <p:cNvPr id="159" name="object 159"/>
          <p:cNvSpPr/>
          <p:nvPr/>
        </p:nvSpPr>
        <p:spPr>
          <a:xfrm>
            <a:off x="3150006" y="9168054"/>
            <a:ext cx="11582" cy="15151"/>
          </a:xfrm>
          <a:prstGeom prst="rect">
            <a:avLst/>
          </a:prstGeom>
          <a:blipFill>
            <a:blip r:embed="rId91" cstate="print"/>
            <a:stretch>
              <a:fillRect/>
            </a:stretch>
          </a:blipFill>
        </p:spPr>
        <p:txBody>
          <a:bodyPr wrap="square" lIns="0" tIns="0" rIns="0" bIns="0" rtlCol="0"/>
          <a:lstStyle/>
          <a:p/>
        </p:txBody>
      </p:sp>
      <p:sp>
        <p:nvSpPr>
          <p:cNvPr id="160" name="object 160"/>
          <p:cNvSpPr/>
          <p:nvPr/>
        </p:nvSpPr>
        <p:spPr>
          <a:xfrm>
            <a:off x="3135337" y="9159240"/>
            <a:ext cx="11607" cy="15214"/>
          </a:xfrm>
          <a:prstGeom prst="rect">
            <a:avLst/>
          </a:prstGeom>
          <a:blipFill>
            <a:blip r:embed="rId92" cstate="print"/>
            <a:stretch>
              <a:fillRect/>
            </a:stretch>
          </a:blipFill>
        </p:spPr>
        <p:txBody>
          <a:bodyPr wrap="square" lIns="0" tIns="0" rIns="0" bIns="0" rtlCol="0"/>
          <a:lstStyle/>
          <a:p/>
        </p:txBody>
      </p:sp>
      <p:sp>
        <p:nvSpPr>
          <p:cNvPr id="161" name="object 161"/>
          <p:cNvSpPr/>
          <p:nvPr/>
        </p:nvSpPr>
        <p:spPr>
          <a:xfrm>
            <a:off x="3120593" y="9150426"/>
            <a:ext cx="11671" cy="15252"/>
          </a:xfrm>
          <a:prstGeom prst="rect">
            <a:avLst/>
          </a:prstGeom>
          <a:blipFill>
            <a:blip r:embed="rId93" cstate="print"/>
            <a:stretch>
              <a:fillRect/>
            </a:stretch>
          </a:blipFill>
        </p:spPr>
        <p:txBody>
          <a:bodyPr wrap="square" lIns="0" tIns="0" rIns="0" bIns="0" rtlCol="0"/>
          <a:lstStyle/>
          <a:p/>
        </p:txBody>
      </p:sp>
      <p:sp>
        <p:nvSpPr>
          <p:cNvPr id="162" name="object 162"/>
          <p:cNvSpPr/>
          <p:nvPr/>
        </p:nvSpPr>
        <p:spPr>
          <a:xfrm>
            <a:off x="3104895" y="9168295"/>
            <a:ext cx="11709" cy="15278"/>
          </a:xfrm>
          <a:prstGeom prst="rect">
            <a:avLst/>
          </a:prstGeom>
          <a:blipFill>
            <a:blip r:embed="rId94" cstate="print"/>
            <a:stretch>
              <a:fillRect/>
            </a:stretch>
          </a:blipFill>
        </p:spPr>
        <p:txBody>
          <a:bodyPr wrap="square" lIns="0" tIns="0" rIns="0" bIns="0" rtlCol="0"/>
          <a:lstStyle/>
          <a:p/>
        </p:txBody>
      </p:sp>
      <p:sp>
        <p:nvSpPr>
          <p:cNvPr id="163" name="object 163"/>
          <p:cNvSpPr/>
          <p:nvPr/>
        </p:nvSpPr>
        <p:spPr>
          <a:xfrm>
            <a:off x="3090049" y="9159456"/>
            <a:ext cx="11760" cy="15316"/>
          </a:xfrm>
          <a:prstGeom prst="rect">
            <a:avLst/>
          </a:prstGeom>
          <a:blipFill>
            <a:blip r:embed="rId95" cstate="print"/>
            <a:stretch>
              <a:fillRect/>
            </a:stretch>
          </a:blipFill>
        </p:spPr>
        <p:txBody>
          <a:bodyPr wrap="square" lIns="0" tIns="0" rIns="0" bIns="0" rtlCol="0"/>
          <a:lstStyle/>
          <a:p/>
        </p:txBody>
      </p:sp>
      <p:sp>
        <p:nvSpPr>
          <p:cNvPr id="164" name="object 164"/>
          <p:cNvSpPr/>
          <p:nvPr/>
        </p:nvSpPr>
        <p:spPr>
          <a:xfrm>
            <a:off x="3075127" y="9150566"/>
            <a:ext cx="11798" cy="15354"/>
          </a:xfrm>
          <a:prstGeom prst="rect">
            <a:avLst/>
          </a:prstGeom>
          <a:blipFill>
            <a:blip r:embed="rId96" cstate="print"/>
            <a:stretch>
              <a:fillRect/>
            </a:stretch>
          </a:blipFill>
        </p:spPr>
        <p:txBody>
          <a:bodyPr wrap="square" lIns="0" tIns="0" rIns="0" bIns="0" rtlCol="0"/>
          <a:lstStyle/>
          <a:p/>
        </p:txBody>
      </p:sp>
      <p:sp>
        <p:nvSpPr>
          <p:cNvPr id="165" name="object 165"/>
          <p:cNvSpPr/>
          <p:nvPr/>
        </p:nvSpPr>
        <p:spPr>
          <a:xfrm>
            <a:off x="3060153" y="9141638"/>
            <a:ext cx="11849" cy="15405"/>
          </a:xfrm>
          <a:prstGeom prst="rect">
            <a:avLst/>
          </a:prstGeom>
          <a:blipFill>
            <a:blip r:embed="rId97" cstate="print"/>
            <a:stretch>
              <a:fillRect/>
            </a:stretch>
          </a:blipFill>
        </p:spPr>
        <p:txBody>
          <a:bodyPr wrap="square" lIns="0" tIns="0" rIns="0" bIns="0" rtlCol="0"/>
          <a:lstStyle/>
          <a:p/>
        </p:txBody>
      </p:sp>
      <p:sp>
        <p:nvSpPr>
          <p:cNvPr id="166" name="object 166"/>
          <p:cNvSpPr/>
          <p:nvPr/>
        </p:nvSpPr>
        <p:spPr>
          <a:xfrm>
            <a:off x="3149993" y="9194914"/>
            <a:ext cx="11569" cy="15125"/>
          </a:xfrm>
          <a:prstGeom prst="rect">
            <a:avLst/>
          </a:prstGeom>
          <a:blipFill>
            <a:blip r:embed="rId98" cstate="print"/>
            <a:stretch>
              <a:fillRect/>
            </a:stretch>
          </a:blipFill>
        </p:spPr>
        <p:txBody>
          <a:bodyPr wrap="square" lIns="0" tIns="0" rIns="0" bIns="0" rtlCol="0"/>
          <a:lstStyle/>
          <a:p/>
        </p:txBody>
      </p:sp>
      <p:sp>
        <p:nvSpPr>
          <p:cNvPr id="167" name="object 167"/>
          <p:cNvSpPr/>
          <p:nvPr/>
        </p:nvSpPr>
        <p:spPr>
          <a:xfrm>
            <a:off x="3135299" y="9186189"/>
            <a:ext cx="11607" cy="15163"/>
          </a:xfrm>
          <a:prstGeom prst="rect">
            <a:avLst/>
          </a:prstGeom>
          <a:blipFill>
            <a:blip r:embed="rId99" cstate="print"/>
            <a:stretch>
              <a:fillRect/>
            </a:stretch>
          </a:blipFill>
        </p:spPr>
        <p:txBody>
          <a:bodyPr wrap="square" lIns="0" tIns="0" rIns="0" bIns="0" rtlCol="0"/>
          <a:lstStyle/>
          <a:p/>
        </p:txBody>
      </p:sp>
      <p:sp>
        <p:nvSpPr>
          <p:cNvPr id="168" name="object 168"/>
          <p:cNvSpPr/>
          <p:nvPr/>
        </p:nvSpPr>
        <p:spPr>
          <a:xfrm>
            <a:off x="3120567" y="9177388"/>
            <a:ext cx="11658" cy="15214"/>
          </a:xfrm>
          <a:prstGeom prst="rect">
            <a:avLst/>
          </a:prstGeom>
          <a:blipFill>
            <a:blip r:embed="rId100" cstate="print"/>
            <a:stretch>
              <a:fillRect/>
            </a:stretch>
          </a:blipFill>
        </p:spPr>
        <p:txBody>
          <a:bodyPr wrap="square" lIns="0" tIns="0" rIns="0" bIns="0" rtlCol="0"/>
          <a:lstStyle/>
          <a:p/>
        </p:txBody>
      </p:sp>
      <p:sp>
        <p:nvSpPr>
          <p:cNvPr id="169" name="object 169"/>
          <p:cNvSpPr/>
          <p:nvPr/>
        </p:nvSpPr>
        <p:spPr>
          <a:xfrm>
            <a:off x="3177471" y="9159309"/>
            <a:ext cx="4445" cy="4445"/>
          </a:xfrm>
          <a:custGeom>
            <a:avLst/>
            <a:gdLst/>
            <a:ahLst/>
            <a:cxnLst/>
            <a:rect l="l" t="t" r="r" b="b"/>
            <a:pathLst>
              <a:path w="4444" h="4445">
                <a:moveTo>
                  <a:pt x="1155" y="0"/>
                </a:moveTo>
                <a:lnTo>
                  <a:pt x="0" y="673"/>
                </a:lnTo>
                <a:lnTo>
                  <a:pt x="4076" y="4190"/>
                </a:lnTo>
                <a:lnTo>
                  <a:pt x="4076" y="2108"/>
                </a:lnTo>
                <a:lnTo>
                  <a:pt x="1155" y="0"/>
                </a:lnTo>
                <a:close/>
              </a:path>
            </a:pathLst>
          </a:custGeom>
          <a:solidFill>
            <a:srgbClr val="365563"/>
          </a:solidFill>
        </p:spPr>
        <p:txBody>
          <a:bodyPr wrap="square" lIns="0" tIns="0" rIns="0" bIns="0" rtlCol="0"/>
          <a:lstStyle/>
          <a:p/>
        </p:txBody>
      </p:sp>
      <p:sp>
        <p:nvSpPr>
          <p:cNvPr id="170" name="object 170"/>
          <p:cNvSpPr/>
          <p:nvPr/>
        </p:nvSpPr>
        <p:spPr>
          <a:xfrm>
            <a:off x="3180373" y="9134950"/>
            <a:ext cx="29845" cy="40640"/>
          </a:xfrm>
          <a:custGeom>
            <a:avLst/>
            <a:gdLst/>
            <a:ahLst/>
            <a:cxnLst/>
            <a:rect l="l" t="t" r="r" b="b"/>
            <a:pathLst>
              <a:path w="29844" h="40640">
                <a:moveTo>
                  <a:pt x="28549" y="0"/>
                </a:moveTo>
                <a:lnTo>
                  <a:pt x="13436" y="6642"/>
                </a:lnTo>
                <a:lnTo>
                  <a:pt x="13436" y="16446"/>
                </a:lnTo>
                <a:lnTo>
                  <a:pt x="0" y="22999"/>
                </a:lnTo>
                <a:lnTo>
                  <a:pt x="0" y="38887"/>
                </a:lnTo>
                <a:lnTo>
                  <a:pt x="1181" y="40271"/>
                </a:lnTo>
                <a:lnTo>
                  <a:pt x="15176" y="21031"/>
                </a:lnTo>
                <a:lnTo>
                  <a:pt x="29705" y="1396"/>
                </a:lnTo>
                <a:lnTo>
                  <a:pt x="28549" y="0"/>
                </a:lnTo>
                <a:close/>
              </a:path>
            </a:pathLst>
          </a:custGeom>
          <a:solidFill>
            <a:srgbClr val="47626F"/>
          </a:solidFill>
        </p:spPr>
        <p:txBody>
          <a:bodyPr wrap="square" lIns="0" tIns="0" rIns="0" bIns="0" rtlCol="0"/>
          <a:lstStyle/>
          <a:p/>
        </p:txBody>
      </p:sp>
      <p:sp>
        <p:nvSpPr>
          <p:cNvPr id="171" name="object 171"/>
          <p:cNvSpPr/>
          <p:nvPr/>
        </p:nvSpPr>
        <p:spPr>
          <a:xfrm>
            <a:off x="3181550" y="9136353"/>
            <a:ext cx="28575" cy="39370"/>
          </a:xfrm>
          <a:custGeom>
            <a:avLst/>
            <a:gdLst/>
            <a:ahLst/>
            <a:cxnLst/>
            <a:rect l="l" t="t" r="r" b="b"/>
            <a:pathLst>
              <a:path w="28575" h="39370">
                <a:moveTo>
                  <a:pt x="28524" y="0"/>
                </a:moveTo>
                <a:lnTo>
                  <a:pt x="13423" y="6654"/>
                </a:lnTo>
                <a:lnTo>
                  <a:pt x="13411" y="16459"/>
                </a:lnTo>
                <a:lnTo>
                  <a:pt x="0" y="22974"/>
                </a:lnTo>
                <a:lnTo>
                  <a:pt x="0" y="38861"/>
                </a:lnTo>
                <a:lnTo>
                  <a:pt x="15151" y="30759"/>
                </a:lnTo>
                <a:lnTo>
                  <a:pt x="15151" y="21018"/>
                </a:lnTo>
                <a:lnTo>
                  <a:pt x="28498" y="15125"/>
                </a:lnTo>
                <a:lnTo>
                  <a:pt x="28524" y="0"/>
                </a:lnTo>
                <a:close/>
              </a:path>
            </a:pathLst>
          </a:custGeom>
          <a:solidFill>
            <a:srgbClr val="7E9BAA"/>
          </a:solidFill>
        </p:spPr>
        <p:txBody>
          <a:bodyPr wrap="square" lIns="0" tIns="0" rIns="0" bIns="0" rtlCol="0"/>
          <a:lstStyle/>
          <a:p/>
        </p:txBody>
      </p:sp>
      <p:sp>
        <p:nvSpPr>
          <p:cNvPr id="172" name="object 172"/>
          <p:cNvSpPr/>
          <p:nvPr/>
        </p:nvSpPr>
        <p:spPr>
          <a:xfrm>
            <a:off x="3177445" y="9159979"/>
            <a:ext cx="4445" cy="15240"/>
          </a:xfrm>
          <a:custGeom>
            <a:avLst/>
            <a:gdLst/>
            <a:ahLst/>
            <a:cxnLst/>
            <a:rect l="l" t="t" r="r" b="b"/>
            <a:pathLst>
              <a:path w="4444" h="15240">
                <a:moveTo>
                  <a:pt x="25" y="0"/>
                </a:moveTo>
                <a:lnTo>
                  <a:pt x="0" y="11747"/>
                </a:lnTo>
                <a:lnTo>
                  <a:pt x="4102" y="15240"/>
                </a:lnTo>
                <a:lnTo>
                  <a:pt x="4102" y="3517"/>
                </a:lnTo>
                <a:lnTo>
                  <a:pt x="25" y="0"/>
                </a:lnTo>
                <a:close/>
              </a:path>
            </a:pathLst>
          </a:custGeom>
          <a:solidFill>
            <a:srgbClr val="47626F"/>
          </a:solidFill>
        </p:spPr>
        <p:txBody>
          <a:bodyPr wrap="square" lIns="0" tIns="0" rIns="0" bIns="0" rtlCol="0"/>
          <a:lstStyle/>
          <a:p/>
        </p:txBody>
      </p:sp>
      <p:sp>
        <p:nvSpPr>
          <p:cNvPr id="173" name="object 173"/>
          <p:cNvSpPr/>
          <p:nvPr/>
        </p:nvSpPr>
        <p:spPr>
          <a:xfrm>
            <a:off x="3177433" y="9193655"/>
            <a:ext cx="4445" cy="4445"/>
          </a:xfrm>
          <a:custGeom>
            <a:avLst/>
            <a:gdLst/>
            <a:ahLst/>
            <a:cxnLst/>
            <a:rect l="l" t="t" r="r" b="b"/>
            <a:pathLst>
              <a:path w="4444" h="4445">
                <a:moveTo>
                  <a:pt x="1181" y="0"/>
                </a:moveTo>
                <a:lnTo>
                  <a:pt x="0" y="685"/>
                </a:lnTo>
                <a:lnTo>
                  <a:pt x="4089" y="4165"/>
                </a:lnTo>
                <a:lnTo>
                  <a:pt x="4102" y="2095"/>
                </a:lnTo>
                <a:lnTo>
                  <a:pt x="1181" y="0"/>
                </a:lnTo>
                <a:close/>
              </a:path>
            </a:pathLst>
          </a:custGeom>
          <a:solidFill>
            <a:srgbClr val="365563"/>
          </a:solidFill>
        </p:spPr>
        <p:txBody>
          <a:bodyPr wrap="square" lIns="0" tIns="0" rIns="0" bIns="0" rtlCol="0"/>
          <a:lstStyle/>
          <a:p/>
        </p:txBody>
      </p:sp>
      <p:sp>
        <p:nvSpPr>
          <p:cNvPr id="174" name="object 174"/>
          <p:cNvSpPr/>
          <p:nvPr/>
        </p:nvSpPr>
        <p:spPr>
          <a:xfrm>
            <a:off x="3180349" y="9169133"/>
            <a:ext cx="29845" cy="40640"/>
          </a:xfrm>
          <a:custGeom>
            <a:avLst/>
            <a:gdLst/>
            <a:ahLst/>
            <a:cxnLst/>
            <a:rect l="l" t="t" r="r" b="b"/>
            <a:pathLst>
              <a:path w="29844" h="40640">
                <a:moveTo>
                  <a:pt x="28562" y="0"/>
                </a:moveTo>
                <a:lnTo>
                  <a:pt x="13436" y="6718"/>
                </a:lnTo>
                <a:lnTo>
                  <a:pt x="13423" y="16560"/>
                </a:lnTo>
                <a:lnTo>
                  <a:pt x="0" y="23164"/>
                </a:lnTo>
                <a:lnTo>
                  <a:pt x="0" y="39039"/>
                </a:lnTo>
                <a:lnTo>
                  <a:pt x="1168" y="40436"/>
                </a:lnTo>
                <a:lnTo>
                  <a:pt x="15189" y="21107"/>
                </a:lnTo>
                <a:lnTo>
                  <a:pt x="29705" y="1409"/>
                </a:lnTo>
                <a:lnTo>
                  <a:pt x="28562" y="0"/>
                </a:lnTo>
                <a:close/>
              </a:path>
            </a:pathLst>
          </a:custGeom>
          <a:solidFill>
            <a:srgbClr val="47626F"/>
          </a:solidFill>
        </p:spPr>
        <p:txBody>
          <a:bodyPr wrap="square" lIns="0" tIns="0" rIns="0" bIns="0" rtlCol="0"/>
          <a:lstStyle/>
          <a:p/>
        </p:txBody>
      </p:sp>
      <p:sp>
        <p:nvSpPr>
          <p:cNvPr id="175" name="object 175"/>
          <p:cNvSpPr/>
          <p:nvPr/>
        </p:nvSpPr>
        <p:spPr>
          <a:xfrm>
            <a:off x="3181517" y="9170541"/>
            <a:ext cx="28575" cy="39370"/>
          </a:xfrm>
          <a:custGeom>
            <a:avLst/>
            <a:gdLst/>
            <a:ahLst/>
            <a:cxnLst/>
            <a:rect l="l" t="t" r="r" b="b"/>
            <a:pathLst>
              <a:path w="28575" h="39370">
                <a:moveTo>
                  <a:pt x="28536" y="0"/>
                </a:moveTo>
                <a:lnTo>
                  <a:pt x="13449" y="6718"/>
                </a:lnTo>
                <a:lnTo>
                  <a:pt x="13436" y="16535"/>
                </a:lnTo>
                <a:lnTo>
                  <a:pt x="12" y="23139"/>
                </a:lnTo>
                <a:lnTo>
                  <a:pt x="0" y="39027"/>
                </a:lnTo>
                <a:lnTo>
                  <a:pt x="15176" y="30835"/>
                </a:lnTo>
                <a:lnTo>
                  <a:pt x="15176" y="21081"/>
                </a:lnTo>
                <a:lnTo>
                  <a:pt x="28536" y="15112"/>
                </a:lnTo>
                <a:lnTo>
                  <a:pt x="28536" y="0"/>
                </a:lnTo>
                <a:close/>
              </a:path>
            </a:pathLst>
          </a:custGeom>
          <a:solidFill>
            <a:srgbClr val="7E9BAA"/>
          </a:solidFill>
        </p:spPr>
        <p:txBody>
          <a:bodyPr wrap="square" lIns="0" tIns="0" rIns="0" bIns="0" rtlCol="0"/>
          <a:lstStyle/>
          <a:p/>
        </p:txBody>
      </p:sp>
      <p:sp>
        <p:nvSpPr>
          <p:cNvPr id="176" name="object 176"/>
          <p:cNvSpPr/>
          <p:nvPr/>
        </p:nvSpPr>
        <p:spPr>
          <a:xfrm>
            <a:off x="3177425" y="9194340"/>
            <a:ext cx="4445" cy="15240"/>
          </a:xfrm>
          <a:custGeom>
            <a:avLst/>
            <a:gdLst/>
            <a:ahLst/>
            <a:cxnLst/>
            <a:rect l="l" t="t" r="r" b="b"/>
            <a:pathLst>
              <a:path w="4444" h="15240">
                <a:moveTo>
                  <a:pt x="0" y="0"/>
                </a:moveTo>
                <a:lnTo>
                  <a:pt x="0" y="11734"/>
                </a:lnTo>
                <a:lnTo>
                  <a:pt x="4089" y="15227"/>
                </a:lnTo>
                <a:lnTo>
                  <a:pt x="4102" y="3479"/>
                </a:lnTo>
                <a:lnTo>
                  <a:pt x="0" y="0"/>
                </a:lnTo>
                <a:close/>
              </a:path>
            </a:pathLst>
          </a:custGeom>
          <a:solidFill>
            <a:srgbClr val="47626F"/>
          </a:solidFill>
        </p:spPr>
        <p:txBody>
          <a:bodyPr wrap="square" lIns="0" tIns="0" rIns="0" bIns="0" rtlCol="0"/>
          <a:lstStyle/>
          <a:p/>
        </p:txBody>
      </p:sp>
      <p:sp>
        <p:nvSpPr>
          <p:cNvPr id="177" name="object 177"/>
          <p:cNvSpPr/>
          <p:nvPr/>
        </p:nvSpPr>
        <p:spPr>
          <a:xfrm>
            <a:off x="2961189" y="9105400"/>
            <a:ext cx="12065" cy="20320"/>
          </a:xfrm>
          <a:custGeom>
            <a:avLst/>
            <a:gdLst/>
            <a:ahLst/>
            <a:cxnLst/>
            <a:rect l="l" t="t" r="r" b="b"/>
            <a:pathLst>
              <a:path w="12064" h="20320">
                <a:moveTo>
                  <a:pt x="50" y="0"/>
                </a:moveTo>
                <a:lnTo>
                  <a:pt x="0" y="12585"/>
                </a:lnTo>
                <a:lnTo>
                  <a:pt x="11620" y="20142"/>
                </a:lnTo>
                <a:lnTo>
                  <a:pt x="11645" y="7556"/>
                </a:lnTo>
                <a:lnTo>
                  <a:pt x="50" y="0"/>
                </a:lnTo>
                <a:close/>
              </a:path>
            </a:pathLst>
          </a:custGeom>
          <a:solidFill>
            <a:srgbClr val="B3C8D3"/>
          </a:solidFill>
        </p:spPr>
        <p:txBody>
          <a:bodyPr wrap="square" lIns="0" tIns="0" rIns="0" bIns="0" rtlCol="0"/>
          <a:lstStyle/>
          <a:p/>
        </p:txBody>
      </p:sp>
      <p:sp>
        <p:nvSpPr>
          <p:cNvPr id="178" name="object 178"/>
          <p:cNvSpPr/>
          <p:nvPr/>
        </p:nvSpPr>
        <p:spPr>
          <a:xfrm>
            <a:off x="2973141" y="9111598"/>
            <a:ext cx="0" cy="78105"/>
          </a:xfrm>
          <a:custGeom>
            <a:avLst/>
            <a:gdLst/>
            <a:ahLst/>
            <a:cxnLst/>
            <a:rect l="l" t="t" r="r" b="b"/>
            <a:pathLst>
              <a:path w="0" h="78104">
                <a:moveTo>
                  <a:pt x="0" y="0"/>
                </a:moveTo>
                <a:lnTo>
                  <a:pt x="0" y="77800"/>
                </a:lnTo>
              </a:path>
            </a:pathLst>
          </a:custGeom>
          <a:ln w="3175">
            <a:solidFill>
              <a:srgbClr val="87A3B2"/>
            </a:solidFill>
          </a:ln>
        </p:spPr>
        <p:txBody>
          <a:bodyPr wrap="square" lIns="0" tIns="0" rIns="0" bIns="0" rtlCol="0"/>
          <a:lstStyle/>
          <a:p/>
        </p:txBody>
      </p:sp>
      <p:sp>
        <p:nvSpPr>
          <p:cNvPr id="179" name="object 179"/>
          <p:cNvSpPr/>
          <p:nvPr/>
        </p:nvSpPr>
        <p:spPr>
          <a:xfrm>
            <a:off x="3177402" y="8987255"/>
            <a:ext cx="562610" cy="315595"/>
          </a:xfrm>
          <a:custGeom>
            <a:avLst/>
            <a:gdLst/>
            <a:ahLst/>
            <a:cxnLst/>
            <a:rect l="l" t="t" r="r" b="b"/>
            <a:pathLst>
              <a:path w="562610" h="315595">
                <a:moveTo>
                  <a:pt x="226618" y="0"/>
                </a:moveTo>
                <a:lnTo>
                  <a:pt x="0" y="119710"/>
                </a:lnTo>
                <a:lnTo>
                  <a:pt x="335826" y="315213"/>
                </a:lnTo>
                <a:lnTo>
                  <a:pt x="562432" y="195491"/>
                </a:lnTo>
                <a:lnTo>
                  <a:pt x="226618" y="0"/>
                </a:lnTo>
                <a:close/>
              </a:path>
            </a:pathLst>
          </a:custGeom>
          <a:solidFill>
            <a:srgbClr val="838F97"/>
          </a:solidFill>
        </p:spPr>
        <p:txBody>
          <a:bodyPr wrap="square" lIns="0" tIns="0" rIns="0" bIns="0" rtlCol="0"/>
          <a:lstStyle/>
          <a:p/>
        </p:txBody>
      </p:sp>
      <p:sp>
        <p:nvSpPr>
          <p:cNvPr id="180" name="object 180"/>
          <p:cNvSpPr/>
          <p:nvPr/>
        </p:nvSpPr>
        <p:spPr>
          <a:xfrm>
            <a:off x="3177402" y="8983184"/>
            <a:ext cx="562610" cy="315595"/>
          </a:xfrm>
          <a:custGeom>
            <a:avLst/>
            <a:gdLst/>
            <a:ahLst/>
            <a:cxnLst/>
            <a:rect l="l" t="t" r="r" b="b"/>
            <a:pathLst>
              <a:path w="562610" h="315595">
                <a:moveTo>
                  <a:pt x="226618" y="0"/>
                </a:moveTo>
                <a:lnTo>
                  <a:pt x="0" y="119710"/>
                </a:lnTo>
                <a:lnTo>
                  <a:pt x="335826" y="315213"/>
                </a:lnTo>
                <a:lnTo>
                  <a:pt x="562432" y="195503"/>
                </a:lnTo>
                <a:lnTo>
                  <a:pt x="226618" y="0"/>
                </a:lnTo>
                <a:close/>
              </a:path>
            </a:pathLst>
          </a:custGeom>
          <a:solidFill>
            <a:srgbClr val="567483"/>
          </a:solidFill>
        </p:spPr>
        <p:txBody>
          <a:bodyPr wrap="square" lIns="0" tIns="0" rIns="0" bIns="0" rtlCol="0"/>
          <a:lstStyle/>
          <a:p/>
        </p:txBody>
      </p:sp>
      <p:sp>
        <p:nvSpPr>
          <p:cNvPr id="181" name="object 181"/>
          <p:cNvSpPr/>
          <p:nvPr/>
        </p:nvSpPr>
        <p:spPr>
          <a:xfrm>
            <a:off x="3177409" y="9102899"/>
            <a:ext cx="335915" cy="200025"/>
          </a:xfrm>
          <a:custGeom>
            <a:avLst/>
            <a:gdLst/>
            <a:ahLst/>
            <a:cxnLst/>
            <a:rect l="l" t="t" r="r" b="b"/>
            <a:pathLst>
              <a:path w="335914" h="200025">
                <a:moveTo>
                  <a:pt x="0" y="0"/>
                </a:moveTo>
                <a:lnTo>
                  <a:pt x="0" y="4076"/>
                </a:lnTo>
                <a:lnTo>
                  <a:pt x="335826" y="199567"/>
                </a:lnTo>
                <a:lnTo>
                  <a:pt x="335826" y="195503"/>
                </a:lnTo>
                <a:lnTo>
                  <a:pt x="0" y="0"/>
                </a:lnTo>
                <a:close/>
              </a:path>
            </a:pathLst>
          </a:custGeom>
          <a:solidFill>
            <a:srgbClr val="648595"/>
          </a:solidFill>
        </p:spPr>
        <p:txBody>
          <a:bodyPr wrap="square" lIns="0" tIns="0" rIns="0" bIns="0" rtlCol="0"/>
          <a:lstStyle/>
          <a:p/>
        </p:txBody>
      </p:sp>
      <p:sp>
        <p:nvSpPr>
          <p:cNvPr id="182" name="object 182"/>
          <p:cNvSpPr/>
          <p:nvPr/>
        </p:nvSpPr>
        <p:spPr>
          <a:xfrm>
            <a:off x="3513241" y="9178687"/>
            <a:ext cx="226695" cy="123825"/>
          </a:xfrm>
          <a:custGeom>
            <a:avLst/>
            <a:gdLst/>
            <a:ahLst/>
            <a:cxnLst/>
            <a:rect l="l" t="t" r="r" b="b"/>
            <a:pathLst>
              <a:path w="226695" h="123825">
                <a:moveTo>
                  <a:pt x="226593" y="0"/>
                </a:moveTo>
                <a:lnTo>
                  <a:pt x="0" y="119710"/>
                </a:lnTo>
                <a:lnTo>
                  <a:pt x="0" y="123761"/>
                </a:lnTo>
                <a:lnTo>
                  <a:pt x="226593" y="4063"/>
                </a:lnTo>
                <a:lnTo>
                  <a:pt x="226593" y="0"/>
                </a:lnTo>
                <a:close/>
              </a:path>
            </a:pathLst>
          </a:custGeom>
          <a:solidFill>
            <a:srgbClr val="47626F"/>
          </a:solidFill>
        </p:spPr>
        <p:txBody>
          <a:bodyPr wrap="square" lIns="0" tIns="0" rIns="0" bIns="0" rtlCol="0"/>
          <a:lstStyle/>
          <a:p/>
        </p:txBody>
      </p:sp>
      <p:sp>
        <p:nvSpPr>
          <p:cNvPr id="183" name="object 183"/>
          <p:cNvSpPr/>
          <p:nvPr/>
        </p:nvSpPr>
        <p:spPr>
          <a:xfrm>
            <a:off x="3315434" y="9122041"/>
            <a:ext cx="163763" cy="89707"/>
          </a:xfrm>
          <a:prstGeom prst="rect">
            <a:avLst/>
          </a:prstGeom>
          <a:blipFill>
            <a:blip r:embed="rId101" cstate="print"/>
            <a:stretch>
              <a:fillRect/>
            </a:stretch>
          </a:blipFill>
        </p:spPr>
        <p:txBody>
          <a:bodyPr wrap="square" lIns="0" tIns="0" rIns="0" bIns="0" rtlCol="0"/>
          <a:lstStyle/>
          <a:p/>
        </p:txBody>
      </p:sp>
      <p:sp>
        <p:nvSpPr>
          <p:cNvPr id="184" name="object 184"/>
          <p:cNvSpPr/>
          <p:nvPr/>
        </p:nvSpPr>
        <p:spPr>
          <a:xfrm>
            <a:off x="3326219" y="9128267"/>
            <a:ext cx="142240" cy="77470"/>
          </a:xfrm>
          <a:custGeom>
            <a:avLst/>
            <a:gdLst/>
            <a:ahLst/>
            <a:cxnLst/>
            <a:rect l="l" t="t" r="r" b="b"/>
            <a:pathLst>
              <a:path w="142239" h="77470">
                <a:moveTo>
                  <a:pt x="50927" y="0"/>
                </a:moveTo>
                <a:lnTo>
                  <a:pt x="0" y="26708"/>
                </a:lnTo>
                <a:lnTo>
                  <a:pt x="91274" y="77330"/>
                </a:lnTo>
                <a:lnTo>
                  <a:pt x="142214" y="50609"/>
                </a:lnTo>
                <a:lnTo>
                  <a:pt x="50927" y="0"/>
                </a:lnTo>
                <a:close/>
              </a:path>
            </a:pathLst>
          </a:custGeom>
          <a:solidFill>
            <a:srgbClr val="567483"/>
          </a:solidFill>
        </p:spPr>
        <p:txBody>
          <a:bodyPr wrap="square" lIns="0" tIns="0" rIns="0" bIns="0" rtlCol="0"/>
          <a:lstStyle/>
          <a:p/>
        </p:txBody>
      </p:sp>
      <p:sp>
        <p:nvSpPr>
          <p:cNvPr id="185" name="object 185"/>
          <p:cNvSpPr/>
          <p:nvPr/>
        </p:nvSpPr>
        <p:spPr>
          <a:xfrm>
            <a:off x="3419159" y="9187638"/>
            <a:ext cx="7620" cy="3810"/>
          </a:xfrm>
          <a:custGeom>
            <a:avLst/>
            <a:gdLst/>
            <a:ahLst/>
            <a:cxnLst/>
            <a:rect l="l" t="t" r="r" b="b"/>
            <a:pathLst>
              <a:path w="7620" h="3809">
                <a:moveTo>
                  <a:pt x="1638" y="0"/>
                </a:moveTo>
                <a:lnTo>
                  <a:pt x="0" y="685"/>
                </a:lnTo>
                <a:lnTo>
                  <a:pt x="113" y="2540"/>
                </a:lnTo>
                <a:lnTo>
                  <a:pt x="1612" y="3213"/>
                </a:lnTo>
                <a:lnTo>
                  <a:pt x="5600" y="3251"/>
                </a:lnTo>
                <a:lnTo>
                  <a:pt x="7226" y="2540"/>
                </a:lnTo>
                <a:lnTo>
                  <a:pt x="7226" y="749"/>
                </a:lnTo>
                <a:lnTo>
                  <a:pt x="5626" y="12"/>
                </a:lnTo>
                <a:lnTo>
                  <a:pt x="1638" y="0"/>
                </a:lnTo>
                <a:close/>
              </a:path>
            </a:pathLst>
          </a:custGeom>
          <a:solidFill>
            <a:srgbClr val="2C4A57"/>
          </a:solidFill>
        </p:spPr>
        <p:txBody>
          <a:bodyPr wrap="square" lIns="0" tIns="0" rIns="0" bIns="0" rtlCol="0"/>
          <a:lstStyle/>
          <a:p/>
        </p:txBody>
      </p:sp>
      <p:sp>
        <p:nvSpPr>
          <p:cNvPr id="186" name="object 186"/>
          <p:cNvSpPr/>
          <p:nvPr/>
        </p:nvSpPr>
        <p:spPr>
          <a:xfrm>
            <a:off x="3468192" y="9093048"/>
            <a:ext cx="635" cy="635"/>
          </a:xfrm>
          <a:custGeom>
            <a:avLst/>
            <a:gdLst/>
            <a:ahLst/>
            <a:cxnLst/>
            <a:rect l="l" t="t" r="r" b="b"/>
            <a:pathLst>
              <a:path w="635" h="634">
                <a:moveTo>
                  <a:pt x="126" y="0"/>
                </a:moveTo>
                <a:lnTo>
                  <a:pt x="0" y="88"/>
                </a:lnTo>
                <a:lnTo>
                  <a:pt x="126" y="88"/>
                </a:lnTo>
                <a:close/>
              </a:path>
            </a:pathLst>
          </a:custGeom>
          <a:solidFill>
            <a:srgbClr val="BACAD3"/>
          </a:solidFill>
        </p:spPr>
        <p:txBody>
          <a:bodyPr wrap="square" lIns="0" tIns="0" rIns="0" bIns="0" rtlCol="0"/>
          <a:lstStyle/>
          <a:p/>
        </p:txBody>
      </p:sp>
      <p:sp>
        <p:nvSpPr>
          <p:cNvPr id="187" name="object 187"/>
          <p:cNvSpPr/>
          <p:nvPr/>
        </p:nvSpPr>
        <p:spPr>
          <a:xfrm>
            <a:off x="3455441" y="9085835"/>
            <a:ext cx="17145" cy="11430"/>
          </a:xfrm>
          <a:custGeom>
            <a:avLst/>
            <a:gdLst/>
            <a:ahLst/>
            <a:cxnLst/>
            <a:rect l="l" t="t" r="r" b="b"/>
            <a:pathLst>
              <a:path w="17145" h="11429">
                <a:moveTo>
                  <a:pt x="16738" y="0"/>
                </a:moveTo>
                <a:lnTo>
                  <a:pt x="0" y="11163"/>
                </a:lnTo>
                <a:lnTo>
                  <a:pt x="16738" y="11163"/>
                </a:lnTo>
                <a:lnTo>
                  <a:pt x="16738" y="10502"/>
                </a:lnTo>
                <a:lnTo>
                  <a:pt x="14884" y="10502"/>
                </a:lnTo>
                <a:lnTo>
                  <a:pt x="12750" y="7302"/>
                </a:lnTo>
                <a:lnTo>
                  <a:pt x="9017" y="7302"/>
                </a:lnTo>
                <a:lnTo>
                  <a:pt x="12750" y="7216"/>
                </a:lnTo>
                <a:lnTo>
                  <a:pt x="12750" y="3441"/>
                </a:lnTo>
                <a:lnTo>
                  <a:pt x="16738" y="3441"/>
                </a:lnTo>
                <a:lnTo>
                  <a:pt x="16738" y="0"/>
                </a:lnTo>
                <a:close/>
              </a:path>
              <a:path w="17145" h="11429">
                <a:moveTo>
                  <a:pt x="12877" y="7213"/>
                </a:moveTo>
                <a:lnTo>
                  <a:pt x="12750" y="7216"/>
                </a:lnTo>
                <a:lnTo>
                  <a:pt x="14884" y="10502"/>
                </a:lnTo>
                <a:lnTo>
                  <a:pt x="15024" y="10426"/>
                </a:lnTo>
                <a:lnTo>
                  <a:pt x="12937" y="7302"/>
                </a:lnTo>
                <a:close/>
              </a:path>
              <a:path w="17145" h="11429">
                <a:moveTo>
                  <a:pt x="16738" y="7302"/>
                </a:moveTo>
                <a:lnTo>
                  <a:pt x="12937" y="7302"/>
                </a:lnTo>
                <a:lnTo>
                  <a:pt x="15024" y="10426"/>
                </a:lnTo>
                <a:lnTo>
                  <a:pt x="14884" y="10502"/>
                </a:lnTo>
                <a:lnTo>
                  <a:pt x="16738" y="10502"/>
                </a:lnTo>
                <a:lnTo>
                  <a:pt x="16738" y="7302"/>
                </a:lnTo>
                <a:close/>
              </a:path>
              <a:path w="17145" h="11429">
                <a:moveTo>
                  <a:pt x="12750" y="7216"/>
                </a:moveTo>
                <a:lnTo>
                  <a:pt x="9017" y="7302"/>
                </a:lnTo>
                <a:lnTo>
                  <a:pt x="12750" y="7302"/>
                </a:lnTo>
                <a:close/>
              </a:path>
              <a:path w="17145" h="11429">
                <a:moveTo>
                  <a:pt x="12936" y="7301"/>
                </a:moveTo>
                <a:close/>
              </a:path>
              <a:path w="17145" h="11429">
                <a:moveTo>
                  <a:pt x="16738" y="3441"/>
                </a:moveTo>
                <a:lnTo>
                  <a:pt x="12877" y="3441"/>
                </a:lnTo>
                <a:lnTo>
                  <a:pt x="12936" y="7301"/>
                </a:lnTo>
                <a:lnTo>
                  <a:pt x="16738" y="7213"/>
                </a:lnTo>
                <a:lnTo>
                  <a:pt x="16738" y="3441"/>
                </a:lnTo>
                <a:close/>
              </a:path>
              <a:path w="17145" h="11429">
                <a:moveTo>
                  <a:pt x="12877" y="3441"/>
                </a:moveTo>
                <a:lnTo>
                  <a:pt x="12750" y="3441"/>
                </a:lnTo>
                <a:lnTo>
                  <a:pt x="12750" y="7216"/>
                </a:lnTo>
                <a:lnTo>
                  <a:pt x="12877" y="7213"/>
                </a:lnTo>
                <a:lnTo>
                  <a:pt x="12877" y="3441"/>
                </a:lnTo>
                <a:close/>
              </a:path>
            </a:pathLst>
          </a:custGeom>
          <a:solidFill>
            <a:srgbClr val="000000"/>
          </a:solidFill>
        </p:spPr>
        <p:txBody>
          <a:bodyPr wrap="square" lIns="0" tIns="0" rIns="0" bIns="0" rtlCol="0"/>
          <a:lstStyle/>
          <a:p/>
        </p:txBody>
      </p:sp>
      <p:sp>
        <p:nvSpPr>
          <p:cNvPr id="188" name="object 188"/>
          <p:cNvSpPr/>
          <p:nvPr/>
        </p:nvSpPr>
        <p:spPr>
          <a:xfrm>
            <a:off x="3331540" y="8978455"/>
            <a:ext cx="120014" cy="144551"/>
          </a:xfrm>
          <a:prstGeom prst="rect">
            <a:avLst/>
          </a:prstGeom>
          <a:blipFill>
            <a:blip r:embed="rId102" cstate="print"/>
            <a:stretch>
              <a:fillRect/>
            </a:stretch>
          </a:blipFill>
        </p:spPr>
        <p:txBody>
          <a:bodyPr wrap="square" lIns="0" tIns="0" rIns="0" bIns="0" rtlCol="0"/>
          <a:lstStyle/>
          <a:p/>
        </p:txBody>
      </p:sp>
      <p:sp>
        <p:nvSpPr>
          <p:cNvPr id="189" name="object 189"/>
          <p:cNvSpPr/>
          <p:nvPr/>
        </p:nvSpPr>
        <p:spPr>
          <a:xfrm>
            <a:off x="3331845" y="8953131"/>
            <a:ext cx="115265" cy="90208"/>
          </a:xfrm>
          <a:prstGeom prst="rect">
            <a:avLst/>
          </a:prstGeom>
          <a:blipFill>
            <a:blip r:embed="rId103" cstate="print"/>
            <a:stretch>
              <a:fillRect/>
            </a:stretch>
          </a:blipFill>
        </p:spPr>
        <p:txBody>
          <a:bodyPr wrap="square" lIns="0" tIns="0" rIns="0" bIns="0" rtlCol="0"/>
          <a:lstStyle/>
          <a:p/>
        </p:txBody>
      </p:sp>
      <p:sp>
        <p:nvSpPr>
          <p:cNvPr id="190" name="object 190"/>
          <p:cNvSpPr/>
          <p:nvPr/>
        </p:nvSpPr>
        <p:spPr>
          <a:xfrm>
            <a:off x="3338822" y="8957874"/>
            <a:ext cx="153035" cy="67945"/>
          </a:xfrm>
          <a:custGeom>
            <a:avLst/>
            <a:gdLst/>
            <a:ahLst/>
            <a:cxnLst/>
            <a:rect l="l" t="t" r="r" b="b"/>
            <a:pathLst>
              <a:path w="153035" h="67945">
                <a:moveTo>
                  <a:pt x="55026" y="8039"/>
                </a:moveTo>
                <a:lnTo>
                  <a:pt x="41084" y="8039"/>
                </a:lnTo>
                <a:lnTo>
                  <a:pt x="145554" y="67830"/>
                </a:lnTo>
                <a:lnTo>
                  <a:pt x="152819" y="64427"/>
                </a:lnTo>
                <a:lnTo>
                  <a:pt x="55026" y="8039"/>
                </a:lnTo>
                <a:close/>
              </a:path>
              <a:path w="153035" h="67945">
                <a:moveTo>
                  <a:pt x="41084" y="0"/>
                </a:moveTo>
                <a:lnTo>
                  <a:pt x="0" y="21818"/>
                </a:lnTo>
                <a:lnTo>
                  <a:pt x="8229" y="26796"/>
                </a:lnTo>
                <a:lnTo>
                  <a:pt x="41084" y="8039"/>
                </a:lnTo>
                <a:lnTo>
                  <a:pt x="55026" y="8039"/>
                </a:lnTo>
                <a:lnTo>
                  <a:pt x="41084" y="0"/>
                </a:lnTo>
                <a:close/>
              </a:path>
            </a:pathLst>
          </a:custGeom>
          <a:solidFill>
            <a:srgbClr val="476979"/>
          </a:solidFill>
        </p:spPr>
        <p:txBody>
          <a:bodyPr wrap="square" lIns="0" tIns="0" rIns="0" bIns="0" rtlCol="0"/>
          <a:lstStyle/>
          <a:p/>
        </p:txBody>
      </p:sp>
      <p:sp>
        <p:nvSpPr>
          <p:cNvPr id="191" name="object 191"/>
          <p:cNvSpPr/>
          <p:nvPr/>
        </p:nvSpPr>
        <p:spPr>
          <a:xfrm>
            <a:off x="3347046" y="8965920"/>
            <a:ext cx="100025" cy="74485"/>
          </a:xfrm>
          <a:prstGeom prst="rect">
            <a:avLst/>
          </a:prstGeom>
          <a:blipFill>
            <a:blip r:embed="rId104" cstate="print"/>
            <a:stretch>
              <a:fillRect/>
            </a:stretch>
          </a:blipFill>
        </p:spPr>
        <p:txBody>
          <a:bodyPr wrap="square" lIns="0" tIns="0" rIns="0" bIns="0" rtlCol="0"/>
          <a:lstStyle/>
          <a:p/>
        </p:txBody>
      </p:sp>
      <p:sp>
        <p:nvSpPr>
          <p:cNvPr id="192" name="object 192"/>
          <p:cNvSpPr/>
          <p:nvPr/>
        </p:nvSpPr>
        <p:spPr>
          <a:xfrm>
            <a:off x="3451555" y="9122309"/>
            <a:ext cx="596" cy="698"/>
          </a:xfrm>
          <a:prstGeom prst="rect">
            <a:avLst/>
          </a:prstGeom>
          <a:blipFill>
            <a:blip r:embed="rId105" cstate="print"/>
            <a:stretch>
              <a:fillRect/>
            </a:stretch>
          </a:blipFill>
        </p:spPr>
        <p:txBody>
          <a:bodyPr wrap="square" lIns="0" tIns="0" rIns="0" bIns="0" rtlCol="0"/>
          <a:lstStyle/>
          <a:p/>
        </p:txBody>
      </p:sp>
      <p:sp>
        <p:nvSpPr>
          <p:cNvPr id="193" name="object 193"/>
          <p:cNvSpPr/>
          <p:nvPr/>
        </p:nvSpPr>
        <p:spPr>
          <a:xfrm>
            <a:off x="3384359" y="9014600"/>
            <a:ext cx="12357" cy="15481"/>
          </a:xfrm>
          <a:prstGeom prst="rect">
            <a:avLst/>
          </a:prstGeom>
          <a:blipFill>
            <a:blip r:embed="rId106" cstate="print"/>
            <a:stretch>
              <a:fillRect/>
            </a:stretch>
          </a:blipFill>
        </p:spPr>
        <p:txBody>
          <a:bodyPr wrap="square" lIns="0" tIns="0" rIns="0" bIns="0" rtlCol="0"/>
          <a:lstStyle/>
          <a:p/>
        </p:txBody>
      </p:sp>
      <p:sp>
        <p:nvSpPr>
          <p:cNvPr id="194" name="object 194"/>
          <p:cNvSpPr/>
          <p:nvPr/>
        </p:nvSpPr>
        <p:spPr>
          <a:xfrm>
            <a:off x="3368586" y="9005634"/>
            <a:ext cx="12458" cy="15582"/>
          </a:xfrm>
          <a:prstGeom prst="rect">
            <a:avLst/>
          </a:prstGeom>
          <a:blipFill>
            <a:blip r:embed="rId107" cstate="print"/>
            <a:stretch>
              <a:fillRect/>
            </a:stretch>
          </a:blipFill>
        </p:spPr>
        <p:txBody>
          <a:bodyPr wrap="square" lIns="0" tIns="0" rIns="0" bIns="0" rtlCol="0"/>
          <a:lstStyle/>
          <a:p/>
        </p:txBody>
      </p:sp>
      <p:sp>
        <p:nvSpPr>
          <p:cNvPr id="195" name="object 195"/>
          <p:cNvSpPr/>
          <p:nvPr/>
        </p:nvSpPr>
        <p:spPr>
          <a:xfrm>
            <a:off x="3352672" y="8996566"/>
            <a:ext cx="12598" cy="15684"/>
          </a:xfrm>
          <a:prstGeom prst="rect">
            <a:avLst/>
          </a:prstGeom>
          <a:blipFill>
            <a:blip r:embed="rId108" cstate="print"/>
            <a:stretch>
              <a:fillRect/>
            </a:stretch>
          </a:blipFill>
        </p:spPr>
        <p:txBody>
          <a:bodyPr wrap="square" lIns="0" tIns="0" rIns="0" bIns="0" rtlCol="0"/>
          <a:lstStyle/>
          <a:p/>
        </p:txBody>
      </p:sp>
      <p:sp>
        <p:nvSpPr>
          <p:cNvPr id="196" name="object 196"/>
          <p:cNvSpPr/>
          <p:nvPr/>
        </p:nvSpPr>
        <p:spPr>
          <a:xfrm>
            <a:off x="3336594" y="8987421"/>
            <a:ext cx="12725" cy="15786"/>
          </a:xfrm>
          <a:prstGeom prst="rect">
            <a:avLst/>
          </a:prstGeom>
          <a:blipFill>
            <a:blip r:embed="rId109" cstate="print"/>
            <a:stretch>
              <a:fillRect/>
            </a:stretch>
          </a:blipFill>
        </p:spPr>
        <p:txBody>
          <a:bodyPr wrap="square" lIns="0" tIns="0" rIns="0" bIns="0" rtlCol="0"/>
          <a:lstStyle/>
          <a:p/>
        </p:txBody>
      </p:sp>
      <p:sp>
        <p:nvSpPr>
          <p:cNvPr id="197" name="object 197"/>
          <p:cNvSpPr/>
          <p:nvPr/>
        </p:nvSpPr>
        <p:spPr>
          <a:xfrm>
            <a:off x="3431654" y="9041283"/>
            <a:ext cx="12001" cy="15189"/>
          </a:xfrm>
          <a:prstGeom prst="rect">
            <a:avLst/>
          </a:prstGeom>
          <a:blipFill>
            <a:blip r:embed="rId110" cstate="print"/>
            <a:stretch>
              <a:fillRect/>
            </a:stretch>
          </a:blipFill>
        </p:spPr>
        <p:txBody>
          <a:bodyPr wrap="square" lIns="0" tIns="0" rIns="0" bIns="0" rtlCol="0"/>
          <a:lstStyle/>
          <a:p/>
        </p:txBody>
      </p:sp>
      <p:sp>
        <p:nvSpPr>
          <p:cNvPr id="198" name="object 198"/>
          <p:cNvSpPr/>
          <p:nvPr/>
        </p:nvSpPr>
        <p:spPr>
          <a:xfrm>
            <a:off x="3416337" y="9032570"/>
            <a:ext cx="12115" cy="15265"/>
          </a:xfrm>
          <a:prstGeom prst="rect">
            <a:avLst/>
          </a:prstGeom>
          <a:blipFill>
            <a:blip r:embed="rId111" cstate="print"/>
            <a:stretch>
              <a:fillRect/>
            </a:stretch>
          </a:blipFill>
        </p:spPr>
        <p:txBody>
          <a:bodyPr wrap="square" lIns="0" tIns="0" rIns="0" bIns="0" rtlCol="0"/>
          <a:lstStyle/>
          <a:p/>
        </p:txBody>
      </p:sp>
      <p:sp>
        <p:nvSpPr>
          <p:cNvPr id="199" name="object 199"/>
          <p:cNvSpPr/>
          <p:nvPr/>
        </p:nvSpPr>
        <p:spPr>
          <a:xfrm>
            <a:off x="3400869" y="9023756"/>
            <a:ext cx="12230" cy="15392"/>
          </a:xfrm>
          <a:prstGeom prst="rect">
            <a:avLst/>
          </a:prstGeom>
          <a:blipFill>
            <a:blip r:embed="rId112" cstate="print"/>
            <a:stretch>
              <a:fillRect/>
            </a:stretch>
          </a:blipFill>
        </p:spPr>
        <p:txBody>
          <a:bodyPr wrap="square" lIns="0" tIns="0" rIns="0" bIns="0" rtlCol="0"/>
          <a:lstStyle/>
          <a:p/>
        </p:txBody>
      </p:sp>
      <p:sp>
        <p:nvSpPr>
          <p:cNvPr id="200" name="object 200"/>
          <p:cNvSpPr/>
          <p:nvPr/>
        </p:nvSpPr>
        <p:spPr>
          <a:xfrm>
            <a:off x="3331324" y="9000601"/>
            <a:ext cx="635" cy="0"/>
          </a:xfrm>
          <a:custGeom>
            <a:avLst/>
            <a:gdLst/>
            <a:ahLst/>
            <a:cxnLst/>
            <a:rect l="l" t="t" r="r" b="b"/>
            <a:pathLst>
              <a:path w="635" h="0">
                <a:moveTo>
                  <a:pt x="0" y="0"/>
                </a:moveTo>
                <a:lnTo>
                  <a:pt x="444" y="0"/>
                </a:lnTo>
              </a:path>
            </a:pathLst>
          </a:custGeom>
          <a:ln w="6273">
            <a:solidFill>
              <a:srgbClr val="728B99"/>
            </a:solidFill>
          </a:ln>
        </p:spPr>
        <p:txBody>
          <a:bodyPr wrap="square" lIns="0" tIns="0" rIns="0" bIns="0" rtlCol="0"/>
          <a:lstStyle/>
          <a:p/>
        </p:txBody>
      </p:sp>
      <p:sp>
        <p:nvSpPr>
          <p:cNvPr id="201" name="object 201"/>
          <p:cNvSpPr/>
          <p:nvPr/>
        </p:nvSpPr>
        <p:spPr>
          <a:xfrm>
            <a:off x="3331743" y="8997708"/>
            <a:ext cx="115150" cy="71412"/>
          </a:xfrm>
          <a:prstGeom prst="rect">
            <a:avLst/>
          </a:prstGeom>
          <a:blipFill>
            <a:blip r:embed="rId113" cstate="print"/>
            <a:stretch>
              <a:fillRect/>
            </a:stretch>
          </a:blipFill>
        </p:spPr>
        <p:txBody>
          <a:bodyPr wrap="square" lIns="0" tIns="0" rIns="0" bIns="0" rtlCol="0"/>
          <a:lstStyle/>
          <a:p/>
        </p:txBody>
      </p:sp>
      <p:sp>
        <p:nvSpPr>
          <p:cNvPr id="202" name="object 202"/>
          <p:cNvSpPr/>
          <p:nvPr/>
        </p:nvSpPr>
        <p:spPr>
          <a:xfrm>
            <a:off x="3384219" y="9041562"/>
            <a:ext cx="12382" cy="15633"/>
          </a:xfrm>
          <a:prstGeom prst="rect">
            <a:avLst/>
          </a:prstGeom>
          <a:blipFill>
            <a:blip r:embed="rId114" cstate="print"/>
            <a:stretch>
              <a:fillRect/>
            </a:stretch>
          </a:blipFill>
        </p:spPr>
        <p:txBody>
          <a:bodyPr wrap="square" lIns="0" tIns="0" rIns="0" bIns="0" rtlCol="0"/>
          <a:lstStyle/>
          <a:p/>
        </p:txBody>
      </p:sp>
      <p:sp>
        <p:nvSpPr>
          <p:cNvPr id="203" name="object 203"/>
          <p:cNvSpPr/>
          <p:nvPr/>
        </p:nvSpPr>
        <p:spPr>
          <a:xfrm>
            <a:off x="3368382" y="9032456"/>
            <a:ext cx="12534" cy="15735"/>
          </a:xfrm>
          <a:prstGeom prst="rect">
            <a:avLst/>
          </a:prstGeom>
          <a:blipFill>
            <a:blip r:embed="rId115" cstate="print"/>
            <a:stretch>
              <a:fillRect/>
            </a:stretch>
          </a:blipFill>
        </p:spPr>
        <p:txBody>
          <a:bodyPr wrap="square" lIns="0" tIns="0" rIns="0" bIns="0" rtlCol="0"/>
          <a:lstStyle/>
          <a:p/>
        </p:txBody>
      </p:sp>
      <p:sp>
        <p:nvSpPr>
          <p:cNvPr id="204" name="object 204"/>
          <p:cNvSpPr/>
          <p:nvPr/>
        </p:nvSpPr>
        <p:spPr>
          <a:xfrm>
            <a:off x="3352431" y="9023236"/>
            <a:ext cx="12636" cy="15862"/>
          </a:xfrm>
          <a:prstGeom prst="rect">
            <a:avLst/>
          </a:prstGeom>
          <a:blipFill>
            <a:blip r:embed="rId116" cstate="print"/>
            <a:stretch>
              <a:fillRect/>
            </a:stretch>
          </a:blipFill>
        </p:spPr>
        <p:txBody>
          <a:bodyPr wrap="square" lIns="0" tIns="0" rIns="0" bIns="0" rtlCol="0"/>
          <a:lstStyle/>
          <a:p/>
        </p:txBody>
      </p:sp>
      <p:sp>
        <p:nvSpPr>
          <p:cNvPr id="205" name="object 205"/>
          <p:cNvSpPr/>
          <p:nvPr/>
        </p:nvSpPr>
        <p:spPr>
          <a:xfrm>
            <a:off x="3336290" y="9013965"/>
            <a:ext cx="12776" cy="15976"/>
          </a:xfrm>
          <a:prstGeom prst="rect">
            <a:avLst/>
          </a:prstGeom>
          <a:blipFill>
            <a:blip r:embed="rId117" cstate="print"/>
            <a:stretch>
              <a:fillRect/>
            </a:stretch>
          </a:blipFill>
        </p:spPr>
        <p:txBody>
          <a:bodyPr wrap="square" lIns="0" tIns="0" rIns="0" bIns="0" rtlCol="0"/>
          <a:lstStyle/>
          <a:p/>
        </p:txBody>
      </p:sp>
      <p:sp>
        <p:nvSpPr>
          <p:cNvPr id="206" name="object 206"/>
          <p:cNvSpPr/>
          <p:nvPr/>
        </p:nvSpPr>
        <p:spPr>
          <a:xfrm>
            <a:off x="3431654" y="9068613"/>
            <a:ext cx="12039" cy="15341"/>
          </a:xfrm>
          <a:prstGeom prst="rect">
            <a:avLst/>
          </a:prstGeom>
          <a:blipFill>
            <a:blip r:embed="rId118" cstate="print"/>
            <a:stretch>
              <a:fillRect/>
            </a:stretch>
          </a:blipFill>
        </p:spPr>
        <p:txBody>
          <a:bodyPr wrap="square" lIns="0" tIns="0" rIns="0" bIns="0" rtlCol="0"/>
          <a:lstStyle/>
          <a:p/>
        </p:txBody>
      </p:sp>
      <p:sp>
        <p:nvSpPr>
          <p:cNvPr id="207" name="object 207"/>
          <p:cNvSpPr/>
          <p:nvPr/>
        </p:nvSpPr>
        <p:spPr>
          <a:xfrm>
            <a:off x="3416300" y="9059786"/>
            <a:ext cx="12153" cy="15430"/>
          </a:xfrm>
          <a:prstGeom prst="rect">
            <a:avLst/>
          </a:prstGeom>
          <a:blipFill>
            <a:blip r:embed="rId119" cstate="print"/>
            <a:stretch>
              <a:fillRect/>
            </a:stretch>
          </a:blipFill>
        </p:spPr>
        <p:txBody>
          <a:bodyPr wrap="square" lIns="0" tIns="0" rIns="0" bIns="0" rtlCol="0"/>
          <a:lstStyle/>
          <a:p/>
        </p:txBody>
      </p:sp>
      <p:sp>
        <p:nvSpPr>
          <p:cNvPr id="208" name="object 208"/>
          <p:cNvSpPr/>
          <p:nvPr/>
        </p:nvSpPr>
        <p:spPr>
          <a:xfrm>
            <a:off x="3400793" y="9050845"/>
            <a:ext cx="12255" cy="15532"/>
          </a:xfrm>
          <a:prstGeom prst="rect">
            <a:avLst/>
          </a:prstGeom>
          <a:blipFill>
            <a:blip r:embed="rId120" cstate="print"/>
            <a:stretch>
              <a:fillRect/>
            </a:stretch>
          </a:blipFill>
        </p:spPr>
        <p:txBody>
          <a:bodyPr wrap="square" lIns="0" tIns="0" rIns="0" bIns="0" rtlCol="0"/>
          <a:lstStyle/>
          <a:p/>
        </p:txBody>
      </p:sp>
      <p:sp>
        <p:nvSpPr>
          <p:cNvPr id="209" name="object 209"/>
          <p:cNvSpPr/>
          <p:nvPr/>
        </p:nvSpPr>
        <p:spPr>
          <a:xfrm>
            <a:off x="3331204" y="9029527"/>
            <a:ext cx="635" cy="0"/>
          </a:xfrm>
          <a:custGeom>
            <a:avLst/>
            <a:gdLst/>
            <a:ahLst/>
            <a:cxnLst/>
            <a:rect l="l" t="t" r="r" b="b"/>
            <a:pathLst>
              <a:path w="635" h="0">
                <a:moveTo>
                  <a:pt x="0" y="0"/>
                </a:moveTo>
                <a:lnTo>
                  <a:pt x="444" y="0"/>
                </a:lnTo>
              </a:path>
            </a:pathLst>
          </a:custGeom>
          <a:ln w="6248">
            <a:solidFill>
              <a:srgbClr val="3D5C6A"/>
            </a:solidFill>
          </a:ln>
        </p:spPr>
        <p:txBody>
          <a:bodyPr wrap="square" lIns="0" tIns="0" rIns="0" bIns="0" rtlCol="0"/>
          <a:lstStyle/>
          <a:p/>
        </p:txBody>
      </p:sp>
      <p:sp>
        <p:nvSpPr>
          <p:cNvPr id="210" name="object 210"/>
          <p:cNvSpPr/>
          <p:nvPr/>
        </p:nvSpPr>
        <p:spPr>
          <a:xfrm>
            <a:off x="3331629" y="9026639"/>
            <a:ext cx="115188" cy="70408"/>
          </a:xfrm>
          <a:prstGeom prst="rect">
            <a:avLst/>
          </a:prstGeom>
          <a:blipFill>
            <a:blip r:embed="rId121" cstate="print"/>
            <a:stretch>
              <a:fillRect/>
            </a:stretch>
          </a:blipFill>
        </p:spPr>
        <p:txBody>
          <a:bodyPr wrap="square" lIns="0" tIns="0" rIns="0" bIns="0" rtlCol="0"/>
          <a:lstStyle/>
          <a:p/>
        </p:txBody>
      </p:sp>
      <p:sp>
        <p:nvSpPr>
          <p:cNvPr id="211" name="object 211"/>
          <p:cNvSpPr/>
          <p:nvPr/>
        </p:nvSpPr>
        <p:spPr>
          <a:xfrm>
            <a:off x="3384384" y="9068448"/>
            <a:ext cx="12357" cy="15824"/>
          </a:xfrm>
          <a:prstGeom prst="rect">
            <a:avLst/>
          </a:prstGeom>
          <a:blipFill>
            <a:blip r:embed="rId122" cstate="print"/>
            <a:stretch>
              <a:fillRect/>
            </a:stretch>
          </a:blipFill>
        </p:spPr>
        <p:txBody>
          <a:bodyPr wrap="square" lIns="0" tIns="0" rIns="0" bIns="0" rtlCol="0"/>
          <a:lstStyle/>
          <a:p/>
        </p:txBody>
      </p:sp>
      <p:sp>
        <p:nvSpPr>
          <p:cNvPr id="212" name="object 212"/>
          <p:cNvSpPr/>
          <p:nvPr/>
        </p:nvSpPr>
        <p:spPr>
          <a:xfrm>
            <a:off x="3368586" y="9059088"/>
            <a:ext cx="12496" cy="15938"/>
          </a:xfrm>
          <a:prstGeom prst="rect">
            <a:avLst/>
          </a:prstGeom>
          <a:blipFill>
            <a:blip r:embed="rId123" cstate="print"/>
            <a:stretch>
              <a:fillRect/>
            </a:stretch>
          </a:blipFill>
        </p:spPr>
        <p:txBody>
          <a:bodyPr wrap="square" lIns="0" tIns="0" rIns="0" bIns="0" rtlCol="0"/>
          <a:lstStyle/>
          <a:p/>
        </p:txBody>
      </p:sp>
      <p:sp>
        <p:nvSpPr>
          <p:cNvPr id="213" name="object 213"/>
          <p:cNvSpPr/>
          <p:nvPr/>
        </p:nvSpPr>
        <p:spPr>
          <a:xfrm>
            <a:off x="3352660" y="9049639"/>
            <a:ext cx="12611" cy="16027"/>
          </a:xfrm>
          <a:prstGeom prst="rect">
            <a:avLst/>
          </a:prstGeom>
          <a:blipFill>
            <a:blip r:embed="rId124" cstate="print"/>
            <a:stretch>
              <a:fillRect/>
            </a:stretch>
          </a:blipFill>
        </p:spPr>
        <p:txBody>
          <a:bodyPr wrap="square" lIns="0" tIns="0" rIns="0" bIns="0" rtlCol="0"/>
          <a:lstStyle/>
          <a:p/>
        </p:txBody>
      </p:sp>
      <p:sp>
        <p:nvSpPr>
          <p:cNvPr id="214" name="object 214"/>
          <p:cNvSpPr/>
          <p:nvPr/>
        </p:nvSpPr>
        <p:spPr>
          <a:xfrm>
            <a:off x="3336556" y="9040101"/>
            <a:ext cx="12750" cy="16154"/>
          </a:xfrm>
          <a:prstGeom prst="rect">
            <a:avLst/>
          </a:prstGeom>
          <a:blipFill>
            <a:blip r:embed="rId125" cstate="print"/>
            <a:stretch>
              <a:fillRect/>
            </a:stretch>
          </a:blipFill>
        </p:spPr>
        <p:txBody>
          <a:bodyPr wrap="square" lIns="0" tIns="0" rIns="0" bIns="0" rtlCol="0"/>
          <a:lstStyle/>
          <a:p/>
        </p:txBody>
      </p:sp>
      <p:sp>
        <p:nvSpPr>
          <p:cNvPr id="215" name="object 215"/>
          <p:cNvSpPr/>
          <p:nvPr/>
        </p:nvSpPr>
        <p:spPr>
          <a:xfrm>
            <a:off x="3431743" y="9096261"/>
            <a:ext cx="12014" cy="15519"/>
          </a:xfrm>
          <a:prstGeom prst="rect">
            <a:avLst/>
          </a:prstGeom>
          <a:blipFill>
            <a:blip r:embed="rId126" cstate="print"/>
            <a:stretch>
              <a:fillRect/>
            </a:stretch>
          </a:blipFill>
        </p:spPr>
        <p:txBody>
          <a:bodyPr wrap="square" lIns="0" tIns="0" rIns="0" bIns="0" rtlCol="0"/>
          <a:lstStyle/>
          <a:p/>
        </p:txBody>
      </p:sp>
      <p:sp>
        <p:nvSpPr>
          <p:cNvPr id="216" name="object 216"/>
          <p:cNvSpPr/>
          <p:nvPr/>
        </p:nvSpPr>
        <p:spPr>
          <a:xfrm>
            <a:off x="3416388" y="9087167"/>
            <a:ext cx="12141" cy="15621"/>
          </a:xfrm>
          <a:prstGeom prst="rect">
            <a:avLst/>
          </a:prstGeom>
          <a:blipFill>
            <a:blip r:embed="rId127" cstate="print"/>
            <a:stretch>
              <a:fillRect/>
            </a:stretch>
          </a:blipFill>
        </p:spPr>
        <p:txBody>
          <a:bodyPr wrap="square" lIns="0" tIns="0" rIns="0" bIns="0" rtlCol="0"/>
          <a:lstStyle/>
          <a:p/>
        </p:txBody>
      </p:sp>
      <p:sp>
        <p:nvSpPr>
          <p:cNvPr id="217" name="object 217"/>
          <p:cNvSpPr/>
          <p:nvPr/>
        </p:nvSpPr>
        <p:spPr>
          <a:xfrm>
            <a:off x="3400920" y="9077998"/>
            <a:ext cx="12242" cy="15722"/>
          </a:xfrm>
          <a:prstGeom prst="rect">
            <a:avLst/>
          </a:prstGeom>
          <a:blipFill>
            <a:blip r:embed="rId128" cstate="print"/>
            <a:stretch>
              <a:fillRect/>
            </a:stretch>
          </a:blipFill>
        </p:spPr>
        <p:txBody>
          <a:bodyPr wrap="square" lIns="0" tIns="0" rIns="0" bIns="0" rtlCol="0"/>
          <a:lstStyle/>
          <a:p/>
        </p:txBody>
      </p:sp>
      <p:sp>
        <p:nvSpPr>
          <p:cNvPr id="218" name="object 218"/>
          <p:cNvSpPr/>
          <p:nvPr/>
        </p:nvSpPr>
        <p:spPr>
          <a:xfrm>
            <a:off x="3460008" y="9060669"/>
            <a:ext cx="4445" cy="4445"/>
          </a:xfrm>
          <a:custGeom>
            <a:avLst/>
            <a:gdLst/>
            <a:ahLst/>
            <a:cxnLst/>
            <a:rect l="l" t="t" r="r" b="b"/>
            <a:pathLst>
              <a:path w="4445" h="4445">
                <a:moveTo>
                  <a:pt x="1219" y="0"/>
                </a:moveTo>
                <a:lnTo>
                  <a:pt x="0" y="673"/>
                </a:lnTo>
                <a:lnTo>
                  <a:pt x="4203" y="4305"/>
                </a:lnTo>
                <a:lnTo>
                  <a:pt x="4203" y="2197"/>
                </a:lnTo>
                <a:lnTo>
                  <a:pt x="1219" y="0"/>
                </a:lnTo>
                <a:close/>
              </a:path>
            </a:pathLst>
          </a:custGeom>
          <a:solidFill>
            <a:srgbClr val="5C6B6E"/>
          </a:solidFill>
        </p:spPr>
        <p:txBody>
          <a:bodyPr wrap="square" lIns="0" tIns="0" rIns="0" bIns="0" rtlCol="0"/>
          <a:lstStyle/>
          <a:p/>
        </p:txBody>
      </p:sp>
      <p:sp>
        <p:nvSpPr>
          <p:cNvPr id="219" name="object 219"/>
          <p:cNvSpPr/>
          <p:nvPr/>
        </p:nvSpPr>
        <p:spPr>
          <a:xfrm>
            <a:off x="3462997" y="9037072"/>
            <a:ext cx="30480" cy="40005"/>
          </a:xfrm>
          <a:custGeom>
            <a:avLst/>
            <a:gdLst/>
            <a:ahLst/>
            <a:cxnLst/>
            <a:rect l="l" t="t" r="r" b="b"/>
            <a:pathLst>
              <a:path w="30479" h="40004">
                <a:moveTo>
                  <a:pt x="28981" y="0"/>
                </a:moveTo>
                <a:lnTo>
                  <a:pt x="13665" y="6159"/>
                </a:lnTo>
                <a:lnTo>
                  <a:pt x="13703" y="16078"/>
                </a:lnTo>
                <a:lnTo>
                  <a:pt x="0" y="22275"/>
                </a:lnTo>
                <a:lnTo>
                  <a:pt x="50" y="38315"/>
                </a:lnTo>
                <a:lnTo>
                  <a:pt x="1257" y="39763"/>
                </a:lnTo>
                <a:lnTo>
                  <a:pt x="15481" y="20688"/>
                </a:lnTo>
                <a:lnTo>
                  <a:pt x="30149" y="1409"/>
                </a:lnTo>
                <a:lnTo>
                  <a:pt x="28981" y="0"/>
                </a:lnTo>
                <a:close/>
              </a:path>
            </a:pathLst>
          </a:custGeom>
          <a:solidFill>
            <a:srgbClr val="88979C"/>
          </a:solidFill>
        </p:spPr>
        <p:txBody>
          <a:bodyPr wrap="square" lIns="0" tIns="0" rIns="0" bIns="0" rtlCol="0"/>
          <a:lstStyle/>
          <a:p/>
        </p:txBody>
      </p:sp>
      <p:sp>
        <p:nvSpPr>
          <p:cNvPr id="220" name="object 220"/>
          <p:cNvSpPr/>
          <p:nvPr/>
        </p:nvSpPr>
        <p:spPr>
          <a:xfrm>
            <a:off x="3464217" y="9038488"/>
            <a:ext cx="28981" cy="38341"/>
          </a:xfrm>
          <a:prstGeom prst="rect">
            <a:avLst/>
          </a:prstGeom>
          <a:blipFill>
            <a:blip r:embed="rId129" cstate="print"/>
            <a:stretch>
              <a:fillRect/>
            </a:stretch>
          </a:blipFill>
        </p:spPr>
        <p:txBody>
          <a:bodyPr wrap="square" lIns="0" tIns="0" rIns="0" bIns="0" rtlCol="0"/>
          <a:lstStyle/>
          <a:p/>
        </p:txBody>
      </p:sp>
      <p:sp>
        <p:nvSpPr>
          <p:cNvPr id="221" name="object 221"/>
          <p:cNvSpPr/>
          <p:nvPr/>
        </p:nvSpPr>
        <p:spPr>
          <a:xfrm>
            <a:off x="3460008" y="9061346"/>
            <a:ext cx="4445" cy="15875"/>
          </a:xfrm>
          <a:custGeom>
            <a:avLst/>
            <a:gdLst/>
            <a:ahLst/>
            <a:cxnLst/>
            <a:rect l="l" t="t" r="r" b="b"/>
            <a:pathLst>
              <a:path w="4445" h="15875">
                <a:moveTo>
                  <a:pt x="0" y="0"/>
                </a:moveTo>
                <a:lnTo>
                  <a:pt x="25" y="11861"/>
                </a:lnTo>
                <a:lnTo>
                  <a:pt x="4241" y="15481"/>
                </a:lnTo>
                <a:lnTo>
                  <a:pt x="4203" y="3632"/>
                </a:lnTo>
                <a:lnTo>
                  <a:pt x="0" y="0"/>
                </a:lnTo>
                <a:close/>
              </a:path>
            </a:pathLst>
          </a:custGeom>
          <a:solidFill>
            <a:srgbClr val="88979C"/>
          </a:solidFill>
        </p:spPr>
        <p:txBody>
          <a:bodyPr wrap="square" lIns="0" tIns="0" rIns="0" bIns="0" rtlCol="0"/>
          <a:lstStyle/>
          <a:p/>
        </p:txBody>
      </p:sp>
      <p:sp>
        <p:nvSpPr>
          <p:cNvPr id="222" name="object 222"/>
          <p:cNvSpPr/>
          <p:nvPr/>
        </p:nvSpPr>
        <p:spPr>
          <a:xfrm>
            <a:off x="3460098" y="9095433"/>
            <a:ext cx="4445" cy="4445"/>
          </a:xfrm>
          <a:custGeom>
            <a:avLst/>
            <a:gdLst/>
            <a:ahLst/>
            <a:cxnLst/>
            <a:rect l="l" t="t" r="r" b="b"/>
            <a:pathLst>
              <a:path w="4445" h="4445">
                <a:moveTo>
                  <a:pt x="1193" y="0"/>
                </a:moveTo>
                <a:lnTo>
                  <a:pt x="0" y="673"/>
                </a:lnTo>
                <a:lnTo>
                  <a:pt x="4216" y="4267"/>
                </a:lnTo>
                <a:lnTo>
                  <a:pt x="4203" y="2184"/>
                </a:lnTo>
                <a:lnTo>
                  <a:pt x="1193" y="0"/>
                </a:lnTo>
                <a:close/>
              </a:path>
            </a:pathLst>
          </a:custGeom>
          <a:solidFill>
            <a:srgbClr val="5C6B6E"/>
          </a:solidFill>
        </p:spPr>
        <p:txBody>
          <a:bodyPr wrap="square" lIns="0" tIns="0" rIns="0" bIns="0" rtlCol="0"/>
          <a:lstStyle/>
          <a:p/>
        </p:txBody>
      </p:sp>
      <p:sp>
        <p:nvSpPr>
          <p:cNvPr id="223" name="object 223"/>
          <p:cNvSpPr/>
          <p:nvPr/>
        </p:nvSpPr>
        <p:spPr>
          <a:xfrm>
            <a:off x="3463097" y="9071385"/>
            <a:ext cx="30480" cy="40640"/>
          </a:xfrm>
          <a:custGeom>
            <a:avLst/>
            <a:gdLst/>
            <a:ahLst/>
            <a:cxnLst/>
            <a:rect l="l" t="t" r="r" b="b"/>
            <a:pathLst>
              <a:path w="30479" h="40640">
                <a:moveTo>
                  <a:pt x="29019" y="0"/>
                </a:moveTo>
                <a:lnTo>
                  <a:pt x="13690" y="6375"/>
                </a:lnTo>
                <a:lnTo>
                  <a:pt x="13703" y="16319"/>
                </a:lnTo>
                <a:lnTo>
                  <a:pt x="0" y="22707"/>
                </a:lnTo>
                <a:lnTo>
                  <a:pt x="50" y="38798"/>
                </a:lnTo>
                <a:lnTo>
                  <a:pt x="1244" y="40233"/>
                </a:lnTo>
                <a:lnTo>
                  <a:pt x="15506" y="20942"/>
                </a:lnTo>
                <a:lnTo>
                  <a:pt x="30200" y="1422"/>
                </a:lnTo>
                <a:lnTo>
                  <a:pt x="29019" y="0"/>
                </a:lnTo>
                <a:close/>
              </a:path>
            </a:pathLst>
          </a:custGeom>
          <a:solidFill>
            <a:srgbClr val="88979C"/>
          </a:solidFill>
        </p:spPr>
        <p:txBody>
          <a:bodyPr wrap="square" lIns="0" tIns="0" rIns="0" bIns="0" rtlCol="0"/>
          <a:lstStyle/>
          <a:p/>
        </p:txBody>
      </p:sp>
      <p:sp>
        <p:nvSpPr>
          <p:cNvPr id="224" name="object 224"/>
          <p:cNvSpPr/>
          <p:nvPr/>
        </p:nvSpPr>
        <p:spPr>
          <a:xfrm>
            <a:off x="3464305" y="9072816"/>
            <a:ext cx="29044" cy="38798"/>
          </a:xfrm>
          <a:prstGeom prst="rect">
            <a:avLst/>
          </a:prstGeom>
          <a:blipFill>
            <a:blip r:embed="rId130" cstate="print"/>
            <a:stretch>
              <a:fillRect/>
            </a:stretch>
          </a:blipFill>
        </p:spPr>
        <p:txBody>
          <a:bodyPr wrap="square" lIns="0" tIns="0" rIns="0" bIns="0" rtlCol="0"/>
          <a:lstStyle/>
          <a:p/>
        </p:txBody>
      </p:sp>
      <p:sp>
        <p:nvSpPr>
          <p:cNvPr id="225" name="object 225"/>
          <p:cNvSpPr/>
          <p:nvPr/>
        </p:nvSpPr>
        <p:spPr>
          <a:xfrm>
            <a:off x="3460107" y="9096099"/>
            <a:ext cx="4445" cy="15875"/>
          </a:xfrm>
          <a:custGeom>
            <a:avLst/>
            <a:gdLst/>
            <a:ahLst/>
            <a:cxnLst/>
            <a:rect l="l" t="t" r="r" b="b"/>
            <a:pathLst>
              <a:path w="4445" h="15875">
                <a:moveTo>
                  <a:pt x="0" y="0"/>
                </a:moveTo>
                <a:lnTo>
                  <a:pt x="25" y="11925"/>
                </a:lnTo>
                <a:lnTo>
                  <a:pt x="4241" y="15519"/>
                </a:lnTo>
                <a:lnTo>
                  <a:pt x="4203" y="3606"/>
                </a:lnTo>
                <a:lnTo>
                  <a:pt x="0" y="0"/>
                </a:lnTo>
                <a:close/>
              </a:path>
            </a:pathLst>
          </a:custGeom>
          <a:solidFill>
            <a:srgbClr val="88979C"/>
          </a:solidFill>
        </p:spPr>
        <p:txBody>
          <a:bodyPr wrap="square" lIns="0" tIns="0" rIns="0" bIns="0" rtlCol="0"/>
          <a:lstStyle/>
          <a:p/>
        </p:txBody>
      </p:sp>
      <p:sp>
        <p:nvSpPr>
          <p:cNvPr id="226" name="object 226"/>
          <p:cNvSpPr/>
          <p:nvPr/>
        </p:nvSpPr>
        <p:spPr>
          <a:xfrm>
            <a:off x="3635084" y="9191184"/>
            <a:ext cx="635" cy="635"/>
          </a:xfrm>
          <a:custGeom>
            <a:avLst/>
            <a:gdLst/>
            <a:ahLst/>
            <a:cxnLst/>
            <a:rect l="l" t="t" r="r" b="b"/>
            <a:pathLst>
              <a:path w="635" h="634">
                <a:moveTo>
                  <a:pt x="126" y="0"/>
                </a:moveTo>
                <a:lnTo>
                  <a:pt x="0" y="50"/>
                </a:lnTo>
                <a:lnTo>
                  <a:pt x="126" y="50"/>
                </a:lnTo>
                <a:close/>
              </a:path>
            </a:pathLst>
          </a:custGeom>
          <a:solidFill>
            <a:srgbClr val="BACAD3"/>
          </a:solidFill>
        </p:spPr>
        <p:txBody>
          <a:bodyPr wrap="square" lIns="0" tIns="0" rIns="0" bIns="0" rtlCol="0"/>
          <a:lstStyle/>
          <a:p/>
        </p:txBody>
      </p:sp>
      <p:sp>
        <p:nvSpPr>
          <p:cNvPr id="227" name="object 227"/>
          <p:cNvSpPr/>
          <p:nvPr/>
        </p:nvSpPr>
        <p:spPr>
          <a:xfrm>
            <a:off x="3631363" y="9185368"/>
            <a:ext cx="8255" cy="10160"/>
          </a:xfrm>
          <a:custGeom>
            <a:avLst/>
            <a:gdLst/>
            <a:ahLst/>
            <a:cxnLst/>
            <a:rect l="l" t="t" r="r" b="b"/>
            <a:pathLst>
              <a:path w="8254" h="10159">
                <a:moveTo>
                  <a:pt x="3721" y="5818"/>
                </a:moveTo>
                <a:lnTo>
                  <a:pt x="2931" y="5828"/>
                </a:lnTo>
                <a:lnTo>
                  <a:pt x="3721" y="9715"/>
                </a:lnTo>
                <a:lnTo>
                  <a:pt x="7696" y="9715"/>
                </a:lnTo>
                <a:lnTo>
                  <a:pt x="7696" y="9410"/>
                </a:lnTo>
                <a:lnTo>
                  <a:pt x="5219" y="9410"/>
                </a:lnTo>
                <a:lnTo>
                  <a:pt x="3721" y="5867"/>
                </a:lnTo>
                <a:close/>
              </a:path>
              <a:path w="8254" h="10159">
                <a:moveTo>
                  <a:pt x="3848" y="5816"/>
                </a:moveTo>
                <a:lnTo>
                  <a:pt x="3721" y="5818"/>
                </a:lnTo>
                <a:lnTo>
                  <a:pt x="5219" y="9410"/>
                </a:lnTo>
                <a:lnTo>
                  <a:pt x="5359" y="9359"/>
                </a:lnTo>
                <a:lnTo>
                  <a:pt x="3869" y="5867"/>
                </a:lnTo>
                <a:close/>
              </a:path>
              <a:path w="8254" h="10159">
                <a:moveTo>
                  <a:pt x="7696" y="5867"/>
                </a:moveTo>
                <a:lnTo>
                  <a:pt x="3869" y="5867"/>
                </a:lnTo>
                <a:lnTo>
                  <a:pt x="5359" y="9359"/>
                </a:lnTo>
                <a:lnTo>
                  <a:pt x="5219" y="9410"/>
                </a:lnTo>
                <a:lnTo>
                  <a:pt x="7696" y="9410"/>
                </a:lnTo>
                <a:lnTo>
                  <a:pt x="7696" y="5867"/>
                </a:lnTo>
                <a:close/>
              </a:path>
              <a:path w="8254" h="10159">
                <a:moveTo>
                  <a:pt x="2931" y="5828"/>
                </a:moveTo>
                <a:lnTo>
                  <a:pt x="0" y="5867"/>
                </a:lnTo>
                <a:lnTo>
                  <a:pt x="2939" y="5867"/>
                </a:lnTo>
                <a:close/>
              </a:path>
              <a:path w="8254" h="10159">
                <a:moveTo>
                  <a:pt x="3869" y="5867"/>
                </a:moveTo>
                <a:close/>
              </a:path>
              <a:path w="8254" h="10159">
                <a:moveTo>
                  <a:pt x="7696" y="2019"/>
                </a:moveTo>
                <a:lnTo>
                  <a:pt x="3848" y="2019"/>
                </a:lnTo>
                <a:lnTo>
                  <a:pt x="3869" y="5867"/>
                </a:lnTo>
                <a:lnTo>
                  <a:pt x="7696" y="5816"/>
                </a:lnTo>
                <a:lnTo>
                  <a:pt x="7696" y="2019"/>
                </a:lnTo>
                <a:close/>
              </a:path>
              <a:path w="8254" h="10159">
                <a:moveTo>
                  <a:pt x="7696" y="0"/>
                </a:moveTo>
                <a:lnTo>
                  <a:pt x="2222" y="2336"/>
                </a:lnTo>
                <a:lnTo>
                  <a:pt x="2931" y="5828"/>
                </a:lnTo>
                <a:lnTo>
                  <a:pt x="3721" y="5818"/>
                </a:lnTo>
                <a:lnTo>
                  <a:pt x="3721" y="2019"/>
                </a:lnTo>
                <a:lnTo>
                  <a:pt x="7696" y="2019"/>
                </a:lnTo>
                <a:lnTo>
                  <a:pt x="7696" y="0"/>
                </a:lnTo>
                <a:close/>
              </a:path>
              <a:path w="8254" h="10159">
                <a:moveTo>
                  <a:pt x="3848" y="2019"/>
                </a:moveTo>
                <a:lnTo>
                  <a:pt x="3721" y="2019"/>
                </a:lnTo>
                <a:lnTo>
                  <a:pt x="3721" y="5818"/>
                </a:lnTo>
                <a:lnTo>
                  <a:pt x="3848" y="5816"/>
                </a:lnTo>
                <a:lnTo>
                  <a:pt x="3848" y="2019"/>
                </a:lnTo>
                <a:close/>
              </a:path>
            </a:pathLst>
          </a:custGeom>
          <a:solidFill>
            <a:srgbClr val="000000"/>
          </a:solidFill>
        </p:spPr>
        <p:txBody>
          <a:bodyPr wrap="square" lIns="0" tIns="0" rIns="0" bIns="0" rtlCol="0"/>
          <a:lstStyle/>
          <a:p/>
        </p:txBody>
      </p:sp>
      <p:sp>
        <p:nvSpPr>
          <p:cNvPr id="228" name="object 228"/>
          <p:cNvSpPr/>
          <p:nvPr/>
        </p:nvSpPr>
        <p:spPr>
          <a:xfrm>
            <a:off x="3446741" y="8919350"/>
            <a:ext cx="59385" cy="236626"/>
          </a:xfrm>
          <a:prstGeom prst="rect">
            <a:avLst/>
          </a:prstGeom>
          <a:blipFill>
            <a:blip r:embed="rId131" cstate="print"/>
            <a:stretch>
              <a:fillRect/>
            </a:stretch>
          </a:blipFill>
        </p:spPr>
        <p:txBody>
          <a:bodyPr wrap="square" lIns="0" tIns="0" rIns="0" bIns="0" rtlCol="0"/>
          <a:lstStyle/>
          <a:p/>
        </p:txBody>
      </p:sp>
      <p:sp>
        <p:nvSpPr>
          <p:cNvPr id="229" name="object 229"/>
          <p:cNvSpPr/>
          <p:nvPr/>
        </p:nvSpPr>
        <p:spPr>
          <a:xfrm>
            <a:off x="3505696" y="8928612"/>
            <a:ext cx="49530" cy="227965"/>
          </a:xfrm>
          <a:custGeom>
            <a:avLst/>
            <a:gdLst/>
            <a:ahLst/>
            <a:cxnLst/>
            <a:rect l="l" t="t" r="r" b="b"/>
            <a:pathLst>
              <a:path w="49529" h="227965">
                <a:moveTo>
                  <a:pt x="49263" y="0"/>
                </a:moveTo>
                <a:lnTo>
                  <a:pt x="431" y="26631"/>
                </a:lnTo>
                <a:lnTo>
                  <a:pt x="0" y="227368"/>
                </a:lnTo>
                <a:lnTo>
                  <a:pt x="48945" y="197459"/>
                </a:lnTo>
                <a:lnTo>
                  <a:pt x="49263" y="0"/>
                </a:lnTo>
                <a:close/>
              </a:path>
            </a:pathLst>
          </a:custGeom>
          <a:solidFill>
            <a:srgbClr val="2C4A57"/>
          </a:solidFill>
        </p:spPr>
        <p:txBody>
          <a:bodyPr wrap="square" lIns="0" tIns="0" rIns="0" bIns="0" rtlCol="0"/>
          <a:lstStyle/>
          <a:p/>
        </p:txBody>
      </p:sp>
      <p:sp>
        <p:nvSpPr>
          <p:cNvPr id="230" name="object 230"/>
          <p:cNvSpPr/>
          <p:nvPr/>
        </p:nvSpPr>
        <p:spPr>
          <a:xfrm>
            <a:off x="3447313" y="8893695"/>
            <a:ext cx="107645" cy="61544"/>
          </a:xfrm>
          <a:prstGeom prst="rect">
            <a:avLst/>
          </a:prstGeom>
          <a:blipFill>
            <a:blip r:embed="rId132" cstate="print"/>
            <a:stretch>
              <a:fillRect/>
            </a:stretch>
          </a:blipFill>
        </p:spPr>
        <p:txBody>
          <a:bodyPr wrap="square" lIns="0" tIns="0" rIns="0" bIns="0" rtlCol="0"/>
          <a:lstStyle/>
          <a:p/>
        </p:txBody>
      </p:sp>
      <p:sp>
        <p:nvSpPr>
          <p:cNvPr id="231" name="object 231"/>
          <p:cNvSpPr/>
          <p:nvPr/>
        </p:nvSpPr>
        <p:spPr>
          <a:xfrm>
            <a:off x="3451416" y="8896291"/>
            <a:ext cx="99060" cy="36830"/>
          </a:xfrm>
          <a:custGeom>
            <a:avLst/>
            <a:gdLst/>
            <a:ahLst/>
            <a:cxnLst/>
            <a:rect l="l" t="t" r="r" b="b"/>
            <a:pathLst>
              <a:path w="99060" h="36829">
                <a:moveTo>
                  <a:pt x="62355" y="9664"/>
                </a:moveTo>
                <a:lnTo>
                  <a:pt x="47269" y="9664"/>
                </a:lnTo>
                <a:lnTo>
                  <a:pt x="91097" y="36360"/>
                </a:lnTo>
                <a:lnTo>
                  <a:pt x="99072" y="32092"/>
                </a:lnTo>
                <a:lnTo>
                  <a:pt x="62355" y="9664"/>
                </a:lnTo>
                <a:close/>
              </a:path>
              <a:path w="99060" h="36829">
                <a:moveTo>
                  <a:pt x="46532" y="0"/>
                </a:moveTo>
                <a:lnTo>
                  <a:pt x="0" y="23266"/>
                </a:lnTo>
                <a:lnTo>
                  <a:pt x="9067" y="28803"/>
                </a:lnTo>
                <a:lnTo>
                  <a:pt x="47269" y="9664"/>
                </a:lnTo>
                <a:lnTo>
                  <a:pt x="62355" y="9664"/>
                </a:lnTo>
                <a:lnTo>
                  <a:pt x="46532" y="0"/>
                </a:lnTo>
                <a:close/>
              </a:path>
            </a:pathLst>
          </a:custGeom>
          <a:solidFill>
            <a:srgbClr val="476979"/>
          </a:solidFill>
        </p:spPr>
        <p:txBody>
          <a:bodyPr wrap="square" lIns="0" tIns="0" rIns="0" bIns="0" rtlCol="0"/>
          <a:lstStyle/>
          <a:p/>
        </p:txBody>
      </p:sp>
      <p:sp>
        <p:nvSpPr>
          <p:cNvPr id="232" name="object 232"/>
          <p:cNvSpPr/>
          <p:nvPr/>
        </p:nvSpPr>
        <p:spPr>
          <a:xfrm>
            <a:off x="3460483" y="8905951"/>
            <a:ext cx="82029" cy="46634"/>
          </a:xfrm>
          <a:prstGeom prst="rect">
            <a:avLst/>
          </a:prstGeom>
          <a:blipFill>
            <a:blip r:embed="rId133" cstate="print"/>
            <a:stretch>
              <a:fillRect/>
            </a:stretch>
          </a:blipFill>
        </p:spPr>
        <p:txBody>
          <a:bodyPr wrap="square" lIns="0" tIns="0" rIns="0" bIns="0" rtlCol="0"/>
          <a:lstStyle/>
          <a:p/>
        </p:txBody>
      </p:sp>
      <p:sp>
        <p:nvSpPr>
          <p:cNvPr id="233" name="object 233"/>
          <p:cNvSpPr/>
          <p:nvPr/>
        </p:nvSpPr>
        <p:spPr>
          <a:xfrm>
            <a:off x="3516087" y="8979072"/>
            <a:ext cx="4445" cy="4445"/>
          </a:xfrm>
          <a:custGeom>
            <a:avLst/>
            <a:gdLst/>
            <a:ahLst/>
            <a:cxnLst/>
            <a:rect l="l" t="t" r="r" b="b"/>
            <a:pathLst>
              <a:path w="4445" h="4445">
                <a:moveTo>
                  <a:pt x="1206" y="0"/>
                </a:moveTo>
                <a:lnTo>
                  <a:pt x="0" y="647"/>
                </a:lnTo>
                <a:lnTo>
                  <a:pt x="4216" y="4292"/>
                </a:lnTo>
                <a:lnTo>
                  <a:pt x="4229" y="2209"/>
                </a:lnTo>
                <a:lnTo>
                  <a:pt x="1206" y="0"/>
                </a:lnTo>
                <a:close/>
              </a:path>
            </a:pathLst>
          </a:custGeom>
          <a:solidFill>
            <a:srgbClr val="365563"/>
          </a:solidFill>
        </p:spPr>
        <p:txBody>
          <a:bodyPr wrap="square" lIns="0" tIns="0" rIns="0" bIns="0" rtlCol="0"/>
          <a:lstStyle/>
          <a:p/>
        </p:txBody>
      </p:sp>
      <p:sp>
        <p:nvSpPr>
          <p:cNvPr id="234" name="object 234"/>
          <p:cNvSpPr/>
          <p:nvPr/>
        </p:nvSpPr>
        <p:spPr>
          <a:xfrm>
            <a:off x="3519087" y="8955234"/>
            <a:ext cx="31115" cy="40005"/>
          </a:xfrm>
          <a:custGeom>
            <a:avLst/>
            <a:gdLst/>
            <a:ahLst/>
            <a:cxnLst/>
            <a:rect l="l" t="t" r="r" b="b"/>
            <a:pathLst>
              <a:path w="31114" h="40004">
                <a:moveTo>
                  <a:pt x="29425" y="0"/>
                </a:moveTo>
                <a:lnTo>
                  <a:pt x="13855" y="6324"/>
                </a:lnTo>
                <a:lnTo>
                  <a:pt x="13842" y="16243"/>
                </a:lnTo>
                <a:lnTo>
                  <a:pt x="25" y="22517"/>
                </a:lnTo>
                <a:lnTo>
                  <a:pt x="0" y="38569"/>
                </a:lnTo>
                <a:lnTo>
                  <a:pt x="1181" y="39992"/>
                </a:lnTo>
                <a:lnTo>
                  <a:pt x="15633" y="20904"/>
                </a:lnTo>
                <a:lnTo>
                  <a:pt x="30594" y="1447"/>
                </a:lnTo>
                <a:lnTo>
                  <a:pt x="29425" y="0"/>
                </a:lnTo>
                <a:close/>
              </a:path>
            </a:pathLst>
          </a:custGeom>
          <a:solidFill>
            <a:srgbClr val="47626F"/>
          </a:solidFill>
        </p:spPr>
        <p:txBody>
          <a:bodyPr wrap="square" lIns="0" tIns="0" rIns="0" bIns="0" rtlCol="0"/>
          <a:lstStyle/>
          <a:p/>
        </p:txBody>
      </p:sp>
      <p:sp>
        <p:nvSpPr>
          <p:cNvPr id="235" name="object 235"/>
          <p:cNvSpPr/>
          <p:nvPr/>
        </p:nvSpPr>
        <p:spPr>
          <a:xfrm>
            <a:off x="3520280" y="8956670"/>
            <a:ext cx="29845" cy="38735"/>
          </a:xfrm>
          <a:custGeom>
            <a:avLst/>
            <a:gdLst/>
            <a:ahLst/>
            <a:cxnLst/>
            <a:rect l="l" t="t" r="r" b="b"/>
            <a:pathLst>
              <a:path w="29845" h="38734">
                <a:moveTo>
                  <a:pt x="29400" y="0"/>
                </a:moveTo>
                <a:lnTo>
                  <a:pt x="13855" y="6311"/>
                </a:lnTo>
                <a:lnTo>
                  <a:pt x="13842" y="16256"/>
                </a:lnTo>
                <a:lnTo>
                  <a:pt x="38" y="22517"/>
                </a:lnTo>
                <a:lnTo>
                  <a:pt x="0" y="38557"/>
                </a:lnTo>
                <a:lnTo>
                  <a:pt x="15620" y="30746"/>
                </a:lnTo>
                <a:lnTo>
                  <a:pt x="15633" y="20916"/>
                </a:lnTo>
                <a:lnTo>
                  <a:pt x="29387" y="15278"/>
                </a:lnTo>
                <a:lnTo>
                  <a:pt x="29400" y="0"/>
                </a:lnTo>
                <a:close/>
              </a:path>
            </a:pathLst>
          </a:custGeom>
          <a:solidFill>
            <a:srgbClr val="7E9BAA"/>
          </a:solidFill>
        </p:spPr>
        <p:txBody>
          <a:bodyPr wrap="square" lIns="0" tIns="0" rIns="0" bIns="0" rtlCol="0"/>
          <a:lstStyle/>
          <a:p/>
        </p:txBody>
      </p:sp>
      <p:sp>
        <p:nvSpPr>
          <p:cNvPr id="236" name="object 236"/>
          <p:cNvSpPr/>
          <p:nvPr/>
        </p:nvSpPr>
        <p:spPr>
          <a:xfrm>
            <a:off x="3516078" y="8979730"/>
            <a:ext cx="4445" cy="15875"/>
          </a:xfrm>
          <a:custGeom>
            <a:avLst/>
            <a:gdLst/>
            <a:ahLst/>
            <a:cxnLst/>
            <a:rect l="l" t="t" r="r" b="b"/>
            <a:pathLst>
              <a:path w="4445" h="15875">
                <a:moveTo>
                  <a:pt x="12" y="0"/>
                </a:moveTo>
                <a:lnTo>
                  <a:pt x="0" y="11861"/>
                </a:lnTo>
                <a:lnTo>
                  <a:pt x="4191" y="15493"/>
                </a:lnTo>
                <a:lnTo>
                  <a:pt x="4229" y="3632"/>
                </a:lnTo>
                <a:lnTo>
                  <a:pt x="12" y="0"/>
                </a:lnTo>
                <a:close/>
              </a:path>
            </a:pathLst>
          </a:custGeom>
          <a:solidFill>
            <a:srgbClr val="47626F"/>
          </a:solidFill>
        </p:spPr>
        <p:txBody>
          <a:bodyPr wrap="square" lIns="0" tIns="0" rIns="0" bIns="0" rtlCol="0"/>
          <a:lstStyle/>
          <a:p/>
        </p:txBody>
      </p:sp>
      <p:sp>
        <p:nvSpPr>
          <p:cNvPr id="237" name="object 237"/>
          <p:cNvSpPr/>
          <p:nvPr/>
        </p:nvSpPr>
        <p:spPr>
          <a:xfrm>
            <a:off x="3516030" y="9013831"/>
            <a:ext cx="4445" cy="4445"/>
          </a:xfrm>
          <a:custGeom>
            <a:avLst/>
            <a:gdLst/>
            <a:ahLst/>
            <a:cxnLst/>
            <a:rect l="l" t="t" r="r" b="b"/>
            <a:pathLst>
              <a:path w="4445" h="4445">
                <a:moveTo>
                  <a:pt x="1193" y="0"/>
                </a:moveTo>
                <a:lnTo>
                  <a:pt x="0" y="647"/>
                </a:lnTo>
                <a:lnTo>
                  <a:pt x="4203" y="4267"/>
                </a:lnTo>
                <a:lnTo>
                  <a:pt x="4203" y="2171"/>
                </a:lnTo>
                <a:lnTo>
                  <a:pt x="1193" y="0"/>
                </a:lnTo>
                <a:close/>
              </a:path>
            </a:pathLst>
          </a:custGeom>
          <a:solidFill>
            <a:srgbClr val="365563"/>
          </a:solidFill>
        </p:spPr>
        <p:txBody>
          <a:bodyPr wrap="square" lIns="0" tIns="0" rIns="0" bIns="0" rtlCol="0"/>
          <a:lstStyle/>
          <a:p/>
        </p:txBody>
      </p:sp>
      <p:sp>
        <p:nvSpPr>
          <p:cNvPr id="238" name="object 238"/>
          <p:cNvSpPr/>
          <p:nvPr/>
        </p:nvSpPr>
        <p:spPr>
          <a:xfrm>
            <a:off x="3519012" y="8989794"/>
            <a:ext cx="31115" cy="40640"/>
          </a:xfrm>
          <a:custGeom>
            <a:avLst/>
            <a:gdLst/>
            <a:ahLst/>
            <a:cxnLst/>
            <a:rect l="l" t="t" r="r" b="b"/>
            <a:pathLst>
              <a:path w="31114" h="40640">
                <a:moveTo>
                  <a:pt x="29425" y="0"/>
                </a:moveTo>
                <a:lnTo>
                  <a:pt x="13868" y="6400"/>
                </a:lnTo>
                <a:lnTo>
                  <a:pt x="13868" y="16344"/>
                </a:lnTo>
                <a:lnTo>
                  <a:pt x="38" y="22669"/>
                </a:lnTo>
                <a:lnTo>
                  <a:pt x="0" y="38735"/>
                </a:lnTo>
                <a:lnTo>
                  <a:pt x="1193" y="40170"/>
                </a:lnTo>
                <a:lnTo>
                  <a:pt x="15646" y="21005"/>
                </a:lnTo>
                <a:lnTo>
                  <a:pt x="30619" y="1447"/>
                </a:lnTo>
                <a:lnTo>
                  <a:pt x="29425" y="0"/>
                </a:lnTo>
                <a:close/>
              </a:path>
            </a:pathLst>
          </a:custGeom>
          <a:solidFill>
            <a:srgbClr val="47626F"/>
          </a:solidFill>
        </p:spPr>
        <p:txBody>
          <a:bodyPr wrap="square" lIns="0" tIns="0" rIns="0" bIns="0" rtlCol="0"/>
          <a:lstStyle/>
          <a:p/>
        </p:txBody>
      </p:sp>
      <p:sp>
        <p:nvSpPr>
          <p:cNvPr id="239" name="object 239"/>
          <p:cNvSpPr/>
          <p:nvPr/>
        </p:nvSpPr>
        <p:spPr>
          <a:xfrm>
            <a:off x="3520209" y="8991244"/>
            <a:ext cx="29845" cy="38735"/>
          </a:xfrm>
          <a:custGeom>
            <a:avLst/>
            <a:gdLst/>
            <a:ahLst/>
            <a:cxnLst/>
            <a:rect l="l" t="t" r="r" b="b"/>
            <a:pathLst>
              <a:path w="29845" h="38734">
                <a:moveTo>
                  <a:pt x="29425" y="0"/>
                </a:moveTo>
                <a:lnTo>
                  <a:pt x="13868" y="6388"/>
                </a:lnTo>
                <a:lnTo>
                  <a:pt x="13855" y="16319"/>
                </a:lnTo>
                <a:lnTo>
                  <a:pt x="38" y="22669"/>
                </a:lnTo>
                <a:lnTo>
                  <a:pt x="0" y="38709"/>
                </a:lnTo>
                <a:lnTo>
                  <a:pt x="15633" y="30835"/>
                </a:lnTo>
                <a:lnTo>
                  <a:pt x="15633" y="20980"/>
                </a:lnTo>
                <a:lnTo>
                  <a:pt x="29413" y="15265"/>
                </a:lnTo>
                <a:lnTo>
                  <a:pt x="29425" y="0"/>
                </a:lnTo>
                <a:close/>
              </a:path>
            </a:pathLst>
          </a:custGeom>
          <a:solidFill>
            <a:srgbClr val="7E9BAA"/>
          </a:solidFill>
        </p:spPr>
        <p:txBody>
          <a:bodyPr wrap="square" lIns="0" tIns="0" rIns="0" bIns="0" rtlCol="0"/>
          <a:lstStyle/>
          <a:p/>
        </p:txBody>
      </p:sp>
      <p:sp>
        <p:nvSpPr>
          <p:cNvPr id="240" name="object 240"/>
          <p:cNvSpPr/>
          <p:nvPr/>
        </p:nvSpPr>
        <p:spPr>
          <a:xfrm>
            <a:off x="3516005" y="9014479"/>
            <a:ext cx="4445" cy="15875"/>
          </a:xfrm>
          <a:custGeom>
            <a:avLst/>
            <a:gdLst/>
            <a:ahLst/>
            <a:cxnLst/>
            <a:rect l="l" t="t" r="r" b="b"/>
            <a:pathLst>
              <a:path w="4445" h="15875">
                <a:moveTo>
                  <a:pt x="25" y="0"/>
                </a:moveTo>
                <a:lnTo>
                  <a:pt x="0" y="11849"/>
                </a:lnTo>
                <a:lnTo>
                  <a:pt x="4203" y="15481"/>
                </a:lnTo>
                <a:lnTo>
                  <a:pt x="4229" y="3619"/>
                </a:lnTo>
                <a:lnTo>
                  <a:pt x="25" y="0"/>
                </a:lnTo>
                <a:close/>
              </a:path>
            </a:pathLst>
          </a:custGeom>
          <a:solidFill>
            <a:srgbClr val="47626F"/>
          </a:solidFill>
        </p:spPr>
        <p:txBody>
          <a:bodyPr wrap="square" lIns="0" tIns="0" rIns="0" bIns="0" rtlCol="0"/>
          <a:lstStyle/>
          <a:p/>
        </p:txBody>
      </p:sp>
      <p:sp>
        <p:nvSpPr>
          <p:cNvPr id="241" name="object 241"/>
          <p:cNvSpPr/>
          <p:nvPr/>
        </p:nvSpPr>
        <p:spPr>
          <a:xfrm>
            <a:off x="3515942" y="9050766"/>
            <a:ext cx="4445" cy="4445"/>
          </a:xfrm>
          <a:custGeom>
            <a:avLst/>
            <a:gdLst/>
            <a:ahLst/>
            <a:cxnLst/>
            <a:rect l="l" t="t" r="r" b="b"/>
            <a:pathLst>
              <a:path w="4445" h="4445">
                <a:moveTo>
                  <a:pt x="1206" y="0"/>
                </a:moveTo>
                <a:lnTo>
                  <a:pt x="0" y="660"/>
                </a:lnTo>
                <a:lnTo>
                  <a:pt x="4216" y="4267"/>
                </a:lnTo>
                <a:lnTo>
                  <a:pt x="4216" y="2184"/>
                </a:lnTo>
                <a:lnTo>
                  <a:pt x="1206" y="0"/>
                </a:lnTo>
                <a:close/>
              </a:path>
            </a:pathLst>
          </a:custGeom>
          <a:solidFill>
            <a:srgbClr val="365563"/>
          </a:solidFill>
        </p:spPr>
        <p:txBody>
          <a:bodyPr wrap="square" lIns="0" tIns="0" rIns="0" bIns="0" rtlCol="0"/>
          <a:lstStyle/>
          <a:p/>
        </p:txBody>
      </p:sp>
      <p:sp>
        <p:nvSpPr>
          <p:cNvPr id="242" name="object 242"/>
          <p:cNvSpPr/>
          <p:nvPr/>
        </p:nvSpPr>
        <p:spPr>
          <a:xfrm>
            <a:off x="3518942" y="9026566"/>
            <a:ext cx="31115" cy="40640"/>
          </a:xfrm>
          <a:custGeom>
            <a:avLst/>
            <a:gdLst/>
            <a:ahLst/>
            <a:cxnLst/>
            <a:rect l="l" t="t" r="r" b="b"/>
            <a:pathLst>
              <a:path w="31114" h="40640">
                <a:moveTo>
                  <a:pt x="29438" y="0"/>
                </a:moveTo>
                <a:lnTo>
                  <a:pt x="13881" y="6502"/>
                </a:lnTo>
                <a:lnTo>
                  <a:pt x="13855" y="16446"/>
                </a:lnTo>
                <a:lnTo>
                  <a:pt x="25" y="22860"/>
                </a:lnTo>
                <a:lnTo>
                  <a:pt x="0" y="38912"/>
                </a:lnTo>
                <a:lnTo>
                  <a:pt x="1181" y="40360"/>
                </a:lnTo>
                <a:lnTo>
                  <a:pt x="15633" y="21082"/>
                </a:lnTo>
                <a:lnTo>
                  <a:pt x="30632" y="1435"/>
                </a:lnTo>
                <a:lnTo>
                  <a:pt x="29438" y="0"/>
                </a:lnTo>
                <a:close/>
              </a:path>
            </a:pathLst>
          </a:custGeom>
          <a:solidFill>
            <a:srgbClr val="47626F"/>
          </a:solidFill>
        </p:spPr>
        <p:txBody>
          <a:bodyPr wrap="square" lIns="0" tIns="0" rIns="0" bIns="0" rtlCol="0"/>
          <a:lstStyle/>
          <a:p/>
        </p:txBody>
      </p:sp>
      <p:sp>
        <p:nvSpPr>
          <p:cNvPr id="243" name="object 243"/>
          <p:cNvSpPr/>
          <p:nvPr/>
        </p:nvSpPr>
        <p:spPr>
          <a:xfrm>
            <a:off x="3520122" y="9027998"/>
            <a:ext cx="29845" cy="39370"/>
          </a:xfrm>
          <a:custGeom>
            <a:avLst/>
            <a:gdLst/>
            <a:ahLst/>
            <a:cxnLst/>
            <a:rect l="l" t="t" r="r" b="b"/>
            <a:pathLst>
              <a:path w="29845" h="39370">
                <a:moveTo>
                  <a:pt x="29451" y="0"/>
                </a:moveTo>
                <a:lnTo>
                  <a:pt x="13881" y="6502"/>
                </a:lnTo>
                <a:lnTo>
                  <a:pt x="13868" y="16446"/>
                </a:lnTo>
                <a:lnTo>
                  <a:pt x="38" y="22834"/>
                </a:lnTo>
                <a:lnTo>
                  <a:pt x="0" y="38925"/>
                </a:lnTo>
                <a:lnTo>
                  <a:pt x="15646" y="30962"/>
                </a:lnTo>
                <a:lnTo>
                  <a:pt x="15671" y="21056"/>
                </a:lnTo>
                <a:lnTo>
                  <a:pt x="29438" y="15303"/>
                </a:lnTo>
                <a:lnTo>
                  <a:pt x="29451" y="0"/>
                </a:lnTo>
                <a:close/>
              </a:path>
            </a:pathLst>
          </a:custGeom>
          <a:solidFill>
            <a:srgbClr val="7E9BAA"/>
          </a:solidFill>
        </p:spPr>
        <p:txBody>
          <a:bodyPr wrap="square" lIns="0" tIns="0" rIns="0" bIns="0" rtlCol="0"/>
          <a:lstStyle/>
          <a:p/>
        </p:txBody>
      </p:sp>
      <p:sp>
        <p:nvSpPr>
          <p:cNvPr id="244" name="object 244"/>
          <p:cNvSpPr/>
          <p:nvPr/>
        </p:nvSpPr>
        <p:spPr>
          <a:xfrm>
            <a:off x="3515930" y="9051423"/>
            <a:ext cx="4445" cy="15875"/>
          </a:xfrm>
          <a:custGeom>
            <a:avLst/>
            <a:gdLst/>
            <a:ahLst/>
            <a:cxnLst/>
            <a:rect l="l" t="t" r="r" b="b"/>
            <a:pathLst>
              <a:path w="4445" h="15875">
                <a:moveTo>
                  <a:pt x="12" y="0"/>
                </a:moveTo>
                <a:lnTo>
                  <a:pt x="0" y="11899"/>
                </a:lnTo>
                <a:lnTo>
                  <a:pt x="4191" y="15506"/>
                </a:lnTo>
                <a:lnTo>
                  <a:pt x="4229" y="3606"/>
                </a:lnTo>
                <a:lnTo>
                  <a:pt x="12" y="0"/>
                </a:lnTo>
                <a:close/>
              </a:path>
            </a:pathLst>
          </a:custGeom>
          <a:solidFill>
            <a:srgbClr val="47626F"/>
          </a:solidFill>
        </p:spPr>
        <p:txBody>
          <a:bodyPr wrap="square" lIns="0" tIns="0" rIns="0" bIns="0" rtlCol="0"/>
          <a:lstStyle/>
          <a:p/>
        </p:txBody>
      </p:sp>
      <p:sp>
        <p:nvSpPr>
          <p:cNvPr id="245" name="object 245"/>
          <p:cNvSpPr/>
          <p:nvPr/>
        </p:nvSpPr>
        <p:spPr>
          <a:xfrm>
            <a:off x="3488499" y="9006294"/>
            <a:ext cx="7785" cy="24853"/>
          </a:xfrm>
          <a:prstGeom prst="rect">
            <a:avLst/>
          </a:prstGeom>
          <a:blipFill>
            <a:blip r:embed="rId134" cstate="print"/>
            <a:stretch>
              <a:fillRect/>
            </a:stretch>
          </a:blipFill>
        </p:spPr>
        <p:txBody>
          <a:bodyPr wrap="square" lIns="0" tIns="0" rIns="0" bIns="0" rtlCol="0"/>
          <a:lstStyle/>
          <a:p/>
        </p:txBody>
      </p:sp>
      <p:sp>
        <p:nvSpPr>
          <p:cNvPr id="246" name="object 246"/>
          <p:cNvSpPr/>
          <p:nvPr/>
        </p:nvSpPr>
        <p:spPr>
          <a:xfrm>
            <a:off x="3480765" y="9001824"/>
            <a:ext cx="6883" cy="24053"/>
          </a:xfrm>
          <a:prstGeom prst="rect">
            <a:avLst/>
          </a:prstGeom>
          <a:blipFill>
            <a:blip r:embed="rId135" cstate="print"/>
            <a:stretch>
              <a:fillRect/>
            </a:stretch>
          </a:blipFill>
        </p:spPr>
        <p:txBody>
          <a:bodyPr wrap="square" lIns="0" tIns="0" rIns="0" bIns="0" rtlCol="0"/>
          <a:lstStyle/>
          <a:p/>
        </p:txBody>
      </p:sp>
      <p:sp>
        <p:nvSpPr>
          <p:cNvPr id="247" name="object 247"/>
          <p:cNvSpPr/>
          <p:nvPr/>
        </p:nvSpPr>
        <p:spPr>
          <a:xfrm>
            <a:off x="3480175" y="9000738"/>
            <a:ext cx="17145" cy="31750"/>
          </a:xfrm>
          <a:custGeom>
            <a:avLst/>
            <a:gdLst/>
            <a:ahLst/>
            <a:cxnLst/>
            <a:rect l="l" t="t" r="r" b="b"/>
            <a:pathLst>
              <a:path w="17145" h="31750">
                <a:moveTo>
                  <a:pt x="63" y="0"/>
                </a:moveTo>
                <a:lnTo>
                  <a:pt x="0" y="21374"/>
                </a:lnTo>
                <a:lnTo>
                  <a:pt x="16611" y="31483"/>
                </a:lnTo>
                <a:lnTo>
                  <a:pt x="16614" y="30416"/>
                </a:lnTo>
                <a:lnTo>
                  <a:pt x="16052" y="30416"/>
                </a:lnTo>
                <a:lnTo>
                  <a:pt x="7983" y="25490"/>
                </a:lnTo>
                <a:lnTo>
                  <a:pt x="7391" y="25145"/>
                </a:lnTo>
                <a:lnTo>
                  <a:pt x="596" y="20980"/>
                </a:lnTo>
                <a:lnTo>
                  <a:pt x="634" y="1079"/>
                </a:lnTo>
                <a:lnTo>
                  <a:pt x="1926" y="1079"/>
                </a:lnTo>
                <a:lnTo>
                  <a:pt x="63" y="0"/>
                </a:lnTo>
                <a:close/>
              </a:path>
              <a:path w="17145" h="31750">
                <a:moveTo>
                  <a:pt x="1926" y="1079"/>
                </a:moveTo>
                <a:lnTo>
                  <a:pt x="634" y="1079"/>
                </a:lnTo>
                <a:lnTo>
                  <a:pt x="16116" y="10058"/>
                </a:lnTo>
                <a:lnTo>
                  <a:pt x="16052" y="30416"/>
                </a:lnTo>
                <a:lnTo>
                  <a:pt x="16614" y="30416"/>
                </a:lnTo>
                <a:lnTo>
                  <a:pt x="16675" y="9626"/>
                </a:lnTo>
                <a:lnTo>
                  <a:pt x="1926" y="1079"/>
                </a:lnTo>
                <a:close/>
              </a:path>
              <a:path w="17145" h="31750">
                <a:moveTo>
                  <a:pt x="7467" y="5054"/>
                </a:moveTo>
                <a:lnTo>
                  <a:pt x="7419" y="25145"/>
                </a:lnTo>
                <a:lnTo>
                  <a:pt x="8331" y="25692"/>
                </a:lnTo>
                <a:lnTo>
                  <a:pt x="8364" y="5562"/>
                </a:lnTo>
                <a:lnTo>
                  <a:pt x="7467" y="5054"/>
                </a:lnTo>
                <a:close/>
              </a:path>
              <a:path w="17145" h="31750">
                <a:moveTo>
                  <a:pt x="7391" y="25128"/>
                </a:moveTo>
                <a:lnTo>
                  <a:pt x="7983" y="25490"/>
                </a:lnTo>
                <a:lnTo>
                  <a:pt x="7391" y="25128"/>
                </a:lnTo>
                <a:close/>
              </a:path>
            </a:pathLst>
          </a:custGeom>
          <a:solidFill>
            <a:srgbClr val="567483"/>
          </a:solidFill>
        </p:spPr>
        <p:txBody>
          <a:bodyPr wrap="square" lIns="0" tIns="0" rIns="0" bIns="0" rtlCol="0"/>
          <a:lstStyle/>
          <a:p/>
        </p:txBody>
      </p:sp>
      <p:sp>
        <p:nvSpPr>
          <p:cNvPr id="248" name="object 248"/>
          <p:cNvSpPr/>
          <p:nvPr/>
        </p:nvSpPr>
        <p:spPr>
          <a:xfrm>
            <a:off x="3461930" y="8989580"/>
            <a:ext cx="7835" cy="24917"/>
          </a:xfrm>
          <a:prstGeom prst="rect">
            <a:avLst/>
          </a:prstGeom>
          <a:blipFill>
            <a:blip r:embed="rId136" cstate="print"/>
            <a:stretch>
              <a:fillRect/>
            </a:stretch>
          </a:blipFill>
        </p:spPr>
        <p:txBody>
          <a:bodyPr wrap="square" lIns="0" tIns="0" rIns="0" bIns="0" rtlCol="0"/>
          <a:lstStyle/>
          <a:p/>
        </p:txBody>
      </p:sp>
      <p:sp>
        <p:nvSpPr>
          <p:cNvPr id="249" name="object 249"/>
          <p:cNvSpPr/>
          <p:nvPr/>
        </p:nvSpPr>
        <p:spPr>
          <a:xfrm>
            <a:off x="3454133" y="8985034"/>
            <a:ext cx="6921" cy="24168"/>
          </a:xfrm>
          <a:prstGeom prst="rect">
            <a:avLst/>
          </a:prstGeom>
          <a:blipFill>
            <a:blip r:embed="rId137" cstate="print"/>
            <a:stretch>
              <a:fillRect/>
            </a:stretch>
          </a:blipFill>
        </p:spPr>
        <p:txBody>
          <a:bodyPr wrap="square" lIns="0" tIns="0" rIns="0" bIns="0" rtlCol="0"/>
          <a:lstStyle/>
          <a:p/>
        </p:txBody>
      </p:sp>
      <p:sp>
        <p:nvSpPr>
          <p:cNvPr id="250" name="object 250"/>
          <p:cNvSpPr/>
          <p:nvPr/>
        </p:nvSpPr>
        <p:spPr>
          <a:xfrm>
            <a:off x="3453555" y="8983956"/>
            <a:ext cx="17145" cy="31750"/>
          </a:xfrm>
          <a:custGeom>
            <a:avLst/>
            <a:gdLst/>
            <a:ahLst/>
            <a:cxnLst/>
            <a:rect l="l" t="t" r="r" b="b"/>
            <a:pathLst>
              <a:path w="17145" h="31750">
                <a:moveTo>
                  <a:pt x="50" y="0"/>
                </a:moveTo>
                <a:lnTo>
                  <a:pt x="0" y="21450"/>
                </a:lnTo>
                <a:lnTo>
                  <a:pt x="16738" y="31635"/>
                </a:lnTo>
                <a:lnTo>
                  <a:pt x="16741" y="30543"/>
                </a:lnTo>
                <a:lnTo>
                  <a:pt x="16167" y="30543"/>
                </a:lnTo>
                <a:lnTo>
                  <a:pt x="7442" y="25247"/>
                </a:lnTo>
                <a:lnTo>
                  <a:pt x="584" y="21056"/>
                </a:lnTo>
                <a:lnTo>
                  <a:pt x="647" y="1066"/>
                </a:lnTo>
                <a:lnTo>
                  <a:pt x="1893" y="1066"/>
                </a:lnTo>
                <a:lnTo>
                  <a:pt x="50" y="0"/>
                </a:lnTo>
                <a:close/>
              </a:path>
              <a:path w="17145" h="31750">
                <a:moveTo>
                  <a:pt x="1893" y="1066"/>
                </a:moveTo>
                <a:lnTo>
                  <a:pt x="647" y="1066"/>
                </a:lnTo>
                <a:lnTo>
                  <a:pt x="16217" y="10134"/>
                </a:lnTo>
                <a:lnTo>
                  <a:pt x="16167" y="30543"/>
                </a:lnTo>
                <a:lnTo>
                  <a:pt x="16741" y="30543"/>
                </a:lnTo>
                <a:lnTo>
                  <a:pt x="16789" y="9690"/>
                </a:lnTo>
                <a:lnTo>
                  <a:pt x="1893" y="1066"/>
                </a:lnTo>
                <a:close/>
              </a:path>
              <a:path w="17145" h="31750">
                <a:moveTo>
                  <a:pt x="7442" y="25231"/>
                </a:moveTo>
                <a:lnTo>
                  <a:pt x="8382" y="25806"/>
                </a:lnTo>
                <a:lnTo>
                  <a:pt x="7442" y="25231"/>
                </a:lnTo>
                <a:close/>
              </a:path>
              <a:path w="17145" h="31750">
                <a:moveTo>
                  <a:pt x="7493" y="5067"/>
                </a:moveTo>
                <a:lnTo>
                  <a:pt x="7468" y="25247"/>
                </a:lnTo>
                <a:lnTo>
                  <a:pt x="8382" y="25803"/>
                </a:lnTo>
                <a:lnTo>
                  <a:pt x="8432" y="5613"/>
                </a:lnTo>
                <a:lnTo>
                  <a:pt x="7493" y="5067"/>
                </a:lnTo>
                <a:close/>
              </a:path>
            </a:pathLst>
          </a:custGeom>
          <a:solidFill>
            <a:srgbClr val="567483"/>
          </a:solidFill>
        </p:spPr>
        <p:txBody>
          <a:bodyPr wrap="square" lIns="0" tIns="0" rIns="0" bIns="0" rtlCol="0"/>
          <a:lstStyle/>
          <a:p/>
        </p:txBody>
      </p:sp>
      <p:sp>
        <p:nvSpPr>
          <p:cNvPr id="251" name="object 251"/>
          <p:cNvSpPr/>
          <p:nvPr/>
        </p:nvSpPr>
        <p:spPr>
          <a:xfrm>
            <a:off x="3488423" y="9038552"/>
            <a:ext cx="7772" cy="24828"/>
          </a:xfrm>
          <a:prstGeom prst="rect">
            <a:avLst/>
          </a:prstGeom>
          <a:blipFill>
            <a:blip r:embed="rId138" cstate="print"/>
            <a:stretch>
              <a:fillRect/>
            </a:stretch>
          </a:blipFill>
        </p:spPr>
        <p:txBody>
          <a:bodyPr wrap="square" lIns="0" tIns="0" rIns="0" bIns="0" rtlCol="0"/>
          <a:lstStyle/>
          <a:p/>
        </p:txBody>
      </p:sp>
      <p:sp>
        <p:nvSpPr>
          <p:cNvPr id="252" name="object 252"/>
          <p:cNvSpPr/>
          <p:nvPr/>
        </p:nvSpPr>
        <p:spPr>
          <a:xfrm>
            <a:off x="3480676" y="9034094"/>
            <a:ext cx="6883" cy="24053"/>
          </a:xfrm>
          <a:prstGeom prst="rect">
            <a:avLst/>
          </a:prstGeom>
          <a:blipFill>
            <a:blip r:embed="rId139" cstate="print"/>
            <a:stretch>
              <a:fillRect/>
            </a:stretch>
          </a:blipFill>
        </p:spPr>
        <p:txBody>
          <a:bodyPr wrap="square" lIns="0" tIns="0" rIns="0" bIns="0" rtlCol="0"/>
          <a:lstStyle/>
          <a:p/>
        </p:txBody>
      </p:sp>
      <p:sp>
        <p:nvSpPr>
          <p:cNvPr id="253" name="object 253"/>
          <p:cNvSpPr/>
          <p:nvPr/>
        </p:nvSpPr>
        <p:spPr>
          <a:xfrm>
            <a:off x="3480110" y="9033011"/>
            <a:ext cx="17145" cy="31750"/>
          </a:xfrm>
          <a:custGeom>
            <a:avLst/>
            <a:gdLst/>
            <a:ahLst/>
            <a:cxnLst/>
            <a:rect l="l" t="t" r="r" b="b"/>
            <a:pathLst>
              <a:path w="17145" h="31750">
                <a:moveTo>
                  <a:pt x="38" y="0"/>
                </a:moveTo>
                <a:lnTo>
                  <a:pt x="0" y="21386"/>
                </a:lnTo>
                <a:lnTo>
                  <a:pt x="16624" y="31457"/>
                </a:lnTo>
                <a:lnTo>
                  <a:pt x="16626" y="30365"/>
                </a:lnTo>
                <a:lnTo>
                  <a:pt x="16052" y="30365"/>
                </a:lnTo>
                <a:lnTo>
                  <a:pt x="571" y="20993"/>
                </a:lnTo>
                <a:lnTo>
                  <a:pt x="622" y="1092"/>
                </a:lnTo>
                <a:lnTo>
                  <a:pt x="1934" y="1092"/>
                </a:lnTo>
                <a:lnTo>
                  <a:pt x="38" y="0"/>
                </a:lnTo>
                <a:close/>
              </a:path>
              <a:path w="17145" h="31750">
                <a:moveTo>
                  <a:pt x="8725" y="5003"/>
                </a:moveTo>
                <a:lnTo>
                  <a:pt x="7454" y="5003"/>
                </a:lnTo>
                <a:lnTo>
                  <a:pt x="16090" y="9982"/>
                </a:lnTo>
                <a:lnTo>
                  <a:pt x="16052" y="30365"/>
                </a:lnTo>
                <a:lnTo>
                  <a:pt x="16626" y="30365"/>
                </a:lnTo>
                <a:lnTo>
                  <a:pt x="16662" y="9575"/>
                </a:lnTo>
                <a:lnTo>
                  <a:pt x="8725" y="5003"/>
                </a:lnTo>
                <a:close/>
              </a:path>
              <a:path w="17145" h="31750">
                <a:moveTo>
                  <a:pt x="8318" y="25683"/>
                </a:moveTo>
                <a:close/>
              </a:path>
              <a:path w="17145" h="31750">
                <a:moveTo>
                  <a:pt x="7454" y="5018"/>
                </a:moveTo>
                <a:lnTo>
                  <a:pt x="7410" y="25133"/>
                </a:lnTo>
                <a:lnTo>
                  <a:pt x="8318" y="25683"/>
                </a:lnTo>
                <a:lnTo>
                  <a:pt x="8356" y="5549"/>
                </a:lnTo>
                <a:lnTo>
                  <a:pt x="7454" y="5018"/>
                </a:lnTo>
                <a:close/>
              </a:path>
              <a:path w="17145" h="31750">
                <a:moveTo>
                  <a:pt x="7454" y="5003"/>
                </a:moveTo>
                <a:lnTo>
                  <a:pt x="7945" y="5301"/>
                </a:lnTo>
                <a:lnTo>
                  <a:pt x="7454" y="5003"/>
                </a:lnTo>
                <a:close/>
              </a:path>
              <a:path w="17145" h="31750">
                <a:moveTo>
                  <a:pt x="1934" y="1092"/>
                </a:moveTo>
                <a:lnTo>
                  <a:pt x="622" y="1092"/>
                </a:lnTo>
                <a:lnTo>
                  <a:pt x="7454" y="5018"/>
                </a:lnTo>
                <a:lnTo>
                  <a:pt x="8725" y="5003"/>
                </a:lnTo>
                <a:lnTo>
                  <a:pt x="1934" y="1092"/>
                </a:lnTo>
                <a:close/>
              </a:path>
            </a:pathLst>
          </a:custGeom>
          <a:solidFill>
            <a:srgbClr val="567483"/>
          </a:solidFill>
        </p:spPr>
        <p:txBody>
          <a:bodyPr wrap="square" lIns="0" tIns="0" rIns="0" bIns="0" rtlCol="0"/>
          <a:lstStyle/>
          <a:p/>
        </p:txBody>
      </p:sp>
      <p:sp>
        <p:nvSpPr>
          <p:cNvPr id="254" name="object 254"/>
          <p:cNvSpPr/>
          <p:nvPr/>
        </p:nvSpPr>
        <p:spPr>
          <a:xfrm>
            <a:off x="3461842" y="9021915"/>
            <a:ext cx="7823" cy="24930"/>
          </a:xfrm>
          <a:prstGeom prst="rect">
            <a:avLst/>
          </a:prstGeom>
          <a:blipFill>
            <a:blip r:embed="rId140" cstate="print"/>
            <a:stretch>
              <a:fillRect/>
            </a:stretch>
          </a:blipFill>
        </p:spPr>
        <p:txBody>
          <a:bodyPr wrap="square" lIns="0" tIns="0" rIns="0" bIns="0" rtlCol="0"/>
          <a:lstStyle/>
          <a:p/>
        </p:txBody>
      </p:sp>
      <p:sp>
        <p:nvSpPr>
          <p:cNvPr id="255" name="object 255"/>
          <p:cNvSpPr/>
          <p:nvPr/>
        </p:nvSpPr>
        <p:spPr>
          <a:xfrm>
            <a:off x="3454044" y="9017431"/>
            <a:ext cx="6934" cy="24130"/>
          </a:xfrm>
          <a:prstGeom prst="rect">
            <a:avLst/>
          </a:prstGeom>
          <a:blipFill>
            <a:blip r:embed="rId141" cstate="print"/>
            <a:stretch>
              <a:fillRect/>
            </a:stretch>
          </a:blipFill>
        </p:spPr>
        <p:txBody>
          <a:bodyPr wrap="square" lIns="0" tIns="0" rIns="0" bIns="0" rtlCol="0"/>
          <a:lstStyle/>
          <a:p/>
        </p:txBody>
      </p:sp>
      <p:sp>
        <p:nvSpPr>
          <p:cNvPr id="256" name="object 256"/>
          <p:cNvSpPr/>
          <p:nvPr/>
        </p:nvSpPr>
        <p:spPr>
          <a:xfrm>
            <a:off x="3453464" y="9016328"/>
            <a:ext cx="17145" cy="31750"/>
          </a:xfrm>
          <a:custGeom>
            <a:avLst/>
            <a:gdLst/>
            <a:ahLst/>
            <a:cxnLst/>
            <a:rect l="l" t="t" r="r" b="b"/>
            <a:pathLst>
              <a:path w="17145" h="31750">
                <a:moveTo>
                  <a:pt x="50" y="0"/>
                </a:moveTo>
                <a:lnTo>
                  <a:pt x="0" y="21462"/>
                </a:lnTo>
                <a:lnTo>
                  <a:pt x="16738" y="31610"/>
                </a:lnTo>
                <a:lnTo>
                  <a:pt x="16741" y="30518"/>
                </a:lnTo>
                <a:lnTo>
                  <a:pt x="16154" y="30518"/>
                </a:lnTo>
                <a:lnTo>
                  <a:pt x="584" y="21069"/>
                </a:lnTo>
                <a:lnTo>
                  <a:pt x="635" y="1104"/>
                </a:lnTo>
                <a:lnTo>
                  <a:pt x="1968" y="1104"/>
                </a:lnTo>
                <a:lnTo>
                  <a:pt x="50" y="0"/>
                </a:lnTo>
                <a:close/>
              </a:path>
              <a:path w="17145" h="31750">
                <a:moveTo>
                  <a:pt x="8801" y="5041"/>
                </a:moveTo>
                <a:lnTo>
                  <a:pt x="7518" y="5041"/>
                </a:lnTo>
                <a:lnTo>
                  <a:pt x="16205" y="10083"/>
                </a:lnTo>
                <a:lnTo>
                  <a:pt x="16154" y="30518"/>
                </a:lnTo>
                <a:lnTo>
                  <a:pt x="16741" y="30518"/>
                </a:lnTo>
                <a:lnTo>
                  <a:pt x="16802" y="9651"/>
                </a:lnTo>
                <a:lnTo>
                  <a:pt x="8801" y="5041"/>
                </a:lnTo>
                <a:close/>
              </a:path>
              <a:path w="17145" h="31750">
                <a:moveTo>
                  <a:pt x="7518" y="5051"/>
                </a:moveTo>
                <a:lnTo>
                  <a:pt x="7448" y="25234"/>
                </a:lnTo>
                <a:lnTo>
                  <a:pt x="8382" y="25793"/>
                </a:lnTo>
                <a:lnTo>
                  <a:pt x="8432" y="5575"/>
                </a:lnTo>
                <a:lnTo>
                  <a:pt x="7518" y="5051"/>
                </a:lnTo>
                <a:close/>
              </a:path>
              <a:path w="17145" h="31750">
                <a:moveTo>
                  <a:pt x="1968" y="1104"/>
                </a:moveTo>
                <a:lnTo>
                  <a:pt x="635" y="1104"/>
                </a:lnTo>
                <a:lnTo>
                  <a:pt x="7518" y="5051"/>
                </a:lnTo>
                <a:lnTo>
                  <a:pt x="8801" y="5041"/>
                </a:lnTo>
                <a:lnTo>
                  <a:pt x="1968" y="1104"/>
                </a:lnTo>
                <a:close/>
              </a:path>
            </a:pathLst>
          </a:custGeom>
          <a:solidFill>
            <a:srgbClr val="567483"/>
          </a:solidFill>
        </p:spPr>
        <p:txBody>
          <a:bodyPr wrap="square" lIns="0" tIns="0" rIns="0" bIns="0" rtlCol="0"/>
          <a:lstStyle/>
          <a:p/>
        </p:txBody>
      </p:sp>
      <p:sp>
        <p:nvSpPr>
          <p:cNvPr id="257" name="object 257"/>
          <p:cNvSpPr/>
          <p:nvPr/>
        </p:nvSpPr>
        <p:spPr>
          <a:xfrm>
            <a:off x="3439266" y="9110379"/>
            <a:ext cx="2540" cy="0"/>
          </a:xfrm>
          <a:custGeom>
            <a:avLst/>
            <a:gdLst/>
            <a:ahLst/>
            <a:cxnLst/>
            <a:rect l="l" t="t" r="r" b="b"/>
            <a:pathLst>
              <a:path w="2539" h="0">
                <a:moveTo>
                  <a:pt x="0" y="0"/>
                </a:moveTo>
                <a:lnTo>
                  <a:pt x="2425" y="0"/>
                </a:lnTo>
              </a:path>
            </a:pathLst>
          </a:custGeom>
          <a:ln w="41656">
            <a:solidFill>
              <a:srgbClr val="85A0AF"/>
            </a:solidFill>
          </a:ln>
        </p:spPr>
        <p:txBody>
          <a:bodyPr wrap="square" lIns="0" tIns="0" rIns="0" bIns="0" rtlCol="0"/>
          <a:lstStyle/>
          <a:p/>
        </p:txBody>
      </p:sp>
      <p:sp>
        <p:nvSpPr>
          <p:cNvPr id="258" name="object 258"/>
          <p:cNvSpPr/>
          <p:nvPr/>
        </p:nvSpPr>
        <p:spPr>
          <a:xfrm>
            <a:off x="3441577" y="9085426"/>
            <a:ext cx="12065" cy="46355"/>
          </a:xfrm>
          <a:custGeom>
            <a:avLst/>
            <a:gdLst/>
            <a:ahLst/>
            <a:cxnLst/>
            <a:rect l="l" t="t" r="r" b="b"/>
            <a:pathLst>
              <a:path w="12064" h="46354">
                <a:moveTo>
                  <a:pt x="11658" y="0"/>
                </a:moveTo>
                <a:lnTo>
                  <a:pt x="114" y="2400"/>
                </a:lnTo>
                <a:lnTo>
                  <a:pt x="0" y="45783"/>
                </a:lnTo>
                <a:lnTo>
                  <a:pt x="11557" y="38671"/>
                </a:lnTo>
                <a:lnTo>
                  <a:pt x="11658" y="0"/>
                </a:lnTo>
                <a:close/>
              </a:path>
            </a:pathLst>
          </a:custGeom>
          <a:solidFill>
            <a:srgbClr val="2C4A57"/>
          </a:solidFill>
        </p:spPr>
        <p:txBody>
          <a:bodyPr wrap="square" lIns="0" tIns="0" rIns="0" bIns="0" rtlCol="0"/>
          <a:lstStyle/>
          <a:p/>
        </p:txBody>
      </p:sp>
      <p:sp>
        <p:nvSpPr>
          <p:cNvPr id="259" name="object 259"/>
          <p:cNvSpPr/>
          <p:nvPr/>
        </p:nvSpPr>
        <p:spPr>
          <a:xfrm>
            <a:off x="3488347" y="9071064"/>
            <a:ext cx="7785" cy="24803"/>
          </a:xfrm>
          <a:prstGeom prst="rect">
            <a:avLst/>
          </a:prstGeom>
          <a:blipFill>
            <a:blip r:embed="rId142" cstate="print"/>
            <a:stretch>
              <a:fillRect/>
            </a:stretch>
          </a:blipFill>
        </p:spPr>
        <p:txBody>
          <a:bodyPr wrap="square" lIns="0" tIns="0" rIns="0" bIns="0" rtlCol="0"/>
          <a:lstStyle/>
          <a:p/>
        </p:txBody>
      </p:sp>
      <p:sp>
        <p:nvSpPr>
          <p:cNvPr id="260" name="object 260"/>
          <p:cNvSpPr/>
          <p:nvPr/>
        </p:nvSpPr>
        <p:spPr>
          <a:xfrm>
            <a:off x="3480599" y="9066644"/>
            <a:ext cx="6870" cy="24028"/>
          </a:xfrm>
          <a:prstGeom prst="rect">
            <a:avLst/>
          </a:prstGeom>
          <a:blipFill>
            <a:blip r:embed="rId143" cstate="print"/>
            <a:stretch>
              <a:fillRect/>
            </a:stretch>
          </a:blipFill>
        </p:spPr>
        <p:txBody>
          <a:bodyPr wrap="square" lIns="0" tIns="0" rIns="0" bIns="0" rtlCol="0"/>
          <a:lstStyle/>
          <a:p/>
        </p:txBody>
      </p:sp>
      <p:sp>
        <p:nvSpPr>
          <p:cNvPr id="261" name="object 261"/>
          <p:cNvSpPr/>
          <p:nvPr/>
        </p:nvSpPr>
        <p:spPr>
          <a:xfrm>
            <a:off x="3480010" y="9065569"/>
            <a:ext cx="17145" cy="31750"/>
          </a:xfrm>
          <a:custGeom>
            <a:avLst/>
            <a:gdLst/>
            <a:ahLst/>
            <a:cxnLst/>
            <a:rect l="l" t="t" r="r" b="b"/>
            <a:pathLst>
              <a:path w="17145" h="31750">
                <a:moveTo>
                  <a:pt x="76" y="0"/>
                </a:moveTo>
                <a:lnTo>
                  <a:pt x="0" y="21399"/>
                </a:lnTo>
                <a:lnTo>
                  <a:pt x="16649" y="31381"/>
                </a:lnTo>
                <a:lnTo>
                  <a:pt x="16651" y="30302"/>
                </a:lnTo>
                <a:lnTo>
                  <a:pt x="16078" y="30302"/>
                </a:lnTo>
                <a:lnTo>
                  <a:pt x="584" y="21005"/>
                </a:lnTo>
                <a:lnTo>
                  <a:pt x="622" y="1079"/>
                </a:lnTo>
                <a:lnTo>
                  <a:pt x="1966" y="1079"/>
                </a:lnTo>
                <a:lnTo>
                  <a:pt x="76" y="0"/>
                </a:lnTo>
                <a:close/>
              </a:path>
              <a:path w="17145" h="31750">
                <a:moveTo>
                  <a:pt x="8748" y="4953"/>
                </a:moveTo>
                <a:lnTo>
                  <a:pt x="7467" y="4953"/>
                </a:lnTo>
                <a:lnTo>
                  <a:pt x="16116" y="9918"/>
                </a:lnTo>
                <a:lnTo>
                  <a:pt x="16078" y="30302"/>
                </a:lnTo>
                <a:lnTo>
                  <a:pt x="16651" y="30302"/>
                </a:lnTo>
                <a:lnTo>
                  <a:pt x="16687" y="9486"/>
                </a:lnTo>
                <a:lnTo>
                  <a:pt x="8748" y="4953"/>
                </a:lnTo>
                <a:close/>
              </a:path>
              <a:path w="17145" h="31750">
                <a:moveTo>
                  <a:pt x="8331" y="25654"/>
                </a:moveTo>
                <a:close/>
              </a:path>
              <a:path w="17145" h="31750">
                <a:moveTo>
                  <a:pt x="7467" y="4967"/>
                </a:moveTo>
                <a:lnTo>
                  <a:pt x="7421" y="25107"/>
                </a:lnTo>
                <a:lnTo>
                  <a:pt x="8331" y="25654"/>
                </a:lnTo>
                <a:lnTo>
                  <a:pt x="8382" y="5486"/>
                </a:lnTo>
                <a:lnTo>
                  <a:pt x="7467" y="4967"/>
                </a:lnTo>
                <a:close/>
              </a:path>
              <a:path w="17145" h="31750">
                <a:moveTo>
                  <a:pt x="1966" y="1079"/>
                </a:moveTo>
                <a:lnTo>
                  <a:pt x="622" y="1079"/>
                </a:lnTo>
                <a:lnTo>
                  <a:pt x="7467" y="4967"/>
                </a:lnTo>
                <a:lnTo>
                  <a:pt x="8748" y="4953"/>
                </a:lnTo>
                <a:lnTo>
                  <a:pt x="1966" y="1079"/>
                </a:lnTo>
                <a:close/>
              </a:path>
            </a:pathLst>
          </a:custGeom>
          <a:solidFill>
            <a:srgbClr val="567483"/>
          </a:solidFill>
        </p:spPr>
        <p:txBody>
          <a:bodyPr wrap="square" lIns="0" tIns="0" rIns="0" bIns="0" rtlCol="0"/>
          <a:lstStyle/>
          <a:p/>
        </p:txBody>
      </p:sp>
      <p:sp>
        <p:nvSpPr>
          <p:cNvPr id="262" name="object 262"/>
          <p:cNvSpPr/>
          <p:nvPr/>
        </p:nvSpPr>
        <p:spPr>
          <a:xfrm>
            <a:off x="3480629" y="9134967"/>
            <a:ext cx="2540" cy="0"/>
          </a:xfrm>
          <a:custGeom>
            <a:avLst/>
            <a:gdLst/>
            <a:ahLst/>
            <a:cxnLst/>
            <a:rect l="l" t="t" r="r" b="b"/>
            <a:pathLst>
              <a:path w="2539" h="0">
                <a:moveTo>
                  <a:pt x="0" y="0"/>
                </a:moveTo>
                <a:lnTo>
                  <a:pt x="2387" y="0"/>
                </a:lnTo>
              </a:path>
            </a:pathLst>
          </a:custGeom>
          <a:ln w="41452">
            <a:solidFill>
              <a:srgbClr val="85A0AF"/>
            </a:solidFill>
          </a:ln>
        </p:spPr>
        <p:txBody>
          <a:bodyPr wrap="square" lIns="0" tIns="0" rIns="0" bIns="0" rtlCol="0"/>
          <a:lstStyle/>
          <a:p/>
        </p:txBody>
      </p:sp>
      <p:sp>
        <p:nvSpPr>
          <p:cNvPr id="263" name="object 263"/>
          <p:cNvSpPr/>
          <p:nvPr/>
        </p:nvSpPr>
        <p:spPr>
          <a:xfrm>
            <a:off x="3439367" y="9086008"/>
            <a:ext cx="55244" cy="31115"/>
          </a:xfrm>
          <a:custGeom>
            <a:avLst/>
            <a:gdLst/>
            <a:ahLst/>
            <a:cxnLst/>
            <a:rect l="l" t="t" r="r" b="b"/>
            <a:pathLst>
              <a:path w="55245" h="31115">
                <a:moveTo>
                  <a:pt x="25" y="0"/>
                </a:moveTo>
                <a:lnTo>
                  <a:pt x="0" y="4432"/>
                </a:lnTo>
                <a:lnTo>
                  <a:pt x="43637" y="30911"/>
                </a:lnTo>
                <a:lnTo>
                  <a:pt x="55067" y="24091"/>
                </a:lnTo>
                <a:lnTo>
                  <a:pt x="55079" y="19672"/>
                </a:lnTo>
                <a:lnTo>
                  <a:pt x="25" y="0"/>
                </a:lnTo>
                <a:close/>
              </a:path>
            </a:pathLst>
          </a:custGeom>
          <a:solidFill>
            <a:srgbClr val="2C4A57"/>
          </a:solidFill>
        </p:spPr>
        <p:txBody>
          <a:bodyPr wrap="square" lIns="0" tIns="0" rIns="0" bIns="0" rtlCol="0"/>
          <a:lstStyle/>
          <a:p/>
        </p:txBody>
      </p:sp>
      <p:sp>
        <p:nvSpPr>
          <p:cNvPr id="264" name="object 264"/>
          <p:cNvSpPr/>
          <p:nvPr/>
        </p:nvSpPr>
        <p:spPr>
          <a:xfrm>
            <a:off x="3461740" y="9054541"/>
            <a:ext cx="7861" cy="24904"/>
          </a:xfrm>
          <a:prstGeom prst="rect">
            <a:avLst/>
          </a:prstGeom>
          <a:blipFill>
            <a:blip r:embed="rId144" cstate="print"/>
            <a:stretch>
              <a:fillRect/>
            </a:stretch>
          </a:blipFill>
        </p:spPr>
        <p:txBody>
          <a:bodyPr wrap="square" lIns="0" tIns="0" rIns="0" bIns="0" rtlCol="0"/>
          <a:lstStyle/>
          <a:p/>
        </p:txBody>
      </p:sp>
      <p:sp>
        <p:nvSpPr>
          <p:cNvPr id="265" name="object 265"/>
          <p:cNvSpPr/>
          <p:nvPr/>
        </p:nvSpPr>
        <p:spPr>
          <a:xfrm>
            <a:off x="3453968" y="9050084"/>
            <a:ext cx="6908" cy="24117"/>
          </a:xfrm>
          <a:prstGeom prst="rect">
            <a:avLst/>
          </a:prstGeom>
          <a:blipFill>
            <a:blip r:embed="rId145" cstate="print"/>
            <a:stretch>
              <a:fillRect/>
            </a:stretch>
          </a:blipFill>
        </p:spPr>
        <p:txBody>
          <a:bodyPr wrap="square" lIns="0" tIns="0" rIns="0" bIns="0" rtlCol="0"/>
          <a:lstStyle/>
          <a:p/>
        </p:txBody>
      </p:sp>
      <p:sp>
        <p:nvSpPr>
          <p:cNvPr id="266" name="object 266"/>
          <p:cNvSpPr/>
          <p:nvPr/>
        </p:nvSpPr>
        <p:spPr>
          <a:xfrm>
            <a:off x="3453355" y="9048986"/>
            <a:ext cx="17145" cy="31750"/>
          </a:xfrm>
          <a:custGeom>
            <a:avLst/>
            <a:gdLst/>
            <a:ahLst/>
            <a:cxnLst/>
            <a:rect l="l" t="t" r="r" b="b"/>
            <a:pathLst>
              <a:path w="17145" h="31750">
                <a:moveTo>
                  <a:pt x="63" y="0"/>
                </a:moveTo>
                <a:lnTo>
                  <a:pt x="0" y="21475"/>
                </a:lnTo>
                <a:lnTo>
                  <a:pt x="16764" y="31521"/>
                </a:lnTo>
                <a:lnTo>
                  <a:pt x="16766" y="30454"/>
                </a:lnTo>
                <a:lnTo>
                  <a:pt x="16192" y="30454"/>
                </a:lnTo>
                <a:lnTo>
                  <a:pt x="596" y="21082"/>
                </a:lnTo>
                <a:lnTo>
                  <a:pt x="660" y="1104"/>
                </a:lnTo>
                <a:lnTo>
                  <a:pt x="1996" y="1104"/>
                </a:lnTo>
                <a:lnTo>
                  <a:pt x="63" y="0"/>
                </a:lnTo>
                <a:close/>
              </a:path>
              <a:path w="17145" h="31750">
                <a:moveTo>
                  <a:pt x="8839" y="5016"/>
                </a:moveTo>
                <a:lnTo>
                  <a:pt x="7518" y="5016"/>
                </a:lnTo>
                <a:lnTo>
                  <a:pt x="16243" y="9994"/>
                </a:lnTo>
                <a:lnTo>
                  <a:pt x="16192" y="30454"/>
                </a:lnTo>
                <a:lnTo>
                  <a:pt x="16766" y="30454"/>
                </a:lnTo>
                <a:lnTo>
                  <a:pt x="16814" y="9575"/>
                </a:lnTo>
                <a:lnTo>
                  <a:pt x="8839" y="5016"/>
                </a:lnTo>
                <a:close/>
              </a:path>
              <a:path w="17145" h="31750">
                <a:moveTo>
                  <a:pt x="7518" y="5017"/>
                </a:moveTo>
                <a:lnTo>
                  <a:pt x="7467" y="25209"/>
                </a:lnTo>
                <a:lnTo>
                  <a:pt x="8394" y="25768"/>
                </a:lnTo>
                <a:lnTo>
                  <a:pt x="8445" y="5549"/>
                </a:lnTo>
                <a:lnTo>
                  <a:pt x="7518" y="5017"/>
                </a:lnTo>
                <a:close/>
              </a:path>
              <a:path w="17145" h="31750">
                <a:moveTo>
                  <a:pt x="1996" y="1104"/>
                </a:moveTo>
                <a:lnTo>
                  <a:pt x="660" y="1104"/>
                </a:lnTo>
                <a:lnTo>
                  <a:pt x="7518" y="5017"/>
                </a:lnTo>
                <a:lnTo>
                  <a:pt x="8839" y="5016"/>
                </a:lnTo>
                <a:lnTo>
                  <a:pt x="1996" y="1104"/>
                </a:lnTo>
                <a:close/>
              </a:path>
            </a:pathLst>
          </a:custGeom>
          <a:solidFill>
            <a:srgbClr val="567483"/>
          </a:solidFill>
        </p:spPr>
        <p:txBody>
          <a:bodyPr wrap="square" lIns="0" tIns="0" rIns="0" bIns="0" rtlCol="0"/>
          <a:lstStyle/>
          <a:p/>
        </p:txBody>
      </p:sp>
      <p:sp>
        <p:nvSpPr>
          <p:cNvPr id="267" name="object 267"/>
          <p:cNvSpPr/>
          <p:nvPr/>
        </p:nvSpPr>
        <p:spPr>
          <a:xfrm>
            <a:off x="3439388" y="9079192"/>
            <a:ext cx="55041" cy="33324"/>
          </a:xfrm>
          <a:prstGeom prst="rect">
            <a:avLst/>
          </a:prstGeom>
          <a:blipFill>
            <a:blip r:embed="rId146" cstate="print"/>
            <a:stretch>
              <a:fillRect/>
            </a:stretch>
          </a:blipFill>
        </p:spPr>
        <p:txBody>
          <a:bodyPr wrap="square" lIns="0" tIns="0" rIns="0" bIns="0" rtlCol="0"/>
          <a:lstStyle/>
          <a:p/>
        </p:txBody>
      </p:sp>
      <p:sp>
        <p:nvSpPr>
          <p:cNvPr id="268" name="object 268"/>
          <p:cNvSpPr/>
          <p:nvPr/>
        </p:nvSpPr>
        <p:spPr>
          <a:xfrm>
            <a:off x="3482902" y="9110100"/>
            <a:ext cx="12065" cy="45720"/>
          </a:xfrm>
          <a:custGeom>
            <a:avLst/>
            <a:gdLst/>
            <a:ahLst/>
            <a:cxnLst/>
            <a:rect l="l" t="t" r="r" b="b"/>
            <a:pathLst>
              <a:path w="12064" h="45720">
                <a:moveTo>
                  <a:pt x="11531" y="0"/>
                </a:moveTo>
                <a:lnTo>
                  <a:pt x="101" y="6819"/>
                </a:lnTo>
                <a:lnTo>
                  <a:pt x="0" y="45593"/>
                </a:lnTo>
                <a:lnTo>
                  <a:pt x="11442" y="38455"/>
                </a:lnTo>
                <a:lnTo>
                  <a:pt x="11531" y="0"/>
                </a:lnTo>
                <a:close/>
              </a:path>
            </a:pathLst>
          </a:custGeom>
          <a:solidFill>
            <a:srgbClr val="2C4A57"/>
          </a:solidFill>
        </p:spPr>
        <p:txBody>
          <a:bodyPr wrap="square" lIns="0" tIns="0" rIns="0" bIns="0" rtlCol="0"/>
          <a:lstStyle/>
          <a:p/>
        </p:txBody>
      </p:sp>
      <p:sp>
        <p:nvSpPr>
          <p:cNvPr id="269" name="object 269"/>
          <p:cNvSpPr/>
          <p:nvPr/>
        </p:nvSpPr>
        <p:spPr>
          <a:xfrm>
            <a:off x="3505276" y="9078201"/>
            <a:ext cx="113626" cy="142773"/>
          </a:xfrm>
          <a:prstGeom prst="rect">
            <a:avLst/>
          </a:prstGeom>
          <a:blipFill>
            <a:blip r:embed="rId147" cstate="print"/>
            <a:stretch>
              <a:fillRect/>
            </a:stretch>
          </a:blipFill>
        </p:spPr>
        <p:txBody>
          <a:bodyPr wrap="square" lIns="0" tIns="0" rIns="0" bIns="0" rtlCol="0"/>
          <a:lstStyle/>
          <a:p/>
        </p:txBody>
      </p:sp>
      <p:sp>
        <p:nvSpPr>
          <p:cNvPr id="270" name="object 270"/>
          <p:cNvSpPr/>
          <p:nvPr/>
        </p:nvSpPr>
        <p:spPr>
          <a:xfrm>
            <a:off x="3505441" y="9055620"/>
            <a:ext cx="161074" cy="89306"/>
          </a:xfrm>
          <a:prstGeom prst="rect">
            <a:avLst/>
          </a:prstGeom>
          <a:blipFill>
            <a:blip r:embed="rId148" cstate="print"/>
            <a:stretch>
              <a:fillRect/>
            </a:stretch>
          </a:blipFill>
        </p:spPr>
        <p:txBody>
          <a:bodyPr wrap="square" lIns="0" tIns="0" rIns="0" bIns="0" rtlCol="0"/>
          <a:lstStyle/>
          <a:p/>
        </p:txBody>
      </p:sp>
      <p:sp>
        <p:nvSpPr>
          <p:cNvPr id="271" name="object 271"/>
          <p:cNvSpPr/>
          <p:nvPr/>
        </p:nvSpPr>
        <p:spPr>
          <a:xfrm>
            <a:off x="3511911" y="9060288"/>
            <a:ext cx="146685" cy="64135"/>
          </a:xfrm>
          <a:custGeom>
            <a:avLst/>
            <a:gdLst/>
            <a:ahLst/>
            <a:cxnLst/>
            <a:rect l="l" t="t" r="r" b="b"/>
            <a:pathLst>
              <a:path w="146685" h="64134">
                <a:moveTo>
                  <a:pt x="56086" y="7874"/>
                </a:moveTo>
                <a:lnTo>
                  <a:pt x="42405" y="7874"/>
                </a:lnTo>
                <a:lnTo>
                  <a:pt x="139331" y="63627"/>
                </a:lnTo>
                <a:lnTo>
                  <a:pt x="146519" y="59969"/>
                </a:lnTo>
                <a:lnTo>
                  <a:pt x="56086" y="7874"/>
                </a:lnTo>
                <a:close/>
              </a:path>
              <a:path w="146685" h="64134">
                <a:moveTo>
                  <a:pt x="42418" y="0"/>
                </a:moveTo>
                <a:lnTo>
                  <a:pt x="0" y="18808"/>
                </a:lnTo>
                <a:lnTo>
                  <a:pt x="7683" y="23317"/>
                </a:lnTo>
                <a:lnTo>
                  <a:pt x="42405" y="7874"/>
                </a:lnTo>
                <a:lnTo>
                  <a:pt x="56086" y="7874"/>
                </a:lnTo>
                <a:lnTo>
                  <a:pt x="42418" y="0"/>
                </a:lnTo>
                <a:close/>
              </a:path>
            </a:pathLst>
          </a:custGeom>
          <a:solidFill>
            <a:srgbClr val="476979"/>
          </a:solidFill>
        </p:spPr>
        <p:txBody>
          <a:bodyPr wrap="square" lIns="0" tIns="0" rIns="0" bIns="0" rtlCol="0"/>
          <a:lstStyle/>
          <a:p/>
        </p:txBody>
      </p:sp>
      <p:sp>
        <p:nvSpPr>
          <p:cNvPr id="272" name="object 272"/>
          <p:cNvSpPr/>
          <p:nvPr/>
        </p:nvSpPr>
        <p:spPr>
          <a:xfrm>
            <a:off x="3519576" y="9068168"/>
            <a:ext cx="131673" cy="72999"/>
          </a:xfrm>
          <a:prstGeom prst="rect">
            <a:avLst/>
          </a:prstGeom>
          <a:blipFill>
            <a:blip r:embed="rId149" cstate="print"/>
            <a:stretch>
              <a:fillRect/>
            </a:stretch>
          </a:blipFill>
        </p:spPr>
        <p:txBody>
          <a:bodyPr wrap="square" lIns="0" tIns="0" rIns="0" bIns="0" rtlCol="0"/>
          <a:lstStyle/>
          <a:p/>
        </p:txBody>
      </p:sp>
      <p:sp>
        <p:nvSpPr>
          <p:cNvPr id="273" name="object 273"/>
          <p:cNvSpPr/>
          <p:nvPr/>
        </p:nvSpPr>
        <p:spPr>
          <a:xfrm>
            <a:off x="3519576" y="9068168"/>
            <a:ext cx="131673" cy="72999"/>
          </a:xfrm>
          <a:prstGeom prst="rect">
            <a:avLst/>
          </a:prstGeom>
          <a:blipFill>
            <a:blip r:embed="rId150" cstate="print"/>
            <a:stretch>
              <a:fillRect/>
            </a:stretch>
          </a:blipFill>
        </p:spPr>
        <p:txBody>
          <a:bodyPr wrap="square" lIns="0" tIns="0" rIns="0" bIns="0" rtlCol="0"/>
          <a:lstStyle/>
          <a:p/>
        </p:txBody>
      </p:sp>
      <p:sp>
        <p:nvSpPr>
          <p:cNvPr id="274" name="object 274"/>
          <p:cNvSpPr/>
          <p:nvPr/>
        </p:nvSpPr>
        <p:spPr>
          <a:xfrm>
            <a:off x="3461868" y="8947033"/>
            <a:ext cx="28575" cy="34925"/>
          </a:xfrm>
          <a:custGeom>
            <a:avLst/>
            <a:gdLst/>
            <a:ahLst/>
            <a:cxnLst/>
            <a:rect l="l" t="t" r="r" b="b"/>
            <a:pathLst>
              <a:path w="28575" h="34925">
                <a:moveTo>
                  <a:pt x="11239" y="0"/>
                </a:moveTo>
                <a:lnTo>
                  <a:pt x="647" y="8394"/>
                </a:lnTo>
                <a:lnTo>
                  <a:pt x="0" y="17754"/>
                </a:lnTo>
                <a:lnTo>
                  <a:pt x="8978" y="32308"/>
                </a:lnTo>
                <a:lnTo>
                  <a:pt x="16878" y="34785"/>
                </a:lnTo>
                <a:lnTo>
                  <a:pt x="27406" y="26352"/>
                </a:lnTo>
                <a:lnTo>
                  <a:pt x="28054" y="17068"/>
                </a:lnTo>
                <a:lnTo>
                  <a:pt x="19126" y="2476"/>
                </a:lnTo>
                <a:lnTo>
                  <a:pt x="11239" y="0"/>
                </a:lnTo>
                <a:close/>
              </a:path>
            </a:pathLst>
          </a:custGeom>
          <a:solidFill>
            <a:srgbClr val="FFFFFF"/>
          </a:solidFill>
        </p:spPr>
        <p:txBody>
          <a:bodyPr wrap="square" lIns="0" tIns="0" rIns="0" bIns="0" rtlCol="0"/>
          <a:lstStyle/>
          <a:p/>
        </p:txBody>
      </p:sp>
      <p:sp>
        <p:nvSpPr>
          <p:cNvPr id="275" name="object 275"/>
          <p:cNvSpPr/>
          <p:nvPr/>
        </p:nvSpPr>
        <p:spPr>
          <a:xfrm>
            <a:off x="3618817" y="9120061"/>
            <a:ext cx="47625" cy="100965"/>
          </a:xfrm>
          <a:custGeom>
            <a:avLst/>
            <a:gdLst/>
            <a:ahLst/>
            <a:cxnLst/>
            <a:rect l="l" t="t" r="r" b="b"/>
            <a:pathLst>
              <a:path w="47625" h="100965">
                <a:moveTo>
                  <a:pt x="47066" y="0"/>
                </a:moveTo>
                <a:lnTo>
                  <a:pt x="76" y="24866"/>
                </a:lnTo>
                <a:lnTo>
                  <a:pt x="0" y="100914"/>
                </a:lnTo>
                <a:lnTo>
                  <a:pt x="46989" y="75552"/>
                </a:lnTo>
                <a:lnTo>
                  <a:pt x="47066" y="0"/>
                </a:lnTo>
                <a:close/>
              </a:path>
            </a:pathLst>
          </a:custGeom>
          <a:solidFill>
            <a:srgbClr val="234A5A"/>
          </a:solidFill>
        </p:spPr>
        <p:txBody>
          <a:bodyPr wrap="square" lIns="0" tIns="0" rIns="0" bIns="0" rtlCol="0"/>
          <a:lstStyle/>
          <a:p/>
        </p:txBody>
      </p:sp>
      <p:sp>
        <p:nvSpPr>
          <p:cNvPr id="276" name="object 276"/>
          <p:cNvSpPr/>
          <p:nvPr/>
        </p:nvSpPr>
        <p:spPr>
          <a:xfrm>
            <a:off x="3505009" y="9098051"/>
            <a:ext cx="393" cy="6045"/>
          </a:xfrm>
          <a:prstGeom prst="rect">
            <a:avLst/>
          </a:prstGeom>
          <a:blipFill>
            <a:blip r:embed="rId151" cstate="print"/>
            <a:stretch>
              <a:fillRect/>
            </a:stretch>
          </a:blipFill>
        </p:spPr>
        <p:txBody>
          <a:bodyPr wrap="square" lIns="0" tIns="0" rIns="0" bIns="0" rtlCol="0"/>
          <a:lstStyle/>
          <a:p/>
        </p:txBody>
      </p:sp>
      <p:sp>
        <p:nvSpPr>
          <p:cNvPr id="277" name="object 277"/>
          <p:cNvSpPr/>
          <p:nvPr/>
        </p:nvSpPr>
        <p:spPr>
          <a:xfrm>
            <a:off x="3505390" y="9098280"/>
            <a:ext cx="110604" cy="70599"/>
          </a:xfrm>
          <a:prstGeom prst="rect">
            <a:avLst/>
          </a:prstGeom>
          <a:blipFill>
            <a:blip r:embed="rId152" cstate="print"/>
            <a:stretch>
              <a:fillRect/>
            </a:stretch>
          </a:blipFill>
        </p:spPr>
        <p:txBody>
          <a:bodyPr wrap="square" lIns="0" tIns="0" rIns="0" bIns="0" rtlCol="0"/>
          <a:lstStyle/>
          <a:p/>
        </p:txBody>
      </p:sp>
      <p:sp>
        <p:nvSpPr>
          <p:cNvPr id="278" name="object 278"/>
          <p:cNvSpPr/>
          <p:nvPr/>
        </p:nvSpPr>
        <p:spPr>
          <a:xfrm>
            <a:off x="3504946" y="9126004"/>
            <a:ext cx="380" cy="6032"/>
          </a:xfrm>
          <a:prstGeom prst="rect">
            <a:avLst/>
          </a:prstGeom>
          <a:blipFill>
            <a:blip r:embed="rId153" cstate="print"/>
            <a:stretch>
              <a:fillRect/>
            </a:stretch>
          </a:blipFill>
        </p:spPr>
        <p:txBody>
          <a:bodyPr wrap="square" lIns="0" tIns="0" rIns="0" bIns="0" rtlCol="0"/>
          <a:lstStyle/>
          <a:p/>
        </p:txBody>
      </p:sp>
      <p:sp>
        <p:nvSpPr>
          <p:cNvPr id="279" name="object 279"/>
          <p:cNvSpPr/>
          <p:nvPr/>
        </p:nvSpPr>
        <p:spPr>
          <a:xfrm>
            <a:off x="3505314" y="9126232"/>
            <a:ext cx="110667" cy="70231"/>
          </a:xfrm>
          <a:prstGeom prst="rect">
            <a:avLst/>
          </a:prstGeom>
          <a:blipFill>
            <a:blip r:embed="rId154" cstate="print"/>
            <a:stretch>
              <a:fillRect/>
            </a:stretch>
          </a:blipFill>
        </p:spPr>
        <p:txBody>
          <a:bodyPr wrap="square" lIns="0" tIns="0" rIns="0" bIns="0" rtlCol="0"/>
          <a:lstStyle/>
          <a:p/>
        </p:txBody>
      </p:sp>
      <p:sp>
        <p:nvSpPr>
          <p:cNvPr id="280" name="object 280"/>
          <p:cNvSpPr/>
          <p:nvPr/>
        </p:nvSpPr>
        <p:spPr>
          <a:xfrm>
            <a:off x="3554755" y="9113520"/>
            <a:ext cx="11696" cy="15316"/>
          </a:xfrm>
          <a:prstGeom prst="rect">
            <a:avLst/>
          </a:prstGeom>
          <a:blipFill>
            <a:blip r:embed="rId155" cstate="print"/>
            <a:stretch>
              <a:fillRect/>
            </a:stretch>
          </a:blipFill>
        </p:spPr>
        <p:txBody>
          <a:bodyPr wrap="square" lIns="0" tIns="0" rIns="0" bIns="0" rtlCol="0"/>
          <a:lstStyle/>
          <a:p/>
        </p:txBody>
      </p:sp>
      <p:sp>
        <p:nvSpPr>
          <p:cNvPr id="281" name="object 281"/>
          <p:cNvSpPr/>
          <p:nvPr/>
        </p:nvSpPr>
        <p:spPr>
          <a:xfrm>
            <a:off x="3539896" y="9104579"/>
            <a:ext cx="11760" cy="15354"/>
          </a:xfrm>
          <a:prstGeom prst="rect">
            <a:avLst/>
          </a:prstGeom>
          <a:blipFill>
            <a:blip r:embed="rId156" cstate="print"/>
            <a:stretch>
              <a:fillRect/>
            </a:stretch>
          </a:blipFill>
        </p:spPr>
        <p:txBody>
          <a:bodyPr wrap="square" lIns="0" tIns="0" rIns="0" bIns="0" rtlCol="0"/>
          <a:lstStyle/>
          <a:p/>
        </p:txBody>
      </p:sp>
      <p:sp>
        <p:nvSpPr>
          <p:cNvPr id="282" name="object 282"/>
          <p:cNvSpPr/>
          <p:nvPr/>
        </p:nvSpPr>
        <p:spPr>
          <a:xfrm>
            <a:off x="3524999" y="9095562"/>
            <a:ext cx="11785" cy="15417"/>
          </a:xfrm>
          <a:prstGeom prst="rect">
            <a:avLst/>
          </a:prstGeom>
          <a:blipFill>
            <a:blip r:embed="rId157" cstate="print"/>
            <a:stretch>
              <a:fillRect/>
            </a:stretch>
          </a:blipFill>
        </p:spPr>
        <p:txBody>
          <a:bodyPr wrap="square" lIns="0" tIns="0" rIns="0" bIns="0" rtlCol="0"/>
          <a:lstStyle/>
          <a:p/>
        </p:txBody>
      </p:sp>
      <p:sp>
        <p:nvSpPr>
          <p:cNvPr id="283" name="object 283"/>
          <p:cNvSpPr/>
          <p:nvPr/>
        </p:nvSpPr>
        <p:spPr>
          <a:xfrm>
            <a:off x="3510038" y="9086532"/>
            <a:ext cx="11823" cy="15455"/>
          </a:xfrm>
          <a:prstGeom prst="rect">
            <a:avLst/>
          </a:prstGeom>
          <a:blipFill>
            <a:blip r:embed="rId158" cstate="print"/>
            <a:stretch>
              <a:fillRect/>
            </a:stretch>
          </a:blipFill>
        </p:spPr>
        <p:txBody>
          <a:bodyPr wrap="square" lIns="0" tIns="0" rIns="0" bIns="0" rtlCol="0"/>
          <a:lstStyle/>
          <a:p/>
        </p:txBody>
      </p:sp>
      <p:sp>
        <p:nvSpPr>
          <p:cNvPr id="284" name="object 284"/>
          <p:cNvSpPr/>
          <p:nvPr/>
        </p:nvSpPr>
        <p:spPr>
          <a:xfrm>
            <a:off x="3599802" y="9140456"/>
            <a:ext cx="11556" cy="15189"/>
          </a:xfrm>
          <a:prstGeom prst="rect">
            <a:avLst/>
          </a:prstGeom>
          <a:blipFill>
            <a:blip r:embed="rId159" cstate="print"/>
            <a:stretch>
              <a:fillRect/>
            </a:stretch>
          </a:blipFill>
        </p:spPr>
        <p:txBody>
          <a:bodyPr wrap="square" lIns="0" tIns="0" rIns="0" bIns="0" rtlCol="0"/>
          <a:lstStyle/>
          <a:p/>
        </p:txBody>
      </p:sp>
      <p:sp>
        <p:nvSpPr>
          <p:cNvPr id="285" name="object 285"/>
          <p:cNvSpPr/>
          <p:nvPr/>
        </p:nvSpPr>
        <p:spPr>
          <a:xfrm>
            <a:off x="3585133" y="9131566"/>
            <a:ext cx="11595" cy="15278"/>
          </a:xfrm>
          <a:prstGeom prst="rect">
            <a:avLst/>
          </a:prstGeom>
          <a:blipFill>
            <a:blip r:embed="rId160" cstate="print"/>
            <a:stretch>
              <a:fillRect/>
            </a:stretch>
          </a:blipFill>
        </p:spPr>
        <p:txBody>
          <a:bodyPr wrap="square" lIns="0" tIns="0" rIns="0" bIns="0" rtlCol="0"/>
          <a:lstStyle/>
          <a:p/>
        </p:txBody>
      </p:sp>
      <p:sp>
        <p:nvSpPr>
          <p:cNvPr id="286" name="object 286"/>
          <p:cNvSpPr/>
          <p:nvPr/>
        </p:nvSpPr>
        <p:spPr>
          <a:xfrm>
            <a:off x="3570401" y="9122689"/>
            <a:ext cx="11645" cy="15290"/>
          </a:xfrm>
          <a:prstGeom prst="rect">
            <a:avLst/>
          </a:prstGeom>
          <a:blipFill>
            <a:blip r:embed="rId161" cstate="print"/>
            <a:stretch>
              <a:fillRect/>
            </a:stretch>
          </a:blipFill>
        </p:spPr>
        <p:txBody>
          <a:bodyPr wrap="square" lIns="0" tIns="0" rIns="0" bIns="0" rtlCol="0"/>
          <a:lstStyle/>
          <a:p/>
        </p:txBody>
      </p:sp>
      <p:sp>
        <p:nvSpPr>
          <p:cNvPr id="287" name="object 287"/>
          <p:cNvSpPr/>
          <p:nvPr/>
        </p:nvSpPr>
        <p:spPr>
          <a:xfrm>
            <a:off x="3554717" y="9141295"/>
            <a:ext cx="11696" cy="15303"/>
          </a:xfrm>
          <a:prstGeom prst="rect">
            <a:avLst/>
          </a:prstGeom>
          <a:blipFill>
            <a:blip r:embed="rId162" cstate="print"/>
            <a:stretch>
              <a:fillRect/>
            </a:stretch>
          </a:blipFill>
        </p:spPr>
        <p:txBody>
          <a:bodyPr wrap="square" lIns="0" tIns="0" rIns="0" bIns="0" rtlCol="0"/>
          <a:lstStyle/>
          <a:p/>
        </p:txBody>
      </p:sp>
      <p:sp>
        <p:nvSpPr>
          <p:cNvPr id="288" name="object 288"/>
          <p:cNvSpPr/>
          <p:nvPr/>
        </p:nvSpPr>
        <p:spPr>
          <a:xfrm>
            <a:off x="3539845" y="9132379"/>
            <a:ext cx="11760" cy="15341"/>
          </a:xfrm>
          <a:prstGeom prst="rect">
            <a:avLst/>
          </a:prstGeom>
          <a:blipFill>
            <a:blip r:embed="rId163" cstate="print"/>
            <a:stretch>
              <a:fillRect/>
            </a:stretch>
          </a:blipFill>
        </p:spPr>
        <p:txBody>
          <a:bodyPr wrap="square" lIns="0" tIns="0" rIns="0" bIns="0" rtlCol="0"/>
          <a:lstStyle/>
          <a:p/>
        </p:txBody>
      </p:sp>
      <p:sp>
        <p:nvSpPr>
          <p:cNvPr id="289" name="object 289"/>
          <p:cNvSpPr/>
          <p:nvPr/>
        </p:nvSpPr>
        <p:spPr>
          <a:xfrm>
            <a:off x="3524948" y="9123451"/>
            <a:ext cx="11785" cy="15354"/>
          </a:xfrm>
          <a:prstGeom prst="rect">
            <a:avLst/>
          </a:prstGeom>
          <a:blipFill>
            <a:blip r:embed="rId164" cstate="print"/>
            <a:stretch>
              <a:fillRect/>
            </a:stretch>
          </a:blipFill>
        </p:spPr>
        <p:txBody>
          <a:bodyPr wrap="square" lIns="0" tIns="0" rIns="0" bIns="0" rtlCol="0"/>
          <a:lstStyle/>
          <a:p/>
        </p:txBody>
      </p:sp>
      <p:sp>
        <p:nvSpPr>
          <p:cNvPr id="290" name="object 290"/>
          <p:cNvSpPr/>
          <p:nvPr/>
        </p:nvSpPr>
        <p:spPr>
          <a:xfrm>
            <a:off x="3509962" y="9114473"/>
            <a:ext cx="11861" cy="15417"/>
          </a:xfrm>
          <a:prstGeom prst="rect">
            <a:avLst/>
          </a:prstGeom>
          <a:blipFill>
            <a:blip r:embed="rId165" cstate="print"/>
            <a:stretch>
              <a:fillRect/>
            </a:stretch>
          </a:blipFill>
        </p:spPr>
        <p:txBody>
          <a:bodyPr wrap="square" lIns="0" tIns="0" rIns="0" bIns="0" rtlCol="0"/>
          <a:lstStyle/>
          <a:p/>
        </p:txBody>
      </p:sp>
      <p:sp>
        <p:nvSpPr>
          <p:cNvPr id="291" name="object 291"/>
          <p:cNvSpPr/>
          <p:nvPr/>
        </p:nvSpPr>
        <p:spPr>
          <a:xfrm>
            <a:off x="3599776" y="9168054"/>
            <a:ext cx="11582" cy="15151"/>
          </a:xfrm>
          <a:prstGeom prst="rect">
            <a:avLst/>
          </a:prstGeom>
          <a:blipFill>
            <a:blip r:embed="rId166" cstate="print"/>
            <a:stretch>
              <a:fillRect/>
            </a:stretch>
          </a:blipFill>
        </p:spPr>
        <p:txBody>
          <a:bodyPr wrap="square" lIns="0" tIns="0" rIns="0" bIns="0" rtlCol="0"/>
          <a:lstStyle/>
          <a:p/>
        </p:txBody>
      </p:sp>
      <p:sp>
        <p:nvSpPr>
          <p:cNvPr id="292" name="object 292"/>
          <p:cNvSpPr/>
          <p:nvPr/>
        </p:nvSpPr>
        <p:spPr>
          <a:xfrm>
            <a:off x="3585095" y="9159240"/>
            <a:ext cx="11607" cy="15214"/>
          </a:xfrm>
          <a:prstGeom prst="rect">
            <a:avLst/>
          </a:prstGeom>
          <a:blipFill>
            <a:blip r:embed="rId167" cstate="print"/>
            <a:stretch>
              <a:fillRect/>
            </a:stretch>
          </a:blipFill>
        </p:spPr>
        <p:txBody>
          <a:bodyPr wrap="square" lIns="0" tIns="0" rIns="0" bIns="0" rtlCol="0"/>
          <a:lstStyle/>
          <a:p/>
        </p:txBody>
      </p:sp>
      <p:sp>
        <p:nvSpPr>
          <p:cNvPr id="293" name="object 293"/>
          <p:cNvSpPr/>
          <p:nvPr/>
        </p:nvSpPr>
        <p:spPr>
          <a:xfrm>
            <a:off x="3570351" y="9150426"/>
            <a:ext cx="11671" cy="15252"/>
          </a:xfrm>
          <a:prstGeom prst="rect">
            <a:avLst/>
          </a:prstGeom>
          <a:blipFill>
            <a:blip r:embed="rId168" cstate="print"/>
            <a:stretch>
              <a:fillRect/>
            </a:stretch>
          </a:blipFill>
        </p:spPr>
        <p:txBody>
          <a:bodyPr wrap="square" lIns="0" tIns="0" rIns="0" bIns="0" rtlCol="0"/>
          <a:lstStyle/>
          <a:p/>
        </p:txBody>
      </p:sp>
      <p:sp>
        <p:nvSpPr>
          <p:cNvPr id="294" name="object 294"/>
          <p:cNvSpPr/>
          <p:nvPr/>
        </p:nvSpPr>
        <p:spPr>
          <a:xfrm>
            <a:off x="3554666" y="9168295"/>
            <a:ext cx="11709" cy="15278"/>
          </a:xfrm>
          <a:prstGeom prst="rect">
            <a:avLst/>
          </a:prstGeom>
          <a:blipFill>
            <a:blip r:embed="rId169" cstate="print"/>
            <a:stretch>
              <a:fillRect/>
            </a:stretch>
          </a:blipFill>
        </p:spPr>
        <p:txBody>
          <a:bodyPr wrap="square" lIns="0" tIns="0" rIns="0" bIns="0" rtlCol="0"/>
          <a:lstStyle/>
          <a:p/>
        </p:txBody>
      </p:sp>
      <p:sp>
        <p:nvSpPr>
          <p:cNvPr id="295" name="object 295"/>
          <p:cNvSpPr/>
          <p:nvPr/>
        </p:nvSpPr>
        <p:spPr>
          <a:xfrm>
            <a:off x="3539807" y="9159456"/>
            <a:ext cx="11760" cy="15316"/>
          </a:xfrm>
          <a:prstGeom prst="rect">
            <a:avLst/>
          </a:prstGeom>
          <a:blipFill>
            <a:blip r:embed="rId170" cstate="print"/>
            <a:stretch>
              <a:fillRect/>
            </a:stretch>
          </a:blipFill>
        </p:spPr>
        <p:txBody>
          <a:bodyPr wrap="square" lIns="0" tIns="0" rIns="0" bIns="0" rtlCol="0"/>
          <a:lstStyle/>
          <a:p/>
        </p:txBody>
      </p:sp>
      <p:sp>
        <p:nvSpPr>
          <p:cNvPr id="296" name="object 296"/>
          <p:cNvSpPr/>
          <p:nvPr/>
        </p:nvSpPr>
        <p:spPr>
          <a:xfrm>
            <a:off x="3524884" y="9150566"/>
            <a:ext cx="11811" cy="15354"/>
          </a:xfrm>
          <a:prstGeom prst="rect">
            <a:avLst/>
          </a:prstGeom>
          <a:blipFill>
            <a:blip r:embed="rId171" cstate="print"/>
            <a:stretch>
              <a:fillRect/>
            </a:stretch>
          </a:blipFill>
        </p:spPr>
        <p:txBody>
          <a:bodyPr wrap="square" lIns="0" tIns="0" rIns="0" bIns="0" rtlCol="0"/>
          <a:lstStyle/>
          <a:p/>
        </p:txBody>
      </p:sp>
      <p:sp>
        <p:nvSpPr>
          <p:cNvPr id="297" name="object 297"/>
          <p:cNvSpPr/>
          <p:nvPr/>
        </p:nvSpPr>
        <p:spPr>
          <a:xfrm>
            <a:off x="3509911" y="9141638"/>
            <a:ext cx="11849" cy="15405"/>
          </a:xfrm>
          <a:prstGeom prst="rect">
            <a:avLst/>
          </a:prstGeom>
          <a:blipFill>
            <a:blip r:embed="rId172" cstate="print"/>
            <a:stretch>
              <a:fillRect/>
            </a:stretch>
          </a:blipFill>
        </p:spPr>
        <p:txBody>
          <a:bodyPr wrap="square" lIns="0" tIns="0" rIns="0" bIns="0" rtlCol="0"/>
          <a:lstStyle/>
          <a:p/>
        </p:txBody>
      </p:sp>
      <p:sp>
        <p:nvSpPr>
          <p:cNvPr id="298" name="object 298"/>
          <p:cNvSpPr/>
          <p:nvPr/>
        </p:nvSpPr>
        <p:spPr>
          <a:xfrm>
            <a:off x="3599751" y="9194914"/>
            <a:ext cx="11569" cy="15125"/>
          </a:xfrm>
          <a:prstGeom prst="rect">
            <a:avLst/>
          </a:prstGeom>
          <a:blipFill>
            <a:blip r:embed="rId173" cstate="print"/>
            <a:stretch>
              <a:fillRect/>
            </a:stretch>
          </a:blipFill>
        </p:spPr>
        <p:txBody>
          <a:bodyPr wrap="square" lIns="0" tIns="0" rIns="0" bIns="0" rtlCol="0"/>
          <a:lstStyle/>
          <a:p/>
        </p:txBody>
      </p:sp>
      <p:sp>
        <p:nvSpPr>
          <p:cNvPr id="299" name="object 299"/>
          <p:cNvSpPr/>
          <p:nvPr/>
        </p:nvSpPr>
        <p:spPr>
          <a:xfrm>
            <a:off x="3585070" y="9186189"/>
            <a:ext cx="11607" cy="15163"/>
          </a:xfrm>
          <a:prstGeom prst="rect">
            <a:avLst/>
          </a:prstGeom>
          <a:blipFill>
            <a:blip r:embed="rId174" cstate="print"/>
            <a:stretch>
              <a:fillRect/>
            </a:stretch>
          </a:blipFill>
        </p:spPr>
        <p:txBody>
          <a:bodyPr wrap="square" lIns="0" tIns="0" rIns="0" bIns="0" rtlCol="0"/>
          <a:lstStyle/>
          <a:p/>
        </p:txBody>
      </p:sp>
      <p:sp>
        <p:nvSpPr>
          <p:cNvPr id="300" name="object 300"/>
          <p:cNvSpPr/>
          <p:nvPr/>
        </p:nvSpPr>
        <p:spPr>
          <a:xfrm>
            <a:off x="3570325" y="9177388"/>
            <a:ext cx="11658" cy="15214"/>
          </a:xfrm>
          <a:prstGeom prst="rect">
            <a:avLst/>
          </a:prstGeom>
          <a:blipFill>
            <a:blip r:embed="rId175" cstate="print"/>
            <a:stretch>
              <a:fillRect/>
            </a:stretch>
          </a:blipFill>
        </p:spPr>
        <p:txBody>
          <a:bodyPr wrap="square" lIns="0" tIns="0" rIns="0" bIns="0" rtlCol="0"/>
          <a:lstStyle/>
          <a:p/>
        </p:txBody>
      </p:sp>
      <p:sp>
        <p:nvSpPr>
          <p:cNvPr id="301" name="object 301"/>
          <p:cNvSpPr/>
          <p:nvPr/>
        </p:nvSpPr>
        <p:spPr>
          <a:xfrm>
            <a:off x="3627232" y="9159309"/>
            <a:ext cx="4445" cy="4445"/>
          </a:xfrm>
          <a:custGeom>
            <a:avLst/>
            <a:gdLst/>
            <a:ahLst/>
            <a:cxnLst/>
            <a:rect l="l" t="t" r="r" b="b"/>
            <a:pathLst>
              <a:path w="4445" h="4445">
                <a:moveTo>
                  <a:pt x="1155" y="0"/>
                </a:moveTo>
                <a:lnTo>
                  <a:pt x="0" y="673"/>
                </a:lnTo>
                <a:lnTo>
                  <a:pt x="4076" y="4190"/>
                </a:lnTo>
                <a:lnTo>
                  <a:pt x="4076" y="2108"/>
                </a:lnTo>
                <a:lnTo>
                  <a:pt x="1155" y="0"/>
                </a:lnTo>
                <a:close/>
              </a:path>
            </a:pathLst>
          </a:custGeom>
          <a:solidFill>
            <a:srgbClr val="365563"/>
          </a:solidFill>
        </p:spPr>
        <p:txBody>
          <a:bodyPr wrap="square" lIns="0" tIns="0" rIns="0" bIns="0" rtlCol="0"/>
          <a:lstStyle/>
          <a:p/>
        </p:txBody>
      </p:sp>
      <p:sp>
        <p:nvSpPr>
          <p:cNvPr id="302" name="object 302"/>
          <p:cNvSpPr/>
          <p:nvPr/>
        </p:nvSpPr>
        <p:spPr>
          <a:xfrm>
            <a:off x="3630140" y="9134950"/>
            <a:ext cx="29845" cy="40640"/>
          </a:xfrm>
          <a:custGeom>
            <a:avLst/>
            <a:gdLst/>
            <a:ahLst/>
            <a:cxnLst/>
            <a:rect l="l" t="t" r="r" b="b"/>
            <a:pathLst>
              <a:path w="29845" h="40640">
                <a:moveTo>
                  <a:pt x="28549" y="0"/>
                </a:moveTo>
                <a:lnTo>
                  <a:pt x="13436" y="6642"/>
                </a:lnTo>
                <a:lnTo>
                  <a:pt x="13436" y="16446"/>
                </a:lnTo>
                <a:lnTo>
                  <a:pt x="0" y="22999"/>
                </a:lnTo>
                <a:lnTo>
                  <a:pt x="0" y="38887"/>
                </a:lnTo>
                <a:lnTo>
                  <a:pt x="1168" y="40271"/>
                </a:lnTo>
                <a:lnTo>
                  <a:pt x="15176" y="21031"/>
                </a:lnTo>
                <a:lnTo>
                  <a:pt x="29705" y="1396"/>
                </a:lnTo>
                <a:lnTo>
                  <a:pt x="28549" y="0"/>
                </a:lnTo>
                <a:close/>
              </a:path>
            </a:pathLst>
          </a:custGeom>
          <a:solidFill>
            <a:srgbClr val="47626F"/>
          </a:solidFill>
        </p:spPr>
        <p:txBody>
          <a:bodyPr wrap="square" lIns="0" tIns="0" rIns="0" bIns="0" rtlCol="0"/>
          <a:lstStyle/>
          <a:p/>
        </p:txBody>
      </p:sp>
      <p:sp>
        <p:nvSpPr>
          <p:cNvPr id="303" name="object 303"/>
          <p:cNvSpPr/>
          <p:nvPr/>
        </p:nvSpPr>
        <p:spPr>
          <a:xfrm>
            <a:off x="3631315" y="9136353"/>
            <a:ext cx="28575" cy="39370"/>
          </a:xfrm>
          <a:custGeom>
            <a:avLst/>
            <a:gdLst/>
            <a:ahLst/>
            <a:cxnLst/>
            <a:rect l="l" t="t" r="r" b="b"/>
            <a:pathLst>
              <a:path w="28575" h="39370">
                <a:moveTo>
                  <a:pt x="28524" y="0"/>
                </a:moveTo>
                <a:lnTo>
                  <a:pt x="13423" y="6654"/>
                </a:lnTo>
                <a:lnTo>
                  <a:pt x="13411" y="16459"/>
                </a:lnTo>
                <a:lnTo>
                  <a:pt x="0" y="22974"/>
                </a:lnTo>
                <a:lnTo>
                  <a:pt x="0" y="38861"/>
                </a:lnTo>
                <a:lnTo>
                  <a:pt x="15138" y="30759"/>
                </a:lnTo>
                <a:lnTo>
                  <a:pt x="15138" y="21018"/>
                </a:lnTo>
                <a:lnTo>
                  <a:pt x="28498" y="15125"/>
                </a:lnTo>
                <a:lnTo>
                  <a:pt x="28524" y="0"/>
                </a:lnTo>
                <a:close/>
              </a:path>
            </a:pathLst>
          </a:custGeom>
          <a:solidFill>
            <a:srgbClr val="7E9BAA"/>
          </a:solidFill>
        </p:spPr>
        <p:txBody>
          <a:bodyPr wrap="square" lIns="0" tIns="0" rIns="0" bIns="0" rtlCol="0"/>
          <a:lstStyle/>
          <a:p/>
        </p:txBody>
      </p:sp>
      <p:sp>
        <p:nvSpPr>
          <p:cNvPr id="304" name="object 304"/>
          <p:cNvSpPr/>
          <p:nvPr/>
        </p:nvSpPr>
        <p:spPr>
          <a:xfrm>
            <a:off x="3627207" y="9159979"/>
            <a:ext cx="4445" cy="15240"/>
          </a:xfrm>
          <a:custGeom>
            <a:avLst/>
            <a:gdLst/>
            <a:ahLst/>
            <a:cxnLst/>
            <a:rect l="l" t="t" r="r" b="b"/>
            <a:pathLst>
              <a:path w="4445" h="15240">
                <a:moveTo>
                  <a:pt x="25" y="0"/>
                </a:moveTo>
                <a:lnTo>
                  <a:pt x="0" y="11747"/>
                </a:lnTo>
                <a:lnTo>
                  <a:pt x="4102" y="15240"/>
                </a:lnTo>
                <a:lnTo>
                  <a:pt x="4102" y="3517"/>
                </a:lnTo>
                <a:lnTo>
                  <a:pt x="25" y="0"/>
                </a:lnTo>
                <a:close/>
              </a:path>
            </a:pathLst>
          </a:custGeom>
          <a:solidFill>
            <a:srgbClr val="47626F"/>
          </a:solidFill>
        </p:spPr>
        <p:txBody>
          <a:bodyPr wrap="square" lIns="0" tIns="0" rIns="0" bIns="0" rtlCol="0"/>
          <a:lstStyle/>
          <a:p/>
        </p:txBody>
      </p:sp>
      <p:sp>
        <p:nvSpPr>
          <p:cNvPr id="305" name="object 305"/>
          <p:cNvSpPr/>
          <p:nvPr/>
        </p:nvSpPr>
        <p:spPr>
          <a:xfrm>
            <a:off x="3627199" y="9193655"/>
            <a:ext cx="4445" cy="4445"/>
          </a:xfrm>
          <a:custGeom>
            <a:avLst/>
            <a:gdLst/>
            <a:ahLst/>
            <a:cxnLst/>
            <a:rect l="l" t="t" r="r" b="b"/>
            <a:pathLst>
              <a:path w="4445" h="4445">
                <a:moveTo>
                  <a:pt x="1181" y="0"/>
                </a:moveTo>
                <a:lnTo>
                  <a:pt x="0" y="685"/>
                </a:lnTo>
                <a:lnTo>
                  <a:pt x="4089" y="4165"/>
                </a:lnTo>
                <a:lnTo>
                  <a:pt x="4102" y="2095"/>
                </a:lnTo>
                <a:lnTo>
                  <a:pt x="1181" y="0"/>
                </a:lnTo>
                <a:close/>
              </a:path>
            </a:pathLst>
          </a:custGeom>
          <a:solidFill>
            <a:srgbClr val="365563"/>
          </a:solidFill>
        </p:spPr>
        <p:txBody>
          <a:bodyPr wrap="square" lIns="0" tIns="0" rIns="0" bIns="0" rtlCol="0"/>
          <a:lstStyle/>
          <a:p/>
        </p:txBody>
      </p:sp>
      <p:sp>
        <p:nvSpPr>
          <p:cNvPr id="306" name="object 306"/>
          <p:cNvSpPr/>
          <p:nvPr/>
        </p:nvSpPr>
        <p:spPr>
          <a:xfrm>
            <a:off x="3630110" y="9169133"/>
            <a:ext cx="29845" cy="40640"/>
          </a:xfrm>
          <a:custGeom>
            <a:avLst/>
            <a:gdLst/>
            <a:ahLst/>
            <a:cxnLst/>
            <a:rect l="l" t="t" r="r" b="b"/>
            <a:pathLst>
              <a:path w="29845" h="40640">
                <a:moveTo>
                  <a:pt x="28562" y="0"/>
                </a:moveTo>
                <a:lnTo>
                  <a:pt x="13436" y="6718"/>
                </a:lnTo>
                <a:lnTo>
                  <a:pt x="13423" y="16560"/>
                </a:lnTo>
                <a:lnTo>
                  <a:pt x="0" y="23164"/>
                </a:lnTo>
                <a:lnTo>
                  <a:pt x="0" y="39039"/>
                </a:lnTo>
                <a:lnTo>
                  <a:pt x="1168" y="40436"/>
                </a:lnTo>
                <a:lnTo>
                  <a:pt x="15189" y="21107"/>
                </a:lnTo>
                <a:lnTo>
                  <a:pt x="29705" y="1409"/>
                </a:lnTo>
                <a:lnTo>
                  <a:pt x="28562" y="0"/>
                </a:lnTo>
                <a:close/>
              </a:path>
            </a:pathLst>
          </a:custGeom>
          <a:solidFill>
            <a:srgbClr val="47626F"/>
          </a:solidFill>
        </p:spPr>
        <p:txBody>
          <a:bodyPr wrap="square" lIns="0" tIns="0" rIns="0" bIns="0" rtlCol="0"/>
          <a:lstStyle/>
          <a:p/>
        </p:txBody>
      </p:sp>
      <p:sp>
        <p:nvSpPr>
          <p:cNvPr id="307" name="object 307"/>
          <p:cNvSpPr/>
          <p:nvPr/>
        </p:nvSpPr>
        <p:spPr>
          <a:xfrm>
            <a:off x="3631283" y="9170541"/>
            <a:ext cx="28575" cy="39370"/>
          </a:xfrm>
          <a:custGeom>
            <a:avLst/>
            <a:gdLst/>
            <a:ahLst/>
            <a:cxnLst/>
            <a:rect l="l" t="t" r="r" b="b"/>
            <a:pathLst>
              <a:path w="28575" h="39370">
                <a:moveTo>
                  <a:pt x="28536" y="0"/>
                </a:moveTo>
                <a:lnTo>
                  <a:pt x="13449" y="6718"/>
                </a:lnTo>
                <a:lnTo>
                  <a:pt x="13436" y="16535"/>
                </a:lnTo>
                <a:lnTo>
                  <a:pt x="25" y="23139"/>
                </a:lnTo>
                <a:lnTo>
                  <a:pt x="0" y="39027"/>
                </a:lnTo>
                <a:lnTo>
                  <a:pt x="15163" y="30835"/>
                </a:lnTo>
                <a:lnTo>
                  <a:pt x="15163" y="21081"/>
                </a:lnTo>
                <a:lnTo>
                  <a:pt x="28536" y="15112"/>
                </a:lnTo>
                <a:lnTo>
                  <a:pt x="28536" y="0"/>
                </a:lnTo>
                <a:close/>
              </a:path>
            </a:pathLst>
          </a:custGeom>
          <a:solidFill>
            <a:srgbClr val="7E9BAA"/>
          </a:solidFill>
        </p:spPr>
        <p:txBody>
          <a:bodyPr wrap="square" lIns="0" tIns="0" rIns="0" bIns="0" rtlCol="0"/>
          <a:lstStyle/>
          <a:p/>
        </p:txBody>
      </p:sp>
      <p:sp>
        <p:nvSpPr>
          <p:cNvPr id="308" name="object 308"/>
          <p:cNvSpPr/>
          <p:nvPr/>
        </p:nvSpPr>
        <p:spPr>
          <a:xfrm>
            <a:off x="3627191" y="9194340"/>
            <a:ext cx="4445" cy="15240"/>
          </a:xfrm>
          <a:custGeom>
            <a:avLst/>
            <a:gdLst/>
            <a:ahLst/>
            <a:cxnLst/>
            <a:rect l="l" t="t" r="r" b="b"/>
            <a:pathLst>
              <a:path w="4445" h="15240">
                <a:moveTo>
                  <a:pt x="0" y="0"/>
                </a:moveTo>
                <a:lnTo>
                  <a:pt x="0" y="11734"/>
                </a:lnTo>
                <a:lnTo>
                  <a:pt x="4089" y="15227"/>
                </a:lnTo>
                <a:lnTo>
                  <a:pt x="4102" y="3479"/>
                </a:lnTo>
                <a:lnTo>
                  <a:pt x="0" y="0"/>
                </a:lnTo>
                <a:close/>
              </a:path>
            </a:pathLst>
          </a:custGeom>
          <a:solidFill>
            <a:srgbClr val="47626F"/>
          </a:solidFill>
        </p:spPr>
        <p:txBody>
          <a:bodyPr wrap="square" lIns="0" tIns="0" rIns="0" bIns="0" rtlCol="0"/>
          <a:lstStyle/>
          <a:p/>
        </p:txBody>
      </p:sp>
      <p:sp>
        <p:nvSpPr>
          <p:cNvPr id="309" name="object 309"/>
          <p:cNvSpPr/>
          <p:nvPr/>
        </p:nvSpPr>
        <p:spPr>
          <a:xfrm>
            <a:off x="3410953" y="9105400"/>
            <a:ext cx="12065" cy="20320"/>
          </a:xfrm>
          <a:custGeom>
            <a:avLst/>
            <a:gdLst/>
            <a:ahLst/>
            <a:cxnLst/>
            <a:rect l="l" t="t" r="r" b="b"/>
            <a:pathLst>
              <a:path w="12064" h="20320">
                <a:moveTo>
                  <a:pt x="50" y="0"/>
                </a:moveTo>
                <a:lnTo>
                  <a:pt x="0" y="12585"/>
                </a:lnTo>
                <a:lnTo>
                  <a:pt x="11620" y="20142"/>
                </a:lnTo>
                <a:lnTo>
                  <a:pt x="11645" y="7556"/>
                </a:lnTo>
                <a:lnTo>
                  <a:pt x="50" y="0"/>
                </a:lnTo>
                <a:close/>
              </a:path>
            </a:pathLst>
          </a:custGeom>
          <a:solidFill>
            <a:srgbClr val="B3C8D3"/>
          </a:solidFill>
        </p:spPr>
        <p:txBody>
          <a:bodyPr wrap="square" lIns="0" tIns="0" rIns="0" bIns="0" rtlCol="0"/>
          <a:lstStyle/>
          <a:p/>
        </p:txBody>
      </p:sp>
      <p:sp>
        <p:nvSpPr>
          <p:cNvPr id="310" name="object 310"/>
          <p:cNvSpPr/>
          <p:nvPr/>
        </p:nvSpPr>
        <p:spPr>
          <a:xfrm>
            <a:off x="3422905" y="9111598"/>
            <a:ext cx="0" cy="78105"/>
          </a:xfrm>
          <a:custGeom>
            <a:avLst/>
            <a:gdLst/>
            <a:ahLst/>
            <a:cxnLst/>
            <a:rect l="l" t="t" r="r" b="b"/>
            <a:pathLst>
              <a:path w="0" h="78104">
                <a:moveTo>
                  <a:pt x="0" y="0"/>
                </a:moveTo>
                <a:lnTo>
                  <a:pt x="0" y="77800"/>
                </a:lnTo>
              </a:path>
            </a:pathLst>
          </a:custGeom>
          <a:ln w="3175">
            <a:solidFill>
              <a:srgbClr val="87A3B2"/>
            </a:solidFill>
          </a:ln>
        </p:spPr>
        <p:txBody>
          <a:bodyPr wrap="square" lIns="0" tIns="0" rIns="0" bIns="0" rtlCol="0"/>
          <a:lstStyle/>
          <a:p/>
        </p:txBody>
      </p:sp>
      <p:sp>
        <p:nvSpPr>
          <p:cNvPr id="311" name="object 311"/>
          <p:cNvSpPr/>
          <p:nvPr/>
        </p:nvSpPr>
        <p:spPr>
          <a:xfrm>
            <a:off x="4809561" y="8987255"/>
            <a:ext cx="562610" cy="315595"/>
          </a:xfrm>
          <a:custGeom>
            <a:avLst/>
            <a:gdLst/>
            <a:ahLst/>
            <a:cxnLst/>
            <a:rect l="l" t="t" r="r" b="b"/>
            <a:pathLst>
              <a:path w="562610" h="315595">
                <a:moveTo>
                  <a:pt x="226618" y="0"/>
                </a:moveTo>
                <a:lnTo>
                  <a:pt x="0" y="119710"/>
                </a:lnTo>
                <a:lnTo>
                  <a:pt x="335838" y="315213"/>
                </a:lnTo>
                <a:lnTo>
                  <a:pt x="562432" y="195491"/>
                </a:lnTo>
                <a:lnTo>
                  <a:pt x="226618" y="0"/>
                </a:lnTo>
                <a:close/>
              </a:path>
            </a:pathLst>
          </a:custGeom>
          <a:solidFill>
            <a:srgbClr val="838F97"/>
          </a:solidFill>
        </p:spPr>
        <p:txBody>
          <a:bodyPr wrap="square" lIns="0" tIns="0" rIns="0" bIns="0" rtlCol="0"/>
          <a:lstStyle/>
          <a:p/>
        </p:txBody>
      </p:sp>
      <p:sp>
        <p:nvSpPr>
          <p:cNvPr id="312" name="object 312"/>
          <p:cNvSpPr/>
          <p:nvPr/>
        </p:nvSpPr>
        <p:spPr>
          <a:xfrm>
            <a:off x="4809561" y="8983184"/>
            <a:ext cx="562610" cy="315595"/>
          </a:xfrm>
          <a:custGeom>
            <a:avLst/>
            <a:gdLst/>
            <a:ahLst/>
            <a:cxnLst/>
            <a:rect l="l" t="t" r="r" b="b"/>
            <a:pathLst>
              <a:path w="562610" h="315595">
                <a:moveTo>
                  <a:pt x="226618" y="0"/>
                </a:moveTo>
                <a:lnTo>
                  <a:pt x="0" y="119710"/>
                </a:lnTo>
                <a:lnTo>
                  <a:pt x="335838" y="315213"/>
                </a:lnTo>
                <a:lnTo>
                  <a:pt x="562432" y="195503"/>
                </a:lnTo>
                <a:lnTo>
                  <a:pt x="226618" y="0"/>
                </a:lnTo>
                <a:close/>
              </a:path>
            </a:pathLst>
          </a:custGeom>
          <a:solidFill>
            <a:srgbClr val="567483"/>
          </a:solidFill>
        </p:spPr>
        <p:txBody>
          <a:bodyPr wrap="square" lIns="0" tIns="0" rIns="0" bIns="0" rtlCol="0"/>
          <a:lstStyle/>
          <a:p/>
        </p:txBody>
      </p:sp>
      <p:sp>
        <p:nvSpPr>
          <p:cNvPr id="313" name="object 313"/>
          <p:cNvSpPr/>
          <p:nvPr/>
        </p:nvSpPr>
        <p:spPr>
          <a:xfrm>
            <a:off x="4809568" y="9102899"/>
            <a:ext cx="335915" cy="200025"/>
          </a:xfrm>
          <a:custGeom>
            <a:avLst/>
            <a:gdLst/>
            <a:ahLst/>
            <a:cxnLst/>
            <a:rect l="l" t="t" r="r" b="b"/>
            <a:pathLst>
              <a:path w="335914" h="200025">
                <a:moveTo>
                  <a:pt x="0" y="0"/>
                </a:moveTo>
                <a:lnTo>
                  <a:pt x="0" y="4076"/>
                </a:lnTo>
                <a:lnTo>
                  <a:pt x="335826" y="199567"/>
                </a:lnTo>
                <a:lnTo>
                  <a:pt x="335826" y="195503"/>
                </a:lnTo>
                <a:lnTo>
                  <a:pt x="0" y="0"/>
                </a:lnTo>
                <a:close/>
              </a:path>
            </a:pathLst>
          </a:custGeom>
          <a:solidFill>
            <a:srgbClr val="648595"/>
          </a:solidFill>
        </p:spPr>
        <p:txBody>
          <a:bodyPr wrap="square" lIns="0" tIns="0" rIns="0" bIns="0" rtlCol="0"/>
          <a:lstStyle/>
          <a:p/>
        </p:txBody>
      </p:sp>
      <p:sp>
        <p:nvSpPr>
          <p:cNvPr id="314" name="object 314"/>
          <p:cNvSpPr/>
          <p:nvPr/>
        </p:nvSpPr>
        <p:spPr>
          <a:xfrm>
            <a:off x="5145412" y="9178687"/>
            <a:ext cx="226695" cy="123825"/>
          </a:xfrm>
          <a:custGeom>
            <a:avLst/>
            <a:gdLst/>
            <a:ahLst/>
            <a:cxnLst/>
            <a:rect l="l" t="t" r="r" b="b"/>
            <a:pathLst>
              <a:path w="226695" h="123825">
                <a:moveTo>
                  <a:pt x="226580" y="0"/>
                </a:moveTo>
                <a:lnTo>
                  <a:pt x="0" y="119710"/>
                </a:lnTo>
                <a:lnTo>
                  <a:pt x="0" y="123761"/>
                </a:lnTo>
                <a:lnTo>
                  <a:pt x="226580" y="4063"/>
                </a:lnTo>
                <a:lnTo>
                  <a:pt x="226580" y="0"/>
                </a:lnTo>
                <a:close/>
              </a:path>
            </a:pathLst>
          </a:custGeom>
          <a:solidFill>
            <a:srgbClr val="47626F"/>
          </a:solidFill>
        </p:spPr>
        <p:txBody>
          <a:bodyPr wrap="square" lIns="0" tIns="0" rIns="0" bIns="0" rtlCol="0"/>
          <a:lstStyle/>
          <a:p/>
        </p:txBody>
      </p:sp>
      <p:sp>
        <p:nvSpPr>
          <p:cNvPr id="315" name="object 315"/>
          <p:cNvSpPr/>
          <p:nvPr/>
        </p:nvSpPr>
        <p:spPr>
          <a:xfrm>
            <a:off x="4947596" y="9122041"/>
            <a:ext cx="163762" cy="89707"/>
          </a:xfrm>
          <a:prstGeom prst="rect">
            <a:avLst/>
          </a:prstGeom>
          <a:blipFill>
            <a:blip r:embed="rId176" cstate="print"/>
            <a:stretch>
              <a:fillRect/>
            </a:stretch>
          </a:blipFill>
        </p:spPr>
        <p:txBody>
          <a:bodyPr wrap="square" lIns="0" tIns="0" rIns="0" bIns="0" rtlCol="0"/>
          <a:lstStyle/>
          <a:p/>
        </p:txBody>
      </p:sp>
      <p:sp>
        <p:nvSpPr>
          <p:cNvPr id="316" name="object 316"/>
          <p:cNvSpPr/>
          <p:nvPr/>
        </p:nvSpPr>
        <p:spPr>
          <a:xfrm>
            <a:off x="4958382" y="9128267"/>
            <a:ext cx="142240" cy="77470"/>
          </a:xfrm>
          <a:custGeom>
            <a:avLst/>
            <a:gdLst/>
            <a:ahLst/>
            <a:cxnLst/>
            <a:rect l="l" t="t" r="r" b="b"/>
            <a:pathLst>
              <a:path w="142239" h="77470">
                <a:moveTo>
                  <a:pt x="50914" y="0"/>
                </a:moveTo>
                <a:lnTo>
                  <a:pt x="0" y="26708"/>
                </a:lnTo>
                <a:lnTo>
                  <a:pt x="91274" y="77330"/>
                </a:lnTo>
                <a:lnTo>
                  <a:pt x="142214" y="50609"/>
                </a:lnTo>
                <a:lnTo>
                  <a:pt x="50914" y="0"/>
                </a:lnTo>
                <a:close/>
              </a:path>
            </a:pathLst>
          </a:custGeom>
          <a:solidFill>
            <a:srgbClr val="567483"/>
          </a:solidFill>
        </p:spPr>
        <p:txBody>
          <a:bodyPr wrap="square" lIns="0" tIns="0" rIns="0" bIns="0" rtlCol="0"/>
          <a:lstStyle/>
          <a:p/>
        </p:txBody>
      </p:sp>
      <p:sp>
        <p:nvSpPr>
          <p:cNvPr id="317" name="object 317"/>
          <p:cNvSpPr/>
          <p:nvPr/>
        </p:nvSpPr>
        <p:spPr>
          <a:xfrm>
            <a:off x="5051325" y="9187638"/>
            <a:ext cx="7620" cy="3810"/>
          </a:xfrm>
          <a:custGeom>
            <a:avLst/>
            <a:gdLst/>
            <a:ahLst/>
            <a:cxnLst/>
            <a:rect l="l" t="t" r="r" b="b"/>
            <a:pathLst>
              <a:path w="7620" h="3809">
                <a:moveTo>
                  <a:pt x="1638" y="0"/>
                </a:moveTo>
                <a:lnTo>
                  <a:pt x="0" y="685"/>
                </a:lnTo>
                <a:lnTo>
                  <a:pt x="113" y="2540"/>
                </a:lnTo>
                <a:lnTo>
                  <a:pt x="1612" y="3213"/>
                </a:lnTo>
                <a:lnTo>
                  <a:pt x="5600" y="3251"/>
                </a:lnTo>
                <a:lnTo>
                  <a:pt x="7226" y="2540"/>
                </a:lnTo>
                <a:lnTo>
                  <a:pt x="7226" y="749"/>
                </a:lnTo>
                <a:lnTo>
                  <a:pt x="5613" y="12"/>
                </a:lnTo>
                <a:lnTo>
                  <a:pt x="1638" y="0"/>
                </a:lnTo>
                <a:close/>
              </a:path>
            </a:pathLst>
          </a:custGeom>
          <a:solidFill>
            <a:srgbClr val="2C4A57"/>
          </a:solidFill>
        </p:spPr>
        <p:txBody>
          <a:bodyPr wrap="square" lIns="0" tIns="0" rIns="0" bIns="0" rtlCol="0"/>
          <a:lstStyle/>
          <a:p/>
        </p:txBody>
      </p:sp>
      <p:sp>
        <p:nvSpPr>
          <p:cNvPr id="318" name="object 318"/>
          <p:cNvSpPr/>
          <p:nvPr/>
        </p:nvSpPr>
        <p:spPr>
          <a:xfrm>
            <a:off x="5100346" y="9093048"/>
            <a:ext cx="635" cy="635"/>
          </a:xfrm>
          <a:custGeom>
            <a:avLst/>
            <a:gdLst/>
            <a:ahLst/>
            <a:cxnLst/>
            <a:rect l="l" t="t" r="r" b="b"/>
            <a:pathLst>
              <a:path w="635" h="634">
                <a:moveTo>
                  <a:pt x="139" y="0"/>
                </a:moveTo>
                <a:lnTo>
                  <a:pt x="0" y="88"/>
                </a:lnTo>
                <a:lnTo>
                  <a:pt x="139" y="88"/>
                </a:lnTo>
                <a:close/>
              </a:path>
            </a:pathLst>
          </a:custGeom>
          <a:solidFill>
            <a:srgbClr val="BACAD3"/>
          </a:solidFill>
        </p:spPr>
        <p:txBody>
          <a:bodyPr wrap="square" lIns="0" tIns="0" rIns="0" bIns="0" rtlCol="0"/>
          <a:lstStyle/>
          <a:p/>
        </p:txBody>
      </p:sp>
      <p:sp>
        <p:nvSpPr>
          <p:cNvPr id="319" name="object 319"/>
          <p:cNvSpPr/>
          <p:nvPr/>
        </p:nvSpPr>
        <p:spPr>
          <a:xfrm>
            <a:off x="5087278" y="9085950"/>
            <a:ext cx="17145" cy="11430"/>
          </a:xfrm>
          <a:custGeom>
            <a:avLst/>
            <a:gdLst/>
            <a:ahLst/>
            <a:cxnLst/>
            <a:rect l="l" t="t" r="r" b="b"/>
            <a:pathLst>
              <a:path w="17145" h="11429">
                <a:moveTo>
                  <a:pt x="17068" y="0"/>
                </a:moveTo>
                <a:lnTo>
                  <a:pt x="0" y="11048"/>
                </a:lnTo>
                <a:lnTo>
                  <a:pt x="17068" y="11048"/>
                </a:lnTo>
                <a:lnTo>
                  <a:pt x="17068" y="10426"/>
                </a:lnTo>
                <a:lnTo>
                  <a:pt x="15176" y="10426"/>
                </a:lnTo>
                <a:lnTo>
                  <a:pt x="13068" y="7188"/>
                </a:lnTo>
                <a:lnTo>
                  <a:pt x="9347" y="7188"/>
                </a:lnTo>
                <a:lnTo>
                  <a:pt x="13068" y="7102"/>
                </a:lnTo>
                <a:lnTo>
                  <a:pt x="13068" y="3327"/>
                </a:lnTo>
                <a:lnTo>
                  <a:pt x="17068" y="3327"/>
                </a:lnTo>
                <a:lnTo>
                  <a:pt x="17068" y="0"/>
                </a:lnTo>
                <a:close/>
              </a:path>
              <a:path w="17145" h="11429">
                <a:moveTo>
                  <a:pt x="13208" y="7099"/>
                </a:moveTo>
                <a:lnTo>
                  <a:pt x="13068" y="7102"/>
                </a:lnTo>
                <a:lnTo>
                  <a:pt x="15176" y="10426"/>
                </a:lnTo>
                <a:lnTo>
                  <a:pt x="15303" y="10337"/>
                </a:lnTo>
                <a:lnTo>
                  <a:pt x="13265" y="7188"/>
                </a:lnTo>
                <a:close/>
              </a:path>
              <a:path w="17145" h="11429">
                <a:moveTo>
                  <a:pt x="17068" y="7188"/>
                </a:moveTo>
                <a:lnTo>
                  <a:pt x="13265" y="7188"/>
                </a:lnTo>
                <a:lnTo>
                  <a:pt x="15303" y="10337"/>
                </a:lnTo>
                <a:lnTo>
                  <a:pt x="15176" y="10426"/>
                </a:lnTo>
                <a:lnTo>
                  <a:pt x="17068" y="10426"/>
                </a:lnTo>
                <a:lnTo>
                  <a:pt x="17068" y="7188"/>
                </a:lnTo>
                <a:close/>
              </a:path>
              <a:path w="17145" h="11429">
                <a:moveTo>
                  <a:pt x="13068" y="7102"/>
                </a:moveTo>
                <a:lnTo>
                  <a:pt x="9347" y="7188"/>
                </a:lnTo>
                <a:lnTo>
                  <a:pt x="13068" y="7188"/>
                </a:lnTo>
                <a:close/>
              </a:path>
              <a:path w="17145" h="11429">
                <a:moveTo>
                  <a:pt x="13264" y="7186"/>
                </a:moveTo>
                <a:close/>
              </a:path>
              <a:path w="17145" h="11429">
                <a:moveTo>
                  <a:pt x="17068" y="3327"/>
                </a:moveTo>
                <a:lnTo>
                  <a:pt x="13208" y="3327"/>
                </a:lnTo>
                <a:lnTo>
                  <a:pt x="13264" y="7186"/>
                </a:lnTo>
                <a:lnTo>
                  <a:pt x="17068" y="7099"/>
                </a:lnTo>
                <a:lnTo>
                  <a:pt x="17068" y="3327"/>
                </a:lnTo>
                <a:close/>
              </a:path>
              <a:path w="17145" h="11429">
                <a:moveTo>
                  <a:pt x="13208" y="3327"/>
                </a:moveTo>
                <a:lnTo>
                  <a:pt x="13068" y="3327"/>
                </a:lnTo>
                <a:lnTo>
                  <a:pt x="13068" y="7102"/>
                </a:lnTo>
                <a:lnTo>
                  <a:pt x="13208" y="7099"/>
                </a:lnTo>
                <a:lnTo>
                  <a:pt x="13208" y="3327"/>
                </a:lnTo>
                <a:close/>
              </a:path>
            </a:pathLst>
          </a:custGeom>
          <a:solidFill>
            <a:srgbClr val="000000"/>
          </a:solidFill>
        </p:spPr>
        <p:txBody>
          <a:bodyPr wrap="square" lIns="0" tIns="0" rIns="0" bIns="0" rtlCol="0"/>
          <a:lstStyle/>
          <a:p/>
        </p:txBody>
      </p:sp>
      <p:sp>
        <p:nvSpPr>
          <p:cNvPr id="320" name="object 320"/>
          <p:cNvSpPr/>
          <p:nvPr/>
        </p:nvSpPr>
        <p:spPr>
          <a:xfrm>
            <a:off x="4963693" y="8978455"/>
            <a:ext cx="120014" cy="144551"/>
          </a:xfrm>
          <a:prstGeom prst="rect">
            <a:avLst/>
          </a:prstGeom>
          <a:blipFill>
            <a:blip r:embed="rId177" cstate="print"/>
            <a:stretch>
              <a:fillRect/>
            </a:stretch>
          </a:blipFill>
        </p:spPr>
        <p:txBody>
          <a:bodyPr wrap="square" lIns="0" tIns="0" rIns="0" bIns="0" rtlCol="0"/>
          <a:lstStyle/>
          <a:p/>
        </p:txBody>
      </p:sp>
      <p:sp>
        <p:nvSpPr>
          <p:cNvPr id="321" name="object 321"/>
          <p:cNvSpPr/>
          <p:nvPr/>
        </p:nvSpPr>
        <p:spPr>
          <a:xfrm>
            <a:off x="4964010" y="8953131"/>
            <a:ext cx="115252" cy="90208"/>
          </a:xfrm>
          <a:prstGeom prst="rect">
            <a:avLst/>
          </a:prstGeom>
          <a:blipFill>
            <a:blip r:embed="rId178" cstate="print"/>
            <a:stretch>
              <a:fillRect/>
            </a:stretch>
          </a:blipFill>
        </p:spPr>
        <p:txBody>
          <a:bodyPr wrap="square" lIns="0" tIns="0" rIns="0" bIns="0" rtlCol="0"/>
          <a:lstStyle/>
          <a:p/>
        </p:txBody>
      </p:sp>
      <p:sp>
        <p:nvSpPr>
          <p:cNvPr id="322" name="object 322"/>
          <p:cNvSpPr/>
          <p:nvPr/>
        </p:nvSpPr>
        <p:spPr>
          <a:xfrm>
            <a:off x="4970976" y="8957874"/>
            <a:ext cx="153035" cy="67945"/>
          </a:xfrm>
          <a:custGeom>
            <a:avLst/>
            <a:gdLst/>
            <a:ahLst/>
            <a:cxnLst/>
            <a:rect l="l" t="t" r="r" b="b"/>
            <a:pathLst>
              <a:path w="153035" h="67945">
                <a:moveTo>
                  <a:pt x="55039" y="8039"/>
                </a:moveTo>
                <a:lnTo>
                  <a:pt x="41084" y="8039"/>
                </a:lnTo>
                <a:lnTo>
                  <a:pt x="145567" y="67830"/>
                </a:lnTo>
                <a:lnTo>
                  <a:pt x="152831" y="64427"/>
                </a:lnTo>
                <a:lnTo>
                  <a:pt x="55039" y="8039"/>
                </a:lnTo>
                <a:close/>
              </a:path>
              <a:path w="153035" h="67945">
                <a:moveTo>
                  <a:pt x="41097" y="0"/>
                </a:moveTo>
                <a:lnTo>
                  <a:pt x="0" y="21818"/>
                </a:lnTo>
                <a:lnTo>
                  <a:pt x="8229" y="26796"/>
                </a:lnTo>
                <a:lnTo>
                  <a:pt x="41084" y="8039"/>
                </a:lnTo>
                <a:lnTo>
                  <a:pt x="55039" y="8039"/>
                </a:lnTo>
                <a:lnTo>
                  <a:pt x="41097" y="0"/>
                </a:lnTo>
                <a:close/>
              </a:path>
            </a:pathLst>
          </a:custGeom>
          <a:solidFill>
            <a:srgbClr val="476979"/>
          </a:solidFill>
        </p:spPr>
        <p:txBody>
          <a:bodyPr wrap="square" lIns="0" tIns="0" rIns="0" bIns="0" rtlCol="0"/>
          <a:lstStyle/>
          <a:p/>
        </p:txBody>
      </p:sp>
      <p:sp>
        <p:nvSpPr>
          <p:cNvPr id="323" name="object 323"/>
          <p:cNvSpPr/>
          <p:nvPr/>
        </p:nvSpPr>
        <p:spPr>
          <a:xfrm>
            <a:off x="4979199" y="8965920"/>
            <a:ext cx="100025" cy="74485"/>
          </a:xfrm>
          <a:prstGeom prst="rect">
            <a:avLst/>
          </a:prstGeom>
          <a:blipFill>
            <a:blip r:embed="rId179" cstate="print"/>
            <a:stretch>
              <a:fillRect/>
            </a:stretch>
          </a:blipFill>
        </p:spPr>
        <p:txBody>
          <a:bodyPr wrap="square" lIns="0" tIns="0" rIns="0" bIns="0" rtlCol="0"/>
          <a:lstStyle/>
          <a:p/>
        </p:txBody>
      </p:sp>
      <p:sp>
        <p:nvSpPr>
          <p:cNvPr id="324" name="object 324"/>
          <p:cNvSpPr/>
          <p:nvPr/>
        </p:nvSpPr>
        <p:spPr>
          <a:xfrm>
            <a:off x="5083708" y="9122309"/>
            <a:ext cx="609" cy="698"/>
          </a:xfrm>
          <a:prstGeom prst="rect">
            <a:avLst/>
          </a:prstGeom>
          <a:blipFill>
            <a:blip r:embed="rId180" cstate="print"/>
            <a:stretch>
              <a:fillRect/>
            </a:stretch>
          </a:blipFill>
        </p:spPr>
        <p:txBody>
          <a:bodyPr wrap="square" lIns="0" tIns="0" rIns="0" bIns="0" rtlCol="0"/>
          <a:lstStyle/>
          <a:p/>
        </p:txBody>
      </p:sp>
      <p:sp>
        <p:nvSpPr>
          <p:cNvPr id="325" name="object 325"/>
          <p:cNvSpPr/>
          <p:nvPr/>
        </p:nvSpPr>
        <p:spPr>
          <a:xfrm>
            <a:off x="5016525" y="9014600"/>
            <a:ext cx="12357" cy="15481"/>
          </a:xfrm>
          <a:prstGeom prst="rect">
            <a:avLst/>
          </a:prstGeom>
          <a:blipFill>
            <a:blip r:embed="rId181" cstate="print"/>
            <a:stretch>
              <a:fillRect/>
            </a:stretch>
          </a:blipFill>
        </p:spPr>
        <p:txBody>
          <a:bodyPr wrap="square" lIns="0" tIns="0" rIns="0" bIns="0" rtlCol="0"/>
          <a:lstStyle/>
          <a:p/>
        </p:txBody>
      </p:sp>
      <p:sp>
        <p:nvSpPr>
          <p:cNvPr id="326" name="object 326"/>
          <p:cNvSpPr/>
          <p:nvPr/>
        </p:nvSpPr>
        <p:spPr>
          <a:xfrm>
            <a:off x="5000752" y="9005634"/>
            <a:ext cx="12458" cy="15582"/>
          </a:xfrm>
          <a:prstGeom prst="rect">
            <a:avLst/>
          </a:prstGeom>
          <a:blipFill>
            <a:blip r:embed="rId182" cstate="print"/>
            <a:stretch>
              <a:fillRect/>
            </a:stretch>
          </a:blipFill>
        </p:spPr>
        <p:txBody>
          <a:bodyPr wrap="square" lIns="0" tIns="0" rIns="0" bIns="0" rtlCol="0"/>
          <a:lstStyle/>
          <a:p/>
        </p:txBody>
      </p:sp>
      <p:sp>
        <p:nvSpPr>
          <p:cNvPr id="327" name="object 327"/>
          <p:cNvSpPr/>
          <p:nvPr/>
        </p:nvSpPr>
        <p:spPr>
          <a:xfrm>
            <a:off x="4984826" y="8996566"/>
            <a:ext cx="12623" cy="15684"/>
          </a:xfrm>
          <a:prstGeom prst="rect">
            <a:avLst/>
          </a:prstGeom>
          <a:blipFill>
            <a:blip r:embed="rId183" cstate="print"/>
            <a:stretch>
              <a:fillRect/>
            </a:stretch>
          </a:blipFill>
        </p:spPr>
        <p:txBody>
          <a:bodyPr wrap="square" lIns="0" tIns="0" rIns="0" bIns="0" rtlCol="0"/>
          <a:lstStyle/>
          <a:p/>
        </p:txBody>
      </p:sp>
      <p:sp>
        <p:nvSpPr>
          <p:cNvPr id="328" name="object 328"/>
          <p:cNvSpPr/>
          <p:nvPr/>
        </p:nvSpPr>
        <p:spPr>
          <a:xfrm>
            <a:off x="4968760" y="8987421"/>
            <a:ext cx="12725" cy="15786"/>
          </a:xfrm>
          <a:prstGeom prst="rect">
            <a:avLst/>
          </a:prstGeom>
          <a:blipFill>
            <a:blip r:embed="rId184" cstate="print"/>
            <a:stretch>
              <a:fillRect/>
            </a:stretch>
          </a:blipFill>
        </p:spPr>
        <p:txBody>
          <a:bodyPr wrap="square" lIns="0" tIns="0" rIns="0" bIns="0" rtlCol="0"/>
          <a:lstStyle/>
          <a:p/>
        </p:txBody>
      </p:sp>
      <p:sp>
        <p:nvSpPr>
          <p:cNvPr id="329" name="object 329"/>
          <p:cNvSpPr/>
          <p:nvPr/>
        </p:nvSpPr>
        <p:spPr>
          <a:xfrm>
            <a:off x="5063807" y="9041283"/>
            <a:ext cx="12014" cy="15189"/>
          </a:xfrm>
          <a:prstGeom prst="rect">
            <a:avLst/>
          </a:prstGeom>
          <a:blipFill>
            <a:blip r:embed="rId185" cstate="print"/>
            <a:stretch>
              <a:fillRect/>
            </a:stretch>
          </a:blipFill>
        </p:spPr>
        <p:txBody>
          <a:bodyPr wrap="square" lIns="0" tIns="0" rIns="0" bIns="0" rtlCol="0"/>
          <a:lstStyle/>
          <a:p/>
        </p:txBody>
      </p:sp>
      <p:sp>
        <p:nvSpPr>
          <p:cNvPr id="330" name="object 330"/>
          <p:cNvSpPr/>
          <p:nvPr/>
        </p:nvSpPr>
        <p:spPr>
          <a:xfrm>
            <a:off x="5048491" y="9032570"/>
            <a:ext cx="12128" cy="15265"/>
          </a:xfrm>
          <a:prstGeom prst="rect">
            <a:avLst/>
          </a:prstGeom>
          <a:blipFill>
            <a:blip r:embed="rId186" cstate="print"/>
            <a:stretch>
              <a:fillRect/>
            </a:stretch>
          </a:blipFill>
        </p:spPr>
        <p:txBody>
          <a:bodyPr wrap="square" lIns="0" tIns="0" rIns="0" bIns="0" rtlCol="0"/>
          <a:lstStyle/>
          <a:p/>
        </p:txBody>
      </p:sp>
      <p:sp>
        <p:nvSpPr>
          <p:cNvPr id="331" name="object 331"/>
          <p:cNvSpPr/>
          <p:nvPr/>
        </p:nvSpPr>
        <p:spPr>
          <a:xfrm>
            <a:off x="5033035" y="9023756"/>
            <a:ext cx="12217" cy="15392"/>
          </a:xfrm>
          <a:prstGeom prst="rect">
            <a:avLst/>
          </a:prstGeom>
          <a:blipFill>
            <a:blip r:embed="rId187" cstate="print"/>
            <a:stretch>
              <a:fillRect/>
            </a:stretch>
          </a:blipFill>
        </p:spPr>
        <p:txBody>
          <a:bodyPr wrap="square" lIns="0" tIns="0" rIns="0" bIns="0" rtlCol="0"/>
          <a:lstStyle/>
          <a:p/>
        </p:txBody>
      </p:sp>
      <p:sp>
        <p:nvSpPr>
          <p:cNvPr id="332" name="object 332"/>
          <p:cNvSpPr/>
          <p:nvPr/>
        </p:nvSpPr>
        <p:spPr>
          <a:xfrm>
            <a:off x="4963488" y="9000601"/>
            <a:ext cx="635" cy="0"/>
          </a:xfrm>
          <a:custGeom>
            <a:avLst/>
            <a:gdLst/>
            <a:ahLst/>
            <a:cxnLst/>
            <a:rect l="l" t="t" r="r" b="b"/>
            <a:pathLst>
              <a:path w="635" h="0">
                <a:moveTo>
                  <a:pt x="0" y="0"/>
                </a:moveTo>
                <a:lnTo>
                  <a:pt x="444" y="0"/>
                </a:lnTo>
              </a:path>
            </a:pathLst>
          </a:custGeom>
          <a:ln w="6273">
            <a:solidFill>
              <a:srgbClr val="728B99"/>
            </a:solidFill>
          </a:ln>
        </p:spPr>
        <p:txBody>
          <a:bodyPr wrap="square" lIns="0" tIns="0" rIns="0" bIns="0" rtlCol="0"/>
          <a:lstStyle/>
          <a:p/>
        </p:txBody>
      </p:sp>
      <p:sp>
        <p:nvSpPr>
          <p:cNvPr id="333" name="object 333"/>
          <p:cNvSpPr/>
          <p:nvPr/>
        </p:nvSpPr>
        <p:spPr>
          <a:xfrm>
            <a:off x="4963909" y="8997721"/>
            <a:ext cx="115163" cy="71399"/>
          </a:xfrm>
          <a:prstGeom prst="rect">
            <a:avLst/>
          </a:prstGeom>
          <a:blipFill>
            <a:blip r:embed="rId188" cstate="print"/>
            <a:stretch>
              <a:fillRect/>
            </a:stretch>
          </a:blipFill>
        </p:spPr>
        <p:txBody>
          <a:bodyPr wrap="square" lIns="0" tIns="0" rIns="0" bIns="0" rtlCol="0"/>
          <a:lstStyle/>
          <a:p/>
        </p:txBody>
      </p:sp>
      <p:sp>
        <p:nvSpPr>
          <p:cNvPr id="334" name="object 334"/>
          <p:cNvSpPr/>
          <p:nvPr/>
        </p:nvSpPr>
        <p:spPr>
          <a:xfrm>
            <a:off x="5016372" y="9041562"/>
            <a:ext cx="12395" cy="15633"/>
          </a:xfrm>
          <a:prstGeom prst="rect">
            <a:avLst/>
          </a:prstGeom>
          <a:blipFill>
            <a:blip r:embed="rId189" cstate="print"/>
            <a:stretch>
              <a:fillRect/>
            </a:stretch>
          </a:blipFill>
        </p:spPr>
        <p:txBody>
          <a:bodyPr wrap="square" lIns="0" tIns="0" rIns="0" bIns="0" rtlCol="0"/>
          <a:lstStyle/>
          <a:p/>
        </p:txBody>
      </p:sp>
      <p:sp>
        <p:nvSpPr>
          <p:cNvPr id="335" name="object 335"/>
          <p:cNvSpPr/>
          <p:nvPr/>
        </p:nvSpPr>
        <p:spPr>
          <a:xfrm>
            <a:off x="5000548" y="9032456"/>
            <a:ext cx="12509" cy="15735"/>
          </a:xfrm>
          <a:prstGeom prst="rect">
            <a:avLst/>
          </a:prstGeom>
          <a:blipFill>
            <a:blip r:embed="rId190" cstate="print"/>
            <a:stretch>
              <a:fillRect/>
            </a:stretch>
          </a:blipFill>
        </p:spPr>
        <p:txBody>
          <a:bodyPr wrap="square" lIns="0" tIns="0" rIns="0" bIns="0" rtlCol="0"/>
          <a:lstStyle/>
          <a:p/>
        </p:txBody>
      </p:sp>
      <p:sp>
        <p:nvSpPr>
          <p:cNvPr id="336" name="object 336"/>
          <p:cNvSpPr/>
          <p:nvPr/>
        </p:nvSpPr>
        <p:spPr>
          <a:xfrm>
            <a:off x="4984584" y="9023236"/>
            <a:ext cx="12649" cy="15862"/>
          </a:xfrm>
          <a:prstGeom prst="rect">
            <a:avLst/>
          </a:prstGeom>
          <a:blipFill>
            <a:blip r:embed="rId191" cstate="print"/>
            <a:stretch>
              <a:fillRect/>
            </a:stretch>
          </a:blipFill>
        </p:spPr>
        <p:txBody>
          <a:bodyPr wrap="square" lIns="0" tIns="0" rIns="0" bIns="0" rtlCol="0"/>
          <a:lstStyle/>
          <a:p/>
        </p:txBody>
      </p:sp>
      <p:sp>
        <p:nvSpPr>
          <p:cNvPr id="337" name="object 337"/>
          <p:cNvSpPr/>
          <p:nvPr/>
        </p:nvSpPr>
        <p:spPr>
          <a:xfrm>
            <a:off x="4968456" y="9013965"/>
            <a:ext cx="12788" cy="15976"/>
          </a:xfrm>
          <a:prstGeom prst="rect">
            <a:avLst/>
          </a:prstGeom>
          <a:blipFill>
            <a:blip r:embed="rId192" cstate="print"/>
            <a:stretch>
              <a:fillRect/>
            </a:stretch>
          </a:blipFill>
        </p:spPr>
        <p:txBody>
          <a:bodyPr wrap="square" lIns="0" tIns="0" rIns="0" bIns="0" rtlCol="0"/>
          <a:lstStyle/>
          <a:p/>
        </p:txBody>
      </p:sp>
      <p:sp>
        <p:nvSpPr>
          <p:cNvPr id="338" name="object 338"/>
          <p:cNvSpPr/>
          <p:nvPr/>
        </p:nvSpPr>
        <p:spPr>
          <a:xfrm>
            <a:off x="5063807" y="9068613"/>
            <a:ext cx="12052" cy="15341"/>
          </a:xfrm>
          <a:prstGeom prst="rect">
            <a:avLst/>
          </a:prstGeom>
          <a:blipFill>
            <a:blip r:embed="rId193" cstate="print"/>
            <a:stretch>
              <a:fillRect/>
            </a:stretch>
          </a:blipFill>
        </p:spPr>
        <p:txBody>
          <a:bodyPr wrap="square" lIns="0" tIns="0" rIns="0" bIns="0" rtlCol="0"/>
          <a:lstStyle/>
          <a:p/>
        </p:txBody>
      </p:sp>
      <p:sp>
        <p:nvSpPr>
          <p:cNvPr id="339" name="object 339"/>
          <p:cNvSpPr/>
          <p:nvPr/>
        </p:nvSpPr>
        <p:spPr>
          <a:xfrm>
            <a:off x="5048453" y="9059786"/>
            <a:ext cx="12166" cy="15430"/>
          </a:xfrm>
          <a:prstGeom prst="rect">
            <a:avLst/>
          </a:prstGeom>
          <a:blipFill>
            <a:blip r:embed="rId194" cstate="print"/>
            <a:stretch>
              <a:fillRect/>
            </a:stretch>
          </a:blipFill>
        </p:spPr>
        <p:txBody>
          <a:bodyPr wrap="square" lIns="0" tIns="0" rIns="0" bIns="0" rtlCol="0"/>
          <a:lstStyle/>
          <a:p/>
        </p:txBody>
      </p:sp>
      <p:sp>
        <p:nvSpPr>
          <p:cNvPr id="340" name="object 340"/>
          <p:cNvSpPr/>
          <p:nvPr/>
        </p:nvSpPr>
        <p:spPr>
          <a:xfrm>
            <a:off x="5032946" y="9050845"/>
            <a:ext cx="12268" cy="15532"/>
          </a:xfrm>
          <a:prstGeom prst="rect">
            <a:avLst/>
          </a:prstGeom>
          <a:blipFill>
            <a:blip r:embed="rId195" cstate="print"/>
            <a:stretch>
              <a:fillRect/>
            </a:stretch>
          </a:blipFill>
        </p:spPr>
        <p:txBody>
          <a:bodyPr wrap="square" lIns="0" tIns="0" rIns="0" bIns="0" rtlCol="0"/>
          <a:lstStyle/>
          <a:p/>
        </p:txBody>
      </p:sp>
      <p:sp>
        <p:nvSpPr>
          <p:cNvPr id="341" name="object 341"/>
          <p:cNvSpPr/>
          <p:nvPr/>
        </p:nvSpPr>
        <p:spPr>
          <a:xfrm>
            <a:off x="4963365" y="9029524"/>
            <a:ext cx="635" cy="0"/>
          </a:xfrm>
          <a:custGeom>
            <a:avLst/>
            <a:gdLst/>
            <a:ahLst/>
            <a:cxnLst/>
            <a:rect l="l" t="t" r="r" b="b"/>
            <a:pathLst>
              <a:path w="635" h="0">
                <a:moveTo>
                  <a:pt x="0" y="0"/>
                </a:moveTo>
                <a:lnTo>
                  <a:pt x="444" y="0"/>
                </a:lnTo>
              </a:path>
            </a:pathLst>
          </a:custGeom>
          <a:ln w="6235">
            <a:solidFill>
              <a:srgbClr val="3D5C6A"/>
            </a:solidFill>
          </a:ln>
        </p:spPr>
        <p:txBody>
          <a:bodyPr wrap="square" lIns="0" tIns="0" rIns="0" bIns="0" rtlCol="0"/>
          <a:lstStyle/>
          <a:p/>
        </p:txBody>
      </p:sp>
      <p:sp>
        <p:nvSpPr>
          <p:cNvPr id="342" name="object 342"/>
          <p:cNvSpPr/>
          <p:nvPr/>
        </p:nvSpPr>
        <p:spPr>
          <a:xfrm>
            <a:off x="4963782" y="9026639"/>
            <a:ext cx="115201" cy="70421"/>
          </a:xfrm>
          <a:prstGeom prst="rect">
            <a:avLst/>
          </a:prstGeom>
          <a:blipFill>
            <a:blip r:embed="rId196" cstate="print"/>
            <a:stretch>
              <a:fillRect/>
            </a:stretch>
          </a:blipFill>
        </p:spPr>
        <p:txBody>
          <a:bodyPr wrap="square" lIns="0" tIns="0" rIns="0" bIns="0" rtlCol="0"/>
          <a:lstStyle/>
          <a:p/>
        </p:txBody>
      </p:sp>
      <p:sp>
        <p:nvSpPr>
          <p:cNvPr id="343" name="object 343"/>
          <p:cNvSpPr/>
          <p:nvPr/>
        </p:nvSpPr>
        <p:spPr>
          <a:xfrm>
            <a:off x="5016550" y="9068448"/>
            <a:ext cx="12369" cy="15824"/>
          </a:xfrm>
          <a:prstGeom prst="rect">
            <a:avLst/>
          </a:prstGeom>
          <a:blipFill>
            <a:blip r:embed="rId197" cstate="print"/>
            <a:stretch>
              <a:fillRect/>
            </a:stretch>
          </a:blipFill>
        </p:spPr>
        <p:txBody>
          <a:bodyPr wrap="square" lIns="0" tIns="0" rIns="0" bIns="0" rtlCol="0"/>
          <a:lstStyle/>
          <a:p/>
        </p:txBody>
      </p:sp>
      <p:sp>
        <p:nvSpPr>
          <p:cNvPr id="344" name="object 344"/>
          <p:cNvSpPr/>
          <p:nvPr/>
        </p:nvSpPr>
        <p:spPr>
          <a:xfrm>
            <a:off x="5000752" y="9059088"/>
            <a:ext cx="12496" cy="15938"/>
          </a:xfrm>
          <a:prstGeom prst="rect">
            <a:avLst/>
          </a:prstGeom>
          <a:blipFill>
            <a:blip r:embed="rId198" cstate="print"/>
            <a:stretch>
              <a:fillRect/>
            </a:stretch>
          </a:blipFill>
        </p:spPr>
        <p:txBody>
          <a:bodyPr wrap="square" lIns="0" tIns="0" rIns="0" bIns="0" rtlCol="0"/>
          <a:lstStyle/>
          <a:p/>
        </p:txBody>
      </p:sp>
      <p:sp>
        <p:nvSpPr>
          <p:cNvPr id="345" name="object 345"/>
          <p:cNvSpPr/>
          <p:nvPr/>
        </p:nvSpPr>
        <p:spPr>
          <a:xfrm>
            <a:off x="4984813" y="9049639"/>
            <a:ext cx="12636" cy="16027"/>
          </a:xfrm>
          <a:prstGeom prst="rect">
            <a:avLst/>
          </a:prstGeom>
          <a:blipFill>
            <a:blip r:embed="rId199" cstate="print"/>
            <a:stretch>
              <a:fillRect/>
            </a:stretch>
          </a:blipFill>
        </p:spPr>
        <p:txBody>
          <a:bodyPr wrap="square" lIns="0" tIns="0" rIns="0" bIns="0" rtlCol="0"/>
          <a:lstStyle/>
          <a:p/>
        </p:txBody>
      </p:sp>
      <p:sp>
        <p:nvSpPr>
          <p:cNvPr id="346" name="object 346"/>
          <p:cNvSpPr/>
          <p:nvPr/>
        </p:nvSpPr>
        <p:spPr>
          <a:xfrm>
            <a:off x="4968722" y="9040101"/>
            <a:ext cx="12750" cy="16154"/>
          </a:xfrm>
          <a:prstGeom prst="rect">
            <a:avLst/>
          </a:prstGeom>
          <a:blipFill>
            <a:blip r:embed="rId200" cstate="print"/>
            <a:stretch>
              <a:fillRect/>
            </a:stretch>
          </a:blipFill>
        </p:spPr>
        <p:txBody>
          <a:bodyPr wrap="square" lIns="0" tIns="0" rIns="0" bIns="0" rtlCol="0"/>
          <a:lstStyle/>
          <a:p/>
        </p:txBody>
      </p:sp>
      <p:sp>
        <p:nvSpPr>
          <p:cNvPr id="347" name="object 347"/>
          <p:cNvSpPr/>
          <p:nvPr/>
        </p:nvSpPr>
        <p:spPr>
          <a:xfrm>
            <a:off x="5063896" y="9096261"/>
            <a:ext cx="12014" cy="15519"/>
          </a:xfrm>
          <a:prstGeom prst="rect">
            <a:avLst/>
          </a:prstGeom>
          <a:blipFill>
            <a:blip r:embed="rId201" cstate="print"/>
            <a:stretch>
              <a:fillRect/>
            </a:stretch>
          </a:blipFill>
        </p:spPr>
        <p:txBody>
          <a:bodyPr wrap="square" lIns="0" tIns="0" rIns="0" bIns="0" rtlCol="0"/>
          <a:lstStyle/>
          <a:p/>
        </p:txBody>
      </p:sp>
      <p:sp>
        <p:nvSpPr>
          <p:cNvPr id="348" name="object 348"/>
          <p:cNvSpPr/>
          <p:nvPr/>
        </p:nvSpPr>
        <p:spPr>
          <a:xfrm>
            <a:off x="5048567" y="9087167"/>
            <a:ext cx="12115" cy="15621"/>
          </a:xfrm>
          <a:prstGeom prst="rect">
            <a:avLst/>
          </a:prstGeom>
          <a:blipFill>
            <a:blip r:embed="rId202" cstate="print"/>
            <a:stretch>
              <a:fillRect/>
            </a:stretch>
          </a:blipFill>
        </p:spPr>
        <p:txBody>
          <a:bodyPr wrap="square" lIns="0" tIns="0" rIns="0" bIns="0" rtlCol="0"/>
          <a:lstStyle/>
          <a:p/>
        </p:txBody>
      </p:sp>
      <p:sp>
        <p:nvSpPr>
          <p:cNvPr id="349" name="object 349"/>
          <p:cNvSpPr/>
          <p:nvPr/>
        </p:nvSpPr>
        <p:spPr>
          <a:xfrm>
            <a:off x="5033073" y="9077998"/>
            <a:ext cx="12255" cy="15722"/>
          </a:xfrm>
          <a:prstGeom prst="rect">
            <a:avLst/>
          </a:prstGeom>
          <a:blipFill>
            <a:blip r:embed="rId203" cstate="print"/>
            <a:stretch>
              <a:fillRect/>
            </a:stretch>
          </a:blipFill>
        </p:spPr>
        <p:txBody>
          <a:bodyPr wrap="square" lIns="0" tIns="0" rIns="0" bIns="0" rtlCol="0"/>
          <a:lstStyle/>
          <a:p/>
        </p:txBody>
      </p:sp>
      <p:sp>
        <p:nvSpPr>
          <p:cNvPr id="350" name="object 350"/>
          <p:cNvSpPr/>
          <p:nvPr/>
        </p:nvSpPr>
        <p:spPr>
          <a:xfrm>
            <a:off x="5092166" y="9060669"/>
            <a:ext cx="4445" cy="4445"/>
          </a:xfrm>
          <a:custGeom>
            <a:avLst/>
            <a:gdLst/>
            <a:ahLst/>
            <a:cxnLst/>
            <a:rect l="l" t="t" r="r" b="b"/>
            <a:pathLst>
              <a:path w="4445" h="4445">
                <a:moveTo>
                  <a:pt x="1219" y="0"/>
                </a:moveTo>
                <a:lnTo>
                  <a:pt x="0" y="673"/>
                </a:lnTo>
                <a:lnTo>
                  <a:pt x="4216" y="4305"/>
                </a:lnTo>
                <a:lnTo>
                  <a:pt x="4203" y="2197"/>
                </a:lnTo>
                <a:lnTo>
                  <a:pt x="1219" y="0"/>
                </a:lnTo>
                <a:close/>
              </a:path>
            </a:pathLst>
          </a:custGeom>
          <a:solidFill>
            <a:srgbClr val="5C6B6E"/>
          </a:solidFill>
        </p:spPr>
        <p:txBody>
          <a:bodyPr wrap="square" lIns="0" tIns="0" rIns="0" bIns="0" rtlCol="0"/>
          <a:lstStyle/>
          <a:p/>
        </p:txBody>
      </p:sp>
      <p:sp>
        <p:nvSpPr>
          <p:cNvPr id="351" name="object 351"/>
          <p:cNvSpPr/>
          <p:nvPr/>
        </p:nvSpPr>
        <p:spPr>
          <a:xfrm>
            <a:off x="5095164" y="9037072"/>
            <a:ext cx="30480" cy="40005"/>
          </a:xfrm>
          <a:custGeom>
            <a:avLst/>
            <a:gdLst/>
            <a:ahLst/>
            <a:cxnLst/>
            <a:rect l="l" t="t" r="r" b="b"/>
            <a:pathLst>
              <a:path w="30479" h="40004">
                <a:moveTo>
                  <a:pt x="28981" y="0"/>
                </a:moveTo>
                <a:lnTo>
                  <a:pt x="13665" y="6159"/>
                </a:lnTo>
                <a:lnTo>
                  <a:pt x="13703" y="16078"/>
                </a:lnTo>
                <a:lnTo>
                  <a:pt x="0" y="22275"/>
                </a:lnTo>
                <a:lnTo>
                  <a:pt x="38" y="38315"/>
                </a:lnTo>
                <a:lnTo>
                  <a:pt x="1244" y="39763"/>
                </a:lnTo>
                <a:lnTo>
                  <a:pt x="15481" y="20688"/>
                </a:lnTo>
                <a:lnTo>
                  <a:pt x="30137" y="1409"/>
                </a:lnTo>
                <a:lnTo>
                  <a:pt x="28981" y="0"/>
                </a:lnTo>
                <a:close/>
              </a:path>
            </a:pathLst>
          </a:custGeom>
          <a:solidFill>
            <a:srgbClr val="88979C"/>
          </a:solidFill>
        </p:spPr>
        <p:txBody>
          <a:bodyPr wrap="square" lIns="0" tIns="0" rIns="0" bIns="0" rtlCol="0"/>
          <a:lstStyle/>
          <a:p/>
        </p:txBody>
      </p:sp>
      <p:sp>
        <p:nvSpPr>
          <p:cNvPr id="352" name="object 352"/>
          <p:cNvSpPr/>
          <p:nvPr/>
        </p:nvSpPr>
        <p:spPr>
          <a:xfrm>
            <a:off x="5096370" y="9038488"/>
            <a:ext cx="29006" cy="38341"/>
          </a:xfrm>
          <a:prstGeom prst="rect">
            <a:avLst/>
          </a:prstGeom>
          <a:blipFill>
            <a:blip r:embed="rId204" cstate="print"/>
            <a:stretch>
              <a:fillRect/>
            </a:stretch>
          </a:blipFill>
        </p:spPr>
        <p:txBody>
          <a:bodyPr wrap="square" lIns="0" tIns="0" rIns="0" bIns="0" rtlCol="0"/>
          <a:lstStyle/>
          <a:p/>
        </p:txBody>
      </p:sp>
      <p:sp>
        <p:nvSpPr>
          <p:cNvPr id="353" name="object 353"/>
          <p:cNvSpPr/>
          <p:nvPr/>
        </p:nvSpPr>
        <p:spPr>
          <a:xfrm>
            <a:off x="5092162" y="9061346"/>
            <a:ext cx="4445" cy="15875"/>
          </a:xfrm>
          <a:custGeom>
            <a:avLst/>
            <a:gdLst/>
            <a:ahLst/>
            <a:cxnLst/>
            <a:rect l="l" t="t" r="r" b="b"/>
            <a:pathLst>
              <a:path w="4445" h="15875">
                <a:moveTo>
                  <a:pt x="0" y="0"/>
                </a:moveTo>
                <a:lnTo>
                  <a:pt x="38" y="11861"/>
                </a:lnTo>
                <a:lnTo>
                  <a:pt x="4254" y="15481"/>
                </a:lnTo>
                <a:lnTo>
                  <a:pt x="4216" y="3632"/>
                </a:lnTo>
                <a:lnTo>
                  <a:pt x="0" y="0"/>
                </a:lnTo>
                <a:close/>
              </a:path>
            </a:pathLst>
          </a:custGeom>
          <a:solidFill>
            <a:srgbClr val="88979C"/>
          </a:solidFill>
        </p:spPr>
        <p:txBody>
          <a:bodyPr wrap="square" lIns="0" tIns="0" rIns="0" bIns="0" rtlCol="0"/>
          <a:lstStyle/>
          <a:p/>
        </p:txBody>
      </p:sp>
      <p:sp>
        <p:nvSpPr>
          <p:cNvPr id="354" name="object 354"/>
          <p:cNvSpPr/>
          <p:nvPr/>
        </p:nvSpPr>
        <p:spPr>
          <a:xfrm>
            <a:off x="5092265" y="9095433"/>
            <a:ext cx="4445" cy="4445"/>
          </a:xfrm>
          <a:custGeom>
            <a:avLst/>
            <a:gdLst/>
            <a:ahLst/>
            <a:cxnLst/>
            <a:rect l="l" t="t" r="r" b="b"/>
            <a:pathLst>
              <a:path w="4445" h="4445">
                <a:moveTo>
                  <a:pt x="1193" y="0"/>
                </a:moveTo>
                <a:lnTo>
                  <a:pt x="0" y="673"/>
                </a:lnTo>
                <a:lnTo>
                  <a:pt x="4216" y="4267"/>
                </a:lnTo>
                <a:lnTo>
                  <a:pt x="4203" y="2184"/>
                </a:lnTo>
                <a:lnTo>
                  <a:pt x="1193" y="0"/>
                </a:lnTo>
                <a:close/>
              </a:path>
            </a:pathLst>
          </a:custGeom>
          <a:solidFill>
            <a:srgbClr val="5C6B6E"/>
          </a:solidFill>
        </p:spPr>
        <p:txBody>
          <a:bodyPr wrap="square" lIns="0" tIns="0" rIns="0" bIns="0" rtlCol="0"/>
          <a:lstStyle/>
          <a:p/>
        </p:txBody>
      </p:sp>
      <p:sp>
        <p:nvSpPr>
          <p:cNvPr id="355" name="object 355"/>
          <p:cNvSpPr/>
          <p:nvPr/>
        </p:nvSpPr>
        <p:spPr>
          <a:xfrm>
            <a:off x="5095264" y="9071385"/>
            <a:ext cx="30480" cy="40640"/>
          </a:xfrm>
          <a:custGeom>
            <a:avLst/>
            <a:gdLst/>
            <a:ahLst/>
            <a:cxnLst/>
            <a:rect l="l" t="t" r="r" b="b"/>
            <a:pathLst>
              <a:path w="30479" h="40640">
                <a:moveTo>
                  <a:pt x="29019" y="0"/>
                </a:moveTo>
                <a:lnTo>
                  <a:pt x="13690" y="6375"/>
                </a:lnTo>
                <a:lnTo>
                  <a:pt x="13703" y="16319"/>
                </a:lnTo>
                <a:lnTo>
                  <a:pt x="0" y="22707"/>
                </a:lnTo>
                <a:lnTo>
                  <a:pt x="50" y="38798"/>
                </a:lnTo>
                <a:lnTo>
                  <a:pt x="1244" y="40233"/>
                </a:lnTo>
                <a:lnTo>
                  <a:pt x="15494" y="20942"/>
                </a:lnTo>
                <a:lnTo>
                  <a:pt x="30200" y="1422"/>
                </a:lnTo>
                <a:lnTo>
                  <a:pt x="29019" y="0"/>
                </a:lnTo>
                <a:close/>
              </a:path>
            </a:pathLst>
          </a:custGeom>
          <a:solidFill>
            <a:srgbClr val="88979C"/>
          </a:solidFill>
        </p:spPr>
        <p:txBody>
          <a:bodyPr wrap="square" lIns="0" tIns="0" rIns="0" bIns="0" rtlCol="0"/>
          <a:lstStyle/>
          <a:p/>
        </p:txBody>
      </p:sp>
      <p:sp>
        <p:nvSpPr>
          <p:cNvPr id="356" name="object 356"/>
          <p:cNvSpPr/>
          <p:nvPr/>
        </p:nvSpPr>
        <p:spPr>
          <a:xfrm>
            <a:off x="5096471" y="9072816"/>
            <a:ext cx="29044" cy="38798"/>
          </a:xfrm>
          <a:prstGeom prst="rect">
            <a:avLst/>
          </a:prstGeom>
          <a:blipFill>
            <a:blip r:embed="rId205" cstate="print"/>
            <a:stretch>
              <a:fillRect/>
            </a:stretch>
          </a:blipFill>
        </p:spPr>
        <p:txBody>
          <a:bodyPr wrap="square" lIns="0" tIns="0" rIns="0" bIns="0" rtlCol="0"/>
          <a:lstStyle/>
          <a:p/>
        </p:txBody>
      </p:sp>
      <p:sp>
        <p:nvSpPr>
          <p:cNvPr id="357" name="object 357"/>
          <p:cNvSpPr/>
          <p:nvPr/>
        </p:nvSpPr>
        <p:spPr>
          <a:xfrm>
            <a:off x="5092274" y="9096099"/>
            <a:ext cx="4445" cy="15875"/>
          </a:xfrm>
          <a:custGeom>
            <a:avLst/>
            <a:gdLst/>
            <a:ahLst/>
            <a:cxnLst/>
            <a:rect l="l" t="t" r="r" b="b"/>
            <a:pathLst>
              <a:path w="4445" h="15875">
                <a:moveTo>
                  <a:pt x="0" y="0"/>
                </a:moveTo>
                <a:lnTo>
                  <a:pt x="25" y="11925"/>
                </a:lnTo>
                <a:lnTo>
                  <a:pt x="4241" y="15519"/>
                </a:lnTo>
                <a:lnTo>
                  <a:pt x="4203" y="3606"/>
                </a:lnTo>
                <a:lnTo>
                  <a:pt x="0" y="0"/>
                </a:lnTo>
                <a:close/>
              </a:path>
            </a:pathLst>
          </a:custGeom>
          <a:solidFill>
            <a:srgbClr val="88979C"/>
          </a:solidFill>
        </p:spPr>
        <p:txBody>
          <a:bodyPr wrap="square" lIns="0" tIns="0" rIns="0" bIns="0" rtlCol="0"/>
          <a:lstStyle/>
          <a:p/>
        </p:txBody>
      </p:sp>
      <p:sp>
        <p:nvSpPr>
          <p:cNvPr id="358" name="object 358"/>
          <p:cNvSpPr/>
          <p:nvPr/>
        </p:nvSpPr>
        <p:spPr>
          <a:xfrm>
            <a:off x="5267251" y="9191184"/>
            <a:ext cx="635" cy="635"/>
          </a:xfrm>
          <a:custGeom>
            <a:avLst/>
            <a:gdLst/>
            <a:ahLst/>
            <a:cxnLst/>
            <a:rect l="l" t="t" r="r" b="b"/>
            <a:pathLst>
              <a:path w="635" h="634">
                <a:moveTo>
                  <a:pt x="126" y="0"/>
                </a:moveTo>
                <a:lnTo>
                  <a:pt x="0" y="50"/>
                </a:lnTo>
                <a:lnTo>
                  <a:pt x="126" y="50"/>
                </a:lnTo>
                <a:close/>
              </a:path>
            </a:pathLst>
          </a:custGeom>
          <a:solidFill>
            <a:srgbClr val="BACAD3"/>
          </a:solidFill>
        </p:spPr>
        <p:txBody>
          <a:bodyPr wrap="square" lIns="0" tIns="0" rIns="0" bIns="0" rtlCol="0"/>
          <a:lstStyle/>
          <a:p/>
        </p:txBody>
      </p:sp>
      <p:sp>
        <p:nvSpPr>
          <p:cNvPr id="359" name="object 359"/>
          <p:cNvSpPr/>
          <p:nvPr/>
        </p:nvSpPr>
        <p:spPr>
          <a:xfrm>
            <a:off x="5263530" y="9185431"/>
            <a:ext cx="8255" cy="10160"/>
          </a:xfrm>
          <a:custGeom>
            <a:avLst/>
            <a:gdLst/>
            <a:ahLst/>
            <a:cxnLst/>
            <a:rect l="l" t="t" r="r" b="b"/>
            <a:pathLst>
              <a:path w="8254" h="10159">
                <a:moveTo>
                  <a:pt x="3721" y="5754"/>
                </a:moveTo>
                <a:lnTo>
                  <a:pt x="2947" y="5764"/>
                </a:lnTo>
                <a:lnTo>
                  <a:pt x="3721" y="9652"/>
                </a:lnTo>
                <a:lnTo>
                  <a:pt x="7696" y="9652"/>
                </a:lnTo>
                <a:lnTo>
                  <a:pt x="7696" y="9359"/>
                </a:lnTo>
                <a:lnTo>
                  <a:pt x="5181" y="9359"/>
                </a:lnTo>
                <a:lnTo>
                  <a:pt x="3721" y="5803"/>
                </a:lnTo>
                <a:close/>
              </a:path>
              <a:path w="8254" h="10159">
                <a:moveTo>
                  <a:pt x="3848" y="5753"/>
                </a:moveTo>
                <a:lnTo>
                  <a:pt x="3721" y="5754"/>
                </a:lnTo>
                <a:lnTo>
                  <a:pt x="5181" y="9359"/>
                </a:lnTo>
                <a:lnTo>
                  <a:pt x="5308" y="9309"/>
                </a:lnTo>
                <a:lnTo>
                  <a:pt x="3868" y="5803"/>
                </a:lnTo>
                <a:close/>
              </a:path>
              <a:path w="8254" h="10159">
                <a:moveTo>
                  <a:pt x="7696" y="5803"/>
                </a:moveTo>
                <a:lnTo>
                  <a:pt x="3868" y="5803"/>
                </a:lnTo>
                <a:lnTo>
                  <a:pt x="5308" y="9309"/>
                </a:lnTo>
                <a:lnTo>
                  <a:pt x="5181" y="9359"/>
                </a:lnTo>
                <a:lnTo>
                  <a:pt x="7696" y="9359"/>
                </a:lnTo>
                <a:lnTo>
                  <a:pt x="7696" y="5803"/>
                </a:lnTo>
                <a:close/>
              </a:path>
              <a:path w="8254" h="10159">
                <a:moveTo>
                  <a:pt x="2947" y="5764"/>
                </a:moveTo>
                <a:lnTo>
                  <a:pt x="0" y="5803"/>
                </a:lnTo>
                <a:lnTo>
                  <a:pt x="2955" y="5803"/>
                </a:lnTo>
                <a:close/>
              </a:path>
              <a:path w="8254" h="10159">
                <a:moveTo>
                  <a:pt x="3868" y="5803"/>
                </a:moveTo>
                <a:close/>
              </a:path>
              <a:path w="8254" h="10159">
                <a:moveTo>
                  <a:pt x="7696" y="1955"/>
                </a:moveTo>
                <a:lnTo>
                  <a:pt x="3848" y="1955"/>
                </a:lnTo>
                <a:lnTo>
                  <a:pt x="3868" y="5803"/>
                </a:lnTo>
                <a:lnTo>
                  <a:pt x="7569" y="5754"/>
                </a:lnTo>
                <a:lnTo>
                  <a:pt x="7696" y="1955"/>
                </a:lnTo>
                <a:close/>
              </a:path>
              <a:path w="8254" h="10159">
                <a:moveTo>
                  <a:pt x="7696" y="0"/>
                </a:moveTo>
                <a:lnTo>
                  <a:pt x="2247" y="2247"/>
                </a:lnTo>
                <a:lnTo>
                  <a:pt x="2947" y="5764"/>
                </a:lnTo>
                <a:lnTo>
                  <a:pt x="3721" y="5754"/>
                </a:lnTo>
                <a:lnTo>
                  <a:pt x="3721" y="1955"/>
                </a:lnTo>
                <a:lnTo>
                  <a:pt x="7696" y="1955"/>
                </a:lnTo>
                <a:lnTo>
                  <a:pt x="7696" y="0"/>
                </a:lnTo>
                <a:close/>
              </a:path>
              <a:path w="8254" h="10159">
                <a:moveTo>
                  <a:pt x="3848" y="1955"/>
                </a:moveTo>
                <a:lnTo>
                  <a:pt x="3721" y="1955"/>
                </a:lnTo>
                <a:lnTo>
                  <a:pt x="3721" y="5754"/>
                </a:lnTo>
                <a:lnTo>
                  <a:pt x="3848" y="5753"/>
                </a:lnTo>
                <a:lnTo>
                  <a:pt x="3848" y="1955"/>
                </a:lnTo>
                <a:close/>
              </a:path>
            </a:pathLst>
          </a:custGeom>
          <a:solidFill>
            <a:srgbClr val="000000"/>
          </a:solidFill>
        </p:spPr>
        <p:txBody>
          <a:bodyPr wrap="square" lIns="0" tIns="0" rIns="0" bIns="0" rtlCol="0"/>
          <a:lstStyle/>
          <a:p/>
        </p:txBody>
      </p:sp>
      <p:sp>
        <p:nvSpPr>
          <p:cNvPr id="360" name="object 360"/>
          <p:cNvSpPr/>
          <p:nvPr/>
        </p:nvSpPr>
        <p:spPr>
          <a:xfrm>
            <a:off x="5078907" y="8919350"/>
            <a:ext cx="59385" cy="236626"/>
          </a:xfrm>
          <a:prstGeom prst="rect">
            <a:avLst/>
          </a:prstGeom>
          <a:blipFill>
            <a:blip r:embed="rId206" cstate="print"/>
            <a:stretch>
              <a:fillRect/>
            </a:stretch>
          </a:blipFill>
        </p:spPr>
        <p:txBody>
          <a:bodyPr wrap="square" lIns="0" tIns="0" rIns="0" bIns="0" rtlCol="0"/>
          <a:lstStyle/>
          <a:p/>
        </p:txBody>
      </p:sp>
      <p:sp>
        <p:nvSpPr>
          <p:cNvPr id="361" name="object 361"/>
          <p:cNvSpPr/>
          <p:nvPr/>
        </p:nvSpPr>
        <p:spPr>
          <a:xfrm>
            <a:off x="5137863" y="8928612"/>
            <a:ext cx="49530" cy="227965"/>
          </a:xfrm>
          <a:custGeom>
            <a:avLst/>
            <a:gdLst/>
            <a:ahLst/>
            <a:cxnLst/>
            <a:rect l="l" t="t" r="r" b="b"/>
            <a:pathLst>
              <a:path w="49529" h="227965">
                <a:moveTo>
                  <a:pt x="49263" y="0"/>
                </a:moveTo>
                <a:lnTo>
                  <a:pt x="431" y="26631"/>
                </a:lnTo>
                <a:lnTo>
                  <a:pt x="0" y="227368"/>
                </a:lnTo>
                <a:lnTo>
                  <a:pt x="48945" y="197459"/>
                </a:lnTo>
                <a:lnTo>
                  <a:pt x="49263" y="0"/>
                </a:lnTo>
                <a:close/>
              </a:path>
            </a:pathLst>
          </a:custGeom>
          <a:solidFill>
            <a:srgbClr val="2C4A57"/>
          </a:solidFill>
        </p:spPr>
        <p:txBody>
          <a:bodyPr wrap="square" lIns="0" tIns="0" rIns="0" bIns="0" rtlCol="0"/>
          <a:lstStyle/>
          <a:p/>
        </p:txBody>
      </p:sp>
      <p:sp>
        <p:nvSpPr>
          <p:cNvPr id="362" name="object 362"/>
          <p:cNvSpPr/>
          <p:nvPr/>
        </p:nvSpPr>
        <p:spPr>
          <a:xfrm>
            <a:off x="5079466" y="8893695"/>
            <a:ext cx="107657" cy="61544"/>
          </a:xfrm>
          <a:prstGeom prst="rect">
            <a:avLst/>
          </a:prstGeom>
          <a:blipFill>
            <a:blip r:embed="rId207" cstate="print"/>
            <a:stretch>
              <a:fillRect/>
            </a:stretch>
          </a:blipFill>
        </p:spPr>
        <p:txBody>
          <a:bodyPr wrap="square" lIns="0" tIns="0" rIns="0" bIns="0" rtlCol="0"/>
          <a:lstStyle/>
          <a:p/>
        </p:txBody>
      </p:sp>
      <p:sp>
        <p:nvSpPr>
          <p:cNvPr id="363" name="object 363"/>
          <p:cNvSpPr/>
          <p:nvPr/>
        </p:nvSpPr>
        <p:spPr>
          <a:xfrm>
            <a:off x="5083587" y="8896291"/>
            <a:ext cx="99695" cy="36830"/>
          </a:xfrm>
          <a:custGeom>
            <a:avLst/>
            <a:gdLst/>
            <a:ahLst/>
            <a:cxnLst/>
            <a:rect l="l" t="t" r="r" b="b"/>
            <a:pathLst>
              <a:path w="99695" h="36829">
                <a:moveTo>
                  <a:pt x="62346" y="9664"/>
                </a:moveTo>
                <a:lnTo>
                  <a:pt x="47256" y="9664"/>
                </a:lnTo>
                <a:lnTo>
                  <a:pt x="91084" y="36360"/>
                </a:lnTo>
                <a:lnTo>
                  <a:pt x="99072" y="32092"/>
                </a:lnTo>
                <a:lnTo>
                  <a:pt x="62346" y="9664"/>
                </a:lnTo>
                <a:close/>
              </a:path>
              <a:path w="99695" h="36829">
                <a:moveTo>
                  <a:pt x="46520" y="0"/>
                </a:moveTo>
                <a:lnTo>
                  <a:pt x="0" y="23266"/>
                </a:lnTo>
                <a:lnTo>
                  <a:pt x="9055" y="28803"/>
                </a:lnTo>
                <a:lnTo>
                  <a:pt x="47256" y="9664"/>
                </a:lnTo>
                <a:lnTo>
                  <a:pt x="62346" y="9664"/>
                </a:lnTo>
                <a:lnTo>
                  <a:pt x="46520" y="0"/>
                </a:lnTo>
                <a:close/>
              </a:path>
            </a:pathLst>
          </a:custGeom>
          <a:solidFill>
            <a:srgbClr val="476979"/>
          </a:solidFill>
        </p:spPr>
        <p:txBody>
          <a:bodyPr wrap="square" lIns="0" tIns="0" rIns="0" bIns="0" rtlCol="0"/>
          <a:lstStyle/>
          <a:p/>
        </p:txBody>
      </p:sp>
      <p:sp>
        <p:nvSpPr>
          <p:cNvPr id="364" name="object 364"/>
          <p:cNvSpPr/>
          <p:nvPr/>
        </p:nvSpPr>
        <p:spPr>
          <a:xfrm>
            <a:off x="5092649" y="8905951"/>
            <a:ext cx="82016" cy="46634"/>
          </a:xfrm>
          <a:prstGeom prst="rect">
            <a:avLst/>
          </a:prstGeom>
          <a:blipFill>
            <a:blip r:embed="rId208" cstate="print"/>
            <a:stretch>
              <a:fillRect/>
            </a:stretch>
          </a:blipFill>
        </p:spPr>
        <p:txBody>
          <a:bodyPr wrap="square" lIns="0" tIns="0" rIns="0" bIns="0" rtlCol="0"/>
          <a:lstStyle/>
          <a:p/>
        </p:txBody>
      </p:sp>
      <p:sp>
        <p:nvSpPr>
          <p:cNvPr id="365" name="object 365"/>
          <p:cNvSpPr/>
          <p:nvPr/>
        </p:nvSpPr>
        <p:spPr>
          <a:xfrm>
            <a:off x="5148258" y="8979072"/>
            <a:ext cx="4445" cy="4445"/>
          </a:xfrm>
          <a:custGeom>
            <a:avLst/>
            <a:gdLst/>
            <a:ahLst/>
            <a:cxnLst/>
            <a:rect l="l" t="t" r="r" b="b"/>
            <a:pathLst>
              <a:path w="4445" h="4445">
                <a:moveTo>
                  <a:pt x="1193" y="0"/>
                </a:moveTo>
                <a:lnTo>
                  <a:pt x="0" y="647"/>
                </a:lnTo>
                <a:lnTo>
                  <a:pt x="4203" y="4292"/>
                </a:lnTo>
                <a:lnTo>
                  <a:pt x="4216" y="2209"/>
                </a:lnTo>
                <a:lnTo>
                  <a:pt x="1193" y="0"/>
                </a:lnTo>
                <a:close/>
              </a:path>
            </a:pathLst>
          </a:custGeom>
          <a:solidFill>
            <a:srgbClr val="365563"/>
          </a:solidFill>
        </p:spPr>
        <p:txBody>
          <a:bodyPr wrap="square" lIns="0" tIns="0" rIns="0" bIns="0" rtlCol="0"/>
          <a:lstStyle/>
          <a:p/>
        </p:txBody>
      </p:sp>
      <p:sp>
        <p:nvSpPr>
          <p:cNvPr id="366" name="object 366"/>
          <p:cNvSpPr/>
          <p:nvPr/>
        </p:nvSpPr>
        <p:spPr>
          <a:xfrm>
            <a:off x="5151241" y="8955234"/>
            <a:ext cx="31115" cy="40005"/>
          </a:xfrm>
          <a:custGeom>
            <a:avLst/>
            <a:gdLst/>
            <a:ahLst/>
            <a:cxnLst/>
            <a:rect l="l" t="t" r="r" b="b"/>
            <a:pathLst>
              <a:path w="31114" h="40004">
                <a:moveTo>
                  <a:pt x="29438" y="0"/>
                </a:moveTo>
                <a:lnTo>
                  <a:pt x="13868" y="6324"/>
                </a:lnTo>
                <a:lnTo>
                  <a:pt x="13855" y="16243"/>
                </a:lnTo>
                <a:lnTo>
                  <a:pt x="25" y="22517"/>
                </a:lnTo>
                <a:lnTo>
                  <a:pt x="0" y="38569"/>
                </a:lnTo>
                <a:lnTo>
                  <a:pt x="1193" y="39992"/>
                </a:lnTo>
                <a:lnTo>
                  <a:pt x="15646" y="20904"/>
                </a:lnTo>
                <a:lnTo>
                  <a:pt x="30607" y="1447"/>
                </a:lnTo>
                <a:lnTo>
                  <a:pt x="29438" y="0"/>
                </a:lnTo>
                <a:close/>
              </a:path>
            </a:pathLst>
          </a:custGeom>
          <a:solidFill>
            <a:srgbClr val="47626F"/>
          </a:solidFill>
        </p:spPr>
        <p:txBody>
          <a:bodyPr wrap="square" lIns="0" tIns="0" rIns="0" bIns="0" rtlCol="0"/>
          <a:lstStyle/>
          <a:p/>
        </p:txBody>
      </p:sp>
      <p:sp>
        <p:nvSpPr>
          <p:cNvPr id="367" name="object 367"/>
          <p:cNvSpPr/>
          <p:nvPr/>
        </p:nvSpPr>
        <p:spPr>
          <a:xfrm>
            <a:off x="5152439" y="8956670"/>
            <a:ext cx="29845" cy="38735"/>
          </a:xfrm>
          <a:custGeom>
            <a:avLst/>
            <a:gdLst/>
            <a:ahLst/>
            <a:cxnLst/>
            <a:rect l="l" t="t" r="r" b="b"/>
            <a:pathLst>
              <a:path w="29845" h="38734">
                <a:moveTo>
                  <a:pt x="29413" y="0"/>
                </a:moveTo>
                <a:lnTo>
                  <a:pt x="13855" y="6311"/>
                </a:lnTo>
                <a:lnTo>
                  <a:pt x="13842" y="16256"/>
                </a:lnTo>
                <a:lnTo>
                  <a:pt x="38" y="22517"/>
                </a:lnTo>
                <a:lnTo>
                  <a:pt x="0" y="38557"/>
                </a:lnTo>
                <a:lnTo>
                  <a:pt x="15620" y="30746"/>
                </a:lnTo>
                <a:lnTo>
                  <a:pt x="15633" y="20916"/>
                </a:lnTo>
                <a:lnTo>
                  <a:pt x="29400" y="15278"/>
                </a:lnTo>
                <a:lnTo>
                  <a:pt x="29413" y="0"/>
                </a:lnTo>
                <a:close/>
              </a:path>
            </a:pathLst>
          </a:custGeom>
          <a:solidFill>
            <a:srgbClr val="7E9BAA"/>
          </a:solidFill>
        </p:spPr>
        <p:txBody>
          <a:bodyPr wrap="square" lIns="0" tIns="0" rIns="0" bIns="0" rtlCol="0"/>
          <a:lstStyle/>
          <a:p/>
        </p:txBody>
      </p:sp>
      <p:sp>
        <p:nvSpPr>
          <p:cNvPr id="368" name="object 368"/>
          <p:cNvSpPr/>
          <p:nvPr/>
        </p:nvSpPr>
        <p:spPr>
          <a:xfrm>
            <a:off x="5148238" y="8979730"/>
            <a:ext cx="4445" cy="15875"/>
          </a:xfrm>
          <a:custGeom>
            <a:avLst/>
            <a:gdLst/>
            <a:ahLst/>
            <a:cxnLst/>
            <a:rect l="l" t="t" r="r" b="b"/>
            <a:pathLst>
              <a:path w="4445" h="15875">
                <a:moveTo>
                  <a:pt x="25" y="0"/>
                </a:moveTo>
                <a:lnTo>
                  <a:pt x="0" y="11861"/>
                </a:lnTo>
                <a:lnTo>
                  <a:pt x="4191" y="15493"/>
                </a:lnTo>
                <a:lnTo>
                  <a:pt x="4229" y="3632"/>
                </a:lnTo>
                <a:lnTo>
                  <a:pt x="25" y="0"/>
                </a:lnTo>
                <a:close/>
              </a:path>
            </a:pathLst>
          </a:custGeom>
          <a:solidFill>
            <a:srgbClr val="47626F"/>
          </a:solidFill>
        </p:spPr>
        <p:txBody>
          <a:bodyPr wrap="square" lIns="0" tIns="0" rIns="0" bIns="0" rtlCol="0"/>
          <a:lstStyle/>
          <a:p/>
        </p:txBody>
      </p:sp>
      <p:sp>
        <p:nvSpPr>
          <p:cNvPr id="369" name="object 369"/>
          <p:cNvSpPr/>
          <p:nvPr/>
        </p:nvSpPr>
        <p:spPr>
          <a:xfrm>
            <a:off x="5148197" y="9013831"/>
            <a:ext cx="4445" cy="4445"/>
          </a:xfrm>
          <a:custGeom>
            <a:avLst/>
            <a:gdLst/>
            <a:ahLst/>
            <a:cxnLst/>
            <a:rect l="l" t="t" r="r" b="b"/>
            <a:pathLst>
              <a:path w="4445" h="4445">
                <a:moveTo>
                  <a:pt x="1181" y="0"/>
                </a:moveTo>
                <a:lnTo>
                  <a:pt x="0" y="647"/>
                </a:lnTo>
                <a:lnTo>
                  <a:pt x="4203" y="4267"/>
                </a:lnTo>
                <a:lnTo>
                  <a:pt x="4203" y="2171"/>
                </a:lnTo>
                <a:lnTo>
                  <a:pt x="1181" y="0"/>
                </a:lnTo>
                <a:close/>
              </a:path>
            </a:pathLst>
          </a:custGeom>
          <a:solidFill>
            <a:srgbClr val="365563"/>
          </a:solidFill>
        </p:spPr>
        <p:txBody>
          <a:bodyPr wrap="square" lIns="0" tIns="0" rIns="0" bIns="0" rtlCol="0"/>
          <a:lstStyle/>
          <a:p/>
        </p:txBody>
      </p:sp>
      <p:sp>
        <p:nvSpPr>
          <p:cNvPr id="370" name="object 370"/>
          <p:cNvSpPr/>
          <p:nvPr/>
        </p:nvSpPr>
        <p:spPr>
          <a:xfrm>
            <a:off x="5151166" y="8989794"/>
            <a:ext cx="31115" cy="40640"/>
          </a:xfrm>
          <a:custGeom>
            <a:avLst/>
            <a:gdLst/>
            <a:ahLst/>
            <a:cxnLst/>
            <a:rect l="l" t="t" r="r" b="b"/>
            <a:pathLst>
              <a:path w="31114" h="40640">
                <a:moveTo>
                  <a:pt x="29438" y="0"/>
                </a:moveTo>
                <a:lnTo>
                  <a:pt x="13881" y="6400"/>
                </a:lnTo>
                <a:lnTo>
                  <a:pt x="13881" y="16344"/>
                </a:lnTo>
                <a:lnTo>
                  <a:pt x="38" y="22669"/>
                </a:lnTo>
                <a:lnTo>
                  <a:pt x="0" y="38735"/>
                </a:lnTo>
                <a:lnTo>
                  <a:pt x="1206" y="40170"/>
                </a:lnTo>
                <a:lnTo>
                  <a:pt x="15646" y="21005"/>
                </a:lnTo>
                <a:lnTo>
                  <a:pt x="30632" y="1447"/>
                </a:lnTo>
                <a:lnTo>
                  <a:pt x="29438" y="0"/>
                </a:lnTo>
                <a:close/>
              </a:path>
            </a:pathLst>
          </a:custGeom>
          <a:solidFill>
            <a:srgbClr val="47626F"/>
          </a:solidFill>
        </p:spPr>
        <p:txBody>
          <a:bodyPr wrap="square" lIns="0" tIns="0" rIns="0" bIns="0" rtlCol="0"/>
          <a:lstStyle/>
          <a:p/>
        </p:txBody>
      </p:sp>
      <p:sp>
        <p:nvSpPr>
          <p:cNvPr id="371" name="object 371"/>
          <p:cNvSpPr/>
          <p:nvPr/>
        </p:nvSpPr>
        <p:spPr>
          <a:xfrm>
            <a:off x="5152377" y="8991244"/>
            <a:ext cx="29845" cy="38735"/>
          </a:xfrm>
          <a:custGeom>
            <a:avLst/>
            <a:gdLst/>
            <a:ahLst/>
            <a:cxnLst/>
            <a:rect l="l" t="t" r="r" b="b"/>
            <a:pathLst>
              <a:path w="29845" h="38734">
                <a:moveTo>
                  <a:pt x="29425" y="0"/>
                </a:moveTo>
                <a:lnTo>
                  <a:pt x="13868" y="6388"/>
                </a:lnTo>
                <a:lnTo>
                  <a:pt x="13855" y="16319"/>
                </a:lnTo>
                <a:lnTo>
                  <a:pt x="25" y="22669"/>
                </a:lnTo>
                <a:lnTo>
                  <a:pt x="0" y="38709"/>
                </a:lnTo>
                <a:lnTo>
                  <a:pt x="15621" y="30835"/>
                </a:lnTo>
                <a:lnTo>
                  <a:pt x="15633" y="20980"/>
                </a:lnTo>
                <a:lnTo>
                  <a:pt x="29400" y="15265"/>
                </a:lnTo>
                <a:lnTo>
                  <a:pt x="29425" y="0"/>
                </a:lnTo>
                <a:close/>
              </a:path>
            </a:pathLst>
          </a:custGeom>
          <a:solidFill>
            <a:srgbClr val="7E9BAA"/>
          </a:solidFill>
        </p:spPr>
        <p:txBody>
          <a:bodyPr wrap="square" lIns="0" tIns="0" rIns="0" bIns="0" rtlCol="0"/>
          <a:lstStyle/>
          <a:p/>
        </p:txBody>
      </p:sp>
      <p:sp>
        <p:nvSpPr>
          <p:cNvPr id="372" name="object 372"/>
          <p:cNvSpPr/>
          <p:nvPr/>
        </p:nvSpPr>
        <p:spPr>
          <a:xfrm>
            <a:off x="5148172" y="9014479"/>
            <a:ext cx="4445" cy="15875"/>
          </a:xfrm>
          <a:custGeom>
            <a:avLst/>
            <a:gdLst/>
            <a:ahLst/>
            <a:cxnLst/>
            <a:rect l="l" t="t" r="r" b="b"/>
            <a:pathLst>
              <a:path w="4445" h="15875">
                <a:moveTo>
                  <a:pt x="25" y="0"/>
                </a:moveTo>
                <a:lnTo>
                  <a:pt x="0" y="11849"/>
                </a:lnTo>
                <a:lnTo>
                  <a:pt x="4203" y="15481"/>
                </a:lnTo>
                <a:lnTo>
                  <a:pt x="4229" y="3619"/>
                </a:lnTo>
                <a:lnTo>
                  <a:pt x="25" y="0"/>
                </a:lnTo>
                <a:close/>
              </a:path>
            </a:pathLst>
          </a:custGeom>
          <a:solidFill>
            <a:srgbClr val="47626F"/>
          </a:solidFill>
        </p:spPr>
        <p:txBody>
          <a:bodyPr wrap="square" lIns="0" tIns="0" rIns="0" bIns="0" rtlCol="0"/>
          <a:lstStyle/>
          <a:p/>
        </p:txBody>
      </p:sp>
      <p:sp>
        <p:nvSpPr>
          <p:cNvPr id="373" name="object 373"/>
          <p:cNvSpPr/>
          <p:nvPr/>
        </p:nvSpPr>
        <p:spPr>
          <a:xfrm>
            <a:off x="5148097" y="9050766"/>
            <a:ext cx="4445" cy="4445"/>
          </a:xfrm>
          <a:custGeom>
            <a:avLst/>
            <a:gdLst/>
            <a:ahLst/>
            <a:cxnLst/>
            <a:rect l="l" t="t" r="r" b="b"/>
            <a:pathLst>
              <a:path w="4445" h="4445">
                <a:moveTo>
                  <a:pt x="1219" y="0"/>
                </a:moveTo>
                <a:lnTo>
                  <a:pt x="0" y="660"/>
                </a:lnTo>
                <a:lnTo>
                  <a:pt x="4229" y="4267"/>
                </a:lnTo>
                <a:lnTo>
                  <a:pt x="4229" y="2184"/>
                </a:lnTo>
                <a:lnTo>
                  <a:pt x="1219" y="0"/>
                </a:lnTo>
                <a:close/>
              </a:path>
            </a:pathLst>
          </a:custGeom>
          <a:solidFill>
            <a:srgbClr val="365563"/>
          </a:solidFill>
        </p:spPr>
        <p:txBody>
          <a:bodyPr wrap="square" lIns="0" tIns="0" rIns="0" bIns="0" rtlCol="0"/>
          <a:lstStyle/>
          <a:p/>
        </p:txBody>
      </p:sp>
      <p:sp>
        <p:nvSpPr>
          <p:cNvPr id="374" name="object 374"/>
          <p:cNvSpPr/>
          <p:nvPr/>
        </p:nvSpPr>
        <p:spPr>
          <a:xfrm>
            <a:off x="5151102" y="9026566"/>
            <a:ext cx="31115" cy="40640"/>
          </a:xfrm>
          <a:custGeom>
            <a:avLst/>
            <a:gdLst/>
            <a:ahLst/>
            <a:cxnLst/>
            <a:rect l="l" t="t" r="r" b="b"/>
            <a:pathLst>
              <a:path w="31114" h="40640">
                <a:moveTo>
                  <a:pt x="29438" y="0"/>
                </a:moveTo>
                <a:lnTo>
                  <a:pt x="13881" y="6502"/>
                </a:lnTo>
                <a:lnTo>
                  <a:pt x="13855" y="16446"/>
                </a:lnTo>
                <a:lnTo>
                  <a:pt x="25" y="22860"/>
                </a:lnTo>
                <a:lnTo>
                  <a:pt x="0" y="38912"/>
                </a:lnTo>
                <a:lnTo>
                  <a:pt x="1181" y="40360"/>
                </a:lnTo>
                <a:lnTo>
                  <a:pt x="15646" y="21082"/>
                </a:lnTo>
                <a:lnTo>
                  <a:pt x="30645" y="1435"/>
                </a:lnTo>
                <a:lnTo>
                  <a:pt x="29438" y="0"/>
                </a:lnTo>
                <a:close/>
              </a:path>
            </a:pathLst>
          </a:custGeom>
          <a:solidFill>
            <a:srgbClr val="47626F"/>
          </a:solidFill>
        </p:spPr>
        <p:txBody>
          <a:bodyPr wrap="square" lIns="0" tIns="0" rIns="0" bIns="0" rtlCol="0"/>
          <a:lstStyle/>
          <a:p/>
        </p:txBody>
      </p:sp>
      <p:sp>
        <p:nvSpPr>
          <p:cNvPr id="375" name="object 375"/>
          <p:cNvSpPr/>
          <p:nvPr/>
        </p:nvSpPr>
        <p:spPr>
          <a:xfrm>
            <a:off x="5152280" y="9027998"/>
            <a:ext cx="29845" cy="39370"/>
          </a:xfrm>
          <a:custGeom>
            <a:avLst/>
            <a:gdLst/>
            <a:ahLst/>
            <a:cxnLst/>
            <a:rect l="l" t="t" r="r" b="b"/>
            <a:pathLst>
              <a:path w="29845" h="39370">
                <a:moveTo>
                  <a:pt x="29463" y="0"/>
                </a:moveTo>
                <a:lnTo>
                  <a:pt x="13881" y="6502"/>
                </a:lnTo>
                <a:lnTo>
                  <a:pt x="13868" y="16446"/>
                </a:lnTo>
                <a:lnTo>
                  <a:pt x="50" y="22834"/>
                </a:lnTo>
                <a:lnTo>
                  <a:pt x="0" y="38925"/>
                </a:lnTo>
                <a:lnTo>
                  <a:pt x="15646" y="30962"/>
                </a:lnTo>
                <a:lnTo>
                  <a:pt x="15671" y="21056"/>
                </a:lnTo>
                <a:lnTo>
                  <a:pt x="29451" y="15303"/>
                </a:lnTo>
                <a:lnTo>
                  <a:pt x="29463" y="0"/>
                </a:lnTo>
                <a:close/>
              </a:path>
            </a:pathLst>
          </a:custGeom>
          <a:solidFill>
            <a:srgbClr val="7E9BAA"/>
          </a:solidFill>
        </p:spPr>
        <p:txBody>
          <a:bodyPr wrap="square" lIns="0" tIns="0" rIns="0" bIns="0" rtlCol="0"/>
          <a:lstStyle/>
          <a:p/>
        </p:txBody>
      </p:sp>
      <p:sp>
        <p:nvSpPr>
          <p:cNvPr id="376" name="object 376"/>
          <p:cNvSpPr/>
          <p:nvPr/>
        </p:nvSpPr>
        <p:spPr>
          <a:xfrm>
            <a:off x="5148097" y="9051423"/>
            <a:ext cx="4445" cy="15875"/>
          </a:xfrm>
          <a:custGeom>
            <a:avLst/>
            <a:gdLst/>
            <a:ahLst/>
            <a:cxnLst/>
            <a:rect l="l" t="t" r="r" b="b"/>
            <a:pathLst>
              <a:path w="4445" h="15875">
                <a:moveTo>
                  <a:pt x="0" y="0"/>
                </a:moveTo>
                <a:lnTo>
                  <a:pt x="0" y="11899"/>
                </a:lnTo>
                <a:lnTo>
                  <a:pt x="4191" y="15506"/>
                </a:lnTo>
                <a:lnTo>
                  <a:pt x="4229" y="3606"/>
                </a:lnTo>
                <a:lnTo>
                  <a:pt x="0" y="0"/>
                </a:lnTo>
                <a:close/>
              </a:path>
            </a:pathLst>
          </a:custGeom>
          <a:solidFill>
            <a:srgbClr val="47626F"/>
          </a:solidFill>
        </p:spPr>
        <p:txBody>
          <a:bodyPr wrap="square" lIns="0" tIns="0" rIns="0" bIns="0" rtlCol="0"/>
          <a:lstStyle/>
          <a:p/>
        </p:txBody>
      </p:sp>
      <p:sp>
        <p:nvSpPr>
          <p:cNvPr id="377" name="object 377"/>
          <p:cNvSpPr/>
          <p:nvPr/>
        </p:nvSpPr>
        <p:spPr>
          <a:xfrm>
            <a:off x="5120678" y="9006294"/>
            <a:ext cx="7785" cy="24853"/>
          </a:xfrm>
          <a:prstGeom prst="rect">
            <a:avLst/>
          </a:prstGeom>
          <a:blipFill>
            <a:blip r:embed="rId209" cstate="print"/>
            <a:stretch>
              <a:fillRect/>
            </a:stretch>
          </a:blipFill>
        </p:spPr>
        <p:txBody>
          <a:bodyPr wrap="square" lIns="0" tIns="0" rIns="0" bIns="0" rtlCol="0"/>
          <a:lstStyle/>
          <a:p/>
        </p:txBody>
      </p:sp>
      <p:sp>
        <p:nvSpPr>
          <p:cNvPr id="378" name="object 378"/>
          <p:cNvSpPr/>
          <p:nvPr/>
        </p:nvSpPr>
        <p:spPr>
          <a:xfrm>
            <a:off x="5112918" y="9001824"/>
            <a:ext cx="6883" cy="24053"/>
          </a:xfrm>
          <a:prstGeom prst="rect">
            <a:avLst/>
          </a:prstGeom>
          <a:blipFill>
            <a:blip r:embed="rId210" cstate="print"/>
            <a:stretch>
              <a:fillRect/>
            </a:stretch>
          </a:blipFill>
        </p:spPr>
        <p:txBody>
          <a:bodyPr wrap="square" lIns="0" tIns="0" rIns="0" bIns="0" rtlCol="0"/>
          <a:lstStyle/>
          <a:p/>
        </p:txBody>
      </p:sp>
      <p:sp>
        <p:nvSpPr>
          <p:cNvPr id="379" name="object 379"/>
          <p:cNvSpPr/>
          <p:nvPr/>
        </p:nvSpPr>
        <p:spPr>
          <a:xfrm>
            <a:off x="5112342" y="9000738"/>
            <a:ext cx="17145" cy="31750"/>
          </a:xfrm>
          <a:custGeom>
            <a:avLst/>
            <a:gdLst/>
            <a:ahLst/>
            <a:cxnLst/>
            <a:rect l="l" t="t" r="r" b="b"/>
            <a:pathLst>
              <a:path w="17145" h="31750">
                <a:moveTo>
                  <a:pt x="63" y="0"/>
                </a:moveTo>
                <a:lnTo>
                  <a:pt x="0" y="21374"/>
                </a:lnTo>
                <a:lnTo>
                  <a:pt x="16611" y="31483"/>
                </a:lnTo>
                <a:lnTo>
                  <a:pt x="16614" y="30416"/>
                </a:lnTo>
                <a:lnTo>
                  <a:pt x="16052" y="30416"/>
                </a:lnTo>
                <a:lnTo>
                  <a:pt x="584" y="20980"/>
                </a:lnTo>
                <a:lnTo>
                  <a:pt x="634" y="1079"/>
                </a:lnTo>
                <a:lnTo>
                  <a:pt x="1924" y="1079"/>
                </a:lnTo>
                <a:lnTo>
                  <a:pt x="63" y="0"/>
                </a:lnTo>
                <a:close/>
              </a:path>
              <a:path w="17145" h="31750">
                <a:moveTo>
                  <a:pt x="1924" y="1079"/>
                </a:moveTo>
                <a:lnTo>
                  <a:pt x="634" y="1079"/>
                </a:lnTo>
                <a:lnTo>
                  <a:pt x="16116" y="10058"/>
                </a:lnTo>
                <a:lnTo>
                  <a:pt x="16052" y="30416"/>
                </a:lnTo>
                <a:lnTo>
                  <a:pt x="16614" y="30416"/>
                </a:lnTo>
                <a:lnTo>
                  <a:pt x="16662" y="9626"/>
                </a:lnTo>
                <a:lnTo>
                  <a:pt x="1924" y="1079"/>
                </a:lnTo>
                <a:close/>
              </a:path>
              <a:path w="17145" h="31750">
                <a:moveTo>
                  <a:pt x="7454" y="5054"/>
                </a:moveTo>
                <a:lnTo>
                  <a:pt x="7412" y="25145"/>
                </a:lnTo>
                <a:lnTo>
                  <a:pt x="8331" y="25692"/>
                </a:lnTo>
                <a:lnTo>
                  <a:pt x="8260" y="5501"/>
                </a:lnTo>
                <a:lnTo>
                  <a:pt x="7454" y="5054"/>
                </a:lnTo>
                <a:close/>
              </a:path>
            </a:pathLst>
          </a:custGeom>
          <a:solidFill>
            <a:srgbClr val="567483"/>
          </a:solidFill>
        </p:spPr>
        <p:txBody>
          <a:bodyPr wrap="square" lIns="0" tIns="0" rIns="0" bIns="0" rtlCol="0"/>
          <a:lstStyle/>
          <a:p/>
        </p:txBody>
      </p:sp>
      <p:sp>
        <p:nvSpPr>
          <p:cNvPr id="380" name="object 380"/>
          <p:cNvSpPr/>
          <p:nvPr/>
        </p:nvSpPr>
        <p:spPr>
          <a:xfrm>
            <a:off x="5094096" y="8989580"/>
            <a:ext cx="7835" cy="24917"/>
          </a:xfrm>
          <a:prstGeom prst="rect">
            <a:avLst/>
          </a:prstGeom>
          <a:blipFill>
            <a:blip r:embed="rId211" cstate="print"/>
            <a:stretch>
              <a:fillRect/>
            </a:stretch>
          </a:blipFill>
        </p:spPr>
        <p:txBody>
          <a:bodyPr wrap="square" lIns="0" tIns="0" rIns="0" bIns="0" rtlCol="0"/>
          <a:lstStyle/>
          <a:p/>
        </p:txBody>
      </p:sp>
      <p:sp>
        <p:nvSpPr>
          <p:cNvPr id="381" name="object 381"/>
          <p:cNvSpPr/>
          <p:nvPr/>
        </p:nvSpPr>
        <p:spPr>
          <a:xfrm>
            <a:off x="5086286" y="8985034"/>
            <a:ext cx="6921" cy="24168"/>
          </a:xfrm>
          <a:prstGeom prst="rect">
            <a:avLst/>
          </a:prstGeom>
          <a:blipFill>
            <a:blip r:embed="rId212" cstate="print"/>
            <a:stretch>
              <a:fillRect/>
            </a:stretch>
          </a:blipFill>
        </p:spPr>
        <p:txBody>
          <a:bodyPr wrap="square" lIns="0" tIns="0" rIns="0" bIns="0" rtlCol="0"/>
          <a:lstStyle/>
          <a:p/>
        </p:txBody>
      </p:sp>
      <p:sp>
        <p:nvSpPr>
          <p:cNvPr id="382" name="object 382"/>
          <p:cNvSpPr/>
          <p:nvPr/>
        </p:nvSpPr>
        <p:spPr>
          <a:xfrm>
            <a:off x="5085713" y="8983956"/>
            <a:ext cx="17145" cy="31750"/>
          </a:xfrm>
          <a:custGeom>
            <a:avLst/>
            <a:gdLst/>
            <a:ahLst/>
            <a:cxnLst/>
            <a:rect l="l" t="t" r="r" b="b"/>
            <a:pathLst>
              <a:path w="17145" h="31750">
                <a:moveTo>
                  <a:pt x="50" y="0"/>
                </a:moveTo>
                <a:lnTo>
                  <a:pt x="0" y="21450"/>
                </a:lnTo>
                <a:lnTo>
                  <a:pt x="16738" y="31635"/>
                </a:lnTo>
                <a:lnTo>
                  <a:pt x="16741" y="30543"/>
                </a:lnTo>
                <a:lnTo>
                  <a:pt x="16167" y="30543"/>
                </a:lnTo>
                <a:lnTo>
                  <a:pt x="7442" y="25247"/>
                </a:lnTo>
                <a:lnTo>
                  <a:pt x="584" y="21056"/>
                </a:lnTo>
                <a:lnTo>
                  <a:pt x="647" y="1066"/>
                </a:lnTo>
                <a:lnTo>
                  <a:pt x="1893" y="1066"/>
                </a:lnTo>
                <a:lnTo>
                  <a:pt x="50" y="0"/>
                </a:lnTo>
                <a:close/>
              </a:path>
              <a:path w="17145" h="31750">
                <a:moveTo>
                  <a:pt x="1893" y="1066"/>
                </a:moveTo>
                <a:lnTo>
                  <a:pt x="647" y="1066"/>
                </a:lnTo>
                <a:lnTo>
                  <a:pt x="16217" y="10134"/>
                </a:lnTo>
                <a:lnTo>
                  <a:pt x="16167" y="30543"/>
                </a:lnTo>
                <a:lnTo>
                  <a:pt x="16741" y="30543"/>
                </a:lnTo>
                <a:lnTo>
                  <a:pt x="16789" y="9690"/>
                </a:lnTo>
                <a:lnTo>
                  <a:pt x="1893" y="1066"/>
                </a:lnTo>
                <a:close/>
              </a:path>
              <a:path w="17145" h="31750">
                <a:moveTo>
                  <a:pt x="7442" y="25231"/>
                </a:moveTo>
                <a:lnTo>
                  <a:pt x="8382" y="25806"/>
                </a:lnTo>
                <a:lnTo>
                  <a:pt x="7442" y="25231"/>
                </a:lnTo>
                <a:close/>
              </a:path>
              <a:path w="17145" h="31750">
                <a:moveTo>
                  <a:pt x="7493" y="5067"/>
                </a:moveTo>
                <a:lnTo>
                  <a:pt x="7468" y="25247"/>
                </a:lnTo>
                <a:lnTo>
                  <a:pt x="8382" y="25803"/>
                </a:lnTo>
                <a:lnTo>
                  <a:pt x="8445" y="5613"/>
                </a:lnTo>
                <a:lnTo>
                  <a:pt x="7493" y="5067"/>
                </a:lnTo>
                <a:close/>
              </a:path>
            </a:pathLst>
          </a:custGeom>
          <a:solidFill>
            <a:srgbClr val="567483"/>
          </a:solidFill>
        </p:spPr>
        <p:txBody>
          <a:bodyPr wrap="square" lIns="0" tIns="0" rIns="0" bIns="0" rtlCol="0"/>
          <a:lstStyle/>
          <a:p/>
        </p:txBody>
      </p:sp>
      <p:sp>
        <p:nvSpPr>
          <p:cNvPr id="383" name="object 383"/>
          <p:cNvSpPr/>
          <p:nvPr/>
        </p:nvSpPr>
        <p:spPr>
          <a:xfrm>
            <a:off x="5120589" y="9038552"/>
            <a:ext cx="7759" cy="24828"/>
          </a:xfrm>
          <a:prstGeom prst="rect">
            <a:avLst/>
          </a:prstGeom>
          <a:blipFill>
            <a:blip r:embed="rId213" cstate="print"/>
            <a:stretch>
              <a:fillRect/>
            </a:stretch>
          </a:blipFill>
        </p:spPr>
        <p:txBody>
          <a:bodyPr wrap="square" lIns="0" tIns="0" rIns="0" bIns="0" rtlCol="0"/>
          <a:lstStyle/>
          <a:p/>
        </p:txBody>
      </p:sp>
      <p:sp>
        <p:nvSpPr>
          <p:cNvPr id="384" name="object 384"/>
          <p:cNvSpPr/>
          <p:nvPr/>
        </p:nvSpPr>
        <p:spPr>
          <a:xfrm>
            <a:off x="5112829" y="9034094"/>
            <a:ext cx="6883" cy="24053"/>
          </a:xfrm>
          <a:prstGeom prst="rect">
            <a:avLst/>
          </a:prstGeom>
          <a:blipFill>
            <a:blip r:embed="rId214" cstate="print"/>
            <a:stretch>
              <a:fillRect/>
            </a:stretch>
          </a:blipFill>
        </p:spPr>
        <p:txBody>
          <a:bodyPr wrap="square" lIns="0" tIns="0" rIns="0" bIns="0" rtlCol="0"/>
          <a:lstStyle/>
          <a:p/>
        </p:txBody>
      </p:sp>
      <p:sp>
        <p:nvSpPr>
          <p:cNvPr id="385" name="object 385"/>
          <p:cNvSpPr/>
          <p:nvPr/>
        </p:nvSpPr>
        <p:spPr>
          <a:xfrm>
            <a:off x="5112264" y="9033011"/>
            <a:ext cx="17145" cy="31750"/>
          </a:xfrm>
          <a:custGeom>
            <a:avLst/>
            <a:gdLst/>
            <a:ahLst/>
            <a:cxnLst/>
            <a:rect l="l" t="t" r="r" b="b"/>
            <a:pathLst>
              <a:path w="17145" h="31750">
                <a:moveTo>
                  <a:pt x="50" y="0"/>
                </a:moveTo>
                <a:lnTo>
                  <a:pt x="0" y="21386"/>
                </a:lnTo>
                <a:lnTo>
                  <a:pt x="16637" y="31457"/>
                </a:lnTo>
                <a:lnTo>
                  <a:pt x="16638" y="30365"/>
                </a:lnTo>
                <a:lnTo>
                  <a:pt x="16052" y="30365"/>
                </a:lnTo>
                <a:lnTo>
                  <a:pt x="571" y="20993"/>
                </a:lnTo>
                <a:lnTo>
                  <a:pt x="635" y="1092"/>
                </a:lnTo>
                <a:lnTo>
                  <a:pt x="1946" y="1092"/>
                </a:lnTo>
                <a:lnTo>
                  <a:pt x="50" y="0"/>
                </a:lnTo>
                <a:close/>
              </a:path>
              <a:path w="17145" h="31750">
                <a:moveTo>
                  <a:pt x="8737" y="5003"/>
                </a:moveTo>
                <a:lnTo>
                  <a:pt x="7454" y="5003"/>
                </a:lnTo>
                <a:lnTo>
                  <a:pt x="16090" y="9982"/>
                </a:lnTo>
                <a:lnTo>
                  <a:pt x="16052" y="30365"/>
                </a:lnTo>
                <a:lnTo>
                  <a:pt x="16638" y="30365"/>
                </a:lnTo>
                <a:lnTo>
                  <a:pt x="16675" y="9575"/>
                </a:lnTo>
                <a:lnTo>
                  <a:pt x="8737" y="5003"/>
                </a:lnTo>
                <a:close/>
              </a:path>
              <a:path w="17145" h="31750">
                <a:moveTo>
                  <a:pt x="7454" y="5014"/>
                </a:moveTo>
                <a:lnTo>
                  <a:pt x="7410" y="25133"/>
                </a:lnTo>
                <a:lnTo>
                  <a:pt x="8331" y="25690"/>
                </a:lnTo>
                <a:lnTo>
                  <a:pt x="8369" y="5549"/>
                </a:lnTo>
                <a:lnTo>
                  <a:pt x="7454" y="5014"/>
                </a:lnTo>
                <a:close/>
              </a:path>
              <a:path w="17145" h="31750">
                <a:moveTo>
                  <a:pt x="1946" y="1092"/>
                </a:moveTo>
                <a:lnTo>
                  <a:pt x="635" y="1092"/>
                </a:lnTo>
                <a:lnTo>
                  <a:pt x="7454" y="5014"/>
                </a:lnTo>
                <a:lnTo>
                  <a:pt x="8737" y="5003"/>
                </a:lnTo>
                <a:lnTo>
                  <a:pt x="1946" y="1092"/>
                </a:lnTo>
                <a:close/>
              </a:path>
            </a:pathLst>
          </a:custGeom>
          <a:solidFill>
            <a:srgbClr val="567483"/>
          </a:solidFill>
        </p:spPr>
        <p:txBody>
          <a:bodyPr wrap="square" lIns="0" tIns="0" rIns="0" bIns="0" rtlCol="0"/>
          <a:lstStyle/>
          <a:p/>
        </p:txBody>
      </p:sp>
      <p:sp>
        <p:nvSpPr>
          <p:cNvPr id="386" name="object 386"/>
          <p:cNvSpPr/>
          <p:nvPr/>
        </p:nvSpPr>
        <p:spPr>
          <a:xfrm>
            <a:off x="5093995" y="9021915"/>
            <a:ext cx="7835" cy="24930"/>
          </a:xfrm>
          <a:prstGeom prst="rect">
            <a:avLst/>
          </a:prstGeom>
          <a:blipFill>
            <a:blip r:embed="rId215" cstate="print"/>
            <a:stretch>
              <a:fillRect/>
            </a:stretch>
          </a:blipFill>
        </p:spPr>
        <p:txBody>
          <a:bodyPr wrap="square" lIns="0" tIns="0" rIns="0" bIns="0" rtlCol="0"/>
          <a:lstStyle/>
          <a:p/>
        </p:txBody>
      </p:sp>
      <p:sp>
        <p:nvSpPr>
          <p:cNvPr id="387" name="object 387"/>
          <p:cNvSpPr/>
          <p:nvPr/>
        </p:nvSpPr>
        <p:spPr>
          <a:xfrm>
            <a:off x="5086210" y="9017431"/>
            <a:ext cx="6934" cy="24130"/>
          </a:xfrm>
          <a:prstGeom prst="rect">
            <a:avLst/>
          </a:prstGeom>
          <a:blipFill>
            <a:blip r:embed="rId216" cstate="print"/>
            <a:stretch>
              <a:fillRect/>
            </a:stretch>
          </a:blipFill>
        </p:spPr>
        <p:txBody>
          <a:bodyPr wrap="square" lIns="0" tIns="0" rIns="0" bIns="0" rtlCol="0"/>
          <a:lstStyle/>
          <a:p/>
        </p:txBody>
      </p:sp>
      <p:graphicFrame>
        <p:nvGraphicFramePr>
          <p:cNvPr id="4" name="object 4"/>
          <p:cNvGraphicFramePr>
            <a:graphicFrameLocks noGrp="1"/>
          </p:cNvGraphicFramePr>
          <p:nvPr/>
        </p:nvGraphicFramePr>
        <p:xfrm>
          <a:off x="1791004" y="899998"/>
          <a:ext cx="4996815" cy="3406140"/>
        </p:xfrm>
        <a:graphic>
          <a:graphicData uri="http://schemas.openxmlformats.org/drawingml/2006/table">
            <a:tbl>
              <a:tblPr firstRow="1" bandRow="1">
                <a:tableStyleId>{2D5ABB26-0587-4C30-8999-92F81FD0307C}</a:tableStyleId>
              </a:tblPr>
              <a:tblGrid>
                <a:gridCol w="875303"/>
                <a:gridCol w="1222838"/>
                <a:gridCol w="2041059"/>
                <a:gridCol w="776321"/>
              </a:tblGrid>
              <a:tr h="424624">
                <a:tc>
                  <a:txBody>
                    <a:bodyPr/>
                    <a:lstStyle/>
                    <a:p>
                      <a:pPr marL="208915">
                        <a:lnSpc>
                          <a:spcPct val="100000"/>
                        </a:lnSpc>
                      </a:pPr>
                      <a:r>
                        <a:rPr dirty="0" sz="900">
                          <a:solidFill>
                            <a:srgbClr val="FFFFFF"/>
                          </a:solidFill>
                          <a:latin typeface="黑体"/>
                          <a:cs typeface="黑体"/>
                        </a:rPr>
                        <a:t>产品型号</a:t>
                      </a:r>
                      <a:endParaRPr sz="900">
                        <a:latin typeface="黑体"/>
                        <a:cs typeface="黑体"/>
                      </a:endParaRPr>
                    </a:p>
                  </a:txBody>
                  <a:tcPr marL="0" marR="0" marB="0" marT="0">
                    <a:solidFill>
                      <a:srgbClr val="ED1941"/>
                    </a:solidFill>
                  </a:tcPr>
                </a:tc>
                <a:tc gridSpan="2">
                  <a:txBody>
                    <a:bodyPr/>
                    <a:lstStyle/>
                    <a:p>
                      <a:pPr marL="92710" marR="84455" indent="-19685">
                        <a:lnSpc>
                          <a:spcPct val="100000"/>
                        </a:lnSpc>
                        <a:tabLst>
                          <a:tab pos="881380" algn="l"/>
                          <a:tab pos="900430" algn="l"/>
                          <a:tab pos="1677035" algn="l"/>
                          <a:tab pos="2497455" algn="l"/>
                        </a:tabLst>
                      </a:pP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sz="900">
                          <a:solidFill>
                            <a:srgbClr val="FFFFFF"/>
                          </a:solidFill>
                          <a:latin typeface="Arial"/>
                          <a:cs typeface="Arial"/>
                        </a:rPr>
                        <a:t> </a:t>
                      </a:r>
                      <a:r>
                        <a:rPr dirty="0" sz="900" spc="-5">
                          <a:solidFill>
                            <a:srgbClr val="FFFFFF"/>
                          </a:solidFill>
                          <a:latin typeface="Arial"/>
                          <a:cs typeface="Arial"/>
                        </a:rPr>
                        <a:t>RG-S5750C</a:t>
                      </a:r>
                      <a:r>
                        <a:rPr dirty="0" sz="900">
                          <a:solidFill>
                            <a:srgbClr val="FFFFFF"/>
                          </a:solidFill>
                          <a:latin typeface="Arial"/>
                          <a:cs typeface="Arial"/>
                        </a:rPr>
                        <a:t>-</a:t>
                      </a:r>
                      <a:r>
                        <a:rPr dirty="0" sz="900">
                          <a:solidFill>
                            <a:srgbClr val="FFFFFF"/>
                          </a:solidFill>
                          <a:latin typeface="Arial"/>
                          <a:cs typeface="Arial"/>
                        </a:rPr>
                        <a:t>	</a:t>
                      </a:r>
                      <a:r>
                        <a:rPr dirty="0" sz="900" spc="-5">
                          <a:solidFill>
                            <a:srgbClr val="FFFFFF"/>
                          </a:solidFill>
                          <a:latin typeface="Arial"/>
                          <a:cs typeface="Arial"/>
                        </a:rPr>
                        <a:t>RG-S5750C-</a:t>
                      </a:r>
                      <a:r>
                        <a:rPr dirty="0" sz="900" spc="-5">
                          <a:solidFill>
                            <a:srgbClr val="FFFFFF"/>
                          </a:solidFill>
                          <a:latin typeface="Arial"/>
                          <a:cs typeface="Arial"/>
                        </a:rPr>
                        <a:t> 28GT4XS-</a:t>
                      </a:r>
                      <a:r>
                        <a:rPr dirty="0" sz="900">
                          <a:solidFill>
                            <a:srgbClr val="FFFFFF"/>
                          </a:solidFill>
                          <a:latin typeface="Arial"/>
                          <a:cs typeface="Arial"/>
                        </a:rPr>
                        <a:t>H</a:t>
                      </a:r>
                      <a:r>
                        <a:rPr dirty="0" sz="900">
                          <a:solidFill>
                            <a:srgbClr val="FFFFFF"/>
                          </a:solidFill>
                          <a:latin typeface="Arial"/>
                          <a:cs typeface="Arial"/>
                        </a:rPr>
                        <a:t>		</a:t>
                      </a:r>
                      <a:r>
                        <a:rPr dirty="0" sz="900" spc="-5">
                          <a:solidFill>
                            <a:srgbClr val="FFFFFF"/>
                          </a:solidFill>
                          <a:latin typeface="Arial"/>
                          <a:cs typeface="Arial"/>
                        </a:rPr>
                        <a:t>48GT4XS-</a:t>
                      </a:r>
                      <a:r>
                        <a:rPr dirty="0" sz="900">
                          <a:solidFill>
                            <a:srgbClr val="FFFFFF"/>
                          </a:solidFill>
                          <a:latin typeface="Arial"/>
                          <a:cs typeface="Arial"/>
                        </a:rPr>
                        <a:t>H	</a:t>
                      </a:r>
                      <a:r>
                        <a:rPr dirty="0" sz="900" spc="-5">
                          <a:solidFill>
                            <a:srgbClr val="FFFFFF"/>
                          </a:solidFill>
                          <a:latin typeface="Arial"/>
                          <a:cs typeface="Arial"/>
                        </a:rPr>
                        <a:t>28SFP4XS-</a:t>
                      </a:r>
                      <a:r>
                        <a:rPr dirty="0" sz="900">
                          <a:solidFill>
                            <a:srgbClr val="FFFFFF"/>
                          </a:solidFill>
                          <a:latin typeface="Arial"/>
                          <a:cs typeface="Arial"/>
                        </a:rPr>
                        <a:t>H   </a:t>
                      </a:r>
                      <a:r>
                        <a:rPr dirty="0" sz="900" spc="-40">
                          <a:solidFill>
                            <a:srgbClr val="FFFFFF"/>
                          </a:solidFill>
                          <a:latin typeface="Arial"/>
                          <a:cs typeface="Arial"/>
                        </a:rPr>
                        <a:t> </a:t>
                      </a:r>
                      <a:r>
                        <a:rPr dirty="0" sz="900" spc="-5">
                          <a:solidFill>
                            <a:srgbClr val="FFFFFF"/>
                          </a:solidFill>
                          <a:latin typeface="Arial"/>
                          <a:cs typeface="Arial"/>
                        </a:rPr>
                        <a:t>48SFP4XS-H</a:t>
                      </a:r>
                      <a:endParaRPr sz="900">
                        <a:latin typeface="Arial"/>
                        <a:cs typeface="Arial"/>
                      </a:endParaRPr>
                    </a:p>
                  </a:txBody>
                  <a:tcPr marL="0" marR="0" marB="0" marT="0">
                    <a:solidFill>
                      <a:srgbClr val="ED1941"/>
                    </a:solidFill>
                  </a:tcPr>
                </a:tc>
                <a:tc hMerge="1">
                  <a:txBody>
                    <a:bodyPr/>
                    <a:lstStyle/>
                    <a:p>
                      <a:pPr/>
                    </a:p>
                  </a:txBody>
                  <a:tcPr marL="0" marR="0" marB="0" marT="0"/>
                </a:tc>
                <a:tc>
                  <a:txBody>
                    <a:bodyPr/>
                    <a:lstStyle/>
                    <a:p>
                      <a:pPr algn="ctr" marL="92075" marR="118110">
                        <a:lnSpc>
                          <a:spcPct val="100000"/>
                        </a:lnSpc>
                      </a:pPr>
                      <a:r>
                        <a:rPr dirty="0" sz="900" spc="-20">
                          <a:solidFill>
                            <a:srgbClr val="FFFFFF"/>
                          </a:solidFill>
                          <a:latin typeface="Arial"/>
                          <a:cs typeface="Arial"/>
                        </a:rPr>
                        <a:t>RG-S5750- 48GT4XS- HP-H</a:t>
                      </a:r>
                      <a:endParaRPr sz="900">
                        <a:latin typeface="Arial"/>
                        <a:cs typeface="Arial"/>
                      </a:endParaRPr>
                    </a:p>
                  </a:txBody>
                  <a:tcPr marL="0" marR="0" marB="0" marT="0">
                    <a:solidFill>
                      <a:srgbClr val="ED1941"/>
                    </a:solidFill>
                  </a:tcPr>
                </a:tc>
              </a:tr>
              <a:tr h="215097">
                <a:tc gridSpan="4">
                  <a:txBody>
                    <a:bodyPr/>
                    <a:lstStyle/>
                    <a:p>
                      <a:pPr algn="ctr">
                        <a:lnSpc>
                          <a:spcPct val="100000"/>
                        </a:lnSpc>
                      </a:pPr>
                      <a:r>
                        <a:rPr dirty="0" sz="900">
                          <a:solidFill>
                            <a:srgbClr val="FFFFFF"/>
                          </a:solidFill>
                          <a:latin typeface="黑体"/>
                          <a:cs typeface="黑体"/>
                        </a:rPr>
                        <a:t>物理特性</a:t>
                      </a:r>
                      <a:endParaRPr sz="900">
                        <a:latin typeface="黑体"/>
                        <a:cs typeface="黑体"/>
                      </a:endParaRPr>
                    </a:p>
                  </a:txBody>
                  <a:tcPr marL="0" marR="0" marB="0" marT="0">
                    <a:lnB w="5397">
                      <a:solidFill>
                        <a:srgbClr val="D1D3D4"/>
                      </a:solidFill>
                      <a:prstDash val="solid"/>
                    </a:lnB>
                    <a:solidFill>
                      <a:srgbClr val="ED1941"/>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176611">
                <a:tc rowSpan="9">
                  <a:txBody>
                    <a:bodyPr/>
                    <a:lstStyle/>
                    <a:p>
                      <a:pPr algn="ctr" marL="2540">
                        <a:lnSpc>
                          <a:spcPct val="100000"/>
                        </a:lnSpc>
                      </a:pPr>
                      <a:r>
                        <a:rPr dirty="0" sz="900">
                          <a:solidFill>
                            <a:srgbClr val="58595B"/>
                          </a:solidFill>
                          <a:latin typeface="黑体"/>
                          <a:cs typeface="黑体"/>
                        </a:rPr>
                        <a:t>电源</a:t>
                      </a:r>
                      <a:endParaRPr sz="900">
                        <a:latin typeface="黑体"/>
                        <a:cs typeface="黑体"/>
                      </a:endParaR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a:lnSpc>
                          <a:spcPct val="100000"/>
                        </a:lnSpc>
                      </a:pPr>
                      <a:r>
                        <a:rPr dirty="0" sz="900">
                          <a:solidFill>
                            <a:srgbClr val="58595B"/>
                          </a:solidFill>
                          <a:latin typeface="黑体"/>
                          <a:cs typeface="黑体"/>
                        </a:rPr>
                        <a:t>交流（</a:t>
                      </a:r>
                      <a:r>
                        <a:rPr dirty="0" sz="900">
                          <a:solidFill>
                            <a:srgbClr val="58595B"/>
                          </a:solidFill>
                          <a:latin typeface="Arial"/>
                          <a:cs typeface="Arial"/>
                        </a:rPr>
                        <a:t>A</a:t>
                      </a:r>
                      <a:r>
                        <a:rPr dirty="0" sz="900" spc="-5">
                          <a:solidFill>
                            <a:srgbClr val="58595B"/>
                          </a:solidFill>
                          <a:latin typeface="Arial"/>
                          <a:cs typeface="Arial"/>
                        </a:rPr>
                        <a:t>C</a:t>
                      </a:r>
                      <a:r>
                        <a:rPr dirty="0" sz="900">
                          <a:solidFill>
                            <a:srgbClr val="58595B"/>
                          </a:solidFill>
                          <a:latin typeface="黑体"/>
                          <a:cs typeface="黑体"/>
                        </a:rPr>
                        <a:t>）输入：</a:t>
                      </a:r>
                      <a:endParaRPr sz="900">
                        <a:latin typeface="黑体"/>
                        <a:cs typeface="黑体"/>
                      </a:endParaRPr>
                    </a:p>
                  </a:txBody>
                  <a:tcPr marL="0" marR="0" marB="0" marT="0">
                    <a:lnL w="5397">
                      <a:solidFill>
                        <a:srgbClr val="D1D3D4"/>
                      </a:solidFill>
                      <a:prstDash val="solid"/>
                    </a:lnL>
                    <a:lnT w="5397">
                      <a:solidFill>
                        <a:srgbClr val="D1D3D4"/>
                      </a:solidFill>
                      <a:prstDash val="solid"/>
                    </a:lnT>
                  </a:tcPr>
                </a:tc>
                <a:tc hMerge="1">
                  <a:txBody>
                    <a:bodyPr/>
                    <a:lstStyle/>
                    <a:p>
                      <a:pPr/>
                    </a:p>
                  </a:txBody>
                  <a:tcPr marL="0" marR="0" marB="0" marT="0"/>
                </a:tc>
                <a:tc hMerge="1">
                  <a:txBody>
                    <a:bodyPr/>
                    <a:lstStyle/>
                    <a:p>
                      <a:pPr/>
                    </a:p>
                  </a:txBody>
                  <a:tcPr marL="0" marR="0" marB="0" marT="0"/>
                </a:tc>
              </a:tr>
              <a:tr h="177850">
                <a:tc vMerge="1">
                  <a:txBody>
                    <a:bodyPr/>
                    <a:lstStyle/>
                    <a:p>
                      <a:p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a:lnSpc>
                          <a:spcPct val="100000"/>
                        </a:lnSpc>
                      </a:pPr>
                      <a:r>
                        <a:rPr dirty="0" sz="900">
                          <a:solidFill>
                            <a:srgbClr val="58595B"/>
                          </a:solidFill>
                          <a:latin typeface="黑体"/>
                          <a:cs typeface="黑体"/>
                        </a:rPr>
                        <a:t>额定电压范围：</a:t>
                      </a:r>
                      <a:r>
                        <a:rPr dirty="0" sz="900" spc="-5">
                          <a:solidFill>
                            <a:srgbClr val="58595B"/>
                          </a:solidFill>
                          <a:latin typeface="Arial"/>
                          <a:cs typeface="Arial"/>
                        </a:rPr>
                        <a:t>100</a:t>
                      </a:r>
                      <a:r>
                        <a:rPr dirty="0" sz="900" spc="-50">
                          <a:solidFill>
                            <a:srgbClr val="58595B"/>
                          </a:solidFill>
                          <a:latin typeface="Arial"/>
                          <a:cs typeface="Arial"/>
                        </a:rPr>
                        <a:t>V</a:t>
                      </a:r>
                      <a:r>
                        <a:rPr dirty="0" sz="900">
                          <a:solidFill>
                            <a:srgbClr val="58595B"/>
                          </a:solidFill>
                          <a:latin typeface="Arial"/>
                          <a:cs typeface="Arial"/>
                        </a:rPr>
                        <a:t>-240V</a:t>
                      </a:r>
                      <a:endParaRPr sz="900">
                        <a:latin typeface="Arial"/>
                        <a:cs typeface="Arial"/>
                      </a:endParaRPr>
                    </a:p>
                  </a:txBody>
                  <a:tcPr marL="0" marR="0" marB="0" marT="0">
                    <a:lnL w="5397">
                      <a:solidFill>
                        <a:srgbClr val="D1D3D4"/>
                      </a:solidFill>
                      <a:prstDash val="solid"/>
                    </a:lnL>
                  </a:tcPr>
                </a:tc>
                <a:tc hMerge="1">
                  <a:txBody>
                    <a:bodyPr/>
                    <a:lstStyle/>
                    <a:p>
                      <a:pPr/>
                    </a:p>
                  </a:txBody>
                  <a:tcPr marL="0" marR="0" marB="0" marT="0"/>
                </a:tc>
                <a:tc hMerge="1">
                  <a:txBody>
                    <a:bodyPr/>
                    <a:lstStyle/>
                    <a:p>
                      <a:pPr/>
                    </a:p>
                  </a:txBody>
                  <a:tcPr marL="0" marR="0" marB="0" marT="0"/>
                </a:tc>
              </a:tr>
              <a:tr h="177850">
                <a:tc vMerge="1">
                  <a:txBody>
                    <a:bodyPr/>
                    <a:lstStyle/>
                    <a:p>
                      <a:p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a:lnSpc>
                          <a:spcPct val="100000"/>
                        </a:lnSpc>
                      </a:pPr>
                      <a:r>
                        <a:rPr dirty="0" sz="900">
                          <a:solidFill>
                            <a:srgbClr val="58595B"/>
                          </a:solidFill>
                          <a:latin typeface="黑体"/>
                          <a:cs typeface="黑体"/>
                        </a:rPr>
                        <a:t>最大电压范围：</a:t>
                      </a:r>
                      <a:r>
                        <a:rPr dirty="0" sz="900" spc="-5">
                          <a:solidFill>
                            <a:srgbClr val="58595B"/>
                          </a:solidFill>
                          <a:latin typeface="Arial"/>
                          <a:cs typeface="Arial"/>
                        </a:rPr>
                        <a:t>90V~264V</a:t>
                      </a:r>
                      <a:endParaRPr sz="900">
                        <a:latin typeface="Arial"/>
                        <a:cs typeface="Arial"/>
                      </a:endParaRPr>
                    </a:p>
                  </a:txBody>
                  <a:tcPr marL="0" marR="0" marB="0" marT="0">
                    <a:lnL w="5397">
                      <a:solidFill>
                        <a:srgbClr val="D1D3D4"/>
                      </a:solidFill>
                      <a:prstDash val="solid"/>
                    </a:lnL>
                  </a:tcPr>
                </a:tc>
                <a:tc hMerge="1">
                  <a:txBody>
                    <a:bodyPr/>
                    <a:lstStyle/>
                    <a:p>
                      <a:pPr/>
                    </a:p>
                  </a:txBody>
                  <a:tcPr marL="0" marR="0" marB="0" marT="0"/>
                </a:tc>
                <a:tc hMerge="1">
                  <a:txBody>
                    <a:bodyPr/>
                    <a:lstStyle/>
                    <a:p>
                      <a:pPr/>
                    </a:p>
                  </a:txBody>
                  <a:tcPr marL="0" marR="0" marB="0" marT="0"/>
                </a:tc>
              </a:tr>
              <a:tr h="213798">
                <a:tc vMerge="1">
                  <a:txBody>
                    <a:bodyPr/>
                    <a:lstStyle/>
                    <a:p>
                      <a:p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a:lnSpc>
                          <a:spcPct val="100000"/>
                        </a:lnSpc>
                      </a:pPr>
                      <a:r>
                        <a:rPr dirty="0" sz="900">
                          <a:solidFill>
                            <a:srgbClr val="58595B"/>
                          </a:solidFill>
                          <a:latin typeface="黑体"/>
                          <a:cs typeface="黑体"/>
                        </a:rPr>
                        <a:t>频率：</a:t>
                      </a:r>
                      <a:r>
                        <a:rPr dirty="0" sz="900" spc="-5">
                          <a:solidFill>
                            <a:srgbClr val="58595B"/>
                          </a:solidFill>
                          <a:latin typeface="Arial"/>
                          <a:cs typeface="Arial"/>
                        </a:rPr>
                        <a:t>50/60Hz</a:t>
                      </a:r>
                      <a:endParaRPr sz="900">
                        <a:latin typeface="Arial"/>
                        <a:cs typeface="Arial"/>
                      </a:endParaRPr>
                    </a:p>
                  </a:txBody>
                  <a:tcPr marL="0" marR="0" marB="0" marT="0">
                    <a:lnL w="5397">
                      <a:solidFill>
                        <a:srgbClr val="D1D3D4"/>
                      </a:solidFill>
                      <a:prstDash val="solid"/>
                    </a:lnL>
                  </a:tcPr>
                </a:tc>
                <a:tc hMerge="1">
                  <a:txBody>
                    <a:bodyPr/>
                    <a:lstStyle/>
                    <a:p>
                      <a:pPr/>
                    </a:p>
                  </a:txBody>
                  <a:tcPr marL="0" marR="0" marB="0" marT="0"/>
                </a:tc>
                <a:tc hMerge="1">
                  <a:txBody>
                    <a:bodyPr/>
                    <a:lstStyle/>
                    <a:p>
                      <a:pPr/>
                    </a:p>
                  </a:txBody>
                  <a:tcPr marL="0" marR="0" marB="0" marT="0"/>
                </a:tc>
              </a:tr>
              <a:tr h="213798">
                <a:tc vMerge="1">
                  <a:txBody>
                    <a:bodyPr/>
                    <a:lstStyle/>
                    <a:p>
                      <a:p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a:lnSpc>
                          <a:spcPct val="100000"/>
                        </a:lnSpc>
                      </a:pPr>
                      <a:r>
                        <a:rPr dirty="0" sz="900">
                          <a:solidFill>
                            <a:srgbClr val="58595B"/>
                          </a:solidFill>
                          <a:latin typeface="黑体"/>
                          <a:cs typeface="黑体"/>
                        </a:rPr>
                        <a:t>高压直流</a:t>
                      </a:r>
                      <a:r>
                        <a:rPr dirty="0" sz="900">
                          <a:solidFill>
                            <a:srgbClr val="58595B"/>
                          </a:solidFill>
                          <a:latin typeface="Arial"/>
                          <a:cs typeface="Arial"/>
                        </a:rPr>
                        <a:t>(HVDC</a:t>
                      </a:r>
                      <a:r>
                        <a:rPr dirty="0" sz="900" spc="-5">
                          <a:solidFill>
                            <a:srgbClr val="58595B"/>
                          </a:solidFill>
                          <a:latin typeface="Arial"/>
                          <a:cs typeface="Arial"/>
                        </a:rPr>
                        <a:t>)</a:t>
                      </a:r>
                      <a:r>
                        <a:rPr dirty="0" sz="900">
                          <a:solidFill>
                            <a:srgbClr val="58595B"/>
                          </a:solidFill>
                          <a:latin typeface="黑体"/>
                          <a:cs typeface="黑体"/>
                        </a:rPr>
                        <a:t>输入：</a:t>
                      </a:r>
                      <a:endParaRPr sz="900">
                        <a:latin typeface="黑体"/>
                        <a:cs typeface="黑体"/>
                      </a:endParaRPr>
                    </a:p>
                  </a:txBody>
                  <a:tcPr marL="0" marR="0" marB="0" marT="0">
                    <a:lnL w="5397">
                      <a:solidFill>
                        <a:srgbClr val="D1D3D4"/>
                      </a:solidFill>
                      <a:prstDash val="solid"/>
                    </a:lnL>
                  </a:tcPr>
                </a:tc>
                <a:tc hMerge="1">
                  <a:txBody>
                    <a:bodyPr/>
                    <a:lstStyle/>
                    <a:p>
                      <a:pPr/>
                    </a:p>
                  </a:txBody>
                  <a:tcPr marL="0" marR="0" marB="0" marT="0"/>
                </a:tc>
                <a:tc hMerge="1">
                  <a:txBody>
                    <a:bodyPr/>
                    <a:lstStyle/>
                    <a:p>
                      <a:pPr/>
                    </a:p>
                  </a:txBody>
                  <a:tcPr marL="0" marR="0" marB="0" marT="0"/>
                </a:tc>
              </a:tr>
              <a:tr h="177850">
                <a:tc vMerge="1">
                  <a:txBody>
                    <a:bodyPr/>
                    <a:lstStyle/>
                    <a:p>
                      <a:p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a:lnSpc>
                          <a:spcPct val="100000"/>
                        </a:lnSpc>
                      </a:pPr>
                      <a:r>
                        <a:rPr dirty="0" sz="900">
                          <a:solidFill>
                            <a:srgbClr val="58595B"/>
                          </a:solidFill>
                          <a:latin typeface="黑体"/>
                          <a:cs typeface="黑体"/>
                        </a:rPr>
                        <a:t>额定电压范围：</a:t>
                      </a:r>
                      <a:r>
                        <a:rPr dirty="0" sz="900" spc="-5">
                          <a:solidFill>
                            <a:srgbClr val="58595B"/>
                          </a:solidFill>
                          <a:latin typeface="Arial"/>
                          <a:cs typeface="Arial"/>
                        </a:rPr>
                        <a:t>240V</a:t>
                      </a:r>
                      <a:endParaRPr sz="900">
                        <a:latin typeface="Arial"/>
                        <a:cs typeface="Arial"/>
                      </a:endParaRPr>
                    </a:p>
                  </a:txBody>
                  <a:tcPr marL="0" marR="0" marB="0" marT="0">
                    <a:lnL w="5397">
                      <a:solidFill>
                        <a:srgbClr val="D1D3D4"/>
                      </a:solidFill>
                      <a:prstDash val="solid"/>
                    </a:lnL>
                  </a:tcPr>
                </a:tc>
                <a:tc hMerge="1">
                  <a:txBody>
                    <a:bodyPr/>
                    <a:lstStyle/>
                    <a:p>
                      <a:pPr/>
                    </a:p>
                  </a:txBody>
                  <a:tcPr marL="0" marR="0" marB="0" marT="0"/>
                </a:tc>
                <a:tc hMerge="1">
                  <a:txBody>
                    <a:bodyPr/>
                    <a:lstStyle/>
                    <a:p>
                      <a:pPr/>
                    </a:p>
                  </a:txBody>
                  <a:tcPr marL="0" marR="0" marB="0" marT="0"/>
                </a:tc>
              </a:tr>
              <a:tr h="213798">
                <a:tc vMerge="1">
                  <a:txBody>
                    <a:bodyPr/>
                    <a:lstStyle/>
                    <a:p>
                      <a:p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a:lnSpc>
                          <a:spcPct val="100000"/>
                        </a:lnSpc>
                      </a:pPr>
                      <a:r>
                        <a:rPr dirty="0" sz="900">
                          <a:solidFill>
                            <a:srgbClr val="58595B"/>
                          </a:solidFill>
                          <a:latin typeface="黑体"/>
                          <a:cs typeface="黑体"/>
                        </a:rPr>
                        <a:t>最大电压范围：</a:t>
                      </a:r>
                      <a:r>
                        <a:rPr dirty="0" sz="900" spc="-5">
                          <a:solidFill>
                            <a:srgbClr val="58595B"/>
                          </a:solidFill>
                          <a:latin typeface="Arial"/>
                          <a:cs typeface="Arial"/>
                        </a:rPr>
                        <a:t>192~288V</a:t>
                      </a:r>
                      <a:endParaRPr sz="900">
                        <a:latin typeface="Arial"/>
                        <a:cs typeface="Arial"/>
                      </a:endParaRPr>
                    </a:p>
                  </a:txBody>
                  <a:tcPr marL="0" marR="0" marB="0" marT="0">
                    <a:lnL w="5397">
                      <a:solidFill>
                        <a:srgbClr val="D1D3D4"/>
                      </a:solidFill>
                      <a:prstDash val="solid"/>
                    </a:lnL>
                  </a:tcPr>
                </a:tc>
                <a:tc hMerge="1">
                  <a:txBody>
                    <a:bodyPr/>
                    <a:lstStyle/>
                    <a:p>
                      <a:pPr/>
                    </a:p>
                  </a:txBody>
                  <a:tcPr marL="0" marR="0" marB="0" marT="0"/>
                </a:tc>
                <a:tc hMerge="1">
                  <a:txBody>
                    <a:bodyPr/>
                    <a:lstStyle/>
                    <a:p>
                      <a:pPr/>
                    </a:p>
                  </a:txBody>
                  <a:tcPr marL="0" marR="0" marB="0" marT="0"/>
                </a:tc>
              </a:tr>
              <a:tr h="213798">
                <a:tc vMerge="1">
                  <a:txBody>
                    <a:bodyPr/>
                    <a:lstStyle/>
                    <a:p>
                      <a:p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a:lnSpc>
                          <a:spcPct val="100000"/>
                        </a:lnSpc>
                      </a:pPr>
                      <a:r>
                        <a:rPr dirty="0" sz="900">
                          <a:solidFill>
                            <a:srgbClr val="58595B"/>
                          </a:solidFill>
                          <a:latin typeface="黑体"/>
                          <a:cs typeface="黑体"/>
                        </a:rPr>
                        <a:t>直流（</a:t>
                      </a:r>
                      <a:r>
                        <a:rPr dirty="0" sz="900" spc="-5">
                          <a:solidFill>
                            <a:srgbClr val="58595B"/>
                          </a:solidFill>
                          <a:latin typeface="Arial"/>
                          <a:cs typeface="Arial"/>
                        </a:rPr>
                        <a:t>DC</a:t>
                      </a:r>
                      <a:r>
                        <a:rPr dirty="0" sz="900">
                          <a:solidFill>
                            <a:srgbClr val="58595B"/>
                          </a:solidFill>
                          <a:latin typeface="黑体"/>
                          <a:cs typeface="黑体"/>
                        </a:rPr>
                        <a:t>）输入：</a:t>
                      </a:r>
                      <a:endParaRPr sz="900">
                        <a:latin typeface="黑体"/>
                        <a:cs typeface="黑体"/>
                      </a:endParaRPr>
                    </a:p>
                  </a:txBody>
                  <a:tcPr marL="0" marR="0" marB="0" marT="0">
                    <a:lnL w="5397">
                      <a:solidFill>
                        <a:srgbClr val="D1D3D4"/>
                      </a:solidFill>
                      <a:prstDash val="solid"/>
                    </a:lnL>
                  </a:tcPr>
                </a:tc>
                <a:tc hMerge="1">
                  <a:txBody>
                    <a:bodyPr/>
                    <a:lstStyle/>
                    <a:p>
                      <a:pPr/>
                    </a:p>
                  </a:txBody>
                  <a:tcPr marL="0" marR="0" marB="0" marT="0"/>
                </a:tc>
                <a:tc hMerge="1">
                  <a:txBody>
                    <a:bodyPr/>
                    <a:lstStyle/>
                    <a:p>
                      <a:pPr/>
                    </a:p>
                  </a:txBody>
                  <a:tcPr marL="0" marR="0" marB="0" marT="0"/>
                </a:tc>
              </a:tr>
              <a:tr h="170922">
                <a:tc vMerge="1">
                  <a:txBody>
                    <a:bodyPr/>
                    <a:lstStyle/>
                    <a:p>
                      <a:p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a:lnSpc>
                          <a:spcPct val="100000"/>
                        </a:lnSpc>
                      </a:pPr>
                      <a:r>
                        <a:rPr dirty="0" sz="900">
                          <a:solidFill>
                            <a:srgbClr val="58595B"/>
                          </a:solidFill>
                          <a:latin typeface="黑体"/>
                          <a:cs typeface="黑体"/>
                        </a:rPr>
                        <a:t>额定电压范围：</a:t>
                      </a:r>
                      <a:r>
                        <a:rPr dirty="0" sz="900">
                          <a:solidFill>
                            <a:srgbClr val="58595B"/>
                          </a:solidFill>
                          <a:latin typeface="Arial"/>
                          <a:cs typeface="Arial"/>
                        </a:rPr>
                        <a:t>-36~-72V</a:t>
                      </a:r>
                      <a:endParaRPr sz="900">
                        <a:latin typeface="Arial"/>
                        <a:cs typeface="Arial"/>
                      </a:endParaRPr>
                    </a:p>
                  </a:txBody>
                  <a:tcPr marL="0" marR="0" marB="0" marT="0">
                    <a:lnL w="5397">
                      <a:solidFill>
                        <a:srgbClr val="D1D3D4"/>
                      </a:solidFill>
                      <a:prstDash val="solid"/>
                    </a:lnL>
                    <a:lnB w="5397">
                      <a:solidFill>
                        <a:srgbClr val="D1D3D4"/>
                      </a:solidFill>
                      <a:prstDash val="solid"/>
                    </a:lnB>
                  </a:tcPr>
                </a:tc>
                <a:tc hMerge="1">
                  <a:txBody>
                    <a:bodyPr/>
                    <a:lstStyle/>
                    <a:p>
                      <a:pPr/>
                    </a:p>
                  </a:txBody>
                  <a:tcPr marL="0" marR="0" marB="0" marT="0"/>
                </a:tc>
                <a:tc hMerge="1">
                  <a:txBody>
                    <a:bodyPr/>
                    <a:lstStyle/>
                    <a:p>
                      <a:pPr/>
                    </a:p>
                  </a:txBody>
                  <a:tcPr marL="0" marR="0" marB="0" marT="0"/>
                </a:tc>
              </a:tr>
              <a:tr h="352800">
                <a:tc>
                  <a:txBody>
                    <a:bodyPr/>
                    <a:lstStyle/>
                    <a:p>
                      <a:pPr algn="ctr" marL="2540">
                        <a:lnSpc>
                          <a:spcPct val="100000"/>
                        </a:lnSpc>
                      </a:pPr>
                      <a:r>
                        <a:rPr dirty="0" sz="900">
                          <a:solidFill>
                            <a:srgbClr val="58595B"/>
                          </a:solidFill>
                          <a:latin typeface="黑体"/>
                          <a:cs typeface="黑体"/>
                        </a:rPr>
                        <a:t>风扇</a:t>
                      </a:r>
                      <a:endParaRPr sz="900">
                        <a:latin typeface="黑体"/>
                        <a:cs typeface="黑体"/>
                      </a:endParaR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marR="1971675">
                        <a:lnSpc>
                          <a:spcPct val="129700"/>
                        </a:lnSpc>
                      </a:pPr>
                      <a:r>
                        <a:rPr dirty="0" sz="900">
                          <a:solidFill>
                            <a:srgbClr val="58595B"/>
                          </a:solidFill>
                          <a:latin typeface="黑体"/>
                          <a:cs typeface="黑体"/>
                        </a:rPr>
                        <a:t>内置实配</a:t>
                      </a:r>
                      <a:r>
                        <a:rPr dirty="0" sz="900" spc="-5">
                          <a:solidFill>
                            <a:srgbClr val="58595B"/>
                          </a:solidFill>
                          <a:latin typeface="Arial"/>
                          <a:cs typeface="Arial"/>
                        </a:rPr>
                        <a:t>3</a:t>
                      </a:r>
                      <a:r>
                        <a:rPr dirty="0" sz="900">
                          <a:solidFill>
                            <a:srgbClr val="58595B"/>
                          </a:solidFill>
                          <a:latin typeface="黑体"/>
                          <a:cs typeface="黑体"/>
                        </a:rPr>
                        <a:t>块风扇，室温下支持风扇冗余 支持风扇调速及风扇故障告警功能</a:t>
                      </a:r>
                      <a:endParaRPr sz="900">
                        <a:latin typeface="黑体"/>
                        <a:cs typeface="黑体"/>
                      </a:endParaRPr>
                    </a:p>
                  </a:txBody>
                  <a:tcPr marL="0" marR="0" marB="0" marT="0">
                    <a:lnL w="5397">
                      <a:solidFill>
                        <a:srgbClr val="D1D3D4"/>
                      </a:solidFill>
                      <a:prstDash val="solid"/>
                    </a:lnL>
                    <a:lnT w="5397">
                      <a:solidFill>
                        <a:srgbClr val="D1D3D4"/>
                      </a:solidFill>
                      <a:prstDash val="solid"/>
                    </a:lnT>
                    <a:lnB w="5397">
                      <a:solidFill>
                        <a:srgbClr val="D1D3D4"/>
                      </a:solidFill>
                      <a:prstDash val="solid"/>
                    </a:lnB>
                  </a:tcPr>
                </a:tc>
                <a:tc hMerge="1">
                  <a:txBody>
                    <a:bodyPr/>
                    <a:lstStyle/>
                    <a:p>
                      <a:pPr/>
                    </a:p>
                  </a:txBody>
                  <a:tcPr marL="0" marR="0" marB="0" marT="0"/>
                </a:tc>
                <a:tc hMerge="1">
                  <a:txBody>
                    <a:bodyPr/>
                    <a:lstStyle/>
                    <a:p>
                      <a:pPr/>
                    </a:p>
                  </a:txBody>
                  <a:tcPr marL="0" marR="0" marB="0" marT="0"/>
                </a:tc>
              </a:tr>
              <a:tr h="215999">
                <a:tc>
                  <a:txBody>
                    <a:bodyPr/>
                    <a:lstStyle/>
                    <a:p>
                      <a:pPr marL="208915">
                        <a:lnSpc>
                          <a:spcPct val="100000"/>
                        </a:lnSpc>
                      </a:pPr>
                      <a:r>
                        <a:rPr dirty="0" sz="900">
                          <a:solidFill>
                            <a:srgbClr val="58595B"/>
                          </a:solidFill>
                          <a:latin typeface="黑体"/>
                          <a:cs typeface="黑体"/>
                        </a:rPr>
                        <a:t>温度告警</a:t>
                      </a:r>
                      <a:endParaRPr sz="900">
                        <a:latin typeface="黑体"/>
                        <a:cs typeface="黑体"/>
                      </a:endParaR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gridSpan="3">
                  <a:txBody>
                    <a:bodyPr/>
                    <a:lstStyle/>
                    <a:p>
                      <a:pPr marL="51435">
                        <a:lnSpc>
                          <a:spcPct val="100000"/>
                        </a:lnSpc>
                      </a:pPr>
                      <a:r>
                        <a:rPr dirty="0" sz="900">
                          <a:solidFill>
                            <a:srgbClr val="58595B"/>
                          </a:solidFill>
                          <a:latin typeface="黑体"/>
                          <a:cs typeface="黑体"/>
                        </a:rPr>
                        <a:t>支持温度告警功能</a:t>
                      </a:r>
                      <a:endParaRPr sz="900">
                        <a:latin typeface="黑体"/>
                        <a:cs typeface="黑体"/>
                      </a:endParaRPr>
                    </a:p>
                  </a:txBody>
                  <a:tcPr marL="0" marR="0" marB="0" marT="0">
                    <a:lnL w="5397">
                      <a:solidFill>
                        <a:srgbClr val="D1D3D4"/>
                      </a:solidFill>
                      <a:prstDash val="solid"/>
                    </a:lnL>
                    <a:lnT w="5397">
                      <a:solidFill>
                        <a:srgbClr val="D1D3D4"/>
                      </a:solidFill>
                      <a:prstDash val="solid"/>
                    </a:lnT>
                    <a:lnB w="5397">
                      <a:solidFill>
                        <a:srgbClr val="D1D3D4"/>
                      </a:solidFill>
                      <a:prstDash val="solid"/>
                    </a:lnB>
                  </a:tcPr>
                </a:tc>
                <a:tc hMerge="1">
                  <a:txBody>
                    <a:bodyPr/>
                    <a:lstStyle/>
                    <a:p>
                      <a:pPr/>
                    </a:p>
                  </a:txBody>
                  <a:tcPr marL="0" marR="0" marB="0" marT="0"/>
                </a:tc>
                <a:tc hMerge="1">
                  <a:txBody>
                    <a:bodyPr/>
                    <a:lstStyle/>
                    <a:p>
                      <a:pPr/>
                    </a:p>
                  </a:txBody>
                  <a:tcPr marL="0" marR="0" marB="0" marT="0"/>
                </a:tc>
              </a:tr>
              <a:tr h="216000">
                <a:tc>
                  <a:txBody>
                    <a:bodyPr/>
                    <a:lstStyle/>
                    <a:p>
                      <a:pPr algn="ctr" marL="2540">
                        <a:lnSpc>
                          <a:spcPct val="100000"/>
                        </a:lnSpc>
                      </a:pPr>
                      <a:r>
                        <a:rPr dirty="0" sz="900">
                          <a:solidFill>
                            <a:srgbClr val="58595B"/>
                          </a:solidFill>
                          <a:latin typeface="黑体"/>
                          <a:cs typeface="黑体"/>
                        </a:rPr>
                        <a:t>温度</a:t>
                      </a:r>
                      <a:endParaRPr sz="900">
                        <a:latin typeface="黑体"/>
                        <a:cs typeface="黑体"/>
                      </a:endParaRPr>
                    </a:p>
                  </a:txBody>
                  <a:tcPr marL="0" marR="0" marB="0" marT="0">
                    <a:lnR w="5397">
                      <a:solidFill>
                        <a:srgbClr val="D1D3D4"/>
                      </a:solidFill>
                      <a:prstDash val="solid"/>
                    </a:lnR>
                    <a:lnT w="5397">
                      <a:solidFill>
                        <a:srgbClr val="D1D3D4"/>
                      </a:solidFill>
                      <a:prstDash val="solid"/>
                    </a:lnT>
                    <a:lnB w="5397">
                      <a:solidFill>
                        <a:srgbClr val="D1D3D4"/>
                      </a:solidFill>
                      <a:prstDash val="solid"/>
                    </a:lnB>
                  </a:tcPr>
                </a:tc>
                <a:tc>
                  <a:txBody>
                    <a:bodyPr/>
                    <a:lstStyle/>
                    <a:p>
                      <a:pPr marL="51435">
                        <a:lnSpc>
                          <a:spcPct val="100000"/>
                        </a:lnSpc>
                      </a:pPr>
                      <a:r>
                        <a:rPr dirty="0" sz="900">
                          <a:solidFill>
                            <a:srgbClr val="58595B"/>
                          </a:solidFill>
                          <a:latin typeface="黑体"/>
                          <a:cs typeface="黑体"/>
                        </a:rPr>
                        <a:t>工作温度：</a:t>
                      </a:r>
                      <a:r>
                        <a:rPr dirty="0" sz="900" spc="-5">
                          <a:solidFill>
                            <a:srgbClr val="58595B"/>
                          </a:solidFill>
                          <a:latin typeface="Arial"/>
                          <a:cs typeface="Arial"/>
                        </a:rPr>
                        <a:t>0</a:t>
                      </a:r>
                      <a:r>
                        <a:rPr dirty="0" sz="900">
                          <a:solidFill>
                            <a:srgbClr val="58595B"/>
                          </a:solidFill>
                          <a:latin typeface="黑体"/>
                          <a:cs typeface="黑体"/>
                        </a:rPr>
                        <a:t>℃</a:t>
                      </a:r>
                      <a:r>
                        <a:rPr dirty="0" sz="900">
                          <a:solidFill>
                            <a:srgbClr val="58595B"/>
                          </a:solidFill>
                          <a:latin typeface="Arial"/>
                          <a:cs typeface="Arial"/>
                        </a:rPr>
                        <a:t>~5</a:t>
                      </a:r>
                      <a:r>
                        <a:rPr dirty="0" sz="900" spc="-5">
                          <a:solidFill>
                            <a:srgbClr val="58595B"/>
                          </a:solidFill>
                          <a:latin typeface="Arial"/>
                          <a:cs typeface="Arial"/>
                        </a:rPr>
                        <a:t>0</a:t>
                      </a:r>
                      <a:r>
                        <a:rPr dirty="0" sz="900">
                          <a:solidFill>
                            <a:srgbClr val="58595B"/>
                          </a:solidFill>
                          <a:latin typeface="黑体"/>
                          <a:cs typeface="黑体"/>
                        </a:rPr>
                        <a:t>℃</a:t>
                      </a:r>
                      <a:endParaRPr sz="900">
                        <a:latin typeface="黑体"/>
                        <a:cs typeface="黑体"/>
                      </a:endParaRPr>
                    </a:p>
                  </a:txBody>
                  <a:tcPr marL="0" marR="0" marB="0" marT="0">
                    <a:lnL w="5397">
                      <a:solidFill>
                        <a:srgbClr val="D1D3D4"/>
                      </a:solidFill>
                      <a:prstDash val="solid"/>
                    </a:lnL>
                    <a:lnT w="5397">
                      <a:solidFill>
                        <a:srgbClr val="D1D3D4"/>
                      </a:solidFill>
                      <a:prstDash val="solid"/>
                    </a:lnT>
                    <a:lnB w="5397">
                      <a:solidFill>
                        <a:srgbClr val="D1D3D4"/>
                      </a:solidFill>
                      <a:prstDash val="solid"/>
                    </a:lnB>
                  </a:tcPr>
                </a:tc>
                <a:tc gridSpan="2">
                  <a:txBody>
                    <a:bodyPr/>
                    <a:lstStyle/>
                    <a:p>
                      <a:pPr marL="111125">
                        <a:lnSpc>
                          <a:spcPct val="100000"/>
                        </a:lnSpc>
                      </a:pPr>
                      <a:r>
                        <a:rPr dirty="0" sz="900">
                          <a:solidFill>
                            <a:srgbClr val="58595B"/>
                          </a:solidFill>
                          <a:latin typeface="黑体"/>
                          <a:cs typeface="黑体"/>
                        </a:rPr>
                        <a:t>存储温度：</a:t>
                      </a:r>
                      <a:r>
                        <a:rPr dirty="0" sz="900">
                          <a:solidFill>
                            <a:srgbClr val="58595B"/>
                          </a:solidFill>
                          <a:latin typeface="Arial"/>
                          <a:cs typeface="Arial"/>
                        </a:rPr>
                        <a:t>-4</a:t>
                      </a:r>
                      <a:r>
                        <a:rPr dirty="0" sz="900" spc="-5">
                          <a:solidFill>
                            <a:srgbClr val="58595B"/>
                          </a:solidFill>
                          <a:latin typeface="Arial"/>
                          <a:cs typeface="Arial"/>
                        </a:rPr>
                        <a:t>0</a:t>
                      </a:r>
                      <a:r>
                        <a:rPr dirty="0" sz="900">
                          <a:solidFill>
                            <a:srgbClr val="58595B"/>
                          </a:solidFill>
                          <a:latin typeface="黑体"/>
                          <a:cs typeface="黑体"/>
                        </a:rPr>
                        <a:t>℃</a:t>
                      </a:r>
                      <a:r>
                        <a:rPr dirty="0" sz="900">
                          <a:solidFill>
                            <a:srgbClr val="58595B"/>
                          </a:solidFill>
                          <a:latin typeface="Arial"/>
                          <a:cs typeface="Arial"/>
                        </a:rPr>
                        <a:t>~7</a:t>
                      </a:r>
                      <a:r>
                        <a:rPr dirty="0" sz="900" spc="-5">
                          <a:solidFill>
                            <a:srgbClr val="58595B"/>
                          </a:solidFill>
                          <a:latin typeface="Arial"/>
                          <a:cs typeface="Arial"/>
                        </a:rPr>
                        <a:t>0</a:t>
                      </a:r>
                      <a:r>
                        <a:rPr dirty="0" sz="900">
                          <a:solidFill>
                            <a:srgbClr val="58595B"/>
                          </a:solidFill>
                          <a:latin typeface="黑体"/>
                          <a:cs typeface="黑体"/>
                        </a:rPr>
                        <a:t>℃</a:t>
                      </a:r>
                      <a:endParaRPr sz="900">
                        <a:latin typeface="黑体"/>
                        <a:cs typeface="黑体"/>
                      </a:endParaRPr>
                    </a:p>
                  </a:txBody>
                  <a:tcPr marL="0" marR="0" marB="0" marT="0">
                    <a:lnT w="5397">
                      <a:solidFill>
                        <a:srgbClr val="D1D3D4"/>
                      </a:solidFill>
                      <a:prstDash val="solid"/>
                    </a:lnT>
                    <a:lnB w="5397">
                      <a:solidFill>
                        <a:srgbClr val="D1D3D4"/>
                      </a:solidFill>
                      <a:prstDash val="solid"/>
                    </a:lnB>
                  </a:tcPr>
                </a:tc>
                <a:tc hMerge="1">
                  <a:txBody>
                    <a:bodyPr/>
                    <a:lstStyle/>
                    <a:p>
                      <a:pPr/>
                    </a:p>
                  </a:txBody>
                  <a:tcPr marL="0" marR="0" marB="0" marT="0"/>
                </a:tc>
              </a:tr>
              <a:tr h="217804">
                <a:tc>
                  <a:txBody>
                    <a:bodyPr/>
                    <a:lstStyle/>
                    <a:p>
                      <a:pPr algn="ctr" marL="2540">
                        <a:lnSpc>
                          <a:spcPct val="100000"/>
                        </a:lnSpc>
                      </a:pPr>
                      <a:r>
                        <a:rPr dirty="0" sz="900">
                          <a:solidFill>
                            <a:srgbClr val="58595B"/>
                          </a:solidFill>
                          <a:latin typeface="黑体"/>
                          <a:cs typeface="黑体"/>
                        </a:rPr>
                        <a:t>湿度</a:t>
                      </a:r>
                      <a:endParaRPr sz="900">
                        <a:latin typeface="黑体"/>
                        <a:cs typeface="黑体"/>
                      </a:endParaRPr>
                    </a:p>
                  </a:txBody>
                  <a:tcPr marL="0" marR="0" marB="0" marT="0">
                    <a:lnR w="5397">
                      <a:solidFill>
                        <a:srgbClr val="D1D3D4"/>
                      </a:solidFill>
                      <a:prstDash val="solid"/>
                    </a:lnR>
                    <a:lnT w="5397">
                      <a:solidFill>
                        <a:srgbClr val="D1D3D4"/>
                      </a:solidFill>
                      <a:prstDash val="solid"/>
                    </a:lnT>
                    <a:lnB w="54000">
                      <a:solidFill>
                        <a:srgbClr val="D1D3D4"/>
                      </a:solidFill>
                      <a:prstDash val="solid"/>
                    </a:lnB>
                  </a:tcPr>
                </a:tc>
                <a:tc gridSpan="3">
                  <a:txBody>
                    <a:bodyPr/>
                    <a:lstStyle/>
                    <a:p>
                      <a:pPr marL="50800">
                        <a:lnSpc>
                          <a:spcPct val="100000"/>
                        </a:lnSpc>
                        <a:tabLst>
                          <a:tab pos="1438910" algn="l"/>
                        </a:tabLst>
                      </a:pPr>
                      <a:r>
                        <a:rPr dirty="0" sz="900">
                          <a:solidFill>
                            <a:srgbClr val="58595B"/>
                          </a:solidFill>
                          <a:latin typeface="黑体"/>
                          <a:cs typeface="黑体"/>
                        </a:rPr>
                        <a:t>工作湿度：</a:t>
                      </a:r>
                      <a:r>
                        <a:rPr dirty="0" sz="900" spc="-5">
                          <a:solidFill>
                            <a:srgbClr val="58595B"/>
                          </a:solidFill>
                          <a:latin typeface="Arial"/>
                          <a:cs typeface="Arial"/>
                        </a:rPr>
                        <a:t>10%~90%R</a:t>
                      </a:r>
                      <a:r>
                        <a:rPr dirty="0" sz="900">
                          <a:solidFill>
                            <a:srgbClr val="58595B"/>
                          </a:solidFill>
                          <a:latin typeface="Arial"/>
                          <a:cs typeface="Arial"/>
                        </a:rPr>
                        <a:t>H</a:t>
                      </a:r>
                      <a:r>
                        <a:rPr dirty="0" sz="900">
                          <a:solidFill>
                            <a:srgbClr val="58595B"/>
                          </a:solidFill>
                          <a:latin typeface="Arial"/>
                          <a:cs typeface="Arial"/>
                        </a:rPr>
                        <a:t>	</a:t>
                      </a:r>
                      <a:r>
                        <a:rPr dirty="0" sz="900">
                          <a:solidFill>
                            <a:srgbClr val="58595B"/>
                          </a:solidFill>
                          <a:latin typeface="黑体"/>
                          <a:cs typeface="黑体"/>
                        </a:rPr>
                        <a:t>存储湿度：</a:t>
                      </a:r>
                      <a:r>
                        <a:rPr dirty="0" sz="900" spc="-5">
                          <a:solidFill>
                            <a:srgbClr val="58595B"/>
                          </a:solidFill>
                          <a:latin typeface="Arial"/>
                          <a:cs typeface="Arial"/>
                        </a:rPr>
                        <a:t>5%~90%RH</a:t>
                      </a:r>
                      <a:endParaRPr sz="900">
                        <a:latin typeface="Arial"/>
                        <a:cs typeface="Arial"/>
                      </a:endParaRPr>
                    </a:p>
                  </a:txBody>
                  <a:tcPr marL="0" marR="0" marB="0" marT="0">
                    <a:lnL w="5397">
                      <a:solidFill>
                        <a:srgbClr val="D1D3D4"/>
                      </a:solidFill>
                      <a:prstDash val="solid"/>
                    </a:lnL>
                    <a:lnT w="5397">
                      <a:solidFill>
                        <a:srgbClr val="D1D3D4"/>
                      </a:solidFill>
                      <a:prstDash val="solid"/>
                    </a:lnT>
                    <a:lnB w="54000">
                      <a:solidFill>
                        <a:srgbClr val="D1D3D4"/>
                      </a:solidFill>
                      <a:prstDash val="solid"/>
                    </a:lnB>
                  </a:tcPr>
                </a:tc>
                <a:tc hMerge="1">
                  <a:txBody>
                    <a:bodyPr/>
                    <a:lstStyle/>
                    <a:p>
                      <a:pPr/>
                    </a:p>
                  </a:txBody>
                  <a:tcPr marL="0" marR="0" marB="0" marT="0"/>
                </a:tc>
                <a:tc hMerge="1">
                  <a:txBody>
                    <a:bodyPr/>
                    <a:lstStyle/>
                    <a:p>
                      <a:pPr/>
                    </a:p>
                  </a:txBody>
                  <a:tcPr marL="0" marR="0" marB="0" marT="0"/>
                </a:tc>
              </a:tr>
            </a:tbl>
          </a:graphicData>
        </a:graphic>
      </p:graphicFrame>
      <p:sp>
        <p:nvSpPr>
          <p:cNvPr id="388" name="object 388"/>
          <p:cNvSpPr/>
          <p:nvPr/>
        </p:nvSpPr>
        <p:spPr>
          <a:xfrm>
            <a:off x="5085623" y="9016328"/>
            <a:ext cx="17145" cy="31750"/>
          </a:xfrm>
          <a:custGeom>
            <a:avLst/>
            <a:gdLst/>
            <a:ahLst/>
            <a:cxnLst/>
            <a:rect l="l" t="t" r="r" b="b"/>
            <a:pathLst>
              <a:path w="17145" h="31750">
                <a:moveTo>
                  <a:pt x="63" y="0"/>
                </a:moveTo>
                <a:lnTo>
                  <a:pt x="0" y="21462"/>
                </a:lnTo>
                <a:lnTo>
                  <a:pt x="16738" y="31610"/>
                </a:lnTo>
                <a:lnTo>
                  <a:pt x="16741" y="30518"/>
                </a:lnTo>
                <a:lnTo>
                  <a:pt x="16154" y="30518"/>
                </a:lnTo>
                <a:lnTo>
                  <a:pt x="596" y="21069"/>
                </a:lnTo>
                <a:lnTo>
                  <a:pt x="647" y="1104"/>
                </a:lnTo>
                <a:lnTo>
                  <a:pt x="1979" y="1104"/>
                </a:lnTo>
                <a:lnTo>
                  <a:pt x="63" y="0"/>
                </a:lnTo>
                <a:close/>
              </a:path>
              <a:path w="17145" h="31750">
                <a:moveTo>
                  <a:pt x="8807" y="5041"/>
                </a:moveTo>
                <a:lnTo>
                  <a:pt x="7518" y="5041"/>
                </a:lnTo>
                <a:lnTo>
                  <a:pt x="16205" y="10083"/>
                </a:lnTo>
                <a:lnTo>
                  <a:pt x="16154" y="30518"/>
                </a:lnTo>
                <a:lnTo>
                  <a:pt x="16741" y="30518"/>
                </a:lnTo>
                <a:lnTo>
                  <a:pt x="16802" y="9651"/>
                </a:lnTo>
                <a:lnTo>
                  <a:pt x="8807" y="5041"/>
                </a:lnTo>
                <a:close/>
              </a:path>
              <a:path w="17145" h="31750">
                <a:moveTo>
                  <a:pt x="7518" y="5043"/>
                </a:moveTo>
                <a:lnTo>
                  <a:pt x="7455" y="25234"/>
                </a:lnTo>
                <a:lnTo>
                  <a:pt x="8382" y="25793"/>
                </a:lnTo>
                <a:lnTo>
                  <a:pt x="8445" y="5575"/>
                </a:lnTo>
                <a:lnTo>
                  <a:pt x="7518" y="5043"/>
                </a:lnTo>
                <a:close/>
              </a:path>
              <a:path w="17145" h="31750">
                <a:moveTo>
                  <a:pt x="1979" y="1104"/>
                </a:moveTo>
                <a:lnTo>
                  <a:pt x="647" y="1104"/>
                </a:lnTo>
                <a:lnTo>
                  <a:pt x="7518" y="5043"/>
                </a:lnTo>
                <a:lnTo>
                  <a:pt x="8807" y="5041"/>
                </a:lnTo>
                <a:lnTo>
                  <a:pt x="1979" y="1104"/>
                </a:lnTo>
                <a:close/>
              </a:path>
            </a:pathLst>
          </a:custGeom>
          <a:solidFill>
            <a:srgbClr val="567483"/>
          </a:solidFill>
        </p:spPr>
        <p:txBody>
          <a:bodyPr wrap="square" lIns="0" tIns="0" rIns="0" bIns="0" rtlCol="0"/>
          <a:lstStyle/>
          <a:p/>
        </p:txBody>
      </p:sp>
      <p:sp>
        <p:nvSpPr>
          <p:cNvPr id="389" name="object 389"/>
          <p:cNvSpPr/>
          <p:nvPr/>
        </p:nvSpPr>
        <p:spPr>
          <a:xfrm>
            <a:off x="5071429" y="9110379"/>
            <a:ext cx="2540" cy="0"/>
          </a:xfrm>
          <a:custGeom>
            <a:avLst/>
            <a:gdLst/>
            <a:ahLst/>
            <a:cxnLst/>
            <a:rect l="l" t="t" r="r" b="b"/>
            <a:pathLst>
              <a:path w="2539" h="0">
                <a:moveTo>
                  <a:pt x="0" y="0"/>
                </a:moveTo>
                <a:lnTo>
                  <a:pt x="2425" y="0"/>
                </a:lnTo>
              </a:path>
            </a:pathLst>
          </a:custGeom>
          <a:ln w="41656">
            <a:solidFill>
              <a:srgbClr val="85A0AF"/>
            </a:solidFill>
          </a:ln>
        </p:spPr>
        <p:txBody>
          <a:bodyPr wrap="square" lIns="0" tIns="0" rIns="0" bIns="0" rtlCol="0"/>
          <a:lstStyle/>
          <a:p/>
        </p:txBody>
      </p:sp>
      <p:sp>
        <p:nvSpPr>
          <p:cNvPr id="390" name="object 390"/>
          <p:cNvSpPr/>
          <p:nvPr/>
        </p:nvSpPr>
        <p:spPr>
          <a:xfrm>
            <a:off x="5073745" y="9085426"/>
            <a:ext cx="12065" cy="46355"/>
          </a:xfrm>
          <a:custGeom>
            <a:avLst/>
            <a:gdLst/>
            <a:ahLst/>
            <a:cxnLst/>
            <a:rect l="l" t="t" r="r" b="b"/>
            <a:pathLst>
              <a:path w="12064" h="46354">
                <a:moveTo>
                  <a:pt x="11658" y="0"/>
                </a:moveTo>
                <a:lnTo>
                  <a:pt x="114" y="2400"/>
                </a:lnTo>
                <a:lnTo>
                  <a:pt x="0" y="45783"/>
                </a:lnTo>
                <a:lnTo>
                  <a:pt x="11557" y="38671"/>
                </a:lnTo>
                <a:lnTo>
                  <a:pt x="11658" y="0"/>
                </a:lnTo>
                <a:close/>
              </a:path>
            </a:pathLst>
          </a:custGeom>
          <a:solidFill>
            <a:srgbClr val="2C4A57"/>
          </a:solidFill>
        </p:spPr>
        <p:txBody>
          <a:bodyPr wrap="square" lIns="0" tIns="0" rIns="0" bIns="0" rtlCol="0"/>
          <a:lstStyle/>
          <a:p/>
        </p:txBody>
      </p:sp>
      <p:sp>
        <p:nvSpPr>
          <p:cNvPr id="391" name="object 391"/>
          <p:cNvSpPr/>
          <p:nvPr/>
        </p:nvSpPr>
        <p:spPr>
          <a:xfrm>
            <a:off x="5120513" y="9071064"/>
            <a:ext cx="7772" cy="24803"/>
          </a:xfrm>
          <a:prstGeom prst="rect">
            <a:avLst/>
          </a:prstGeom>
          <a:blipFill>
            <a:blip r:embed="rId217" cstate="print"/>
            <a:stretch>
              <a:fillRect/>
            </a:stretch>
          </a:blipFill>
        </p:spPr>
        <p:txBody>
          <a:bodyPr wrap="square" lIns="0" tIns="0" rIns="0" bIns="0" rtlCol="0"/>
          <a:lstStyle/>
          <a:p/>
        </p:txBody>
      </p:sp>
      <p:sp>
        <p:nvSpPr>
          <p:cNvPr id="392" name="object 392"/>
          <p:cNvSpPr/>
          <p:nvPr/>
        </p:nvSpPr>
        <p:spPr>
          <a:xfrm>
            <a:off x="5112753" y="9066644"/>
            <a:ext cx="6896" cy="24028"/>
          </a:xfrm>
          <a:prstGeom prst="rect">
            <a:avLst/>
          </a:prstGeom>
          <a:blipFill>
            <a:blip r:embed="rId218" cstate="print"/>
            <a:stretch>
              <a:fillRect/>
            </a:stretch>
          </a:blipFill>
        </p:spPr>
        <p:txBody>
          <a:bodyPr wrap="square" lIns="0" tIns="0" rIns="0" bIns="0" rtlCol="0"/>
          <a:lstStyle/>
          <a:p/>
        </p:txBody>
      </p:sp>
      <p:sp>
        <p:nvSpPr>
          <p:cNvPr id="393" name="object 393"/>
          <p:cNvSpPr/>
          <p:nvPr/>
        </p:nvSpPr>
        <p:spPr>
          <a:xfrm>
            <a:off x="5112177" y="9065569"/>
            <a:ext cx="17145" cy="31750"/>
          </a:xfrm>
          <a:custGeom>
            <a:avLst/>
            <a:gdLst/>
            <a:ahLst/>
            <a:cxnLst/>
            <a:rect l="l" t="t" r="r" b="b"/>
            <a:pathLst>
              <a:path w="17145" h="31750">
                <a:moveTo>
                  <a:pt x="63" y="0"/>
                </a:moveTo>
                <a:lnTo>
                  <a:pt x="0" y="21399"/>
                </a:lnTo>
                <a:lnTo>
                  <a:pt x="16649" y="31381"/>
                </a:lnTo>
                <a:lnTo>
                  <a:pt x="16651" y="30302"/>
                </a:lnTo>
                <a:lnTo>
                  <a:pt x="16078" y="30302"/>
                </a:lnTo>
                <a:lnTo>
                  <a:pt x="571" y="21005"/>
                </a:lnTo>
                <a:lnTo>
                  <a:pt x="622" y="1079"/>
                </a:lnTo>
                <a:lnTo>
                  <a:pt x="1955" y="1079"/>
                </a:lnTo>
                <a:lnTo>
                  <a:pt x="63" y="0"/>
                </a:lnTo>
                <a:close/>
              </a:path>
              <a:path w="17145" h="31750">
                <a:moveTo>
                  <a:pt x="8742" y="4953"/>
                </a:moveTo>
                <a:lnTo>
                  <a:pt x="7467" y="4953"/>
                </a:lnTo>
                <a:lnTo>
                  <a:pt x="8369" y="5499"/>
                </a:lnTo>
                <a:lnTo>
                  <a:pt x="16116" y="9918"/>
                </a:lnTo>
                <a:lnTo>
                  <a:pt x="16078" y="30302"/>
                </a:lnTo>
                <a:lnTo>
                  <a:pt x="16651" y="30302"/>
                </a:lnTo>
                <a:lnTo>
                  <a:pt x="16687" y="9486"/>
                </a:lnTo>
                <a:lnTo>
                  <a:pt x="8742" y="4953"/>
                </a:lnTo>
                <a:close/>
              </a:path>
              <a:path w="17145" h="31750">
                <a:moveTo>
                  <a:pt x="8331" y="25657"/>
                </a:moveTo>
                <a:close/>
              </a:path>
              <a:path w="17145" h="31750">
                <a:moveTo>
                  <a:pt x="7467" y="4984"/>
                </a:moveTo>
                <a:lnTo>
                  <a:pt x="7416" y="25107"/>
                </a:lnTo>
                <a:lnTo>
                  <a:pt x="8331" y="25657"/>
                </a:lnTo>
                <a:lnTo>
                  <a:pt x="8347" y="5486"/>
                </a:lnTo>
                <a:lnTo>
                  <a:pt x="7467" y="4984"/>
                </a:lnTo>
                <a:close/>
              </a:path>
              <a:path w="17145" h="31750">
                <a:moveTo>
                  <a:pt x="7467" y="4953"/>
                </a:moveTo>
                <a:lnTo>
                  <a:pt x="8369" y="5499"/>
                </a:lnTo>
                <a:lnTo>
                  <a:pt x="7467" y="4953"/>
                </a:lnTo>
                <a:close/>
              </a:path>
              <a:path w="17145" h="31750">
                <a:moveTo>
                  <a:pt x="1955" y="1079"/>
                </a:moveTo>
                <a:lnTo>
                  <a:pt x="622" y="1079"/>
                </a:lnTo>
                <a:lnTo>
                  <a:pt x="7467" y="4984"/>
                </a:lnTo>
                <a:lnTo>
                  <a:pt x="8742" y="4953"/>
                </a:lnTo>
                <a:lnTo>
                  <a:pt x="1955" y="1079"/>
                </a:lnTo>
                <a:close/>
              </a:path>
            </a:pathLst>
          </a:custGeom>
          <a:solidFill>
            <a:srgbClr val="567483"/>
          </a:solidFill>
        </p:spPr>
        <p:txBody>
          <a:bodyPr wrap="square" lIns="0" tIns="0" rIns="0" bIns="0" rtlCol="0"/>
          <a:lstStyle/>
          <a:p/>
        </p:txBody>
      </p:sp>
      <p:sp>
        <p:nvSpPr>
          <p:cNvPr id="394" name="object 394"/>
          <p:cNvSpPr/>
          <p:nvPr/>
        </p:nvSpPr>
        <p:spPr>
          <a:xfrm>
            <a:off x="5112787" y="9134967"/>
            <a:ext cx="2540" cy="0"/>
          </a:xfrm>
          <a:custGeom>
            <a:avLst/>
            <a:gdLst/>
            <a:ahLst/>
            <a:cxnLst/>
            <a:rect l="l" t="t" r="r" b="b"/>
            <a:pathLst>
              <a:path w="2539" h="0">
                <a:moveTo>
                  <a:pt x="0" y="0"/>
                </a:moveTo>
                <a:lnTo>
                  <a:pt x="2387" y="0"/>
                </a:lnTo>
              </a:path>
            </a:pathLst>
          </a:custGeom>
          <a:ln w="41452">
            <a:solidFill>
              <a:srgbClr val="85A0AF"/>
            </a:solidFill>
          </a:ln>
        </p:spPr>
        <p:txBody>
          <a:bodyPr wrap="square" lIns="0" tIns="0" rIns="0" bIns="0" rtlCol="0"/>
          <a:lstStyle/>
          <a:p/>
        </p:txBody>
      </p:sp>
      <p:sp>
        <p:nvSpPr>
          <p:cNvPr id="395" name="object 395"/>
          <p:cNvSpPr/>
          <p:nvPr/>
        </p:nvSpPr>
        <p:spPr>
          <a:xfrm>
            <a:off x="5071525" y="9086008"/>
            <a:ext cx="55244" cy="31115"/>
          </a:xfrm>
          <a:custGeom>
            <a:avLst/>
            <a:gdLst/>
            <a:ahLst/>
            <a:cxnLst/>
            <a:rect l="l" t="t" r="r" b="b"/>
            <a:pathLst>
              <a:path w="55245" h="31115">
                <a:moveTo>
                  <a:pt x="25" y="0"/>
                </a:moveTo>
                <a:lnTo>
                  <a:pt x="0" y="4432"/>
                </a:lnTo>
                <a:lnTo>
                  <a:pt x="43637" y="30911"/>
                </a:lnTo>
                <a:lnTo>
                  <a:pt x="55067" y="24091"/>
                </a:lnTo>
                <a:lnTo>
                  <a:pt x="55079" y="19672"/>
                </a:lnTo>
                <a:lnTo>
                  <a:pt x="25" y="0"/>
                </a:lnTo>
                <a:close/>
              </a:path>
            </a:pathLst>
          </a:custGeom>
          <a:solidFill>
            <a:srgbClr val="2C4A57"/>
          </a:solidFill>
        </p:spPr>
        <p:txBody>
          <a:bodyPr wrap="square" lIns="0" tIns="0" rIns="0" bIns="0" rtlCol="0"/>
          <a:lstStyle/>
          <a:p/>
        </p:txBody>
      </p:sp>
      <p:sp>
        <p:nvSpPr>
          <p:cNvPr id="396" name="object 396"/>
          <p:cNvSpPr/>
          <p:nvPr/>
        </p:nvSpPr>
        <p:spPr>
          <a:xfrm>
            <a:off x="5093919" y="9054541"/>
            <a:ext cx="7835" cy="24904"/>
          </a:xfrm>
          <a:prstGeom prst="rect">
            <a:avLst/>
          </a:prstGeom>
          <a:blipFill>
            <a:blip r:embed="rId219" cstate="print"/>
            <a:stretch>
              <a:fillRect/>
            </a:stretch>
          </a:blipFill>
        </p:spPr>
        <p:txBody>
          <a:bodyPr wrap="square" lIns="0" tIns="0" rIns="0" bIns="0" rtlCol="0"/>
          <a:lstStyle/>
          <a:p/>
        </p:txBody>
      </p:sp>
      <p:sp>
        <p:nvSpPr>
          <p:cNvPr id="397" name="object 397"/>
          <p:cNvSpPr/>
          <p:nvPr/>
        </p:nvSpPr>
        <p:spPr>
          <a:xfrm>
            <a:off x="5086121" y="9050084"/>
            <a:ext cx="6908" cy="24117"/>
          </a:xfrm>
          <a:prstGeom prst="rect">
            <a:avLst/>
          </a:prstGeom>
          <a:blipFill>
            <a:blip r:embed="rId220" cstate="print"/>
            <a:stretch>
              <a:fillRect/>
            </a:stretch>
          </a:blipFill>
        </p:spPr>
        <p:txBody>
          <a:bodyPr wrap="square" lIns="0" tIns="0" rIns="0" bIns="0" rtlCol="0"/>
          <a:lstStyle/>
          <a:p/>
        </p:txBody>
      </p:sp>
      <p:sp>
        <p:nvSpPr>
          <p:cNvPr id="398" name="object 398"/>
          <p:cNvSpPr/>
          <p:nvPr/>
        </p:nvSpPr>
        <p:spPr>
          <a:xfrm>
            <a:off x="5085523" y="9048986"/>
            <a:ext cx="17145" cy="31750"/>
          </a:xfrm>
          <a:custGeom>
            <a:avLst/>
            <a:gdLst/>
            <a:ahLst/>
            <a:cxnLst/>
            <a:rect l="l" t="t" r="r" b="b"/>
            <a:pathLst>
              <a:path w="17145" h="31750">
                <a:moveTo>
                  <a:pt x="63" y="0"/>
                </a:moveTo>
                <a:lnTo>
                  <a:pt x="0" y="21475"/>
                </a:lnTo>
                <a:lnTo>
                  <a:pt x="16764" y="31521"/>
                </a:lnTo>
                <a:lnTo>
                  <a:pt x="16766" y="30454"/>
                </a:lnTo>
                <a:lnTo>
                  <a:pt x="16179" y="30454"/>
                </a:lnTo>
                <a:lnTo>
                  <a:pt x="596" y="21082"/>
                </a:lnTo>
                <a:lnTo>
                  <a:pt x="647" y="1104"/>
                </a:lnTo>
                <a:lnTo>
                  <a:pt x="1996" y="1104"/>
                </a:lnTo>
                <a:lnTo>
                  <a:pt x="63" y="0"/>
                </a:lnTo>
                <a:close/>
              </a:path>
              <a:path w="17145" h="31750">
                <a:moveTo>
                  <a:pt x="8839" y="5016"/>
                </a:moveTo>
                <a:lnTo>
                  <a:pt x="7505" y="5016"/>
                </a:lnTo>
                <a:lnTo>
                  <a:pt x="16230" y="9994"/>
                </a:lnTo>
                <a:lnTo>
                  <a:pt x="16179" y="30454"/>
                </a:lnTo>
                <a:lnTo>
                  <a:pt x="16766" y="30454"/>
                </a:lnTo>
                <a:lnTo>
                  <a:pt x="16814" y="9575"/>
                </a:lnTo>
                <a:lnTo>
                  <a:pt x="8839" y="5016"/>
                </a:lnTo>
                <a:close/>
              </a:path>
              <a:path w="17145" h="31750">
                <a:moveTo>
                  <a:pt x="7505" y="5017"/>
                </a:moveTo>
                <a:lnTo>
                  <a:pt x="7467" y="25209"/>
                </a:lnTo>
                <a:lnTo>
                  <a:pt x="8394" y="25768"/>
                </a:lnTo>
                <a:lnTo>
                  <a:pt x="8439" y="5549"/>
                </a:lnTo>
                <a:lnTo>
                  <a:pt x="7505" y="5017"/>
                </a:lnTo>
                <a:close/>
              </a:path>
              <a:path w="17145" h="31750">
                <a:moveTo>
                  <a:pt x="1996" y="1104"/>
                </a:moveTo>
                <a:lnTo>
                  <a:pt x="647" y="1104"/>
                </a:lnTo>
                <a:lnTo>
                  <a:pt x="7505" y="5017"/>
                </a:lnTo>
                <a:lnTo>
                  <a:pt x="8839" y="5016"/>
                </a:lnTo>
                <a:lnTo>
                  <a:pt x="1996" y="1104"/>
                </a:lnTo>
                <a:close/>
              </a:path>
            </a:pathLst>
          </a:custGeom>
          <a:solidFill>
            <a:srgbClr val="567483"/>
          </a:solidFill>
        </p:spPr>
        <p:txBody>
          <a:bodyPr wrap="square" lIns="0" tIns="0" rIns="0" bIns="0" rtlCol="0"/>
          <a:lstStyle/>
          <a:p/>
        </p:txBody>
      </p:sp>
      <p:sp>
        <p:nvSpPr>
          <p:cNvPr id="399" name="object 399"/>
          <p:cNvSpPr/>
          <p:nvPr/>
        </p:nvSpPr>
        <p:spPr>
          <a:xfrm>
            <a:off x="5071554" y="9079192"/>
            <a:ext cx="55054" cy="33324"/>
          </a:xfrm>
          <a:prstGeom prst="rect">
            <a:avLst/>
          </a:prstGeom>
          <a:blipFill>
            <a:blip r:embed="rId221" cstate="print"/>
            <a:stretch>
              <a:fillRect/>
            </a:stretch>
          </a:blipFill>
        </p:spPr>
        <p:txBody>
          <a:bodyPr wrap="square" lIns="0" tIns="0" rIns="0" bIns="0" rtlCol="0"/>
          <a:lstStyle/>
          <a:p/>
        </p:txBody>
      </p:sp>
      <p:sp>
        <p:nvSpPr>
          <p:cNvPr id="400" name="object 400"/>
          <p:cNvSpPr/>
          <p:nvPr/>
        </p:nvSpPr>
        <p:spPr>
          <a:xfrm>
            <a:off x="5115061" y="9110100"/>
            <a:ext cx="12065" cy="45720"/>
          </a:xfrm>
          <a:custGeom>
            <a:avLst/>
            <a:gdLst/>
            <a:ahLst/>
            <a:cxnLst/>
            <a:rect l="l" t="t" r="r" b="b"/>
            <a:pathLst>
              <a:path w="12064" h="45720">
                <a:moveTo>
                  <a:pt x="11531" y="0"/>
                </a:moveTo>
                <a:lnTo>
                  <a:pt x="101" y="6819"/>
                </a:lnTo>
                <a:lnTo>
                  <a:pt x="0" y="45593"/>
                </a:lnTo>
                <a:lnTo>
                  <a:pt x="11442" y="38455"/>
                </a:lnTo>
                <a:lnTo>
                  <a:pt x="11531" y="0"/>
                </a:lnTo>
                <a:close/>
              </a:path>
            </a:pathLst>
          </a:custGeom>
          <a:solidFill>
            <a:srgbClr val="2C4A57"/>
          </a:solidFill>
        </p:spPr>
        <p:txBody>
          <a:bodyPr wrap="square" lIns="0" tIns="0" rIns="0" bIns="0" rtlCol="0"/>
          <a:lstStyle/>
          <a:p/>
        </p:txBody>
      </p:sp>
      <p:sp>
        <p:nvSpPr>
          <p:cNvPr id="401" name="object 401"/>
          <p:cNvSpPr/>
          <p:nvPr/>
        </p:nvSpPr>
        <p:spPr>
          <a:xfrm>
            <a:off x="5137429" y="9078201"/>
            <a:ext cx="113626" cy="142773"/>
          </a:xfrm>
          <a:prstGeom prst="rect">
            <a:avLst/>
          </a:prstGeom>
          <a:blipFill>
            <a:blip r:embed="rId222" cstate="print"/>
            <a:stretch>
              <a:fillRect/>
            </a:stretch>
          </a:blipFill>
        </p:spPr>
        <p:txBody>
          <a:bodyPr wrap="square" lIns="0" tIns="0" rIns="0" bIns="0" rtlCol="0"/>
          <a:lstStyle/>
          <a:p/>
        </p:txBody>
      </p:sp>
      <p:sp>
        <p:nvSpPr>
          <p:cNvPr id="402" name="object 402"/>
          <p:cNvSpPr/>
          <p:nvPr/>
        </p:nvSpPr>
        <p:spPr>
          <a:xfrm>
            <a:off x="5137607" y="9055620"/>
            <a:ext cx="151930" cy="89306"/>
          </a:xfrm>
          <a:prstGeom prst="rect">
            <a:avLst/>
          </a:prstGeom>
          <a:blipFill>
            <a:blip r:embed="rId223" cstate="print"/>
            <a:stretch>
              <a:fillRect/>
            </a:stretch>
          </a:blipFill>
        </p:spPr>
        <p:txBody>
          <a:bodyPr wrap="square" lIns="0" tIns="0" rIns="0" bIns="0" rtlCol="0"/>
          <a:lstStyle/>
          <a:p/>
        </p:txBody>
      </p:sp>
      <p:sp>
        <p:nvSpPr>
          <p:cNvPr id="403" name="object 403"/>
          <p:cNvSpPr/>
          <p:nvPr/>
        </p:nvSpPr>
        <p:spPr>
          <a:xfrm>
            <a:off x="5144084" y="9060288"/>
            <a:ext cx="146685" cy="64135"/>
          </a:xfrm>
          <a:custGeom>
            <a:avLst/>
            <a:gdLst/>
            <a:ahLst/>
            <a:cxnLst/>
            <a:rect l="l" t="t" r="r" b="b"/>
            <a:pathLst>
              <a:path w="146685" h="64134">
                <a:moveTo>
                  <a:pt x="56073" y="7874"/>
                </a:moveTo>
                <a:lnTo>
                  <a:pt x="42405" y="7874"/>
                </a:lnTo>
                <a:lnTo>
                  <a:pt x="139331" y="63627"/>
                </a:lnTo>
                <a:lnTo>
                  <a:pt x="146507" y="59969"/>
                </a:lnTo>
                <a:lnTo>
                  <a:pt x="56073" y="7874"/>
                </a:lnTo>
                <a:close/>
              </a:path>
              <a:path w="146685" h="64134">
                <a:moveTo>
                  <a:pt x="42405" y="0"/>
                </a:moveTo>
                <a:lnTo>
                  <a:pt x="0" y="18808"/>
                </a:lnTo>
                <a:lnTo>
                  <a:pt x="7670" y="23317"/>
                </a:lnTo>
                <a:lnTo>
                  <a:pt x="42405" y="7874"/>
                </a:lnTo>
                <a:lnTo>
                  <a:pt x="56073" y="7874"/>
                </a:lnTo>
                <a:lnTo>
                  <a:pt x="42405" y="0"/>
                </a:lnTo>
                <a:close/>
              </a:path>
            </a:pathLst>
          </a:custGeom>
          <a:solidFill>
            <a:srgbClr val="476979"/>
          </a:solidFill>
        </p:spPr>
        <p:txBody>
          <a:bodyPr wrap="square" lIns="0" tIns="0" rIns="0" bIns="0" rtlCol="0"/>
          <a:lstStyle/>
          <a:p/>
        </p:txBody>
      </p:sp>
      <p:sp>
        <p:nvSpPr>
          <p:cNvPr id="404" name="object 404"/>
          <p:cNvSpPr/>
          <p:nvPr/>
        </p:nvSpPr>
        <p:spPr>
          <a:xfrm>
            <a:off x="5151742" y="9068168"/>
            <a:ext cx="131673" cy="72999"/>
          </a:xfrm>
          <a:prstGeom prst="rect">
            <a:avLst/>
          </a:prstGeom>
          <a:blipFill>
            <a:blip r:embed="rId224" cstate="print"/>
            <a:stretch>
              <a:fillRect/>
            </a:stretch>
          </a:blipFill>
        </p:spPr>
        <p:txBody>
          <a:bodyPr wrap="square" lIns="0" tIns="0" rIns="0" bIns="0" rtlCol="0"/>
          <a:lstStyle/>
          <a:p/>
        </p:txBody>
      </p:sp>
      <p:sp>
        <p:nvSpPr>
          <p:cNvPr id="405" name="object 405"/>
          <p:cNvSpPr/>
          <p:nvPr/>
        </p:nvSpPr>
        <p:spPr>
          <a:xfrm>
            <a:off x="5151742" y="9068168"/>
            <a:ext cx="131673" cy="72999"/>
          </a:xfrm>
          <a:prstGeom prst="rect">
            <a:avLst/>
          </a:prstGeom>
          <a:blipFill>
            <a:blip r:embed="rId225" cstate="print"/>
            <a:stretch>
              <a:fillRect/>
            </a:stretch>
          </a:blipFill>
        </p:spPr>
        <p:txBody>
          <a:bodyPr wrap="square" lIns="0" tIns="0" rIns="0" bIns="0" rtlCol="0"/>
          <a:lstStyle/>
          <a:p/>
        </p:txBody>
      </p:sp>
      <p:sp>
        <p:nvSpPr>
          <p:cNvPr id="406" name="object 406"/>
          <p:cNvSpPr/>
          <p:nvPr/>
        </p:nvSpPr>
        <p:spPr>
          <a:xfrm>
            <a:off x="5094035" y="8947033"/>
            <a:ext cx="28575" cy="34925"/>
          </a:xfrm>
          <a:custGeom>
            <a:avLst/>
            <a:gdLst/>
            <a:ahLst/>
            <a:cxnLst/>
            <a:rect l="l" t="t" r="r" b="b"/>
            <a:pathLst>
              <a:path w="28575" h="34925">
                <a:moveTo>
                  <a:pt x="11239" y="0"/>
                </a:moveTo>
                <a:lnTo>
                  <a:pt x="647" y="8394"/>
                </a:lnTo>
                <a:lnTo>
                  <a:pt x="0" y="17754"/>
                </a:lnTo>
                <a:lnTo>
                  <a:pt x="8978" y="32308"/>
                </a:lnTo>
                <a:lnTo>
                  <a:pt x="16865" y="34785"/>
                </a:lnTo>
                <a:lnTo>
                  <a:pt x="27393" y="26352"/>
                </a:lnTo>
                <a:lnTo>
                  <a:pt x="28041" y="17068"/>
                </a:lnTo>
                <a:lnTo>
                  <a:pt x="19126" y="2476"/>
                </a:lnTo>
                <a:lnTo>
                  <a:pt x="11239" y="0"/>
                </a:lnTo>
                <a:close/>
              </a:path>
            </a:pathLst>
          </a:custGeom>
          <a:solidFill>
            <a:srgbClr val="FFFFFF"/>
          </a:solidFill>
        </p:spPr>
        <p:txBody>
          <a:bodyPr wrap="square" lIns="0" tIns="0" rIns="0" bIns="0" rtlCol="0"/>
          <a:lstStyle/>
          <a:p/>
        </p:txBody>
      </p:sp>
      <p:sp>
        <p:nvSpPr>
          <p:cNvPr id="407" name="object 407"/>
          <p:cNvSpPr/>
          <p:nvPr/>
        </p:nvSpPr>
        <p:spPr>
          <a:xfrm>
            <a:off x="5250985" y="9120061"/>
            <a:ext cx="47625" cy="100965"/>
          </a:xfrm>
          <a:custGeom>
            <a:avLst/>
            <a:gdLst/>
            <a:ahLst/>
            <a:cxnLst/>
            <a:rect l="l" t="t" r="r" b="b"/>
            <a:pathLst>
              <a:path w="47625" h="100965">
                <a:moveTo>
                  <a:pt x="47053" y="0"/>
                </a:moveTo>
                <a:lnTo>
                  <a:pt x="76" y="24866"/>
                </a:lnTo>
                <a:lnTo>
                  <a:pt x="0" y="100914"/>
                </a:lnTo>
                <a:lnTo>
                  <a:pt x="46989" y="75552"/>
                </a:lnTo>
                <a:lnTo>
                  <a:pt x="47053" y="0"/>
                </a:lnTo>
                <a:close/>
              </a:path>
            </a:pathLst>
          </a:custGeom>
          <a:solidFill>
            <a:srgbClr val="234A5A"/>
          </a:solidFill>
        </p:spPr>
        <p:txBody>
          <a:bodyPr wrap="square" lIns="0" tIns="0" rIns="0" bIns="0" rtlCol="0"/>
          <a:lstStyle/>
          <a:p/>
        </p:txBody>
      </p:sp>
      <p:sp>
        <p:nvSpPr>
          <p:cNvPr id="408" name="object 408"/>
          <p:cNvSpPr/>
          <p:nvPr/>
        </p:nvSpPr>
        <p:spPr>
          <a:xfrm>
            <a:off x="5137175" y="9098051"/>
            <a:ext cx="393" cy="6045"/>
          </a:xfrm>
          <a:prstGeom prst="rect">
            <a:avLst/>
          </a:prstGeom>
          <a:blipFill>
            <a:blip r:embed="rId226" cstate="print"/>
            <a:stretch>
              <a:fillRect/>
            </a:stretch>
          </a:blipFill>
        </p:spPr>
        <p:txBody>
          <a:bodyPr wrap="square" lIns="0" tIns="0" rIns="0" bIns="0" rtlCol="0"/>
          <a:lstStyle/>
          <a:p/>
        </p:txBody>
      </p:sp>
      <p:sp>
        <p:nvSpPr>
          <p:cNvPr id="409" name="object 409"/>
          <p:cNvSpPr/>
          <p:nvPr/>
        </p:nvSpPr>
        <p:spPr>
          <a:xfrm>
            <a:off x="5137543" y="9098280"/>
            <a:ext cx="110616" cy="70599"/>
          </a:xfrm>
          <a:prstGeom prst="rect">
            <a:avLst/>
          </a:prstGeom>
          <a:blipFill>
            <a:blip r:embed="rId227" cstate="print"/>
            <a:stretch>
              <a:fillRect/>
            </a:stretch>
          </a:blipFill>
        </p:spPr>
        <p:txBody>
          <a:bodyPr wrap="square" lIns="0" tIns="0" rIns="0" bIns="0" rtlCol="0"/>
          <a:lstStyle/>
          <a:p/>
        </p:txBody>
      </p:sp>
      <p:sp>
        <p:nvSpPr>
          <p:cNvPr id="410" name="object 410"/>
          <p:cNvSpPr/>
          <p:nvPr/>
        </p:nvSpPr>
        <p:spPr>
          <a:xfrm>
            <a:off x="5137099" y="9126004"/>
            <a:ext cx="393" cy="6032"/>
          </a:xfrm>
          <a:prstGeom prst="rect">
            <a:avLst/>
          </a:prstGeom>
          <a:blipFill>
            <a:blip r:embed="rId228" cstate="print"/>
            <a:stretch>
              <a:fillRect/>
            </a:stretch>
          </a:blipFill>
        </p:spPr>
        <p:txBody>
          <a:bodyPr wrap="square" lIns="0" tIns="0" rIns="0" bIns="0" rtlCol="0"/>
          <a:lstStyle/>
          <a:p/>
        </p:txBody>
      </p:sp>
      <p:sp>
        <p:nvSpPr>
          <p:cNvPr id="411" name="object 411"/>
          <p:cNvSpPr/>
          <p:nvPr/>
        </p:nvSpPr>
        <p:spPr>
          <a:xfrm>
            <a:off x="5137493" y="9126232"/>
            <a:ext cx="110655" cy="70231"/>
          </a:xfrm>
          <a:prstGeom prst="rect">
            <a:avLst/>
          </a:prstGeom>
          <a:blipFill>
            <a:blip r:embed="rId229" cstate="print"/>
            <a:stretch>
              <a:fillRect/>
            </a:stretch>
          </a:blipFill>
        </p:spPr>
        <p:txBody>
          <a:bodyPr wrap="square" lIns="0" tIns="0" rIns="0" bIns="0" rtlCol="0"/>
          <a:lstStyle/>
          <a:p/>
        </p:txBody>
      </p:sp>
      <p:sp>
        <p:nvSpPr>
          <p:cNvPr id="412" name="object 412"/>
          <p:cNvSpPr/>
          <p:nvPr/>
        </p:nvSpPr>
        <p:spPr>
          <a:xfrm>
            <a:off x="5186921" y="9113520"/>
            <a:ext cx="11709" cy="15316"/>
          </a:xfrm>
          <a:prstGeom prst="rect">
            <a:avLst/>
          </a:prstGeom>
          <a:blipFill>
            <a:blip r:embed="rId230" cstate="print"/>
            <a:stretch>
              <a:fillRect/>
            </a:stretch>
          </a:blipFill>
        </p:spPr>
        <p:txBody>
          <a:bodyPr wrap="square" lIns="0" tIns="0" rIns="0" bIns="0" rtlCol="0"/>
          <a:lstStyle/>
          <a:p/>
        </p:txBody>
      </p:sp>
      <p:sp>
        <p:nvSpPr>
          <p:cNvPr id="413" name="object 413"/>
          <p:cNvSpPr/>
          <p:nvPr/>
        </p:nvSpPr>
        <p:spPr>
          <a:xfrm>
            <a:off x="5172062" y="9104579"/>
            <a:ext cx="11747" cy="15354"/>
          </a:xfrm>
          <a:prstGeom prst="rect">
            <a:avLst/>
          </a:prstGeom>
          <a:blipFill>
            <a:blip r:embed="rId231" cstate="print"/>
            <a:stretch>
              <a:fillRect/>
            </a:stretch>
          </a:blipFill>
        </p:spPr>
        <p:txBody>
          <a:bodyPr wrap="square" lIns="0" tIns="0" rIns="0" bIns="0" rtlCol="0"/>
          <a:lstStyle/>
          <a:p/>
        </p:txBody>
      </p:sp>
      <p:sp>
        <p:nvSpPr>
          <p:cNvPr id="414" name="object 414"/>
          <p:cNvSpPr/>
          <p:nvPr/>
        </p:nvSpPr>
        <p:spPr>
          <a:xfrm>
            <a:off x="5157165" y="9095562"/>
            <a:ext cx="11785" cy="15417"/>
          </a:xfrm>
          <a:prstGeom prst="rect">
            <a:avLst/>
          </a:prstGeom>
          <a:blipFill>
            <a:blip r:embed="rId232" cstate="print"/>
            <a:stretch>
              <a:fillRect/>
            </a:stretch>
          </a:blipFill>
        </p:spPr>
        <p:txBody>
          <a:bodyPr wrap="square" lIns="0" tIns="0" rIns="0" bIns="0" rtlCol="0"/>
          <a:lstStyle/>
          <a:p/>
        </p:txBody>
      </p:sp>
      <p:sp>
        <p:nvSpPr>
          <p:cNvPr id="415" name="object 415"/>
          <p:cNvSpPr/>
          <p:nvPr/>
        </p:nvSpPr>
        <p:spPr>
          <a:xfrm>
            <a:off x="5142191" y="9086532"/>
            <a:ext cx="11836" cy="15455"/>
          </a:xfrm>
          <a:prstGeom prst="rect">
            <a:avLst/>
          </a:prstGeom>
          <a:blipFill>
            <a:blip r:embed="rId233" cstate="print"/>
            <a:stretch>
              <a:fillRect/>
            </a:stretch>
          </a:blipFill>
        </p:spPr>
        <p:txBody>
          <a:bodyPr wrap="square" lIns="0" tIns="0" rIns="0" bIns="0" rtlCol="0"/>
          <a:lstStyle/>
          <a:p/>
        </p:txBody>
      </p:sp>
      <p:sp>
        <p:nvSpPr>
          <p:cNvPr id="416" name="object 416"/>
          <p:cNvSpPr/>
          <p:nvPr/>
        </p:nvSpPr>
        <p:spPr>
          <a:xfrm>
            <a:off x="5231955" y="9140456"/>
            <a:ext cx="11569" cy="15189"/>
          </a:xfrm>
          <a:prstGeom prst="rect">
            <a:avLst/>
          </a:prstGeom>
          <a:blipFill>
            <a:blip r:embed="rId234" cstate="print"/>
            <a:stretch>
              <a:fillRect/>
            </a:stretch>
          </a:blipFill>
        </p:spPr>
        <p:txBody>
          <a:bodyPr wrap="square" lIns="0" tIns="0" rIns="0" bIns="0" rtlCol="0"/>
          <a:lstStyle/>
          <a:p/>
        </p:txBody>
      </p:sp>
      <p:sp>
        <p:nvSpPr>
          <p:cNvPr id="417" name="object 417"/>
          <p:cNvSpPr/>
          <p:nvPr/>
        </p:nvSpPr>
        <p:spPr>
          <a:xfrm>
            <a:off x="5217299" y="9131566"/>
            <a:ext cx="11595" cy="15278"/>
          </a:xfrm>
          <a:prstGeom prst="rect">
            <a:avLst/>
          </a:prstGeom>
          <a:blipFill>
            <a:blip r:embed="rId235" cstate="print"/>
            <a:stretch>
              <a:fillRect/>
            </a:stretch>
          </a:blipFill>
        </p:spPr>
        <p:txBody>
          <a:bodyPr wrap="square" lIns="0" tIns="0" rIns="0" bIns="0" rtlCol="0"/>
          <a:lstStyle/>
          <a:p/>
        </p:txBody>
      </p:sp>
      <p:sp>
        <p:nvSpPr>
          <p:cNvPr id="418" name="object 418"/>
          <p:cNvSpPr/>
          <p:nvPr/>
        </p:nvSpPr>
        <p:spPr>
          <a:xfrm>
            <a:off x="5202554" y="9122689"/>
            <a:ext cx="11645" cy="15290"/>
          </a:xfrm>
          <a:prstGeom prst="rect">
            <a:avLst/>
          </a:prstGeom>
          <a:blipFill>
            <a:blip r:embed="rId236" cstate="print"/>
            <a:stretch>
              <a:fillRect/>
            </a:stretch>
          </a:blipFill>
        </p:spPr>
        <p:txBody>
          <a:bodyPr wrap="square" lIns="0" tIns="0" rIns="0" bIns="0" rtlCol="0"/>
          <a:lstStyle/>
          <a:p/>
        </p:txBody>
      </p:sp>
      <p:sp>
        <p:nvSpPr>
          <p:cNvPr id="419" name="object 419"/>
          <p:cNvSpPr/>
          <p:nvPr/>
        </p:nvSpPr>
        <p:spPr>
          <a:xfrm>
            <a:off x="5186870" y="9141295"/>
            <a:ext cx="11709" cy="15303"/>
          </a:xfrm>
          <a:prstGeom prst="rect">
            <a:avLst/>
          </a:prstGeom>
          <a:blipFill>
            <a:blip r:embed="rId237" cstate="print"/>
            <a:stretch>
              <a:fillRect/>
            </a:stretch>
          </a:blipFill>
        </p:spPr>
        <p:txBody>
          <a:bodyPr wrap="square" lIns="0" tIns="0" rIns="0" bIns="0" rtlCol="0"/>
          <a:lstStyle/>
          <a:p/>
        </p:txBody>
      </p:sp>
      <p:sp>
        <p:nvSpPr>
          <p:cNvPr id="420" name="object 420"/>
          <p:cNvSpPr/>
          <p:nvPr/>
        </p:nvSpPr>
        <p:spPr>
          <a:xfrm>
            <a:off x="5172011" y="9132379"/>
            <a:ext cx="11772" cy="15341"/>
          </a:xfrm>
          <a:prstGeom prst="rect">
            <a:avLst/>
          </a:prstGeom>
          <a:blipFill>
            <a:blip r:embed="rId238" cstate="print"/>
            <a:stretch>
              <a:fillRect/>
            </a:stretch>
          </a:blipFill>
        </p:spPr>
        <p:txBody>
          <a:bodyPr wrap="square" lIns="0" tIns="0" rIns="0" bIns="0" rtlCol="0"/>
          <a:lstStyle/>
          <a:p/>
        </p:txBody>
      </p:sp>
      <p:sp>
        <p:nvSpPr>
          <p:cNvPr id="421" name="object 421"/>
          <p:cNvSpPr/>
          <p:nvPr/>
        </p:nvSpPr>
        <p:spPr>
          <a:xfrm>
            <a:off x="5157101" y="9123451"/>
            <a:ext cx="11798" cy="15354"/>
          </a:xfrm>
          <a:prstGeom prst="rect">
            <a:avLst/>
          </a:prstGeom>
          <a:blipFill>
            <a:blip r:embed="rId239" cstate="print"/>
            <a:stretch>
              <a:fillRect/>
            </a:stretch>
          </a:blipFill>
        </p:spPr>
        <p:txBody>
          <a:bodyPr wrap="square" lIns="0" tIns="0" rIns="0" bIns="0" rtlCol="0"/>
          <a:lstStyle/>
          <a:p/>
        </p:txBody>
      </p:sp>
      <p:sp>
        <p:nvSpPr>
          <p:cNvPr id="422" name="object 422"/>
          <p:cNvSpPr/>
          <p:nvPr/>
        </p:nvSpPr>
        <p:spPr>
          <a:xfrm>
            <a:off x="5142115" y="9114473"/>
            <a:ext cx="11861" cy="15417"/>
          </a:xfrm>
          <a:prstGeom prst="rect">
            <a:avLst/>
          </a:prstGeom>
          <a:blipFill>
            <a:blip r:embed="rId240" cstate="print"/>
            <a:stretch>
              <a:fillRect/>
            </a:stretch>
          </a:blipFill>
        </p:spPr>
        <p:txBody>
          <a:bodyPr wrap="square" lIns="0" tIns="0" rIns="0" bIns="0" rtlCol="0"/>
          <a:lstStyle/>
          <a:p/>
        </p:txBody>
      </p:sp>
      <p:sp>
        <p:nvSpPr>
          <p:cNvPr id="423" name="object 423"/>
          <p:cNvSpPr/>
          <p:nvPr/>
        </p:nvSpPr>
        <p:spPr>
          <a:xfrm>
            <a:off x="5231930" y="9168054"/>
            <a:ext cx="11582" cy="15151"/>
          </a:xfrm>
          <a:prstGeom prst="rect">
            <a:avLst/>
          </a:prstGeom>
          <a:blipFill>
            <a:blip r:embed="rId241" cstate="print"/>
            <a:stretch>
              <a:fillRect/>
            </a:stretch>
          </a:blipFill>
        </p:spPr>
        <p:txBody>
          <a:bodyPr wrap="square" lIns="0" tIns="0" rIns="0" bIns="0" rtlCol="0"/>
          <a:lstStyle/>
          <a:p/>
        </p:txBody>
      </p:sp>
      <p:sp>
        <p:nvSpPr>
          <p:cNvPr id="424" name="object 424"/>
          <p:cNvSpPr/>
          <p:nvPr/>
        </p:nvSpPr>
        <p:spPr>
          <a:xfrm>
            <a:off x="5217274" y="9159240"/>
            <a:ext cx="11582" cy="15214"/>
          </a:xfrm>
          <a:prstGeom prst="rect">
            <a:avLst/>
          </a:prstGeom>
          <a:blipFill>
            <a:blip r:embed="rId242" cstate="print"/>
            <a:stretch>
              <a:fillRect/>
            </a:stretch>
          </a:blipFill>
        </p:spPr>
        <p:txBody>
          <a:bodyPr wrap="square" lIns="0" tIns="0" rIns="0" bIns="0" rtlCol="0"/>
          <a:lstStyle/>
          <a:p/>
        </p:txBody>
      </p:sp>
      <p:sp>
        <p:nvSpPr>
          <p:cNvPr id="425" name="object 425"/>
          <p:cNvSpPr/>
          <p:nvPr/>
        </p:nvSpPr>
        <p:spPr>
          <a:xfrm>
            <a:off x="5202529" y="9150426"/>
            <a:ext cx="11658" cy="15252"/>
          </a:xfrm>
          <a:prstGeom prst="rect">
            <a:avLst/>
          </a:prstGeom>
          <a:blipFill>
            <a:blip r:embed="rId243" cstate="print"/>
            <a:stretch>
              <a:fillRect/>
            </a:stretch>
          </a:blipFill>
        </p:spPr>
        <p:txBody>
          <a:bodyPr wrap="square" lIns="0" tIns="0" rIns="0" bIns="0" rtlCol="0"/>
          <a:lstStyle/>
          <a:p/>
        </p:txBody>
      </p:sp>
      <p:sp>
        <p:nvSpPr>
          <p:cNvPr id="426" name="object 426"/>
          <p:cNvSpPr/>
          <p:nvPr/>
        </p:nvSpPr>
        <p:spPr>
          <a:xfrm>
            <a:off x="5186819" y="9168295"/>
            <a:ext cx="11709" cy="15278"/>
          </a:xfrm>
          <a:prstGeom prst="rect">
            <a:avLst/>
          </a:prstGeom>
          <a:blipFill>
            <a:blip r:embed="rId244" cstate="print"/>
            <a:stretch>
              <a:fillRect/>
            </a:stretch>
          </a:blipFill>
        </p:spPr>
        <p:txBody>
          <a:bodyPr wrap="square" lIns="0" tIns="0" rIns="0" bIns="0" rtlCol="0"/>
          <a:lstStyle/>
          <a:p/>
        </p:txBody>
      </p:sp>
      <p:sp>
        <p:nvSpPr>
          <p:cNvPr id="427" name="object 427"/>
          <p:cNvSpPr/>
          <p:nvPr/>
        </p:nvSpPr>
        <p:spPr>
          <a:xfrm>
            <a:off x="5171973" y="9159456"/>
            <a:ext cx="11760" cy="15316"/>
          </a:xfrm>
          <a:prstGeom prst="rect">
            <a:avLst/>
          </a:prstGeom>
          <a:blipFill>
            <a:blip r:embed="rId245" cstate="print"/>
            <a:stretch>
              <a:fillRect/>
            </a:stretch>
          </a:blipFill>
        </p:spPr>
        <p:txBody>
          <a:bodyPr wrap="square" lIns="0" tIns="0" rIns="0" bIns="0" rtlCol="0"/>
          <a:lstStyle/>
          <a:p/>
        </p:txBody>
      </p:sp>
      <p:sp>
        <p:nvSpPr>
          <p:cNvPr id="428" name="object 428"/>
          <p:cNvSpPr/>
          <p:nvPr/>
        </p:nvSpPr>
        <p:spPr>
          <a:xfrm>
            <a:off x="5157050" y="9150566"/>
            <a:ext cx="11798" cy="15354"/>
          </a:xfrm>
          <a:prstGeom prst="rect">
            <a:avLst/>
          </a:prstGeom>
          <a:blipFill>
            <a:blip r:embed="rId246" cstate="print"/>
            <a:stretch>
              <a:fillRect/>
            </a:stretch>
          </a:blipFill>
        </p:spPr>
        <p:txBody>
          <a:bodyPr wrap="square" lIns="0" tIns="0" rIns="0" bIns="0" rtlCol="0"/>
          <a:lstStyle/>
          <a:p/>
        </p:txBody>
      </p:sp>
      <p:sp>
        <p:nvSpPr>
          <p:cNvPr id="429" name="object 429"/>
          <p:cNvSpPr/>
          <p:nvPr/>
        </p:nvSpPr>
        <p:spPr>
          <a:xfrm>
            <a:off x="5142064" y="9141638"/>
            <a:ext cx="11874" cy="15405"/>
          </a:xfrm>
          <a:prstGeom prst="rect">
            <a:avLst/>
          </a:prstGeom>
          <a:blipFill>
            <a:blip r:embed="rId247" cstate="print"/>
            <a:stretch>
              <a:fillRect/>
            </a:stretch>
          </a:blipFill>
        </p:spPr>
        <p:txBody>
          <a:bodyPr wrap="square" lIns="0" tIns="0" rIns="0" bIns="0" rtlCol="0"/>
          <a:lstStyle/>
          <a:p/>
        </p:txBody>
      </p:sp>
      <p:sp>
        <p:nvSpPr>
          <p:cNvPr id="430" name="object 430"/>
          <p:cNvSpPr/>
          <p:nvPr/>
        </p:nvSpPr>
        <p:spPr>
          <a:xfrm>
            <a:off x="5231917" y="9194914"/>
            <a:ext cx="11569" cy="15125"/>
          </a:xfrm>
          <a:prstGeom prst="rect">
            <a:avLst/>
          </a:prstGeom>
          <a:blipFill>
            <a:blip r:embed="rId248" cstate="print"/>
            <a:stretch>
              <a:fillRect/>
            </a:stretch>
          </a:blipFill>
        </p:spPr>
        <p:txBody>
          <a:bodyPr wrap="square" lIns="0" tIns="0" rIns="0" bIns="0" rtlCol="0"/>
          <a:lstStyle/>
          <a:p/>
        </p:txBody>
      </p:sp>
      <p:sp>
        <p:nvSpPr>
          <p:cNvPr id="431" name="object 431"/>
          <p:cNvSpPr/>
          <p:nvPr/>
        </p:nvSpPr>
        <p:spPr>
          <a:xfrm>
            <a:off x="5217223" y="9186189"/>
            <a:ext cx="11607" cy="15163"/>
          </a:xfrm>
          <a:prstGeom prst="rect">
            <a:avLst/>
          </a:prstGeom>
          <a:blipFill>
            <a:blip r:embed="rId249" cstate="print"/>
            <a:stretch>
              <a:fillRect/>
            </a:stretch>
          </a:blipFill>
        </p:spPr>
        <p:txBody>
          <a:bodyPr wrap="square" lIns="0" tIns="0" rIns="0" bIns="0" rtlCol="0"/>
          <a:lstStyle/>
          <a:p/>
        </p:txBody>
      </p:sp>
      <p:sp>
        <p:nvSpPr>
          <p:cNvPr id="432" name="object 432"/>
          <p:cNvSpPr/>
          <p:nvPr/>
        </p:nvSpPr>
        <p:spPr>
          <a:xfrm>
            <a:off x="5202491" y="9177388"/>
            <a:ext cx="11671" cy="15214"/>
          </a:xfrm>
          <a:prstGeom prst="rect">
            <a:avLst/>
          </a:prstGeom>
          <a:blipFill>
            <a:blip r:embed="rId250" cstate="print"/>
            <a:stretch>
              <a:fillRect/>
            </a:stretch>
          </a:blipFill>
        </p:spPr>
        <p:txBody>
          <a:bodyPr wrap="square" lIns="0" tIns="0" rIns="0" bIns="0" rtlCol="0"/>
          <a:lstStyle/>
          <a:p/>
        </p:txBody>
      </p:sp>
      <p:sp>
        <p:nvSpPr>
          <p:cNvPr id="433" name="object 433"/>
          <p:cNvSpPr/>
          <p:nvPr/>
        </p:nvSpPr>
        <p:spPr>
          <a:xfrm>
            <a:off x="5259387" y="9159309"/>
            <a:ext cx="4445" cy="4445"/>
          </a:xfrm>
          <a:custGeom>
            <a:avLst/>
            <a:gdLst/>
            <a:ahLst/>
            <a:cxnLst/>
            <a:rect l="l" t="t" r="r" b="b"/>
            <a:pathLst>
              <a:path w="4445" h="4445">
                <a:moveTo>
                  <a:pt x="1168" y="0"/>
                </a:moveTo>
                <a:lnTo>
                  <a:pt x="0" y="673"/>
                </a:lnTo>
                <a:lnTo>
                  <a:pt x="4089" y="4190"/>
                </a:lnTo>
                <a:lnTo>
                  <a:pt x="4089" y="2108"/>
                </a:lnTo>
                <a:lnTo>
                  <a:pt x="1168" y="0"/>
                </a:lnTo>
                <a:close/>
              </a:path>
            </a:pathLst>
          </a:custGeom>
          <a:solidFill>
            <a:srgbClr val="365563"/>
          </a:solidFill>
        </p:spPr>
        <p:txBody>
          <a:bodyPr wrap="square" lIns="0" tIns="0" rIns="0" bIns="0" rtlCol="0"/>
          <a:lstStyle/>
          <a:p/>
        </p:txBody>
      </p:sp>
      <p:sp>
        <p:nvSpPr>
          <p:cNvPr id="434" name="object 434"/>
          <p:cNvSpPr/>
          <p:nvPr/>
        </p:nvSpPr>
        <p:spPr>
          <a:xfrm>
            <a:off x="5262298" y="9134950"/>
            <a:ext cx="29845" cy="40640"/>
          </a:xfrm>
          <a:custGeom>
            <a:avLst/>
            <a:gdLst/>
            <a:ahLst/>
            <a:cxnLst/>
            <a:rect l="l" t="t" r="r" b="b"/>
            <a:pathLst>
              <a:path w="29845" h="40640">
                <a:moveTo>
                  <a:pt x="28549" y="0"/>
                </a:moveTo>
                <a:lnTo>
                  <a:pt x="13436" y="6642"/>
                </a:lnTo>
                <a:lnTo>
                  <a:pt x="13436" y="16446"/>
                </a:lnTo>
                <a:lnTo>
                  <a:pt x="0" y="22999"/>
                </a:lnTo>
                <a:lnTo>
                  <a:pt x="0" y="38887"/>
                </a:lnTo>
                <a:lnTo>
                  <a:pt x="1181" y="40271"/>
                </a:lnTo>
                <a:lnTo>
                  <a:pt x="15176" y="21031"/>
                </a:lnTo>
                <a:lnTo>
                  <a:pt x="29705" y="1396"/>
                </a:lnTo>
                <a:lnTo>
                  <a:pt x="28549" y="0"/>
                </a:lnTo>
                <a:close/>
              </a:path>
            </a:pathLst>
          </a:custGeom>
          <a:solidFill>
            <a:srgbClr val="47626F"/>
          </a:solidFill>
        </p:spPr>
        <p:txBody>
          <a:bodyPr wrap="square" lIns="0" tIns="0" rIns="0" bIns="0" rtlCol="0"/>
          <a:lstStyle/>
          <a:p/>
        </p:txBody>
      </p:sp>
      <p:sp>
        <p:nvSpPr>
          <p:cNvPr id="435" name="object 435"/>
          <p:cNvSpPr/>
          <p:nvPr/>
        </p:nvSpPr>
        <p:spPr>
          <a:xfrm>
            <a:off x="5263483" y="9136353"/>
            <a:ext cx="28575" cy="39370"/>
          </a:xfrm>
          <a:custGeom>
            <a:avLst/>
            <a:gdLst/>
            <a:ahLst/>
            <a:cxnLst/>
            <a:rect l="l" t="t" r="r" b="b"/>
            <a:pathLst>
              <a:path w="28575" h="39370">
                <a:moveTo>
                  <a:pt x="28524" y="0"/>
                </a:moveTo>
                <a:lnTo>
                  <a:pt x="13411" y="6654"/>
                </a:lnTo>
                <a:lnTo>
                  <a:pt x="13411" y="16459"/>
                </a:lnTo>
                <a:lnTo>
                  <a:pt x="0" y="22974"/>
                </a:lnTo>
                <a:lnTo>
                  <a:pt x="0" y="38861"/>
                </a:lnTo>
                <a:lnTo>
                  <a:pt x="15138" y="30759"/>
                </a:lnTo>
                <a:lnTo>
                  <a:pt x="15138" y="21018"/>
                </a:lnTo>
                <a:lnTo>
                  <a:pt x="28498" y="15125"/>
                </a:lnTo>
                <a:lnTo>
                  <a:pt x="28524" y="0"/>
                </a:lnTo>
                <a:close/>
              </a:path>
            </a:pathLst>
          </a:custGeom>
          <a:solidFill>
            <a:srgbClr val="7E9BAA"/>
          </a:solidFill>
        </p:spPr>
        <p:txBody>
          <a:bodyPr wrap="square" lIns="0" tIns="0" rIns="0" bIns="0" rtlCol="0"/>
          <a:lstStyle/>
          <a:p/>
        </p:txBody>
      </p:sp>
      <p:sp>
        <p:nvSpPr>
          <p:cNvPr id="436" name="object 436"/>
          <p:cNvSpPr/>
          <p:nvPr/>
        </p:nvSpPr>
        <p:spPr>
          <a:xfrm>
            <a:off x="5259374" y="9159979"/>
            <a:ext cx="4445" cy="15240"/>
          </a:xfrm>
          <a:custGeom>
            <a:avLst/>
            <a:gdLst/>
            <a:ahLst/>
            <a:cxnLst/>
            <a:rect l="l" t="t" r="r" b="b"/>
            <a:pathLst>
              <a:path w="4445" h="15240">
                <a:moveTo>
                  <a:pt x="12" y="0"/>
                </a:moveTo>
                <a:lnTo>
                  <a:pt x="0" y="11747"/>
                </a:lnTo>
                <a:lnTo>
                  <a:pt x="4102" y="15240"/>
                </a:lnTo>
                <a:lnTo>
                  <a:pt x="4102" y="3517"/>
                </a:lnTo>
                <a:lnTo>
                  <a:pt x="12" y="0"/>
                </a:lnTo>
                <a:close/>
              </a:path>
            </a:pathLst>
          </a:custGeom>
          <a:solidFill>
            <a:srgbClr val="47626F"/>
          </a:solidFill>
        </p:spPr>
        <p:txBody>
          <a:bodyPr wrap="square" lIns="0" tIns="0" rIns="0" bIns="0" rtlCol="0"/>
          <a:lstStyle/>
          <a:p/>
        </p:txBody>
      </p:sp>
      <p:sp>
        <p:nvSpPr>
          <p:cNvPr id="437" name="object 437"/>
          <p:cNvSpPr/>
          <p:nvPr/>
        </p:nvSpPr>
        <p:spPr>
          <a:xfrm>
            <a:off x="5259367" y="9193655"/>
            <a:ext cx="4445" cy="4445"/>
          </a:xfrm>
          <a:custGeom>
            <a:avLst/>
            <a:gdLst/>
            <a:ahLst/>
            <a:cxnLst/>
            <a:rect l="l" t="t" r="r" b="b"/>
            <a:pathLst>
              <a:path w="4445" h="4445">
                <a:moveTo>
                  <a:pt x="1168" y="0"/>
                </a:moveTo>
                <a:lnTo>
                  <a:pt x="0" y="685"/>
                </a:lnTo>
                <a:lnTo>
                  <a:pt x="4089" y="4165"/>
                </a:lnTo>
                <a:lnTo>
                  <a:pt x="4102" y="2095"/>
                </a:lnTo>
                <a:lnTo>
                  <a:pt x="1168" y="0"/>
                </a:lnTo>
                <a:close/>
              </a:path>
            </a:pathLst>
          </a:custGeom>
          <a:solidFill>
            <a:srgbClr val="365563"/>
          </a:solidFill>
        </p:spPr>
        <p:txBody>
          <a:bodyPr wrap="square" lIns="0" tIns="0" rIns="0" bIns="0" rtlCol="0"/>
          <a:lstStyle/>
          <a:p/>
        </p:txBody>
      </p:sp>
      <p:sp>
        <p:nvSpPr>
          <p:cNvPr id="438" name="object 438"/>
          <p:cNvSpPr/>
          <p:nvPr/>
        </p:nvSpPr>
        <p:spPr>
          <a:xfrm>
            <a:off x="5262269" y="9169133"/>
            <a:ext cx="29845" cy="40640"/>
          </a:xfrm>
          <a:custGeom>
            <a:avLst/>
            <a:gdLst/>
            <a:ahLst/>
            <a:cxnLst/>
            <a:rect l="l" t="t" r="r" b="b"/>
            <a:pathLst>
              <a:path w="29845" h="40640">
                <a:moveTo>
                  <a:pt x="28562" y="0"/>
                </a:moveTo>
                <a:lnTo>
                  <a:pt x="13436" y="6718"/>
                </a:lnTo>
                <a:lnTo>
                  <a:pt x="13423" y="16560"/>
                </a:lnTo>
                <a:lnTo>
                  <a:pt x="0" y="23164"/>
                </a:lnTo>
                <a:lnTo>
                  <a:pt x="0" y="39039"/>
                </a:lnTo>
                <a:lnTo>
                  <a:pt x="1181" y="40436"/>
                </a:lnTo>
                <a:lnTo>
                  <a:pt x="15189" y="21107"/>
                </a:lnTo>
                <a:lnTo>
                  <a:pt x="29718" y="1409"/>
                </a:lnTo>
                <a:lnTo>
                  <a:pt x="28562" y="0"/>
                </a:lnTo>
                <a:close/>
              </a:path>
            </a:pathLst>
          </a:custGeom>
          <a:solidFill>
            <a:srgbClr val="47626F"/>
          </a:solidFill>
        </p:spPr>
        <p:txBody>
          <a:bodyPr wrap="square" lIns="0" tIns="0" rIns="0" bIns="0" rtlCol="0"/>
          <a:lstStyle/>
          <a:p/>
        </p:txBody>
      </p:sp>
      <p:sp>
        <p:nvSpPr>
          <p:cNvPr id="439" name="object 439"/>
          <p:cNvSpPr/>
          <p:nvPr/>
        </p:nvSpPr>
        <p:spPr>
          <a:xfrm>
            <a:off x="5263453" y="9170541"/>
            <a:ext cx="28575" cy="39370"/>
          </a:xfrm>
          <a:custGeom>
            <a:avLst/>
            <a:gdLst/>
            <a:ahLst/>
            <a:cxnLst/>
            <a:rect l="l" t="t" r="r" b="b"/>
            <a:pathLst>
              <a:path w="28575" h="39370">
                <a:moveTo>
                  <a:pt x="28536" y="0"/>
                </a:moveTo>
                <a:lnTo>
                  <a:pt x="13436" y="6718"/>
                </a:lnTo>
                <a:lnTo>
                  <a:pt x="13423" y="16535"/>
                </a:lnTo>
                <a:lnTo>
                  <a:pt x="12" y="23139"/>
                </a:lnTo>
                <a:lnTo>
                  <a:pt x="0" y="39027"/>
                </a:lnTo>
                <a:lnTo>
                  <a:pt x="15163" y="30835"/>
                </a:lnTo>
                <a:lnTo>
                  <a:pt x="15163" y="21081"/>
                </a:lnTo>
                <a:lnTo>
                  <a:pt x="28536" y="15112"/>
                </a:lnTo>
                <a:lnTo>
                  <a:pt x="28536" y="0"/>
                </a:lnTo>
                <a:close/>
              </a:path>
            </a:pathLst>
          </a:custGeom>
          <a:solidFill>
            <a:srgbClr val="7E9BAA"/>
          </a:solidFill>
        </p:spPr>
        <p:txBody>
          <a:bodyPr wrap="square" lIns="0" tIns="0" rIns="0" bIns="0" rtlCol="0"/>
          <a:lstStyle/>
          <a:p/>
        </p:txBody>
      </p:sp>
      <p:sp>
        <p:nvSpPr>
          <p:cNvPr id="440" name="object 440"/>
          <p:cNvSpPr/>
          <p:nvPr/>
        </p:nvSpPr>
        <p:spPr>
          <a:xfrm>
            <a:off x="5259363" y="9194340"/>
            <a:ext cx="4445" cy="15240"/>
          </a:xfrm>
          <a:custGeom>
            <a:avLst/>
            <a:gdLst/>
            <a:ahLst/>
            <a:cxnLst/>
            <a:rect l="l" t="t" r="r" b="b"/>
            <a:pathLst>
              <a:path w="4445" h="15240">
                <a:moveTo>
                  <a:pt x="0" y="0"/>
                </a:moveTo>
                <a:lnTo>
                  <a:pt x="0" y="11734"/>
                </a:lnTo>
                <a:lnTo>
                  <a:pt x="4089" y="15227"/>
                </a:lnTo>
                <a:lnTo>
                  <a:pt x="4089" y="3479"/>
                </a:lnTo>
                <a:lnTo>
                  <a:pt x="0" y="0"/>
                </a:lnTo>
                <a:close/>
              </a:path>
            </a:pathLst>
          </a:custGeom>
          <a:solidFill>
            <a:srgbClr val="47626F"/>
          </a:solidFill>
        </p:spPr>
        <p:txBody>
          <a:bodyPr wrap="square" lIns="0" tIns="0" rIns="0" bIns="0" rtlCol="0"/>
          <a:lstStyle/>
          <a:p/>
        </p:txBody>
      </p:sp>
      <p:sp>
        <p:nvSpPr>
          <p:cNvPr id="441" name="object 441"/>
          <p:cNvSpPr/>
          <p:nvPr/>
        </p:nvSpPr>
        <p:spPr>
          <a:xfrm>
            <a:off x="5043114" y="9105400"/>
            <a:ext cx="12065" cy="20320"/>
          </a:xfrm>
          <a:custGeom>
            <a:avLst/>
            <a:gdLst/>
            <a:ahLst/>
            <a:cxnLst/>
            <a:rect l="l" t="t" r="r" b="b"/>
            <a:pathLst>
              <a:path w="12064" h="20320">
                <a:moveTo>
                  <a:pt x="38" y="0"/>
                </a:moveTo>
                <a:lnTo>
                  <a:pt x="0" y="12585"/>
                </a:lnTo>
                <a:lnTo>
                  <a:pt x="11620" y="20142"/>
                </a:lnTo>
                <a:lnTo>
                  <a:pt x="11658" y="7556"/>
                </a:lnTo>
                <a:lnTo>
                  <a:pt x="38" y="0"/>
                </a:lnTo>
                <a:close/>
              </a:path>
            </a:pathLst>
          </a:custGeom>
          <a:solidFill>
            <a:srgbClr val="B3C8D3"/>
          </a:solidFill>
        </p:spPr>
        <p:txBody>
          <a:bodyPr wrap="square" lIns="0" tIns="0" rIns="0" bIns="0" rtlCol="0"/>
          <a:lstStyle/>
          <a:p/>
        </p:txBody>
      </p:sp>
      <p:sp>
        <p:nvSpPr>
          <p:cNvPr id="442" name="object 442"/>
          <p:cNvSpPr/>
          <p:nvPr/>
        </p:nvSpPr>
        <p:spPr>
          <a:xfrm>
            <a:off x="5055075" y="9111598"/>
            <a:ext cx="0" cy="78105"/>
          </a:xfrm>
          <a:custGeom>
            <a:avLst/>
            <a:gdLst/>
            <a:ahLst/>
            <a:cxnLst/>
            <a:rect l="l" t="t" r="r" b="b"/>
            <a:pathLst>
              <a:path w="0" h="78104">
                <a:moveTo>
                  <a:pt x="0" y="0"/>
                </a:moveTo>
                <a:lnTo>
                  <a:pt x="0" y="77800"/>
                </a:lnTo>
              </a:path>
            </a:pathLst>
          </a:custGeom>
          <a:ln w="3175">
            <a:solidFill>
              <a:srgbClr val="87A3B2"/>
            </a:solidFill>
          </a:ln>
        </p:spPr>
        <p:txBody>
          <a:bodyPr wrap="square" lIns="0" tIns="0" rIns="0" bIns="0" rtlCol="0"/>
          <a:lstStyle/>
          <a:p/>
        </p:txBody>
      </p:sp>
      <p:sp>
        <p:nvSpPr>
          <p:cNvPr id="443" name="object 443"/>
          <p:cNvSpPr/>
          <p:nvPr/>
        </p:nvSpPr>
        <p:spPr>
          <a:xfrm>
            <a:off x="5259336" y="8987255"/>
            <a:ext cx="562610" cy="315595"/>
          </a:xfrm>
          <a:custGeom>
            <a:avLst/>
            <a:gdLst/>
            <a:ahLst/>
            <a:cxnLst/>
            <a:rect l="l" t="t" r="r" b="b"/>
            <a:pathLst>
              <a:path w="562610" h="315595">
                <a:moveTo>
                  <a:pt x="226606" y="0"/>
                </a:moveTo>
                <a:lnTo>
                  <a:pt x="0" y="119710"/>
                </a:lnTo>
                <a:lnTo>
                  <a:pt x="335826" y="315213"/>
                </a:lnTo>
                <a:lnTo>
                  <a:pt x="562419" y="195491"/>
                </a:lnTo>
                <a:lnTo>
                  <a:pt x="226606" y="0"/>
                </a:lnTo>
                <a:close/>
              </a:path>
            </a:pathLst>
          </a:custGeom>
          <a:solidFill>
            <a:srgbClr val="838F97"/>
          </a:solidFill>
        </p:spPr>
        <p:txBody>
          <a:bodyPr wrap="square" lIns="0" tIns="0" rIns="0" bIns="0" rtlCol="0"/>
          <a:lstStyle/>
          <a:p/>
        </p:txBody>
      </p:sp>
      <p:sp>
        <p:nvSpPr>
          <p:cNvPr id="444" name="object 444"/>
          <p:cNvSpPr/>
          <p:nvPr/>
        </p:nvSpPr>
        <p:spPr>
          <a:xfrm>
            <a:off x="5259336" y="8983184"/>
            <a:ext cx="562610" cy="315595"/>
          </a:xfrm>
          <a:custGeom>
            <a:avLst/>
            <a:gdLst/>
            <a:ahLst/>
            <a:cxnLst/>
            <a:rect l="l" t="t" r="r" b="b"/>
            <a:pathLst>
              <a:path w="562610" h="315595">
                <a:moveTo>
                  <a:pt x="226606" y="0"/>
                </a:moveTo>
                <a:lnTo>
                  <a:pt x="0" y="119710"/>
                </a:lnTo>
                <a:lnTo>
                  <a:pt x="335826" y="315213"/>
                </a:lnTo>
                <a:lnTo>
                  <a:pt x="562419" y="195503"/>
                </a:lnTo>
                <a:lnTo>
                  <a:pt x="226606" y="0"/>
                </a:lnTo>
                <a:close/>
              </a:path>
            </a:pathLst>
          </a:custGeom>
          <a:solidFill>
            <a:srgbClr val="567483"/>
          </a:solidFill>
        </p:spPr>
        <p:txBody>
          <a:bodyPr wrap="square" lIns="0" tIns="0" rIns="0" bIns="0" rtlCol="0"/>
          <a:lstStyle/>
          <a:p/>
        </p:txBody>
      </p:sp>
      <p:sp>
        <p:nvSpPr>
          <p:cNvPr id="445" name="object 445"/>
          <p:cNvSpPr/>
          <p:nvPr/>
        </p:nvSpPr>
        <p:spPr>
          <a:xfrm>
            <a:off x="5259339" y="9102899"/>
            <a:ext cx="335915" cy="200025"/>
          </a:xfrm>
          <a:custGeom>
            <a:avLst/>
            <a:gdLst/>
            <a:ahLst/>
            <a:cxnLst/>
            <a:rect l="l" t="t" r="r" b="b"/>
            <a:pathLst>
              <a:path w="335914" h="200025">
                <a:moveTo>
                  <a:pt x="0" y="0"/>
                </a:moveTo>
                <a:lnTo>
                  <a:pt x="0" y="4076"/>
                </a:lnTo>
                <a:lnTo>
                  <a:pt x="335826" y="199567"/>
                </a:lnTo>
                <a:lnTo>
                  <a:pt x="335826" y="195503"/>
                </a:lnTo>
                <a:lnTo>
                  <a:pt x="0" y="0"/>
                </a:lnTo>
                <a:close/>
              </a:path>
            </a:pathLst>
          </a:custGeom>
          <a:solidFill>
            <a:srgbClr val="648595"/>
          </a:solidFill>
        </p:spPr>
        <p:txBody>
          <a:bodyPr wrap="square" lIns="0" tIns="0" rIns="0" bIns="0" rtlCol="0"/>
          <a:lstStyle/>
          <a:p/>
        </p:txBody>
      </p:sp>
      <p:sp>
        <p:nvSpPr>
          <p:cNvPr id="446" name="object 446"/>
          <p:cNvSpPr/>
          <p:nvPr/>
        </p:nvSpPr>
        <p:spPr>
          <a:xfrm>
            <a:off x="5595175" y="9178687"/>
            <a:ext cx="226695" cy="123825"/>
          </a:xfrm>
          <a:custGeom>
            <a:avLst/>
            <a:gdLst/>
            <a:ahLst/>
            <a:cxnLst/>
            <a:rect l="l" t="t" r="r" b="b"/>
            <a:pathLst>
              <a:path w="226695" h="123825">
                <a:moveTo>
                  <a:pt x="226580" y="0"/>
                </a:moveTo>
                <a:lnTo>
                  <a:pt x="0" y="119710"/>
                </a:lnTo>
                <a:lnTo>
                  <a:pt x="0" y="123761"/>
                </a:lnTo>
                <a:lnTo>
                  <a:pt x="226580" y="4063"/>
                </a:lnTo>
                <a:lnTo>
                  <a:pt x="226580" y="0"/>
                </a:lnTo>
                <a:close/>
              </a:path>
            </a:pathLst>
          </a:custGeom>
          <a:solidFill>
            <a:srgbClr val="47626F"/>
          </a:solidFill>
        </p:spPr>
        <p:txBody>
          <a:bodyPr wrap="square" lIns="0" tIns="0" rIns="0" bIns="0" rtlCol="0"/>
          <a:lstStyle/>
          <a:p/>
        </p:txBody>
      </p:sp>
      <p:sp>
        <p:nvSpPr>
          <p:cNvPr id="447" name="object 447"/>
          <p:cNvSpPr/>
          <p:nvPr/>
        </p:nvSpPr>
        <p:spPr>
          <a:xfrm>
            <a:off x="5397363" y="9122041"/>
            <a:ext cx="163763" cy="89707"/>
          </a:xfrm>
          <a:prstGeom prst="rect">
            <a:avLst/>
          </a:prstGeom>
          <a:blipFill>
            <a:blip r:embed="rId251" cstate="print"/>
            <a:stretch>
              <a:fillRect/>
            </a:stretch>
          </a:blipFill>
        </p:spPr>
        <p:txBody>
          <a:bodyPr wrap="square" lIns="0" tIns="0" rIns="0" bIns="0" rtlCol="0"/>
          <a:lstStyle/>
          <a:p/>
        </p:txBody>
      </p:sp>
      <p:sp>
        <p:nvSpPr>
          <p:cNvPr id="448" name="object 448"/>
          <p:cNvSpPr/>
          <p:nvPr/>
        </p:nvSpPr>
        <p:spPr>
          <a:xfrm>
            <a:off x="5408145" y="9128267"/>
            <a:ext cx="142240" cy="77470"/>
          </a:xfrm>
          <a:custGeom>
            <a:avLst/>
            <a:gdLst/>
            <a:ahLst/>
            <a:cxnLst/>
            <a:rect l="l" t="t" r="r" b="b"/>
            <a:pathLst>
              <a:path w="142239" h="77470">
                <a:moveTo>
                  <a:pt x="50927" y="0"/>
                </a:moveTo>
                <a:lnTo>
                  <a:pt x="0" y="26708"/>
                </a:lnTo>
                <a:lnTo>
                  <a:pt x="91274" y="77330"/>
                </a:lnTo>
                <a:lnTo>
                  <a:pt x="142214" y="50609"/>
                </a:lnTo>
                <a:lnTo>
                  <a:pt x="50927" y="0"/>
                </a:lnTo>
                <a:close/>
              </a:path>
            </a:pathLst>
          </a:custGeom>
          <a:solidFill>
            <a:srgbClr val="567483"/>
          </a:solidFill>
        </p:spPr>
        <p:txBody>
          <a:bodyPr wrap="square" lIns="0" tIns="0" rIns="0" bIns="0" rtlCol="0"/>
          <a:lstStyle/>
          <a:p/>
        </p:txBody>
      </p:sp>
      <p:sp>
        <p:nvSpPr>
          <p:cNvPr id="449" name="object 449"/>
          <p:cNvSpPr/>
          <p:nvPr/>
        </p:nvSpPr>
        <p:spPr>
          <a:xfrm>
            <a:off x="5501088" y="9187638"/>
            <a:ext cx="7620" cy="3810"/>
          </a:xfrm>
          <a:custGeom>
            <a:avLst/>
            <a:gdLst/>
            <a:ahLst/>
            <a:cxnLst/>
            <a:rect l="l" t="t" r="r" b="b"/>
            <a:pathLst>
              <a:path w="7620" h="3809">
                <a:moveTo>
                  <a:pt x="1638" y="0"/>
                </a:moveTo>
                <a:lnTo>
                  <a:pt x="0" y="685"/>
                </a:lnTo>
                <a:lnTo>
                  <a:pt x="114" y="2540"/>
                </a:lnTo>
                <a:lnTo>
                  <a:pt x="1625" y="3213"/>
                </a:lnTo>
                <a:lnTo>
                  <a:pt x="5600" y="3251"/>
                </a:lnTo>
                <a:lnTo>
                  <a:pt x="7226" y="2540"/>
                </a:lnTo>
                <a:lnTo>
                  <a:pt x="7226" y="749"/>
                </a:lnTo>
                <a:lnTo>
                  <a:pt x="5626" y="12"/>
                </a:lnTo>
                <a:lnTo>
                  <a:pt x="1638" y="0"/>
                </a:lnTo>
                <a:close/>
              </a:path>
            </a:pathLst>
          </a:custGeom>
          <a:solidFill>
            <a:srgbClr val="2C4A57"/>
          </a:solidFill>
        </p:spPr>
        <p:txBody>
          <a:bodyPr wrap="square" lIns="0" tIns="0" rIns="0" bIns="0" rtlCol="0"/>
          <a:lstStyle/>
          <a:p/>
        </p:txBody>
      </p:sp>
      <p:sp>
        <p:nvSpPr>
          <p:cNvPr id="450" name="object 450"/>
          <p:cNvSpPr/>
          <p:nvPr/>
        </p:nvSpPr>
        <p:spPr>
          <a:xfrm>
            <a:off x="5550122" y="9093048"/>
            <a:ext cx="635" cy="635"/>
          </a:xfrm>
          <a:custGeom>
            <a:avLst/>
            <a:gdLst/>
            <a:ahLst/>
            <a:cxnLst/>
            <a:rect l="l" t="t" r="r" b="b"/>
            <a:pathLst>
              <a:path w="635" h="634">
                <a:moveTo>
                  <a:pt x="126" y="0"/>
                </a:moveTo>
                <a:lnTo>
                  <a:pt x="0" y="88"/>
                </a:lnTo>
                <a:lnTo>
                  <a:pt x="126" y="88"/>
                </a:lnTo>
                <a:close/>
              </a:path>
            </a:pathLst>
          </a:custGeom>
          <a:solidFill>
            <a:srgbClr val="BACAD3"/>
          </a:solidFill>
        </p:spPr>
        <p:txBody>
          <a:bodyPr wrap="square" lIns="0" tIns="0" rIns="0" bIns="0" rtlCol="0"/>
          <a:lstStyle/>
          <a:p/>
        </p:txBody>
      </p:sp>
      <p:sp>
        <p:nvSpPr>
          <p:cNvPr id="451" name="object 451"/>
          <p:cNvSpPr/>
          <p:nvPr/>
        </p:nvSpPr>
        <p:spPr>
          <a:xfrm>
            <a:off x="5537689" y="9085708"/>
            <a:ext cx="16510" cy="11430"/>
          </a:xfrm>
          <a:custGeom>
            <a:avLst/>
            <a:gdLst/>
            <a:ahLst/>
            <a:cxnLst/>
            <a:rect l="l" t="t" r="r" b="b"/>
            <a:pathLst>
              <a:path w="16510" h="11429">
                <a:moveTo>
                  <a:pt x="16421" y="0"/>
                </a:moveTo>
                <a:lnTo>
                  <a:pt x="0" y="11290"/>
                </a:lnTo>
                <a:lnTo>
                  <a:pt x="16421" y="11290"/>
                </a:lnTo>
                <a:lnTo>
                  <a:pt x="16421" y="10604"/>
                </a:lnTo>
                <a:lnTo>
                  <a:pt x="14617" y="10604"/>
                </a:lnTo>
                <a:lnTo>
                  <a:pt x="12433" y="7429"/>
                </a:lnTo>
                <a:lnTo>
                  <a:pt x="8699" y="7429"/>
                </a:lnTo>
                <a:lnTo>
                  <a:pt x="12433" y="7343"/>
                </a:lnTo>
                <a:lnTo>
                  <a:pt x="12433" y="3568"/>
                </a:lnTo>
                <a:lnTo>
                  <a:pt x="16421" y="3568"/>
                </a:lnTo>
                <a:lnTo>
                  <a:pt x="16421" y="0"/>
                </a:lnTo>
                <a:close/>
              </a:path>
              <a:path w="16510" h="11429">
                <a:moveTo>
                  <a:pt x="12560" y="7340"/>
                </a:moveTo>
                <a:lnTo>
                  <a:pt x="12433" y="7343"/>
                </a:lnTo>
                <a:lnTo>
                  <a:pt x="14617" y="10604"/>
                </a:lnTo>
                <a:lnTo>
                  <a:pt x="14744" y="10515"/>
                </a:lnTo>
                <a:lnTo>
                  <a:pt x="12621" y="7429"/>
                </a:lnTo>
                <a:close/>
              </a:path>
              <a:path w="16510" h="11429">
                <a:moveTo>
                  <a:pt x="16421" y="7429"/>
                </a:moveTo>
                <a:lnTo>
                  <a:pt x="12621" y="7429"/>
                </a:lnTo>
                <a:lnTo>
                  <a:pt x="14744" y="10515"/>
                </a:lnTo>
                <a:lnTo>
                  <a:pt x="14617" y="10604"/>
                </a:lnTo>
                <a:lnTo>
                  <a:pt x="16421" y="10604"/>
                </a:lnTo>
                <a:lnTo>
                  <a:pt x="16421" y="7429"/>
                </a:lnTo>
                <a:close/>
              </a:path>
              <a:path w="16510" h="11429">
                <a:moveTo>
                  <a:pt x="12433" y="7343"/>
                </a:moveTo>
                <a:lnTo>
                  <a:pt x="8699" y="7429"/>
                </a:lnTo>
                <a:lnTo>
                  <a:pt x="12433" y="7429"/>
                </a:lnTo>
                <a:close/>
              </a:path>
              <a:path w="16510" h="11429">
                <a:moveTo>
                  <a:pt x="12620" y="7428"/>
                </a:moveTo>
                <a:close/>
              </a:path>
              <a:path w="16510" h="11429">
                <a:moveTo>
                  <a:pt x="16421" y="3568"/>
                </a:moveTo>
                <a:lnTo>
                  <a:pt x="12560" y="3568"/>
                </a:lnTo>
                <a:lnTo>
                  <a:pt x="12620" y="7428"/>
                </a:lnTo>
                <a:lnTo>
                  <a:pt x="16421" y="7340"/>
                </a:lnTo>
                <a:lnTo>
                  <a:pt x="16421" y="3568"/>
                </a:lnTo>
                <a:close/>
              </a:path>
              <a:path w="16510" h="11429">
                <a:moveTo>
                  <a:pt x="12560" y="3568"/>
                </a:moveTo>
                <a:lnTo>
                  <a:pt x="12433" y="3568"/>
                </a:lnTo>
                <a:lnTo>
                  <a:pt x="12433" y="7343"/>
                </a:lnTo>
                <a:lnTo>
                  <a:pt x="12560" y="7340"/>
                </a:lnTo>
                <a:lnTo>
                  <a:pt x="12560" y="3568"/>
                </a:lnTo>
                <a:close/>
              </a:path>
            </a:pathLst>
          </a:custGeom>
          <a:solidFill>
            <a:srgbClr val="000000"/>
          </a:solidFill>
        </p:spPr>
        <p:txBody>
          <a:bodyPr wrap="square" lIns="0" tIns="0" rIns="0" bIns="0" rtlCol="0"/>
          <a:lstStyle/>
          <a:p/>
        </p:txBody>
      </p:sp>
      <p:sp>
        <p:nvSpPr>
          <p:cNvPr id="452" name="object 452"/>
          <p:cNvSpPr/>
          <p:nvPr/>
        </p:nvSpPr>
        <p:spPr>
          <a:xfrm>
            <a:off x="5413463" y="8978455"/>
            <a:ext cx="120014" cy="144551"/>
          </a:xfrm>
          <a:prstGeom prst="rect">
            <a:avLst/>
          </a:prstGeom>
          <a:blipFill>
            <a:blip r:embed="rId252" cstate="print"/>
            <a:stretch>
              <a:fillRect/>
            </a:stretch>
          </a:blipFill>
        </p:spPr>
        <p:txBody>
          <a:bodyPr wrap="square" lIns="0" tIns="0" rIns="0" bIns="0" rtlCol="0"/>
          <a:lstStyle/>
          <a:p/>
        </p:txBody>
      </p:sp>
      <p:sp>
        <p:nvSpPr>
          <p:cNvPr id="453" name="object 453"/>
          <p:cNvSpPr/>
          <p:nvPr/>
        </p:nvSpPr>
        <p:spPr>
          <a:xfrm>
            <a:off x="5413768" y="8953131"/>
            <a:ext cx="115265" cy="90208"/>
          </a:xfrm>
          <a:prstGeom prst="rect">
            <a:avLst/>
          </a:prstGeom>
          <a:blipFill>
            <a:blip r:embed="rId253" cstate="print"/>
            <a:stretch>
              <a:fillRect/>
            </a:stretch>
          </a:blipFill>
        </p:spPr>
        <p:txBody>
          <a:bodyPr wrap="square" lIns="0" tIns="0" rIns="0" bIns="0" rtlCol="0"/>
          <a:lstStyle/>
          <a:p/>
        </p:txBody>
      </p:sp>
      <p:sp>
        <p:nvSpPr>
          <p:cNvPr id="454" name="object 454"/>
          <p:cNvSpPr/>
          <p:nvPr/>
        </p:nvSpPr>
        <p:spPr>
          <a:xfrm>
            <a:off x="5420747" y="8957874"/>
            <a:ext cx="153035" cy="67945"/>
          </a:xfrm>
          <a:custGeom>
            <a:avLst/>
            <a:gdLst/>
            <a:ahLst/>
            <a:cxnLst/>
            <a:rect l="l" t="t" r="r" b="b"/>
            <a:pathLst>
              <a:path w="153035" h="67945">
                <a:moveTo>
                  <a:pt x="55037" y="8039"/>
                </a:moveTo>
                <a:lnTo>
                  <a:pt x="41071" y="8039"/>
                </a:lnTo>
                <a:lnTo>
                  <a:pt x="145554" y="67830"/>
                </a:lnTo>
                <a:lnTo>
                  <a:pt x="152819" y="64427"/>
                </a:lnTo>
                <a:lnTo>
                  <a:pt x="55037" y="8039"/>
                </a:lnTo>
                <a:close/>
              </a:path>
              <a:path w="153035" h="67945">
                <a:moveTo>
                  <a:pt x="41097" y="0"/>
                </a:moveTo>
                <a:lnTo>
                  <a:pt x="0" y="21818"/>
                </a:lnTo>
                <a:lnTo>
                  <a:pt x="8229" y="26796"/>
                </a:lnTo>
                <a:lnTo>
                  <a:pt x="41071" y="8039"/>
                </a:lnTo>
                <a:lnTo>
                  <a:pt x="55037" y="8039"/>
                </a:lnTo>
                <a:lnTo>
                  <a:pt x="41097" y="0"/>
                </a:lnTo>
                <a:close/>
              </a:path>
            </a:pathLst>
          </a:custGeom>
          <a:solidFill>
            <a:srgbClr val="476979"/>
          </a:solidFill>
        </p:spPr>
        <p:txBody>
          <a:bodyPr wrap="square" lIns="0" tIns="0" rIns="0" bIns="0" rtlCol="0"/>
          <a:lstStyle/>
          <a:p/>
        </p:txBody>
      </p:sp>
      <p:sp>
        <p:nvSpPr>
          <p:cNvPr id="455" name="object 455"/>
          <p:cNvSpPr/>
          <p:nvPr/>
        </p:nvSpPr>
        <p:spPr>
          <a:xfrm>
            <a:off x="5428970" y="8965920"/>
            <a:ext cx="100025" cy="74485"/>
          </a:xfrm>
          <a:prstGeom prst="rect">
            <a:avLst/>
          </a:prstGeom>
          <a:blipFill>
            <a:blip r:embed="rId254" cstate="print"/>
            <a:stretch>
              <a:fillRect/>
            </a:stretch>
          </a:blipFill>
        </p:spPr>
        <p:txBody>
          <a:bodyPr wrap="square" lIns="0" tIns="0" rIns="0" bIns="0" rtlCol="0"/>
          <a:lstStyle/>
          <a:p/>
        </p:txBody>
      </p:sp>
      <p:sp>
        <p:nvSpPr>
          <p:cNvPr id="456" name="object 456"/>
          <p:cNvSpPr/>
          <p:nvPr/>
        </p:nvSpPr>
        <p:spPr>
          <a:xfrm>
            <a:off x="5533478" y="9122309"/>
            <a:ext cx="609" cy="698"/>
          </a:xfrm>
          <a:prstGeom prst="rect">
            <a:avLst/>
          </a:prstGeom>
          <a:blipFill>
            <a:blip r:embed="rId255" cstate="print"/>
            <a:stretch>
              <a:fillRect/>
            </a:stretch>
          </a:blipFill>
        </p:spPr>
        <p:txBody>
          <a:bodyPr wrap="square" lIns="0" tIns="0" rIns="0" bIns="0" rtlCol="0"/>
          <a:lstStyle/>
          <a:p/>
        </p:txBody>
      </p:sp>
      <p:sp>
        <p:nvSpPr>
          <p:cNvPr id="457" name="object 457"/>
          <p:cNvSpPr/>
          <p:nvPr/>
        </p:nvSpPr>
        <p:spPr>
          <a:xfrm>
            <a:off x="5466295" y="9014600"/>
            <a:ext cx="12357" cy="15481"/>
          </a:xfrm>
          <a:prstGeom prst="rect">
            <a:avLst/>
          </a:prstGeom>
          <a:blipFill>
            <a:blip r:embed="rId256" cstate="print"/>
            <a:stretch>
              <a:fillRect/>
            </a:stretch>
          </a:blipFill>
        </p:spPr>
        <p:txBody>
          <a:bodyPr wrap="square" lIns="0" tIns="0" rIns="0" bIns="0" rtlCol="0"/>
          <a:lstStyle/>
          <a:p/>
        </p:txBody>
      </p:sp>
      <p:sp>
        <p:nvSpPr>
          <p:cNvPr id="458" name="object 458"/>
          <p:cNvSpPr/>
          <p:nvPr/>
        </p:nvSpPr>
        <p:spPr>
          <a:xfrm>
            <a:off x="5450522" y="9005634"/>
            <a:ext cx="12458" cy="15582"/>
          </a:xfrm>
          <a:prstGeom prst="rect">
            <a:avLst/>
          </a:prstGeom>
          <a:blipFill>
            <a:blip r:embed="rId257" cstate="print"/>
            <a:stretch>
              <a:fillRect/>
            </a:stretch>
          </a:blipFill>
        </p:spPr>
        <p:txBody>
          <a:bodyPr wrap="square" lIns="0" tIns="0" rIns="0" bIns="0" rtlCol="0"/>
          <a:lstStyle/>
          <a:p/>
        </p:txBody>
      </p:sp>
      <p:sp>
        <p:nvSpPr>
          <p:cNvPr id="459" name="object 459"/>
          <p:cNvSpPr/>
          <p:nvPr/>
        </p:nvSpPr>
        <p:spPr>
          <a:xfrm>
            <a:off x="5434596" y="8996566"/>
            <a:ext cx="12611" cy="15684"/>
          </a:xfrm>
          <a:prstGeom prst="rect">
            <a:avLst/>
          </a:prstGeom>
          <a:blipFill>
            <a:blip r:embed="rId258" cstate="print"/>
            <a:stretch>
              <a:fillRect/>
            </a:stretch>
          </a:blipFill>
        </p:spPr>
        <p:txBody>
          <a:bodyPr wrap="square" lIns="0" tIns="0" rIns="0" bIns="0" rtlCol="0"/>
          <a:lstStyle/>
          <a:p/>
        </p:txBody>
      </p:sp>
      <p:sp>
        <p:nvSpPr>
          <p:cNvPr id="460" name="object 460"/>
          <p:cNvSpPr/>
          <p:nvPr/>
        </p:nvSpPr>
        <p:spPr>
          <a:xfrm>
            <a:off x="5418518" y="8987421"/>
            <a:ext cx="12738" cy="15786"/>
          </a:xfrm>
          <a:prstGeom prst="rect">
            <a:avLst/>
          </a:prstGeom>
          <a:blipFill>
            <a:blip r:embed="rId259" cstate="print"/>
            <a:stretch>
              <a:fillRect/>
            </a:stretch>
          </a:blipFill>
        </p:spPr>
        <p:txBody>
          <a:bodyPr wrap="square" lIns="0" tIns="0" rIns="0" bIns="0" rtlCol="0"/>
          <a:lstStyle/>
          <a:p/>
        </p:txBody>
      </p:sp>
      <p:sp>
        <p:nvSpPr>
          <p:cNvPr id="461" name="object 461"/>
          <p:cNvSpPr/>
          <p:nvPr/>
        </p:nvSpPr>
        <p:spPr>
          <a:xfrm>
            <a:off x="5513565" y="9041283"/>
            <a:ext cx="12001" cy="15189"/>
          </a:xfrm>
          <a:prstGeom prst="rect">
            <a:avLst/>
          </a:prstGeom>
          <a:blipFill>
            <a:blip r:embed="rId260" cstate="print"/>
            <a:stretch>
              <a:fillRect/>
            </a:stretch>
          </a:blipFill>
        </p:spPr>
        <p:txBody>
          <a:bodyPr wrap="square" lIns="0" tIns="0" rIns="0" bIns="0" rtlCol="0"/>
          <a:lstStyle/>
          <a:p/>
        </p:txBody>
      </p:sp>
      <p:sp>
        <p:nvSpPr>
          <p:cNvPr id="462" name="object 462"/>
          <p:cNvSpPr/>
          <p:nvPr/>
        </p:nvSpPr>
        <p:spPr>
          <a:xfrm>
            <a:off x="5498261" y="9032570"/>
            <a:ext cx="12115" cy="15265"/>
          </a:xfrm>
          <a:prstGeom prst="rect">
            <a:avLst/>
          </a:prstGeom>
          <a:blipFill>
            <a:blip r:embed="rId261" cstate="print"/>
            <a:stretch>
              <a:fillRect/>
            </a:stretch>
          </a:blipFill>
        </p:spPr>
        <p:txBody>
          <a:bodyPr wrap="square" lIns="0" tIns="0" rIns="0" bIns="0" rtlCol="0"/>
          <a:lstStyle/>
          <a:p/>
        </p:txBody>
      </p:sp>
      <p:sp>
        <p:nvSpPr>
          <p:cNvPr id="463" name="object 463"/>
          <p:cNvSpPr/>
          <p:nvPr/>
        </p:nvSpPr>
        <p:spPr>
          <a:xfrm>
            <a:off x="5482793" y="9023756"/>
            <a:ext cx="12242" cy="15392"/>
          </a:xfrm>
          <a:prstGeom prst="rect">
            <a:avLst/>
          </a:prstGeom>
          <a:blipFill>
            <a:blip r:embed="rId262" cstate="print"/>
            <a:stretch>
              <a:fillRect/>
            </a:stretch>
          </a:blipFill>
        </p:spPr>
        <p:txBody>
          <a:bodyPr wrap="square" lIns="0" tIns="0" rIns="0" bIns="0" rtlCol="0"/>
          <a:lstStyle/>
          <a:p/>
        </p:txBody>
      </p:sp>
      <p:sp>
        <p:nvSpPr>
          <p:cNvPr id="464" name="object 464"/>
          <p:cNvSpPr/>
          <p:nvPr/>
        </p:nvSpPr>
        <p:spPr>
          <a:xfrm>
            <a:off x="5413251" y="9000601"/>
            <a:ext cx="635" cy="0"/>
          </a:xfrm>
          <a:custGeom>
            <a:avLst/>
            <a:gdLst/>
            <a:ahLst/>
            <a:cxnLst/>
            <a:rect l="l" t="t" r="r" b="b"/>
            <a:pathLst>
              <a:path w="635" h="0">
                <a:moveTo>
                  <a:pt x="0" y="0"/>
                </a:moveTo>
                <a:lnTo>
                  <a:pt x="444" y="0"/>
                </a:lnTo>
              </a:path>
            </a:pathLst>
          </a:custGeom>
          <a:ln w="6273">
            <a:solidFill>
              <a:srgbClr val="728B99"/>
            </a:solidFill>
          </a:ln>
        </p:spPr>
        <p:txBody>
          <a:bodyPr wrap="square" lIns="0" tIns="0" rIns="0" bIns="0" rtlCol="0"/>
          <a:lstStyle/>
          <a:p/>
        </p:txBody>
      </p:sp>
      <p:sp>
        <p:nvSpPr>
          <p:cNvPr id="465" name="object 465"/>
          <p:cNvSpPr/>
          <p:nvPr/>
        </p:nvSpPr>
        <p:spPr>
          <a:xfrm>
            <a:off x="5413667" y="8997721"/>
            <a:ext cx="115150" cy="71399"/>
          </a:xfrm>
          <a:prstGeom prst="rect">
            <a:avLst/>
          </a:prstGeom>
          <a:blipFill>
            <a:blip r:embed="rId263" cstate="print"/>
            <a:stretch>
              <a:fillRect/>
            </a:stretch>
          </a:blipFill>
        </p:spPr>
        <p:txBody>
          <a:bodyPr wrap="square" lIns="0" tIns="0" rIns="0" bIns="0" rtlCol="0"/>
          <a:lstStyle/>
          <a:p/>
        </p:txBody>
      </p:sp>
      <p:sp>
        <p:nvSpPr>
          <p:cNvPr id="466" name="object 466"/>
          <p:cNvSpPr/>
          <p:nvPr/>
        </p:nvSpPr>
        <p:spPr>
          <a:xfrm>
            <a:off x="5466143" y="9041562"/>
            <a:ext cx="12395" cy="15633"/>
          </a:xfrm>
          <a:prstGeom prst="rect">
            <a:avLst/>
          </a:prstGeom>
          <a:blipFill>
            <a:blip r:embed="rId264" cstate="print"/>
            <a:stretch>
              <a:fillRect/>
            </a:stretch>
          </a:blipFill>
        </p:spPr>
        <p:txBody>
          <a:bodyPr wrap="square" lIns="0" tIns="0" rIns="0" bIns="0" rtlCol="0"/>
          <a:lstStyle/>
          <a:p/>
        </p:txBody>
      </p:sp>
      <p:sp>
        <p:nvSpPr>
          <p:cNvPr id="467" name="object 467"/>
          <p:cNvSpPr/>
          <p:nvPr/>
        </p:nvSpPr>
        <p:spPr>
          <a:xfrm>
            <a:off x="5450306" y="9032456"/>
            <a:ext cx="12522" cy="15735"/>
          </a:xfrm>
          <a:prstGeom prst="rect">
            <a:avLst/>
          </a:prstGeom>
          <a:blipFill>
            <a:blip r:embed="rId265" cstate="print"/>
            <a:stretch>
              <a:fillRect/>
            </a:stretch>
          </a:blipFill>
        </p:spPr>
        <p:txBody>
          <a:bodyPr wrap="square" lIns="0" tIns="0" rIns="0" bIns="0" rtlCol="0"/>
          <a:lstStyle/>
          <a:p/>
        </p:txBody>
      </p:sp>
      <p:sp>
        <p:nvSpPr>
          <p:cNvPr id="468" name="object 468"/>
          <p:cNvSpPr/>
          <p:nvPr/>
        </p:nvSpPr>
        <p:spPr>
          <a:xfrm>
            <a:off x="5434355" y="9023236"/>
            <a:ext cx="12649" cy="15862"/>
          </a:xfrm>
          <a:prstGeom prst="rect">
            <a:avLst/>
          </a:prstGeom>
          <a:blipFill>
            <a:blip r:embed="rId266" cstate="print"/>
            <a:stretch>
              <a:fillRect/>
            </a:stretch>
          </a:blipFill>
        </p:spPr>
        <p:txBody>
          <a:bodyPr wrap="square" lIns="0" tIns="0" rIns="0" bIns="0" rtlCol="0"/>
          <a:lstStyle/>
          <a:p/>
        </p:txBody>
      </p:sp>
      <p:sp>
        <p:nvSpPr>
          <p:cNvPr id="469" name="object 469"/>
          <p:cNvSpPr/>
          <p:nvPr/>
        </p:nvSpPr>
        <p:spPr>
          <a:xfrm>
            <a:off x="5418226" y="9013965"/>
            <a:ext cx="12776" cy="15976"/>
          </a:xfrm>
          <a:prstGeom prst="rect">
            <a:avLst/>
          </a:prstGeom>
          <a:blipFill>
            <a:blip r:embed="rId267" cstate="print"/>
            <a:stretch>
              <a:fillRect/>
            </a:stretch>
          </a:blipFill>
        </p:spPr>
        <p:txBody>
          <a:bodyPr wrap="square" lIns="0" tIns="0" rIns="0" bIns="0" rtlCol="0"/>
          <a:lstStyle/>
          <a:p/>
        </p:txBody>
      </p:sp>
      <p:sp>
        <p:nvSpPr>
          <p:cNvPr id="470" name="object 470"/>
          <p:cNvSpPr/>
          <p:nvPr/>
        </p:nvSpPr>
        <p:spPr>
          <a:xfrm>
            <a:off x="5513565" y="9068613"/>
            <a:ext cx="12064" cy="15341"/>
          </a:xfrm>
          <a:prstGeom prst="rect">
            <a:avLst/>
          </a:prstGeom>
          <a:blipFill>
            <a:blip r:embed="rId268" cstate="print"/>
            <a:stretch>
              <a:fillRect/>
            </a:stretch>
          </a:blipFill>
        </p:spPr>
        <p:txBody>
          <a:bodyPr wrap="square" lIns="0" tIns="0" rIns="0" bIns="0" rtlCol="0"/>
          <a:lstStyle/>
          <a:p/>
        </p:txBody>
      </p:sp>
      <p:sp>
        <p:nvSpPr>
          <p:cNvPr id="471" name="object 471"/>
          <p:cNvSpPr/>
          <p:nvPr/>
        </p:nvSpPr>
        <p:spPr>
          <a:xfrm>
            <a:off x="5498223" y="9059786"/>
            <a:ext cx="12153" cy="15430"/>
          </a:xfrm>
          <a:prstGeom prst="rect">
            <a:avLst/>
          </a:prstGeom>
          <a:blipFill>
            <a:blip r:embed="rId269" cstate="print"/>
            <a:stretch>
              <a:fillRect/>
            </a:stretch>
          </a:blipFill>
        </p:spPr>
        <p:txBody>
          <a:bodyPr wrap="square" lIns="0" tIns="0" rIns="0" bIns="0" rtlCol="0"/>
          <a:lstStyle/>
          <a:p/>
        </p:txBody>
      </p:sp>
      <p:sp>
        <p:nvSpPr>
          <p:cNvPr id="472" name="object 472"/>
          <p:cNvSpPr/>
          <p:nvPr/>
        </p:nvSpPr>
        <p:spPr>
          <a:xfrm>
            <a:off x="5482716" y="9050845"/>
            <a:ext cx="12268" cy="15532"/>
          </a:xfrm>
          <a:prstGeom prst="rect">
            <a:avLst/>
          </a:prstGeom>
          <a:blipFill>
            <a:blip r:embed="rId270" cstate="print"/>
            <a:stretch>
              <a:fillRect/>
            </a:stretch>
          </a:blipFill>
        </p:spPr>
        <p:txBody>
          <a:bodyPr wrap="square" lIns="0" tIns="0" rIns="0" bIns="0" rtlCol="0"/>
          <a:lstStyle/>
          <a:p/>
        </p:txBody>
      </p:sp>
      <p:sp>
        <p:nvSpPr>
          <p:cNvPr id="473" name="object 473"/>
          <p:cNvSpPr/>
          <p:nvPr/>
        </p:nvSpPr>
        <p:spPr>
          <a:xfrm>
            <a:off x="5413136" y="9029527"/>
            <a:ext cx="635" cy="0"/>
          </a:xfrm>
          <a:custGeom>
            <a:avLst/>
            <a:gdLst/>
            <a:ahLst/>
            <a:cxnLst/>
            <a:rect l="l" t="t" r="r" b="b"/>
            <a:pathLst>
              <a:path w="635" h="0">
                <a:moveTo>
                  <a:pt x="0" y="0"/>
                </a:moveTo>
                <a:lnTo>
                  <a:pt x="444" y="0"/>
                </a:lnTo>
              </a:path>
            </a:pathLst>
          </a:custGeom>
          <a:ln w="6248">
            <a:solidFill>
              <a:srgbClr val="3D5C6A"/>
            </a:solidFill>
          </a:ln>
        </p:spPr>
        <p:txBody>
          <a:bodyPr wrap="square" lIns="0" tIns="0" rIns="0" bIns="0" rtlCol="0"/>
          <a:lstStyle/>
          <a:p/>
        </p:txBody>
      </p:sp>
      <p:sp>
        <p:nvSpPr>
          <p:cNvPr id="474" name="object 474"/>
          <p:cNvSpPr/>
          <p:nvPr/>
        </p:nvSpPr>
        <p:spPr>
          <a:xfrm>
            <a:off x="5413552" y="9026639"/>
            <a:ext cx="115201" cy="70421"/>
          </a:xfrm>
          <a:prstGeom prst="rect">
            <a:avLst/>
          </a:prstGeom>
          <a:blipFill>
            <a:blip r:embed="rId271" cstate="print"/>
            <a:stretch>
              <a:fillRect/>
            </a:stretch>
          </a:blipFill>
        </p:spPr>
        <p:txBody>
          <a:bodyPr wrap="square" lIns="0" tIns="0" rIns="0" bIns="0" rtlCol="0"/>
          <a:lstStyle/>
          <a:p/>
        </p:txBody>
      </p:sp>
      <p:sp>
        <p:nvSpPr>
          <p:cNvPr id="475" name="object 475"/>
          <p:cNvSpPr/>
          <p:nvPr/>
        </p:nvSpPr>
        <p:spPr>
          <a:xfrm>
            <a:off x="5466321" y="9068448"/>
            <a:ext cx="12357" cy="15824"/>
          </a:xfrm>
          <a:prstGeom prst="rect">
            <a:avLst/>
          </a:prstGeom>
          <a:blipFill>
            <a:blip r:embed="rId272" cstate="print"/>
            <a:stretch>
              <a:fillRect/>
            </a:stretch>
          </a:blipFill>
        </p:spPr>
        <p:txBody>
          <a:bodyPr wrap="square" lIns="0" tIns="0" rIns="0" bIns="0" rtlCol="0"/>
          <a:lstStyle/>
          <a:p/>
        </p:txBody>
      </p:sp>
      <p:sp>
        <p:nvSpPr>
          <p:cNvPr id="476" name="object 476"/>
          <p:cNvSpPr/>
          <p:nvPr/>
        </p:nvSpPr>
        <p:spPr>
          <a:xfrm>
            <a:off x="5450522" y="9059088"/>
            <a:ext cx="12496" cy="15938"/>
          </a:xfrm>
          <a:prstGeom prst="rect">
            <a:avLst/>
          </a:prstGeom>
          <a:blipFill>
            <a:blip r:embed="rId273" cstate="print"/>
            <a:stretch>
              <a:fillRect/>
            </a:stretch>
          </a:blipFill>
        </p:spPr>
        <p:txBody>
          <a:bodyPr wrap="square" lIns="0" tIns="0" rIns="0" bIns="0" rtlCol="0"/>
          <a:lstStyle/>
          <a:p/>
        </p:txBody>
      </p:sp>
      <p:sp>
        <p:nvSpPr>
          <p:cNvPr id="477" name="object 477"/>
          <p:cNvSpPr/>
          <p:nvPr/>
        </p:nvSpPr>
        <p:spPr>
          <a:xfrm>
            <a:off x="5434584" y="9049639"/>
            <a:ext cx="12623" cy="16027"/>
          </a:xfrm>
          <a:prstGeom prst="rect">
            <a:avLst/>
          </a:prstGeom>
          <a:blipFill>
            <a:blip r:embed="rId274" cstate="print"/>
            <a:stretch>
              <a:fillRect/>
            </a:stretch>
          </a:blipFill>
        </p:spPr>
        <p:txBody>
          <a:bodyPr wrap="square" lIns="0" tIns="0" rIns="0" bIns="0" rtlCol="0"/>
          <a:lstStyle/>
          <a:p/>
        </p:txBody>
      </p:sp>
      <p:sp>
        <p:nvSpPr>
          <p:cNvPr id="478" name="object 478"/>
          <p:cNvSpPr/>
          <p:nvPr/>
        </p:nvSpPr>
        <p:spPr>
          <a:xfrm>
            <a:off x="5418493" y="9040101"/>
            <a:ext cx="12750" cy="16154"/>
          </a:xfrm>
          <a:prstGeom prst="rect">
            <a:avLst/>
          </a:prstGeom>
          <a:blipFill>
            <a:blip r:embed="rId275" cstate="print"/>
            <a:stretch>
              <a:fillRect/>
            </a:stretch>
          </a:blipFill>
        </p:spPr>
        <p:txBody>
          <a:bodyPr wrap="square" lIns="0" tIns="0" rIns="0" bIns="0" rtlCol="0"/>
          <a:lstStyle/>
          <a:p/>
        </p:txBody>
      </p:sp>
      <p:sp>
        <p:nvSpPr>
          <p:cNvPr id="479" name="object 479"/>
          <p:cNvSpPr/>
          <p:nvPr/>
        </p:nvSpPr>
        <p:spPr>
          <a:xfrm>
            <a:off x="5513666" y="9096261"/>
            <a:ext cx="12001" cy="15519"/>
          </a:xfrm>
          <a:prstGeom prst="rect">
            <a:avLst/>
          </a:prstGeom>
          <a:blipFill>
            <a:blip r:embed="rId276" cstate="print"/>
            <a:stretch>
              <a:fillRect/>
            </a:stretch>
          </a:blipFill>
        </p:spPr>
        <p:txBody>
          <a:bodyPr wrap="square" lIns="0" tIns="0" rIns="0" bIns="0" rtlCol="0"/>
          <a:lstStyle/>
          <a:p/>
        </p:txBody>
      </p:sp>
      <p:sp>
        <p:nvSpPr>
          <p:cNvPr id="480" name="object 480"/>
          <p:cNvSpPr/>
          <p:nvPr/>
        </p:nvSpPr>
        <p:spPr>
          <a:xfrm>
            <a:off x="5498325" y="9087167"/>
            <a:ext cx="12141" cy="15621"/>
          </a:xfrm>
          <a:prstGeom prst="rect">
            <a:avLst/>
          </a:prstGeom>
          <a:blipFill>
            <a:blip r:embed="rId277" cstate="print"/>
            <a:stretch>
              <a:fillRect/>
            </a:stretch>
          </a:blipFill>
        </p:spPr>
        <p:txBody>
          <a:bodyPr wrap="square" lIns="0" tIns="0" rIns="0" bIns="0" rtlCol="0"/>
          <a:lstStyle/>
          <a:p/>
        </p:txBody>
      </p:sp>
      <p:sp>
        <p:nvSpPr>
          <p:cNvPr id="481" name="object 481"/>
          <p:cNvSpPr/>
          <p:nvPr/>
        </p:nvSpPr>
        <p:spPr>
          <a:xfrm>
            <a:off x="5482831" y="9077998"/>
            <a:ext cx="12255" cy="15722"/>
          </a:xfrm>
          <a:prstGeom prst="rect">
            <a:avLst/>
          </a:prstGeom>
          <a:blipFill>
            <a:blip r:embed="rId278" cstate="print"/>
            <a:stretch>
              <a:fillRect/>
            </a:stretch>
          </a:blipFill>
        </p:spPr>
        <p:txBody>
          <a:bodyPr wrap="square" lIns="0" tIns="0" rIns="0" bIns="0" rtlCol="0"/>
          <a:lstStyle/>
          <a:p/>
        </p:txBody>
      </p:sp>
      <p:sp>
        <p:nvSpPr>
          <p:cNvPr id="482" name="object 482"/>
          <p:cNvSpPr/>
          <p:nvPr/>
        </p:nvSpPr>
        <p:spPr>
          <a:xfrm>
            <a:off x="5541936" y="9060669"/>
            <a:ext cx="4445" cy="4445"/>
          </a:xfrm>
          <a:custGeom>
            <a:avLst/>
            <a:gdLst/>
            <a:ahLst/>
            <a:cxnLst/>
            <a:rect l="l" t="t" r="r" b="b"/>
            <a:pathLst>
              <a:path w="4445" h="4445">
                <a:moveTo>
                  <a:pt x="1206" y="0"/>
                </a:moveTo>
                <a:lnTo>
                  <a:pt x="0" y="673"/>
                </a:lnTo>
                <a:lnTo>
                  <a:pt x="4203" y="4305"/>
                </a:lnTo>
                <a:lnTo>
                  <a:pt x="4203" y="2197"/>
                </a:lnTo>
                <a:lnTo>
                  <a:pt x="1206" y="0"/>
                </a:lnTo>
                <a:close/>
              </a:path>
            </a:pathLst>
          </a:custGeom>
          <a:solidFill>
            <a:srgbClr val="5C6B6E"/>
          </a:solidFill>
        </p:spPr>
        <p:txBody>
          <a:bodyPr wrap="square" lIns="0" tIns="0" rIns="0" bIns="0" rtlCol="0"/>
          <a:lstStyle/>
          <a:p/>
        </p:txBody>
      </p:sp>
      <p:sp>
        <p:nvSpPr>
          <p:cNvPr id="483" name="object 483"/>
          <p:cNvSpPr/>
          <p:nvPr/>
        </p:nvSpPr>
        <p:spPr>
          <a:xfrm>
            <a:off x="5544926" y="9037072"/>
            <a:ext cx="30480" cy="40005"/>
          </a:xfrm>
          <a:custGeom>
            <a:avLst/>
            <a:gdLst/>
            <a:ahLst/>
            <a:cxnLst/>
            <a:rect l="l" t="t" r="r" b="b"/>
            <a:pathLst>
              <a:path w="30479" h="40004">
                <a:moveTo>
                  <a:pt x="28981" y="0"/>
                </a:moveTo>
                <a:lnTo>
                  <a:pt x="13665" y="6159"/>
                </a:lnTo>
                <a:lnTo>
                  <a:pt x="13703" y="16078"/>
                </a:lnTo>
                <a:lnTo>
                  <a:pt x="0" y="22275"/>
                </a:lnTo>
                <a:lnTo>
                  <a:pt x="50" y="38315"/>
                </a:lnTo>
                <a:lnTo>
                  <a:pt x="1257" y="39763"/>
                </a:lnTo>
                <a:lnTo>
                  <a:pt x="15481" y="20688"/>
                </a:lnTo>
                <a:lnTo>
                  <a:pt x="30149" y="1409"/>
                </a:lnTo>
                <a:lnTo>
                  <a:pt x="28981" y="0"/>
                </a:lnTo>
                <a:close/>
              </a:path>
            </a:pathLst>
          </a:custGeom>
          <a:solidFill>
            <a:srgbClr val="88979C"/>
          </a:solidFill>
        </p:spPr>
        <p:txBody>
          <a:bodyPr wrap="square" lIns="0" tIns="0" rIns="0" bIns="0" rtlCol="0"/>
          <a:lstStyle/>
          <a:p/>
        </p:txBody>
      </p:sp>
      <p:sp>
        <p:nvSpPr>
          <p:cNvPr id="484" name="object 484"/>
          <p:cNvSpPr/>
          <p:nvPr/>
        </p:nvSpPr>
        <p:spPr>
          <a:xfrm>
            <a:off x="5546140" y="9038488"/>
            <a:ext cx="29006" cy="38341"/>
          </a:xfrm>
          <a:prstGeom prst="rect">
            <a:avLst/>
          </a:prstGeom>
          <a:blipFill>
            <a:blip r:embed="rId279" cstate="print"/>
            <a:stretch>
              <a:fillRect/>
            </a:stretch>
          </a:blipFill>
        </p:spPr>
        <p:txBody>
          <a:bodyPr wrap="square" lIns="0" tIns="0" rIns="0" bIns="0" rtlCol="0"/>
          <a:lstStyle/>
          <a:p/>
        </p:txBody>
      </p:sp>
      <p:sp>
        <p:nvSpPr>
          <p:cNvPr id="485" name="object 485"/>
          <p:cNvSpPr/>
          <p:nvPr/>
        </p:nvSpPr>
        <p:spPr>
          <a:xfrm>
            <a:off x="5541936" y="9061346"/>
            <a:ext cx="4445" cy="15875"/>
          </a:xfrm>
          <a:custGeom>
            <a:avLst/>
            <a:gdLst/>
            <a:ahLst/>
            <a:cxnLst/>
            <a:rect l="l" t="t" r="r" b="b"/>
            <a:pathLst>
              <a:path w="4445" h="15875">
                <a:moveTo>
                  <a:pt x="0" y="0"/>
                </a:moveTo>
                <a:lnTo>
                  <a:pt x="25" y="11861"/>
                </a:lnTo>
                <a:lnTo>
                  <a:pt x="4241" y="15481"/>
                </a:lnTo>
                <a:lnTo>
                  <a:pt x="4203" y="3632"/>
                </a:lnTo>
                <a:lnTo>
                  <a:pt x="0" y="0"/>
                </a:lnTo>
                <a:close/>
              </a:path>
            </a:pathLst>
          </a:custGeom>
          <a:solidFill>
            <a:srgbClr val="88979C"/>
          </a:solidFill>
        </p:spPr>
        <p:txBody>
          <a:bodyPr wrap="square" lIns="0" tIns="0" rIns="0" bIns="0" rtlCol="0"/>
          <a:lstStyle/>
          <a:p/>
        </p:txBody>
      </p:sp>
      <p:sp>
        <p:nvSpPr>
          <p:cNvPr id="486" name="object 486"/>
          <p:cNvSpPr/>
          <p:nvPr/>
        </p:nvSpPr>
        <p:spPr>
          <a:xfrm>
            <a:off x="5542028" y="9095433"/>
            <a:ext cx="4445" cy="4445"/>
          </a:xfrm>
          <a:custGeom>
            <a:avLst/>
            <a:gdLst/>
            <a:ahLst/>
            <a:cxnLst/>
            <a:rect l="l" t="t" r="r" b="b"/>
            <a:pathLst>
              <a:path w="4445" h="4445">
                <a:moveTo>
                  <a:pt x="1193" y="0"/>
                </a:moveTo>
                <a:lnTo>
                  <a:pt x="0" y="673"/>
                </a:lnTo>
                <a:lnTo>
                  <a:pt x="4203" y="4267"/>
                </a:lnTo>
                <a:lnTo>
                  <a:pt x="4203" y="2184"/>
                </a:lnTo>
                <a:lnTo>
                  <a:pt x="1193" y="0"/>
                </a:lnTo>
                <a:close/>
              </a:path>
            </a:pathLst>
          </a:custGeom>
          <a:solidFill>
            <a:srgbClr val="5C6B6E"/>
          </a:solidFill>
        </p:spPr>
        <p:txBody>
          <a:bodyPr wrap="square" lIns="0" tIns="0" rIns="0" bIns="0" rtlCol="0"/>
          <a:lstStyle/>
          <a:p/>
        </p:txBody>
      </p:sp>
      <p:sp>
        <p:nvSpPr>
          <p:cNvPr id="487" name="object 487"/>
          <p:cNvSpPr/>
          <p:nvPr/>
        </p:nvSpPr>
        <p:spPr>
          <a:xfrm>
            <a:off x="5545032" y="9071385"/>
            <a:ext cx="30480" cy="40640"/>
          </a:xfrm>
          <a:custGeom>
            <a:avLst/>
            <a:gdLst/>
            <a:ahLst/>
            <a:cxnLst/>
            <a:rect l="l" t="t" r="r" b="b"/>
            <a:pathLst>
              <a:path w="30479" h="40640">
                <a:moveTo>
                  <a:pt x="29006" y="0"/>
                </a:moveTo>
                <a:lnTo>
                  <a:pt x="13677" y="6375"/>
                </a:lnTo>
                <a:lnTo>
                  <a:pt x="13690" y="16319"/>
                </a:lnTo>
                <a:lnTo>
                  <a:pt x="0" y="22707"/>
                </a:lnTo>
                <a:lnTo>
                  <a:pt x="38" y="38798"/>
                </a:lnTo>
                <a:lnTo>
                  <a:pt x="1231" y="40233"/>
                </a:lnTo>
                <a:lnTo>
                  <a:pt x="15493" y="20942"/>
                </a:lnTo>
                <a:lnTo>
                  <a:pt x="30187" y="1422"/>
                </a:lnTo>
                <a:lnTo>
                  <a:pt x="29006" y="0"/>
                </a:lnTo>
                <a:close/>
              </a:path>
            </a:pathLst>
          </a:custGeom>
          <a:solidFill>
            <a:srgbClr val="88979C"/>
          </a:solidFill>
        </p:spPr>
        <p:txBody>
          <a:bodyPr wrap="square" lIns="0" tIns="0" rIns="0" bIns="0" rtlCol="0"/>
          <a:lstStyle/>
          <a:p/>
        </p:txBody>
      </p:sp>
      <p:sp>
        <p:nvSpPr>
          <p:cNvPr id="488" name="object 488"/>
          <p:cNvSpPr/>
          <p:nvPr/>
        </p:nvSpPr>
        <p:spPr>
          <a:xfrm>
            <a:off x="5546229" y="9072816"/>
            <a:ext cx="29032" cy="38798"/>
          </a:xfrm>
          <a:prstGeom prst="rect">
            <a:avLst/>
          </a:prstGeom>
          <a:blipFill>
            <a:blip r:embed="rId280" cstate="print"/>
            <a:stretch>
              <a:fillRect/>
            </a:stretch>
          </a:blipFill>
        </p:spPr>
        <p:txBody>
          <a:bodyPr wrap="square" lIns="0" tIns="0" rIns="0" bIns="0" rtlCol="0"/>
          <a:lstStyle/>
          <a:p/>
        </p:txBody>
      </p:sp>
      <p:sp>
        <p:nvSpPr>
          <p:cNvPr id="489" name="object 489"/>
          <p:cNvSpPr/>
          <p:nvPr/>
        </p:nvSpPr>
        <p:spPr>
          <a:xfrm>
            <a:off x="5542028" y="9096099"/>
            <a:ext cx="4445" cy="15875"/>
          </a:xfrm>
          <a:custGeom>
            <a:avLst/>
            <a:gdLst/>
            <a:ahLst/>
            <a:cxnLst/>
            <a:rect l="l" t="t" r="r" b="b"/>
            <a:pathLst>
              <a:path w="4445" h="15875">
                <a:moveTo>
                  <a:pt x="0" y="0"/>
                </a:moveTo>
                <a:lnTo>
                  <a:pt x="38" y="11925"/>
                </a:lnTo>
                <a:lnTo>
                  <a:pt x="4241" y="15519"/>
                </a:lnTo>
                <a:lnTo>
                  <a:pt x="4203" y="3606"/>
                </a:lnTo>
                <a:lnTo>
                  <a:pt x="0" y="0"/>
                </a:lnTo>
                <a:close/>
              </a:path>
            </a:pathLst>
          </a:custGeom>
          <a:solidFill>
            <a:srgbClr val="88979C"/>
          </a:solidFill>
        </p:spPr>
        <p:txBody>
          <a:bodyPr wrap="square" lIns="0" tIns="0" rIns="0" bIns="0" rtlCol="0"/>
          <a:lstStyle/>
          <a:p/>
        </p:txBody>
      </p:sp>
      <p:sp>
        <p:nvSpPr>
          <p:cNvPr id="490" name="object 490"/>
          <p:cNvSpPr/>
          <p:nvPr/>
        </p:nvSpPr>
        <p:spPr>
          <a:xfrm>
            <a:off x="5717013" y="9191184"/>
            <a:ext cx="635" cy="635"/>
          </a:xfrm>
          <a:custGeom>
            <a:avLst/>
            <a:gdLst/>
            <a:ahLst/>
            <a:cxnLst/>
            <a:rect l="l" t="t" r="r" b="b"/>
            <a:pathLst>
              <a:path w="635" h="634">
                <a:moveTo>
                  <a:pt x="126" y="0"/>
                </a:moveTo>
                <a:lnTo>
                  <a:pt x="0" y="50"/>
                </a:lnTo>
                <a:lnTo>
                  <a:pt x="126" y="50"/>
                </a:lnTo>
                <a:close/>
              </a:path>
            </a:pathLst>
          </a:custGeom>
          <a:solidFill>
            <a:srgbClr val="BACAD3"/>
          </a:solidFill>
        </p:spPr>
        <p:txBody>
          <a:bodyPr wrap="square" lIns="0" tIns="0" rIns="0" bIns="0" rtlCol="0"/>
          <a:lstStyle/>
          <a:p/>
        </p:txBody>
      </p:sp>
      <p:sp>
        <p:nvSpPr>
          <p:cNvPr id="491" name="object 491"/>
          <p:cNvSpPr/>
          <p:nvPr/>
        </p:nvSpPr>
        <p:spPr>
          <a:xfrm>
            <a:off x="5713291" y="9185292"/>
            <a:ext cx="8255" cy="10160"/>
          </a:xfrm>
          <a:custGeom>
            <a:avLst/>
            <a:gdLst/>
            <a:ahLst/>
            <a:cxnLst/>
            <a:rect l="l" t="t" r="r" b="b"/>
            <a:pathLst>
              <a:path w="8254" h="10159">
                <a:moveTo>
                  <a:pt x="3721" y="5894"/>
                </a:moveTo>
                <a:lnTo>
                  <a:pt x="2903" y="5905"/>
                </a:lnTo>
                <a:lnTo>
                  <a:pt x="3721" y="9791"/>
                </a:lnTo>
                <a:lnTo>
                  <a:pt x="7696" y="9791"/>
                </a:lnTo>
                <a:lnTo>
                  <a:pt x="7696" y="9474"/>
                </a:lnTo>
                <a:lnTo>
                  <a:pt x="5270" y="9474"/>
                </a:lnTo>
                <a:lnTo>
                  <a:pt x="3721" y="5943"/>
                </a:lnTo>
                <a:close/>
              </a:path>
              <a:path w="8254" h="10159">
                <a:moveTo>
                  <a:pt x="3848" y="5892"/>
                </a:moveTo>
                <a:lnTo>
                  <a:pt x="3721" y="5894"/>
                </a:lnTo>
                <a:lnTo>
                  <a:pt x="5270" y="9474"/>
                </a:lnTo>
                <a:lnTo>
                  <a:pt x="3870" y="5943"/>
                </a:lnTo>
                <a:close/>
              </a:path>
              <a:path w="8254" h="10159">
                <a:moveTo>
                  <a:pt x="7696" y="5943"/>
                </a:moveTo>
                <a:lnTo>
                  <a:pt x="3870" y="5943"/>
                </a:lnTo>
                <a:lnTo>
                  <a:pt x="5384" y="9410"/>
                </a:lnTo>
                <a:lnTo>
                  <a:pt x="7696" y="9474"/>
                </a:lnTo>
                <a:lnTo>
                  <a:pt x="7696" y="5943"/>
                </a:lnTo>
                <a:close/>
              </a:path>
              <a:path w="8254" h="10159">
                <a:moveTo>
                  <a:pt x="2903" y="5905"/>
                </a:moveTo>
                <a:lnTo>
                  <a:pt x="0" y="5943"/>
                </a:lnTo>
                <a:lnTo>
                  <a:pt x="2911" y="5943"/>
                </a:lnTo>
                <a:close/>
              </a:path>
              <a:path w="8254" h="10159">
                <a:moveTo>
                  <a:pt x="3870" y="5943"/>
                </a:moveTo>
                <a:close/>
              </a:path>
              <a:path w="8254" h="10159">
                <a:moveTo>
                  <a:pt x="7696" y="2095"/>
                </a:moveTo>
                <a:lnTo>
                  <a:pt x="3848" y="2095"/>
                </a:lnTo>
                <a:lnTo>
                  <a:pt x="3870" y="5943"/>
                </a:lnTo>
                <a:lnTo>
                  <a:pt x="7569" y="5894"/>
                </a:lnTo>
                <a:lnTo>
                  <a:pt x="7696" y="2095"/>
                </a:lnTo>
                <a:close/>
              </a:path>
              <a:path w="8254" h="10159">
                <a:moveTo>
                  <a:pt x="7696" y="0"/>
                </a:moveTo>
                <a:lnTo>
                  <a:pt x="2171" y="2425"/>
                </a:lnTo>
                <a:lnTo>
                  <a:pt x="2903" y="5905"/>
                </a:lnTo>
                <a:lnTo>
                  <a:pt x="3721" y="5894"/>
                </a:lnTo>
                <a:lnTo>
                  <a:pt x="3721" y="2095"/>
                </a:lnTo>
                <a:lnTo>
                  <a:pt x="7696" y="2095"/>
                </a:lnTo>
                <a:lnTo>
                  <a:pt x="7696" y="0"/>
                </a:lnTo>
                <a:close/>
              </a:path>
              <a:path w="8254" h="10159">
                <a:moveTo>
                  <a:pt x="3848" y="2095"/>
                </a:moveTo>
                <a:lnTo>
                  <a:pt x="3721" y="2095"/>
                </a:lnTo>
                <a:lnTo>
                  <a:pt x="3721" y="5894"/>
                </a:lnTo>
                <a:lnTo>
                  <a:pt x="3848" y="5892"/>
                </a:lnTo>
                <a:lnTo>
                  <a:pt x="3848" y="2095"/>
                </a:lnTo>
                <a:close/>
              </a:path>
            </a:pathLst>
          </a:custGeom>
          <a:solidFill>
            <a:srgbClr val="000000"/>
          </a:solidFill>
        </p:spPr>
        <p:txBody>
          <a:bodyPr wrap="square" lIns="0" tIns="0" rIns="0" bIns="0" rtlCol="0"/>
          <a:lstStyle/>
          <a:p/>
        </p:txBody>
      </p:sp>
      <p:sp>
        <p:nvSpPr>
          <p:cNvPr id="492" name="object 492"/>
          <p:cNvSpPr/>
          <p:nvPr/>
        </p:nvSpPr>
        <p:spPr>
          <a:xfrm>
            <a:off x="5528665" y="8919350"/>
            <a:ext cx="59385" cy="236626"/>
          </a:xfrm>
          <a:prstGeom prst="rect">
            <a:avLst/>
          </a:prstGeom>
          <a:blipFill>
            <a:blip r:embed="rId281" cstate="print"/>
            <a:stretch>
              <a:fillRect/>
            </a:stretch>
          </a:blipFill>
        </p:spPr>
        <p:txBody>
          <a:bodyPr wrap="square" lIns="0" tIns="0" rIns="0" bIns="0" rtlCol="0"/>
          <a:lstStyle/>
          <a:p/>
        </p:txBody>
      </p:sp>
      <p:sp>
        <p:nvSpPr>
          <p:cNvPr id="493" name="object 493"/>
          <p:cNvSpPr/>
          <p:nvPr/>
        </p:nvSpPr>
        <p:spPr>
          <a:xfrm>
            <a:off x="5587630" y="8928612"/>
            <a:ext cx="49530" cy="227965"/>
          </a:xfrm>
          <a:custGeom>
            <a:avLst/>
            <a:gdLst/>
            <a:ahLst/>
            <a:cxnLst/>
            <a:rect l="l" t="t" r="r" b="b"/>
            <a:pathLst>
              <a:path w="49529" h="227965">
                <a:moveTo>
                  <a:pt x="49263" y="0"/>
                </a:moveTo>
                <a:lnTo>
                  <a:pt x="419" y="26631"/>
                </a:lnTo>
                <a:lnTo>
                  <a:pt x="0" y="227368"/>
                </a:lnTo>
                <a:lnTo>
                  <a:pt x="48958" y="197459"/>
                </a:lnTo>
                <a:lnTo>
                  <a:pt x="49263" y="0"/>
                </a:lnTo>
                <a:close/>
              </a:path>
            </a:pathLst>
          </a:custGeom>
          <a:solidFill>
            <a:srgbClr val="2C4A57"/>
          </a:solidFill>
        </p:spPr>
        <p:txBody>
          <a:bodyPr wrap="square" lIns="0" tIns="0" rIns="0" bIns="0" rtlCol="0"/>
          <a:lstStyle/>
          <a:p/>
        </p:txBody>
      </p:sp>
      <p:sp>
        <p:nvSpPr>
          <p:cNvPr id="494" name="object 494"/>
          <p:cNvSpPr/>
          <p:nvPr/>
        </p:nvSpPr>
        <p:spPr>
          <a:xfrm>
            <a:off x="5529236" y="8893695"/>
            <a:ext cx="107645" cy="61544"/>
          </a:xfrm>
          <a:prstGeom prst="rect">
            <a:avLst/>
          </a:prstGeom>
          <a:blipFill>
            <a:blip r:embed="rId282" cstate="print"/>
            <a:stretch>
              <a:fillRect/>
            </a:stretch>
          </a:blipFill>
        </p:spPr>
        <p:txBody>
          <a:bodyPr wrap="square" lIns="0" tIns="0" rIns="0" bIns="0" rtlCol="0"/>
          <a:lstStyle/>
          <a:p/>
        </p:txBody>
      </p:sp>
      <p:sp>
        <p:nvSpPr>
          <p:cNvPr id="495" name="object 495"/>
          <p:cNvSpPr/>
          <p:nvPr/>
        </p:nvSpPr>
        <p:spPr>
          <a:xfrm>
            <a:off x="5533345" y="8896291"/>
            <a:ext cx="99695" cy="36830"/>
          </a:xfrm>
          <a:custGeom>
            <a:avLst/>
            <a:gdLst/>
            <a:ahLst/>
            <a:cxnLst/>
            <a:rect l="l" t="t" r="r" b="b"/>
            <a:pathLst>
              <a:path w="99695" h="36829">
                <a:moveTo>
                  <a:pt x="62358" y="9664"/>
                </a:moveTo>
                <a:lnTo>
                  <a:pt x="47269" y="9664"/>
                </a:lnTo>
                <a:lnTo>
                  <a:pt x="91084" y="36360"/>
                </a:lnTo>
                <a:lnTo>
                  <a:pt x="99085" y="32092"/>
                </a:lnTo>
                <a:lnTo>
                  <a:pt x="62358" y="9664"/>
                </a:lnTo>
                <a:close/>
              </a:path>
              <a:path w="99695" h="36829">
                <a:moveTo>
                  <a:pt x="46532" y="0"/>
                </a:moveTo>
                <a:lnTo>
                  <a:pt x="0" y="23266"/>
                </a:lnTo>
                <a:lnTo>
                  <a:pt x="9067" y="28803"/>
                </a:lnTo>
                <a:lnTo>
                  <a:pt x="47269" y="9664"/>
                </a:lnTo>
                <a:lnTo>
                  <a:pt x="62358" y="9664"/>
                </a:lnTo>
                <a:lnTo>
                  <a:pt x="46532" y="0"/>
                </a:lnTo>
                <a:close/>
              </a:path>
            </a:pathLst>
          </a:custGeom>
          <a:solidFill>
            <a:srgbClr val="476979"/>
          </a:solidFill>
        </p:spPr>
        <p:txBody>
          <a:bodyPr wrap="square" lIns="0" tIns="0" rIns="0" bIns="0" rtlCol="0"/>
          <a:lstStyle/>
          <a:p/>
        </p:txBody>
      </p:sp>
      <p:sp>
        <p:nvSpPr>
          <p:cNvPr id="496" name="object 496"/>
          <p:cNvSpPr/>
          <p:nvPr/>
        </p:nvSpPr>
        <p:spPr>
          <a:xfrm>
            <a:off x="5542419" y="8905951"/>
            <a:ext cx="82016" cy="46634"/>
          </a:xfrm>
          <a:prstGeom prst="rect">
            <a:avLst/>
          </a:prstGeom>
          <a:blipFill>
            <a:blip r:embed="rId283" cstate="print"/>
            <a:stretch>
              <a:fillRect/>
            </a:stretch>
          </a:blipFill>
        </p:spPr>
        <p:txBody>
          <a:bodyPr wrap="square" lIns="0" tIns="0" rIns="0" bIns="0" rtlCol="0"/>
          <a:lstStyle/>
          <a:p/>
        </p:txBody>
      </p:sp>
      <p:sp>
        <p:nvSpPr>
          <p:cNvPr id="497" name="object 497"/>
          <p:cNvSpPr/>
          <p:nvPr/>
        </p:nvSpPr>
        <p:spPr>
          <a:xfrm>
            <a:off x="5598008" y="8979072"/>
            <a:ext cx="4445" cy="4445"/>
          </a:xfrm>
          <a:custGeom>
            <a:avLst/>
            <a:gdLst/>
            <a:ahLst/>
            <a:cxnLst/>
            <a:rect l="l" t="t" r="r" b="b"/>
            <a:pathLst>
              <a:path w="4445" h="4445">
                <a:moveTo>
                  <a:pt x="1219" y="0"/>
                </a:moveTo>
                <a:lnTo>
                  <a:pt x="0" y="647"/>
                </a:lnTo>
                <a:lnTo>
                  <a:pt x="4229" y="4292"/>
                </a:lnTo>
                <a:lnTo>
                  <a:pt x="4229" y="2209"/>
                </a:lnTo>
                <a:lnTo>
                  <a:pt x="1219" y="0"/>
                </a:lnTo>
                <a:close/>
              </a:path>
            </a:pathLst>
          </a:custGeom>
          <a:solidFill>
            <a:srgbClr val="365563"/>
          </a:solidFill>
        </p:spPr>
        <p:txBody>
          <a:bodyPr wrap="square" lIns="0" tIns="0" rIns="0" bIns="0" rtlCol="0"/>
          <a:lstStyle/>
          <a:p/>
        </p:txBody>
      </p:sp>
      <p:sp>
        <p:nvSpPr>
          <p:cNvPr id="498" name="object 498"/>
          <p:cNvSpPr/>
          <p:nvPr/>
        </p:nvSpPr>
        <p:spPr>
          <a:xfrm>
            <a:off x="5601017" y="8955234"/>
            <a:ext cx="31115" cy="40005"/>
          </a:xfrm>
          <a:custGeom>
            <a:avLst/>
            <a:gdLst/>
            <a:ahLst/>
            <a:cxnLst/>
            <a:rect l="l" t="t" r="r" b="b"/>
            <a:pathLst>
              <a:path w="31114" h="40004">
                <a:moveTo>
                  <a:pt x="29413" y="0"/>
                </a:moveTo>
                <a:lnTo>
                  <a:pt x="13855" y="6324"/>
                </a:lnTo>
                <a:lnTo>
                  <a:pt x="13842" y="16243"/>
                </a:lnTo>
                <a:lnTo>
                  <a:pt x="25" y="22517"/>
                </a:lnTo>
                <a:lnTo>
                  <a:pt x="0" y="38569"/>
                </a:lnTo>
                <a:lnTo>
                  <a:pt x="1181" y="39992"/>
                </a:lnTo>
                <a:lnTo>
                  <a:pt x="15633" y="20904"/>
                </a:lnTo>
                <a:lnTo>
                  <a:pt x="30594" y="1447"/>
                </a:lnTo>
                <a:lnTo>
                  <a:pt x="29413" y="0"/>
                </a:lnTo>
                <a:close/>
              </a:path>
            </a:pathLst>
          </a:custGeom>
          <a:solidFill>
            <a:srgbClr val="47626F"/>
          </a:solidFill>
        </p:spPr>
        <p:txBody>
          <a:bodyPr wrap="square" lIns="0" tIns="0" rIns="0" bIns="0" rtlCol="0"/>
          <a:lstStyle/>
          <a:p/>
        </p:txBody>
      </p:sp>
      <p:sp>
        <p:nvSpPr>
          <p:cNvPr id="499" name="object 499"/>
          <p:cNvSpPr/>
          <p:nvPr/>
        </p:nvSpPr>
        <p:spPr>
          <a:xfrm>
            <a:off x="5602197" y="8956670"/>
            <a:ext cx="29845" cy="38735"/>
          </a:xfrm>
          <a:custGeom>
            <a:avLst/>
            <a:gdLst/>
            <a:ahLst/>
            <a:cxnLst/>
            <a:rect l="l" t="t" r="r" b="b"/>
            <a:pathLst>
              <a:path w="29845" h="38734">
                <a:moveTo>
                  <a:pt x="29413" y="0"/>
                </a:moveTo>
                <a:lnTo>
                  <a:pt x="13868" y="6311"/>
                </a:lnTo>
                <a:lnTo>
                  <a:pt x="13855" y="16256"/>
                </a:lnTo>
                <a:lnTo>
                  <a:pt x="38" y="22517"/>
                </a:lnTo>
                <a:lnTo>
                  <a:pt x="0" y="38557"/>
                </a:lnTo>
                <a:lnTo>
                  <a:pt x="15621" y="30746"/>
                </a:lnTo>
                <a:lnTo>
                  <a:pt x="15646" y="20916"/>
                </a:lnTo>
                <a:lnTo>
                  <a:pt x="29400" y="15278"/>
                </a:lnTo>
                <a:lnTo>
                  <a:pt x="29413" y="0"/>
                </a:lnTo>
                <a:close/>
              </a:path>
            </a:pathLst>
          </a:custGeom>
          <a:solidFill>
            <a:srgbClr val="7E9BAA"/>
          </a:solidFill>
        </p:spPr>
        <p:txBody>
          <a:bodyPr wrap="square" lIns="0" tIns="0" rIns="0" bIns="0" rtlCol="0"/>
          <a:lstStyle/>
          <a:p/>
        </p:txBody>
      </p:sp>
      <p:sp>
        <p:nvSpPr>
          <p:cNvPr id="500" name="object 500"/>
          <p:cNvSpPr/>
          <p:nvPr/>
        </p:nvSpPr>
        <p:spPr>
          <a:xfrm>
            <a:off x="5597996" y="8979730"/>
            <a:ext cx="4445" cy="15875"/>
          </a:xfrm>
          <a:custGeom>
            <a:avLst/>
            <a:gdLst/>
            <a:ahLst/>
            <a:cxnLst/>
            <a:rect l="l" t="t" r="r" b="b"/>
            <a:pathLst>
              <a:path w="4445" h="15875">
                <a:moveTo>
                  <a:pt x="12" y="0"/>
                </a:moveTo>
                <a:lnTo>
                  <a:pt x="0" y="11861"/>
                </a:lnTo>
                <a:lnTo>
                  <a:pt x="4203" y="15493"/>
                </a:lnTo>
                <a:lnTo>
                  <a:pt x="4241" y="3632"/>
                </a:lnTo>
                <a:lnTo>
                  <a:pt x="12" y="0"/>
                </a:lnTo>
                <a:close/>
              </a:path>
            </a:pathLst>
          </a:custGeom>
          <a:solidFill>
            <a:srgbClr val="47626F"/>
          </a:solidFill>
        </p:spPr>
        <p:txBody>
          <a:bodyPr wrap="square" lIns="0" tIns="0" rIns="0" bIns="0" rtlCol="0"/>
          <a:lstStyle/>
          <a:p/>
        </p:txBody>
      </p:sp>
      <p:sp>
        <p:nvSpPr>
          <p:cNvPr id="501" name="object 501"/>
          <p:cNvSpPr/>
          <p:nvPr/>
        </p:nvSpPr>
        <p:spPr>
          <a:xfrm>
            <a:off x="5597951" y="9013831"/>
            <a:ext cx="4445" cy="4445"/>
          </a:xfrm>
          <a:custGeom>
            <a:avLst/>
            <a:gdLst/>
            <a:ahLst/>
            <a:cxnLst/>
            <a:rect l="l" t="t" r="r" b="b"/>
            <a:pathLst>
              <a:path w="4445" h="4445">
                <a:moveTo>
                  <a:pt x="1193" y="0"/>
                </a:moveTo>
                <a:lnTo>
                  <a:pt x="0" y="647"/>
                </a:lnTo>
                <a:lnTo>
                  <a:pt x="4203" y="4267"/>
                </a:lnTo>
                <a:lnTo>
                  <a:pt x="4203" y="2171"/>
                </a:lnTo>
                <a:lnTo>
                  <a:pt x="1193" y="0"/>
                </a:lnTo>
                <a:close/>
              </a:path>
            </a:pathLst>
          </a:custGeom>
          <a:solidFill>
            <a:srgbClr val="365563"/>
          </a:solidFill>
        </p:spPr>
        <p:txBody>
          <a:bodyPr wrap="square" lIns="0" tIns="0" rIns="0" bIns="0" rtlCol="0"/>
          <a:lstStyle/>
          <a:p/>
        </p:txBody>
      </p:sp>
      <p:sp>
        <p:nvSpPr>
          <p:cNvPr id="502" name="object 502"/>
          <p:cNvSpPr/>
          <p:nvPr/>
        </p:nvSpPr>
        <p:spPr>
          <a:xfrm>
            <a:off x="5600942" y="8989794"/>
            <a:ext cx="31115" cy="40640"/>
          </a:xfrm>
          <a:custGeom>
            <a:avLst/>
            <a:gdLst/>
            <a:ahLst/>
            <a:cxnLst/>
            <a:rect l="l" t="t" r="r" b="b"/>
            <a:pathLst>
              <a:path w="31114" h="40640">
                <a:moveTo>
                  <a:pt x="29425" y="0"/>
                </a:moveTo>
                <a:lnTo>
                  <a:pt x="13868" y="6400"/>
                </a:lnTo>
                <a:lnTo>
                  <a:pt x="13868" y="16344"/>
                </a:lnTo>
                <a:lnTo>
                  <a:pt x="38" y="22669"/>
                </a:lnTo>
                <a:lnTo>
                  <a:pt x="0" y="38735"/>
                </a:lnTo>
                <a:lnTo>
                  <a:pt x="1193" y="40170"/>
                </a:lnTo>
                <a:lnTo>
                  <a:pt x="15646" y="21005"/>
                </a:lnTo>
                <a:lnTo>
                  <a:pt x="30619" y="1447"/>
                </a:lnTo>
                <a:lnTo>
                  <a:pt x="29425" y="0"/>
                </a:lnTo>
                <a:close/>
              </a:path>
            </a:pathLst>
          </a:custGeom>
          <a:solidFill>
            <a:srgbClr val="47626F"/>
          </a:solidFill>
        </p:spPr>
        <p:txBody>
          <a:bodyPr wrap="square" lIns="0" tIns="0" rIns="0" bIns="0" rtlCol="0"/>
          <a:lstStyle/>
          <a:p/>
        </p:txBody>
      </p:sp>
      <p:sp>
        <p:nvSpPr>
          <p:cNvPr id="503" name="object 503"/>
          <p:cNvSpPr/>
          <p:nvPr/>
        </p:nvSpPr>
        <p:spPr>
          <a:xfrm>
            <a:off x="5602144" y="8991244"/>
            <a:ext cx="29845" cy="38735"/>
          </a:xfrm>
          <a:custGeom>
            <a:avLst/>
            <a:gdLst/>
            <a:ahLst/>
            <a:cxnLst/>
            <a:rect l="l" t="t" r="r" b="b"/>
            <a:pathLst>
              <a:path w="29845" h="38734">
                <a:moveTo>
                  <a:pt x="29425" y="0"/>
                </a:moveTo>
                <a:lnTo>
                  <a:pt x="13855" y="6388"/>
                </a:lnTo>
                <a:lnTo>
                  <a:pt x="13842" y="16319"/>
                </a:lnTo>
                <a:lnTo>
                  <a:pt x="25" y="22669"/>
                </a:lnTo>
                <a:lnTo>
                  <a:pt x="0" y="38709"/>
                </a:lnTo>
                <a:lnTo>
                  <a:pt x="15620" y="30835"/>
                </a:lnTo>
                <a:lnTo>
                  <a:pt x="15633" y="20980"/>
                </a:lnTo>
                <a:lnTo>
                  <a:pt x="29400" y="15265"/>
                </a:lnTo>
                <a:lnTo>
                  <a:pt x="29425" y="0"/>
                </a:lnTo>
                <a:close/>
              </a:path>
            </a:pathLst>
          </a:custGeom>
          <a:solidFill>
            <a:srgbClr val="7E9BAA"/>
          </a:solidFill>
        </p:spPr>
        <p:txBody>
          <a:bodyPr wrap="square" lIns="0" tIns="0" rIns="0" bIns="0" rtlCol="0"/>
          <a:lstStyle/>
          <a:p/>
        </p:txBody>
      </p:sp>
      <p:sp>
        <p:nvSpPr>
          <p:cNvPr id="504" name="object 504"/>
          <p:cNvSpPr/>
          <p:nvPr/>
        </p:nvSpPr>
        <p:spPr>
          <a:xfrm>
            <a:off x="5597938" y="9014479"/>
            <a:ext cx="4445" cy="15875"/>
          </a:xfrm>
          <a:custGeom>
            <a:avLst/>
            <a:gdLst/>
            <a:ahLst/>
            <a:cxnLst/>
            <a:rect l="l" t="t" r="r" b="b"/>
            <a:pathLst>
              <a:path w="4445" h="15875">
                <a:moveTo>
                  <a:pt x="12" y="0"/>
                </a:moveTo>
                <a:lnTo>
                  <a:pt x="0" y="11849"/>
                </a:lnTo>
                <a:lnTo>
                  <a:pt x="4203" y="15481"/>
                </a:lnTo>
                <a:lnTo>
                  <a:pt x="4216" y="3619"/>
                </a:lnTo>
                <a:lnTo>
                  <a:pt x="12" y="0"/>
                </a:lnTo>
                <a:close/>
              </a:path>
            </a:pathLst>
          </a:custGeom>
          <a:solidFill>
            <a:srgbClr val="47626F"/>
          </a:solidFill>
        </p:spPr>
        <p:txBody>
          <a:bodyPr wrap="square" lIns="0" tIns="0" rIns="0" bIns="0" rtlCol="0"/>
          <a:lstStyle/>
          <a:p/>
        </p:txBody>
      </p:sp>
      <p:sp>
        <p:nvSpPr>
          <p:cNvPr id="505" name="object 505"/>
          <p:cNvSpPr/>
          <p:nvPr/>
        </p:nvSpPr>
        <p:spPr>
          <a:xfrm>
            <a:off x="5597868" y="9050766"/>
            <a:ext cx="4445" cy="4445"/>
          </a:xfrm>
          <a:custGeom>
            <a:avLst/>
            <a:gdLst/>
            <a:ahLst/>
            <a:cxnLst/>
            <a:rect l="l" t="t" r="r" b="b"/>
            <a:pathLst>
              <a:path w="4445" h="4445">
                <a:moveTo>
                  <a:pt x="1193" y="0"/>
                </a:moveTo>
                <a:lnTo>
                  <a:pt x="0" y="660"/>
                </a:lnTo>
                <a:lnTo>
                  <a:pt x="4229" y="4267"/>
                </a:lnTo>
                <a:lnTo>
                  <a:pt x="4229" y="2184"/>
                </a:lnTo>
                <a:lnTo>
                  <a:pt x="1193" y="0"/>
                </a:lnTo>
                <a:close/>
              </a:path>
            </a:pathLst>
          </a:custGeom>
          <a:solidFill>
            <a:srgbClr val="365563"/>
          </a:solidFill>
        </p:spPr>
        <p:txBody>
          <a:bodyPr wrap="square" lIns="0" tIns="0" rIns="0" bIns="0" rtlCol="0"/>
          <a:lstStyle/>
          <a:p/>
        </p:txBody>
      </p:sp>
      <p:sp>
        <p:nvSpPr>
          <p:cNvPr id="506" name="object 506"/>
          <p:cNvSpPr/>
          <p:nvPr/>
        </p:nvSpPr>
        <p:spPr>
          <a:xfrm>
            <a:off x="5600860" y="9026566"/>
            <a:ext cx="31115" cy="40640"/>
          </a:xfrm>
          <a:custGeom>
            <a:avLst/>
            <a:gdLst/>
            <a:ahLst/>
            <a:cxnLst/>
            <a:rect l="l" t="t" r="r" b="b"/>
            <a:pathLst>
              <a:path w="31114" h="40640">
                <a:moveTo>
                  <a:pt x="29451" y="0"/>
                </a:moveTo>
                <a:lnTo>
                  <a:pt x="13893" y="6502"/>
                </a:lnTo>
                <a:lnTo>
                  <a:pt x="13868" y="16446"/>
                </a:lnTo>
                <a:lnTo>
                  <a:pt x="38" y="22860"/>
                </a:lnTo>
                <a:lnTo>
                  <a:pt x="0" y="38912"/>
                </a:lnTo>
                <a:lnTo>
                  <a:pt x="1193" y="40360"/>
                </a:lnTo>
                <a:lnTo>
                  <a:pt x="15646" y="21082"/>
                </a:lnTo>
                <a:lnTo>
                  <a:pt x="30645" y="1435"/>
                </a:lnTo>
                <a:lnTo>
                  <a:pt x="29451" y="0"/>
                </a:lnTo>
                <a:close/>
              </a:path>
            </a:pathLst>
          </a:custGeom>
          <a:solidFill>
            <a:srgbClr val="47626F"/>
          </a:solidFill>
        </p:spPr>
        <p:txBody>
          <a:bodyPr wrap="square" lIns="0" tIns="0" rIns="0" bIns="0" rtlCol="0"/>
          <a:lstStyle/>
          <a:p/>
        </p:txBody>
      </p:sp>
      <p:sp>
        <p:nvSpPr>
          <p:cNvPr id="507" name="object 507"/>
          <p:cNvSpPr/>
          <p:nvPr/>
        </p:nvSpPr>
        <p:spPr>
          <a:xfrm>
            <a:off x="5602052" y="9027998"/>
            <a:ext cx="29845" cy="39370"/>
          </a:xfrm>
          <a:custGeom>
            <a:avLst/>
            <a:gdLst/>
            <a:ahLst/>
            <a:cxnLst/>
            <a:rect l="l" t="t" r="r" b="b"/>
            <a:pathLst>
              <a:path w="29845" h="39370">
                <a:moveTo>
                  <a:pt x="29451" y="0"/>
                </a:moveTo>
                <a:lnTo>
                  <a:pt x="13881" y="6502"/>
                </a:lnTo>
                <a:lnTo>
                  <a:pt x="13868" y="16446"/>
                </a:lnTo>
                <a:lnTo>
                  <a:pt x="50" y="22834"/>
                </a:lnTo>
                <a:lnTo>
                  <a:pt x="0" y="38925"/>
                </a:lnTo>
                <a:lnTo>
                  <a:pt x="15633" y="30962"/>
                </a:lnTo>
                <a:lnTo>
                  <a:pt x="15671" y="21056"/>
                </a:lnTo>
                <a:lnTo>
                  <a:pt x="29425" y="15303"/>
                </a:lnTo>
                <a:lnTo>
                  <a:pt x="29451" y="0"/>
                </a:lnTo>
                <a:close/>
              </a:path>
            </a:pathLst>
          </a:custGeom>
          <a:solidFill>
            <a:srgbClr val="7E9BAA"/>
          </a:solidFill>
        </p:spPr>
        <p:txBody>
          <a:bodyPr wrap="square" lIns="0" tIns="0" rIns="0" bIns="0" rtlCol="0"/>
          <a:lstStyle/>
          <a:p/>
        </p:txBody>
      </p:sp>
      <p:sp>
        <p:nvSpPr>
          <p:cNvPr id="508" name="object 508"/>
          <p:cNvSpPr/>
          <p:nvPr/>
        </p:nvSpPr>
        <p:spPr>
          <a:xfrm>
            <a:off x="5597855" y="9051423"/>
            <a:ext cx="4445" cy="15875"/>
          </a:xfrm>
          <a:custGeom>
            <a:avLst/>
            <a:gdLst/>
            <a:ahLst/>
            <a:cxnLst/>
            <a:rect l="l" t="t" r="r" b="b"/>
            <a:pathLst>
              <a:path w="4445" h="15875">
                <a:moveTo>
                  <a:pt x="12" y="0"/>
                </a:moveTo>
                <a:lnTo>
                  <a:pt x="0" y="11899"/>
                </a:lnTo>
                <a:lnTo>
                  <a:pt x="4203" y="15506"/>
                </a:lnTo>
                <a:lnTo>
                  <a:pt x="4241" y="3606"/>
                </a:lnTo>
                <a:lnTo>
                  <a:pt x="12" y="0"/>
                </a:lnTo>
                <a:close/>
              </a:path>
            </a:pathLst>
          </a:custGeom>
          <a:solidFill>
            <a:srgbClr val="47626F"/>
          </a:solidFill>
        </p:spPr>
        <p:txBody>
          <a:bodyPr wrap="square" lIns="0" tIns="0" rIns="0" bIns="0" rtlCol="0"/>
          <a:lstStyle/>
          <a:p/>
        </p:txBody>
      </p:sp>
      <p:sp>
        <p:nvSpPr>
          <p:cNvPr id="509" name="object 509"/>
          <p:cNvSpPr/>
          <p:nvPr/>
        </p:nvSpPr>
        <p:spPr>
          <a:xfrm>
            <a:off x="5570435" y="9006294"/>
            <a:ext cx="7785" cy="24853"/>
          </a:xfrm>
          <a:prstGeom prst="rect">
            <a:avLst/>
          </a:prstGeom>
          <a:blipFill>
            <a:blip r:embed="rId284" cstate="print"/>
            <a:stretch>
              <a:fillRect/>
            </a:stretch>
          </a:blipFill>
        </p:spPr>
        <p:txBody>
          <a:bodyPr wrap="square" lIns="0" tIns="0" rIns="0" bIns="0" rtlCol="0"/>
          <a:lstStyle/>
          <a:p/>
        </p:txBody>
      </p:sp>
      <p:sp>
        <p:nvSpPr>
          <p:cNvPr id="510" name="object 510"/>
          <p:cNvSpPr/>
          <p:nvPr/>
        </p:nvSpPr>
        <p:spPr>
          <a:xfrm>
            <a:off x="5562688" y="9001824"/>
            <a:ext cx="6870" cy="24053"/>
          </a:xfrm>
          <a:prstGeom prst="rect">
            <a:avLst/>
          </a:prstGeom>
          <a:blipFill>
            <a:blip r:embed="rId285" cstate="print"/>
            <a:stretch>
              <a:fillRect/>
            </a:stretch>
          </a:blipFill>
        </p:spPr>
        <p:txBody>
          <a:bodyPr wrap="square" lIns="0" tIns="0" rIns="0" bIns="0" rtlCol="0"/>
          <a:lstStyle/>
          <a:p/>
        </p:txBody>
      </p:sp>
      <p:sp>
        <p:nvSpPr>
          <p:cNvPr id="511" name="object 511"/>
          <p:cNvSpPr/>
          <p:nvPr/>
        </p:nvSpPr>
        <p:spPr>
          <a:xfrm>
            <a:off x="5562105" y="9000738"/>
            <a:ext cx="17145" cy="31750"/>
          </a:xfrm>
          <a:custGeom>
            <a:avLst/>
            <a:gdLst/>
            <a:ahLst/>
            <a:cxnLst/>
            <a:rect l="l" t="t" r="r" b="b"/>
            <a:pathLst>
              <a:path w="17145" h="31750">
                <a:moveTo>
                  <a:pt x="63" y="0"/>
                </a:moveTo>
                <a:lnTo>
                  <a:pt x="0" y="21374"/>
                </a:lnTo>
                <a:lnTo>
                  <a:pt x="16611" y="31483"/>
                </a:lnTo>
                <a:lnTo>
                  <a:pt x="16614" y="30416"/>
                </a:lnTo>
                <a:lnTo>
                  <a:pt x="16052" y="30416"/>
                </a:lnTo>
                <a:lnTo>
                  <a:pt x="584" y="20980"/>
                </a:lnTo>
                <a:lnTo>
                  <a:pt x="634" y="1079"/>
                </a:lnTo>
                <a:lnTo>
                  <a:pt x="1926" y="1079"/>
                </a:lnTo>
                <a:lnTo>
                  <a:pt x="63" y="0"/>
                </a:lnTo>
                <a:close/>
              </a:path>
              <a:path w="17145" h="31750">
                <a:moveTo>
                  <a:pt x="1926" y="1079"/>
                </a:moveTo>
                <a:lnTo>
                  <a:pt x="634" y="1079"/>
                </a:lnTo>
                <a:lnTo>
                  <a:pt x="16116" y="10058"/>
                </a:lnTo>
                <a:lnTo>
                  <a:pt x="16052" y="30416"/>
                </a:lnTo>
                <a:lnTo>
                  <a:pt x="16614" y="30416"/>
                </a:lnTo>
                <a:lnTo>
                  <a:pt x="16675" y="9626"/>
                </a:lnTo>
                <a:lnTo>
                  <a:pt x="1926" y="1079"/>
                </a:lnTo>
                <a:close/>
              </a:path>
              <a:path w="17145" h="31750">
                <a:moveTo>
                  <a:pt x="7454" y="5054"/>
                </a:moveTo>
                <a:lnTo>
                  <a:pt x="7412" y="25145"/>
                </a:lnTo>
                <a:lnTo>
                  <a:pt x="8331" y="25692"/>
                </a:lnTo>
                <a:lnTo>
                  <a:pt x="8364" y="5562"/>
                </a:lnTo>
                <a:lnTo>
                  <a:pt x="7454" y="5054"/>
                </a:lnTo>
                <a:close/>
              </a:path>
            </a:pathLst>
          </a:custGeom>
          <a:solidFill>
            <a:srgbClr val="567483"/>
          </a:solidFill>
        </p:spPr>
        <p:txBody>
          <a:bodyPr wrap="square" lIns="0" tIns="0" rIns="0" bIns="0" rtlCol="0"/>
          <a:lstStyle/>
          <a:p/>
        </p:txBody>
      </p:sp>
      <p:sp>
        <p:nvSpPr>
          <p:cNvPr id="512" name="object 512"/>
          <p:cNvSpPr/>
          <p:nvPr/>
        </p:nvSpPr>
        <p:spPr>
          <a:xfrm>
            <a:off x="5543854" y="8989580"/>
            <a:ext cx="7848" cy="24917"/>
          </a:xfrm>
          <a:prstGeom prst="rect">
            <a:avLst/>
          </a:prstGeom>
          <a:blipFill>
            <a:blip r:embed="rId286" cstate="print"/>
            <a:stretch>
              <a:fillRect/>
            </a:stretch>
          </a:blipFill>
        </p:spPr>
        <p:txBody>
          <a:bodyPr wrap="square" lIns="0" tIns="0" rIns="0" bIns="0" rtlCol="0"/>
          <a:lstStyle/>
          <a:p/>
        </p:txBody>
      </p:sp>
      <p:sp>
        <p:nvSpPr>
          <p:cNvPr id="513" name="object 513"/>
          <p:cNvSpPr/>
          <p:nvPr/>
        </p:nvSpPr>
        <p:spPr>
          <a:xfrm>
            <a:off x="5536057" y="8985034"/>
            <a:ext cx="6921" cy="24168"/>
          </a:xfrm>
          <a:prstGeom prst="rect">
            <a:avLst/>
          </a:prstGeom>
          <a:blipFill>
            <a:blip r:embed="rId287" cstate="print"/>
            <a:stretch>
              <a:fillRect/>
            </a:stretch>
          </a:blipFill>
        </p:spPr>
        <p:txBody>
          <a:bodyPr wrap="square" lIns="0" tIns="0" rIns="0" bIns="0" rtlCol="0"/>
          <a:lstStyle/>
          <a:p/>
        </p:txBody>
      </p:sp>
      <p:sp>
        <p:nvSpPr>
          <p:cNvPr id="514" name="object 514"/>
          <p:cNvSpPr/>
          <p:nvPr/>
        </p:nvSpPr>
        <p:spPr>
          <a:xfrm>
            <a:off x="5535489" y="8983956"/>
            <a:ext cx="17145" cy="31750"/>
          </a:xfrm>
          <a:custGeom>
            <a:avLst/>
            <a:gdLst/>
            <a:ahLst/>
            <a:cxnLst/>
            <a:rect l="l" t="t" r="r" b="b"/>
            <a:pathLst>
              <a:path w="17145" h="31750">
                <a:moveTo>
                  <a:pt x="38" y="0"/>
                </a:moveTo>
                <a:lnTo>
                  <a:pt x="0" y="21450"/>
                </a:lnTo>
                <a:lnTo>
                  <a:pt x="16725" y="31635"/>
                </a:lnTo>
                <a:lnTo>
                  <a:pt x="16729" y="30543"/>
                </a:lnTo>
                <a:lnTo>
                  <a:pt x="16154" y="30543"/>
                </a:lnTo>
                <a:lnTo>
                  <a:pt x="7429" y="25247"/>
                </a:lnTo>
                <a:lnTo>
                  <a:pt x="571" y="21056"/>
                </a:lnTo>
                <a:lnTo>
                  <a:pt x="634" y="1066"/>
                </a:lnTo>
                <a:lnTo>
                  <a:pt x="1882" y="1066"/>
                </a:lnTo>
                <a:lnTo>
                  <a:pt x="38" y="0"/>
                </a:lnTo>
                <a:close/>
              </a:path>
              <a:path w="17145" h="31750">
                <a:moveTo>
                  <a:pt x="1882" y="1066"/>
                </a:moveTo>
                <a:lnTo>
                  <a:pt x="634" y="1066"/>
                </a:lnTo>
                <a:lnTo>
                  <a:pt x="16205" y="10134"/>
                </a:lnTo>
                <a:lnTo>
                  <a:pt x="16154" y="30543"/>
                </a:lnTo>
                <a:lnTo>
                  <a:pt x="16729" y="30543"/>
                </a:lnTo>
                <a:lnTo>
                  <a:pt x="16789" y="9690"/>
                </a:lnTo>
                <a:lnTo>
                  <a:pt x="1882" y="1066"/>
                </a:lnTo>
                <a:close/>
              </a:path>
              <a:path w="17145" h="31750">
                <a:moveTo>
                  <a:pt x="7429" y="25231"/>
                </a:moveTo>
                <a:lnTo>
                  <a:pt x="8369" y="25806"/>
                </a:lnTo>
                <a:lnTo>
                  <a:pt x="7429" y="25231"/>
                </a:lnTo>
                <a:close/>
              </a:path>
              <a:path w="17145" h="31750">
                <a:moveTo>
                  <a:pt x="7492" y="5067"/>
                </a:moveTo>
                <a:lnTo>
                  <a:pt x="7455" y="25247"/>
                </a:lnTo>
                <a:lnTo>
                  <a:pt x="8369" y="25803"/>
                </a:lnTo>
                <a:lnTo>
                  <a:pt x="8432" y="5613"/>
                </a:lnTo>
                <a:lnTo>
                  <a:pt x="7492" y="5067"/>
                </a:lnTo>
                <a:close/>
              </a:path>
            </a:pathLst>
          </a:custGeom>
          <a:solidFill>
            <a:srgbClr val="567483"/>
          </a:solidFill>
        </p:spPr>
        <p:txBody>
          <a:bodyPr wrap="square" lIns="0" tIns="0" rIns="0" bIns="0" rtlCol="0"/>
          <a:lstStyle/>
          <a:p/>
        </p:txBody>
      </p:sp>
      <p:sp>
        <p:nvSpPr>
          <p:cNvPr id="515" name="object 515"/>
          <p:cNvSpPr/>
          <p:nvPr/>
        </p:nvSpPr>
        <p:spPr>
          <a:xfrm>
            <a:off x="5570359" y="9038552"/>
            <a:ext cx="7759" cy="24828"/>
          </a:xfrm>
          <a:prstGeom prst="rect">
            <a:avLst/>
          </a:prstGeom>
          <a:blipFill>
            <a:blip r:embed="rId288" cstate="print"/>
            <a:stretch>
              <a:fillRect/>
            </a:stretch>
          </a:blipFill>
        </p:spPr>
        <p:txBody>
          <a:bodyPr wrap="square" lIns="0" tIns="0" rIns="0" bIns="0" rtlCol="0"/>
          <a:lstStyle/>
          <a:p/>
        </p:txBody>
      </p:sp>
      <p:sp>
        <p:nvSpPr>
          <p:cNvPr id="516" name="object 516"/>
          <p:cNvSpPr/>
          <p:nvPr/>
        </p:nvSpPr>
        <p:spPr>
          <a:xfrm>
            <a:off x="5562600" y="9034094"/>
            <a:ext cx="6883" cy="24053"/>
          </a:xfrm>
          <a:prstGeom prst="rect">
            <a:avLst/>
          </a:prstGeom>
          <a:blipFill>
            <a:blip r:embed="rId289" cstate="print"/>
            <a:stretch>
              <a:fillRect/>
            </a:stretch>
          </a:blipFill>
        </p:spPr>
        <p:txBody>
          <a:bodyPr wrap="square" lIns="0" tIns="0" rIns="0" bIns="0" rtlCol="0"/>
          <a:lstStyle/>
          <a:p/>
        </p:txBody>
      </p:sp>
      <p:sp>
        <p:nvSpPr>
          <p:cNvPr id="517" name="object 517"/>
          <p:cNvSpPr/>
          <p:nvPr/>
        </p:nvSpPr>
        <p:spPr>
          <a:xfrm>
            <a:off x="5562039" y="9033011"/>
            <a:ext cx="17145" cy="31750"/>
          </a:xfrm>
          <a:custGeom>
            <a:avLst/>
            <a:gdLst/>
            <a:ahLst/>
            <a:cxnLst/>
            <a:rect l="l" t="t" r="r" b="b"/>
            <a:pathLst>
              <a:path w="17145" h="31750">
                <a:moveTo>
                  <a:pt x="38" y="0"/>
                </a:moveTo>
                <a:lnTo>
                  <a:pt x="0" y="21386"/>
                </a:lnTo>
                <a:lnTo>
                  <a:pt x="16611" y="31457"/>
                </a:lnTo>
                <a:lnTo>
                  <a:pt x="16614" y="30365"/>
                </a:lnTo>
                <a:lnTo>
                  <a:pt x="16052" y="30365"/>
                </a:lnTo>
                <a:lnTo>
                  <a:pt x="571" y="20993"/>
                </a:lnTo>
                <a:lnTo>
                  <a:pt x="622" y="1092"/>
                </a:lnTo>
                <a:lnTo>
                  <a:pt x="1934" y="1092"/>
                </a:lnTo>
                <a:lnTo>
                  <a:pt x="38" y="0"/>
                </a:lnTo>
                <a:close/>
              </a:path>
              <a:path w="17145" h="31750">
                <a:moveTo>
                  <a:pt x="8725" y="5003"/>
                </a:moveTo>
                <a:lnTo>
                  <a:pt x="7454" y="5003"/>
                </a:lnTo>
                <a:lnTo>
                  <a:pt x="8343" y="5549"/>
                </a:lnTo>
                <a:lnTo>
                  <a:pt x="16078" y="9982"/>
                </a:lnTo>
                <a:lnTo>
                  <a:pt x="16052" y="30365"/>
                </a:lnTo>
                <a:lnTo>
                  <a:pt x="16614" y="30365"/>
                </a:lnTo>
                <a:lnTo>
                  <a:pt x="16662" y="9575"/>
                </a:lnTo>
                <a:lnTo>
                  <a:pt x="8725" y="5003"/>
                </a:lnTo>
                <a:close/>
              </a:path>
              <a:path w="17145" h="31750">
                <a:moveTo>
                  <a:pt x="8318" y="25683"/>
                </a:moveTo>
                <a:close/>
              </a:path>
              <a:path w="17145" h="31750">
                <a:moveTo>
                  <a:pt x="7454" y="5036"/>
                </a:moveTo>
                <a:lnTo>
                  <a:pt x="7410" y="25133"/>
                </a:lnTo>
                <a:lnTo>
                  <a:pt x="8318" y="25683"/>
                </a:lnTo>
                <a:lnTo>
                  <a:pt x="8343" y="5549"/>
                </a:lnTo>
                <a:lnTo>
                  <a:pt x="7454" y="5036"/>
                </a:lnTo>
                <a:close/>
              </a:path>
              <a:path w="17145" h="31750">
                <a:moveTo>
                  <a:pt x="7454" y="5003"/>
                </a:moveTo>
                <a:lnTo>
                  <a:pt x="8343" y="5549"/>
                </a:lnTo>
                <a:lnTo>
                  <a:pt x="7454" y="5003"/>
                </a:lnTo>
                <a:close/>
              </a:path>
              <a:path w="17145" h="31750">
                <a:moveTo>
                  <a:pt x="1934" y="1092"/>
                </a:moveTo>
                <a:lnTo>
                  <a:pt x="622" y="1092"/>
                </a:lnTo>
                <a:lnTo>
                  <a:pt x="7454" y="5036"/>
                </a:lnTo>
                <a:lnTo>
                  <a:pt x="8725" y="5003"/>
                </a:lnTo>
                <a:lnTo>
                  <a:pt x="1934" y="1092"/>
                </a:lnTo>
                <a:close/>
              </a:path>
            </a:pathLst>
          </a:custGeom>
          <a:solidFill>
            <a:srgbClr val="567483"/>
          </a:solidFill>
        </p:spPr>
        <p:txBody>
          <a:bodyPr wrap="square" lIns="0" tIns="0" rIns="0" bIns="0" rtlCol="0"/>
          <a:lstStyle/>
          <a:p/>
        </p:txBody>
      </p:sp>
      <p:sp>
        <p:nvSpPr>
          <p:cNvPr id="518" name="object 518"/>
          <p:cNvSpPr/>
          <p:nvPr/>
        </p:nvSpPr>
        <p:spPr>
          <a:xfrm>
            <a:off x="5543765" y="9021915"/>
            <a:ext cx="7835" cy="24930"/>
          </a:xfrm>
          <a:prstGeom prst="rect">
            <a:avLst/>
          </a:prstGeom>
          <a:blipFill>
            <a:blip r:embed="rId290" cstate="print"/>
            <a:stretch>
              <a:fillRect/>
            </a:stretch>
          </a:blipFill>
        </p:spPr>
        <p:txBody>
          <a:bodyPr wrap="square" lIns="0" tIns="0" rIns="0" bIns="0" rtlCol="0"/>
          <a:lstStyle/>
          <a:p/>
        </p:txBody>
      </p:sp>
      <p:sp>
        <p:nvSpPr>
          <p:cNvPr id="519" name="object 519"/>
          <p:cNvSpPr/>
          <p:nvPr/>
        </p:nvSpPr>
        <p:spPr>
          <a:xfrm>
            <a:off x="5535980" y="9017431"/>
            <a:ext cx="6921" cy="24130"/>
          </a:xfrm>
          <a:prstGeom prst="rect">
            <a:avLst/>
          </a:prstGeom>
          <a:blipFill>
            <a:blip r:embed="rId291" cstate="print"/>
            <a:stretch>
              <a:fillRect/>
            </a:stretch>
          </a:blipFill>
        </p:spPr>
        <p:txBody>
          <a:bodyPr wrap="square" lIns="0" tIns="0" rIns="0" bIns="0" rtlCol="0"/>
          <a:lstStyle/>
          <a:p/>
        </p:txBody>
      </p:sp>
      <p:sp>
        <p:nvSpPr>
          <p:cNvPr id="520" name="object 520"/>
          <p:cNvSpPr/>
          <p:nvPr/>
        </p:nvSpPr>
        <p:spPr>
          <a:xfrm>
            <a:off x="5535384" y="9016328"/>
            <a:ext cx="17145" cy="31750"/>
          </a:xfrm>
          <a:custGeom>
            <a:avLst/>
            <a:gdLst/>
            <a:ahLst/>
            <a:cxnLst/>
            <a:rect l="l" t="t" r="r" b="b"/>
            <a:pathLst>
              <a:path w="17145" h="31750">
                <a:moveTo>
                  <a:pt x="63" y="0"/>
                </a:moveTo>
                <a:lnTo>
                  <a:pt x="0" y="21462"/>
                </a:lnTo>
                <a:lnTo>
                  <a:pt x="16738" y="31610"/>
                </a:lnTo>
                <a:lnTo>
                  <a:pt x="16742" y="30518"/>
                </a:lnTo>
                <a:lnTo>
                  <a:pt x="16167" y="30518"/>
                </a:lnTo>
                <a:lnTo>
                  <a:pt x="596" y="21069"/>
                </a:lnTo>
                <a:lnTo>
                  <a:pt x="647" y="1104"/>
                </a:lnTo>
                <a:lnTo>
                  <a:pt x="1981" y="1104"/>
                </a:lnTo>
                <a:lnTo>
                  <a:pt x="63" y="0"/>
                </a:lnTo>
                <a:close/>
              </a:path>
              <a:path w="17145" h="31750">
                <a:moveTo>
                  <a:pt x="8813" y="5041"/>
                </a:moveTo>
                <a:lnTo>
                  <a:pt x="7518" y="5041"/>
                </a:lnTo>
                <a:lnTo>
                  <a:pt x="16217" y="10083"/>
                </a:lnTo>
                <a:lnTo>
                  <a:pt x="16167" y="30518"/>
                </a:lnTo>
                <a:lnTo>
                  <a:pt x="16742" y="30518"/>
                </a:lnTo>
                <a:lnTo>
                  <a:pt x="16814" y="9651"/>
                </a:lnTo>
                <a:lnTo>
                  <a:pt x="8813" y="5041"/>
                </a:lnTo>
                <a:close/>
              </a:path>
              <a:path w="17145" h="31750">
                <a:moveTo>
                  <a:pt x="7518" y="5050"/>
                </a:moveTo>
                <a:lnTo>
                  <a:pt x="7461" y="25234"/>
                </a:lnTo>
                <a:lnTo>
                  <a:pt x="8382" y="25793"/>
                </a:lnTo>
                <a:lnTo>
                  <a:pt x="8432" y="5575"/>
                </a:lnTo>
                <a:lnTo>
                  <a:pt x="7518" y="5050"/>
                </a:lnTo>
                <a:close/>
              </a:path>
              <a:path w="17145" h="31750">
                <a:moveTo>
                  <a:pt x="1981" y="1104"/>
                </a:moveTo>
                <a:lnTo>
                  <a:pt x="647" y="1104"/>
                </a:lnTo>
                <a:lnTo>
                  <a:pt x="7518" y="5050"/>
                </a:lnTo>
                <a:lnTo>
                  <a:pt x="8813" y="5041"/>
                </a:lnTo>
                <a:lnTo>
                  <a:pt x="1981" y="1104"/>
                </a:lnTo>
                <a:close/>
              </a:path>
            </a:pathLst>
          </a:custGeom>
          <a:solidFill>
            <a:srgbClr val="567483"/>
          </a:solidFill>
        </p:spPr>
        <p:txBody>
          <a:bodyPr wrap="square" lIns="0" tIns="0" rIns="0" bIns="0" rtlCol="0"/>
          <a:lstStyle/>
          <a:p/>
        </p:txBody>
      </p:sp>
      <p:sp>
        <p:nvSpPr>
          <p:cNvPr id="521" name="object 521"/>
          <p:cNvSpPr/>
          <p:nvPr/>
        </p:nvSpPr>
        <p:spPr>
          <a:xfrm>
            <a:off x="5521191" y="9110379"/>
            <a:ext cx="2540" cy="0"/>
          </a:xfrm>
          <a:custGeom>
            <a:avLst/>
            <a:gdLst/>
            <a:ahLst/>
            <a:cxnLst/>
            <a:rect l="l" t="t" r="r" b="b"/>
            <a:pathLst>
              <a:path w="2539" h="0">
                <a:moveTo>
                  <a:pt x="0" y="0"/>
                </a:moveTo>
                <a:lnTo>
                  <a:pt x="2425" y="0"/>
                </a:lnTo>
              </a:path>
            </a:pathLst>
          </a:custGeom>
          <a:ln w="41656">
            <a:solidFill>
              <a:srgbClr val="85A0AF"/>
            </a:solidFill>
          </a:ln>
        </p:spPr>
        <p:txBody>
          <a:bodyPr wrap="square" lIns="0" tIns="0" rIns="0" bIns="0" rtlCol="0"/>
          <a:lstStyle/>
          <a:p/>
        </p:txBody>
      </p:sp>
      <p:sp>
        <p:nvSpPr>
          <p:cNvPr id="522" name="object 522"/>
          <p:cNvSpPr/>
          <p:nvPr/>
        </p:nvSpPr>
        <p:spPr>
          <a:xfrm>
            <a:off x="5523508" y="9085426"/>
            <a:ext cx="12065" cy="46355"/>
          </a:xfrm>
          <a:custGeom>
            <a:avLst/>
            <a:gdLst/>
            <a:ahLst/>
            <a:cxnLst/>
            <a:rect l="l" t="t" r="r" b="b"/>
            <a:pathLst>
              <a:path w="12064" h="46354">
                <a:moveTo>
                  <a:pt x="11658" y="0"/>
                </a:moveTo>
                <a:lnTo>
                  <a:pt x="114" y="2400"/>
                </a:lnTo>
                <a:lnTo>
                  <a:pt x="0" y="45783"/>
                </a:lnTo>
                <a:lnTo>
                  <a:pt x="11557" y="38671"/>
                </a:lnTo>
                <a:lnTo>
                  <a:pt x="11658" y="0"/>
                </a:lnTo>
                <a:close/>
              </a:path>
            </a:pathLst>
          </a:custGeom>
          <a:solidFill>
            <a:srgbClr val="2C4A57"/>
          </a:solidFill>
        </p:spPr>
        <p:txBody>
          <a:bodyPr wrap="square" lIns="0" tIns="0" rIns="0" bIns="0" rtlCol="0"/>
          <a:lstStyle/>
          <a:p/>
        </p:txBody>
      </p:sp>
      <p:sp>
        <p:nvSpPr>
          <p:cNvPr id="523" name="object 523"/>
          <p:cNvSpPr/>
          <p:nvPr/>
        </p:nvSpPr>
        <p:spPr>
          <a:xfrm>
            <a:off x="5570270" y="9071064"/>
            <a:ext cx="7785" cy="24803"/>
          </a:xfrm>
          <a:prstGeom prst="rect">
            <a:avLst/>
          </a:prstGeom>
          <a:blipFill>
            <a:blip r:embed="rId292" cstate="print"/>
            <a:stretch>
              <a:fillRect/>
            </a:stretch>
          </a:blipFill>
        </p:spPr>
        <p:txBody>
          <a:bodyPr wrap="square" lIns="0" tIns="0" rIns="0" bIns="0" rtlCol="0"/>
          <a:lstStyle/>
          <a:p/>
        </p:txBody>
      </p:sp>
      <p:sp>
        <p:nvSpPr>
          <p:cNvPr id="524" name="object 524"/>
          <p:cNvSpPr/>
          <p:nvPr/>
        </p:nvSpPr>
        <p:spPr>
          <a:xfrm>
            <a:off x="5562511" y="9066644"/>
            <a:ext cx="6883" cy="24028"/>
          </a:xfrm>
          <a:prstGeom prst="rect">
            <a:avLst/>
          </a:prstGeom>
          <a:blipFill>
            <a:blip r:embed="rId293" cstate="print"/>
            <a:stretch>
              <a:fillRect/>
            </a:stretch>
          </a:blipFill>
        </p:spPr>
        <p:txBody>
          <a:bodyPr wrap="square" lIns="0" tIns="0" rIns="0" bIns="0" rtlCol="0"/>
          <a:lstStyle/>
          <a:p/>
        </p:txBody>
      </p:sp>
      <p:sp>
        <p:nvSpPr>
          <p:cNvPr id="525" name="object 525"/>
          <p:cNvSpPr/>
          <p:nvPr/>
        </p:nvSpPr>
        <p:spPr>
          <a:xfrm>
            <a:off x="5561944" y="9065569"/>
            <a:ext cx="17145" cy="31750"/>
          </a:xfrm>
          <a:custGeom>
            <a:avLst/>
            <a:gdLst/>
            <a:ahLst/>
            <a:cxnLst/>
            <a:rect l="l" t="t" r="r" b="b"/>
            <a:pathLst>
              <a:path w="17145" h="31750">
                <a:moveTo>
                  <a:pt x="63" y="0"/>
                </a:moveTo>
                <a:lnTo>
                  <a:pt x="0" y="21399"/>
                </a:lnTo>
                <a:lnTo>
                  <a:pt x="16649" y="31381"/>
                </a:lnTo>
                <a:lnTo>
                  <a:pt x="16652" y="30302"/>
                </a:lnTo>
                <a:lnTo>
                  <a:pt x="16065" y="30302"/>
                </a:lnTo>
                <a:lnTo>
                  <a:pt x="571" y="21005"/>
                </a:lnTo>
                <a:lnTo>
                  <a:pt x="622" y="1079"/>
                </a:lnTo>
                <a:lnTo>
                  <a:pt x="1956" y="1079"/>
                </a:lnTo>
                <a:lnTo>
                  <a:pt x="63" y="0"/>
                </a:lnTo>
                <a:close/>
              </a:path>
              <a:path w="17145" h="31750">
                <a:moveTo>
                  <a:pt x="8749" y="4953"/>
                </a:moveTo>
                <a:lnTo>
                  <a:pt x="7454" y="4953"/>
                </a:lnTo>
                <a:lnTo>
                  <a:pt x="16103" y="9918"/>
                </a:lnTo>
                <a:lnTo>
                  <a:pt x="16065" y="30302"/>
                </a:lnTo>
                <a:lnTo>
                  <a:pt x="16652" y="30302"/>
                </a:lnTo>
                <a:lnTo>
                  <a:pt x="16700" y="9486"/>
                </a:lnTo>
                <a:lnTo>
                  <a:pt x="8749" y="4953"/>
                </a:lnTo>
                <a:close/>
              </a:path>
              <a:path w="17145" h="31750">
                <a:moveTo>
                  <a:pt x="7454" y="4966"/>
                </a:moveTo>
                <a:lnTo>
                  <a:pt x="7408" y="25107"/>
                </a:lnTo>
                <a:lnTo>
                  <a:pt x="8331" y="25661"/>
                </a:lnTo>
                <a:lnTo>
                  <a:pt x="8369" y="5486"/>
                </a:lnTo>
                <a:lnTo>
                  <a:pt x="7454" y="4966"/>
                </a:lnTo>
                <a:close/>
              </a:path>
              <a:path w="17145" h="31750">
                <a:moveTo>
                  <a:pt x="1956" y="1079"/>
                </a:moveTo>
                <a:lnTo>
                  <a:pt x="622" y="1079"/>
                </a:lnTo>
                <a:lnTo>
                  <a:pt x="7454" y="4966"/>
                </a:lnTo>
                <a:lnTo>
                  <a:pt x="8749" y="4953"/>
                </a:lnTo>
                <a:lnTo>
                  <a:pt x="1956" y="1079"/>
                </a:lnTo>
                <a:close/>
              </a:path>
            </a:pathLst>
          </a:custGeom>
          <a:solidFill>
            <a:srgbClr val="567483"/>
          </a:solidFill>
        </p:spPr>
        <p:txBody>
          <a:bodyPr wrap="square" lIns="0" tIns="0" rIns="0" bIns="0" rtlCol="0"/>
          <a:lstStyle/>
          <a:p/>
        </p:txBody>
      </p:sp>
      <p:sp>
        <p:nvSpPr>
          <p:cNvPr id="526" name="object 526"/>
          <p:cNvSpPr/>
          <p:nvPr/>
        </p:nvSpPr>
        <p:spPr>
          <a:xfrm>
            <a:off x="5562563" y="9134967"/>
            <a:ext cx="2540" cy="0"/>
          </a:xfrm>
          <a:custGeom>
            <a:avLst/>
            <a:gdLst/>
            <a:ahLst/>
            <a:cxnLst/>
            <a:rect l="l" t="t" r="r" b="b"/>
            <a:pathLst>
              <a:path w="2539" h="0">
                <a:moveTo>
                  <a:pt x="0" y="0"/>
                </a:moveTo>
                <a:lnTo>
                  <a:pt x="2374" y="0"/>
                </a:lnTo>
              </a:path>
            </a:pathLst>
          </a:custGeom>
          <a:ln w="41452">
            <a:solidFill>
              <a:srgbClr val="85A0AF"/>
            </a:solidFill>
          </a:ln>
        </p:spPr>
        <p:txBody>
          <a:bodyPr wrap="square" lIns="0" tIns="0" rIns="0" bIns="0" rtlCol="0"/>
          <a:lstStyle/>
          <a:p/>
        </p:txBody>
      </p:sp>
      <p:sp>
        <p:nvSpPr>
          <p:cNvPr id="527" name="object 527"/>
          <p:cNvSpPr/>
          <p:nvPr/>
        </p:nvSpPr>
        <p:spPr>
          <a:xfrm>
            <a:off x="5521288" y="9086008"/>
            <a:ext cx="55244" cy="31115"/>
          </a:xfrm>
          <a:custGeom>
            <a:avLst/>
            <a:gdLst/>
            <a:ahLst/>
            <a:cxnLst/>
            <a:rect l="l" t="t" r="r" b="b"/>
            <a:pathLst>
              <a:path w="55245" h="31115">
                <a:moveTo>
                  <a:pt x="38" y="0"/>
                </a:moveTo>
                <a:lnTo>
                  <a:pt x="0" y="4432"/>
                </a:lnTo>
                <a:lnTo>
                  <a:pt x="43637" y="30911"/>
                </a:lnTo>
                <a:lnTo>
                  <a:pt x="55067" y="24091"/>
                </a:lnTo>
                <a:lnTo>
                  <a:pt x="55079" y="19672"/>
                </a:lnTo>
                <a:lnTo>
                  <a:pt x="38" y="0"/>
                </a:lnTo>
                <a:close/>
              </a:path>
            </a:pathLst>
          </a:custGeom>
          <a:solidFill>
            <a:srgbClr val="2C4A57"/>
          </a:solidFill>
        </p:spPr>
        <p:txBody>
          <a:bodyPr wrap="square" lIns="0" tIns="0" rIns="0" bIns="0" rtlCol="0"/>
          <a:lstStyle/>
          <a:p/>
        </p:txBody>
      </p:sp>
      <p:sp>
        <p:nvSpPr>
          <p:cNvPr id="528" name="object 528"/>
          <p:cNvSpPr/>
          <p:nvPr/>
        </p:nvSpPr>
        <p:spPr>
          <a:xfrm>
            <a:off x="5543677" y="9054541"/>
            <a:ext cx="7848" cy="24904"/>
          </a:xfrm>
          <a:prstGeom prst="rect">
            <a:avLst/>
          </a:prstGeom>
          <a:blipFill>
            <a:blip r:embed="rId294" cstate="print"/>
            <a:stretch>
              <a:fillRect/>
            </a:stretch>
          </a:blipFill>
        </p:spPr>
        <p:txBody>
          <a:bodyPr wrap="square" lIns="0" tIns="0" rIns="0" bIns="0" rtlCol="0"/>
          <a:lstStyle/>
          <a:p/>
        </p:txBody>
      </p:sp>
      <p:sp>
        <p:nvSpPr>
          <p:cNvPr id="529" name="object 529"/>
          <p:cNvSpPr/>
          <p:nvPr/>
        </p:nvSpPr>
        <p:spPr>
          <a:xfrm>
            <a:off x="5535879" y="9050084"/>
            <a:ext cx="6921" cy="24117"/>
          </a:xfrm>
          <a:prstGeom prst="rect">
            <a:avLst/>
          </a:prstGeom>
          <a:blipFill>
            <a:blip r:embed="rId295" cstate="print"/>
            <a:stretch>
              <a:fillRect/>
            </a:stretch>
          </a:blipFill>
        </p:spPr>
        <p:txBody>
          <a:bodyPr wrap="square" lIns="0" tIns="0" rIns="0" bIns="0" rtlCol="0"/>
          <a:lstStyle/>
          <a:p/>
        </p:txBody>
      </p:sp>
      <p:sp>
        <p:nvSpPr>
          <p:cNvPr id="530" name="object 530"/>
          <p:cNvSpPr/>
          <p:nvPr/>
        </p:nvSpPr>
        <p:spPr>
          <a:xfrm>
            <a:off x="5535293" y="9048986"/>
            <a:ext cx="17145" cy="31750"/>
          </a:xfrm>
          <a:custGeom>
            <a:avLst/>
            <a:gdLst/>
            <a:ahLst/>
            <a:cxnLst/>
            <a:rect l="l" t="t" r="r" b="b"/>
            <a:pathLst>
              <a:path w="17145" h="31750">
                <a:moveTo>
                  <a:pt x="50" y="0"/>
                </a:moveTo>
                <a:lnTo>
                  <a:pt x="0" y="21475"/>
                </a:lnTo>
                <a:lnTo>
                  <a:pt x="16764" y="31521"/>
                </a:lnTo>
                <a:lnTo>
                  <a:pt x="16765" y="30454"/>
                </a:lnTo>
                <a:lnTo>
                  <a:pt x="16167" y="30454"/>
                </a:lnTo>
                <a:lnTo>
                  <a:pt x="584" y="21082"/>
                </a:lnTo>
                <a:lnTo>
                  <a:pt x="647" y="1104"/>
                </a:lnTo>
                <a:lnTo>
                  <a:pt x="1983" y="1104"/>
                </a:lnTo>
                <a:lnTo>
                  <a:pt x="50" y="0"/>
                </a:lnTo>
                <a:close/>
              </a:path>
              <a:path w="17145" h="31750">
                <a:moveTo>
                  <a:pt x="8826" y="5016"/>
                </a:moveTo>
                <a:lnTo>
                  <a:pt x="7505" y="5016"/>
                </a:lnTo>
                <a:lnTo>
                  <a:pt x="16230" y="9994"/>
                </a:lnTo>
                <a:lnTo>
                  <a:pt x="16167" y="30454"/>
                </a:lnTo>
                <a:lnTo>
                  <a:pt x="16765" y="30454"/>
                </a:lnTo>
                <a:lnTo>
                  <a:pt x="16802" y="9575"/>
                </a:lnTo>
                <a:lnTo>
                  <a:pt x="8826" y="5016"/>
                </a:lnTo>
                <a:close/>
              </a:path>
              <a:path w="17145" h="31750">
                <a:moveTo>
                  <a:pt x="7505" y="5017"/>
                </a:moveTo>
                <a:lnTo>
                  <a:pt x="7467" y="25209"/>
                </a:lnTo>
                <a:lnTo>
                  <a:pt x="8382" y="25768"/>
                </a:lnTo>
                <a:lnTo>
                  <a:pt x="8432" y="5549"/>
                </a:lnTo>
                <a:lnTo>
                  <a:pt x="7505" y="5017"/>
                </a:lnTo>
                <a:close/>
              </a:path>
              <a:path w="17145" h="31750">
                <a:moveTo>
                  <a:pt x="1983" y="1104"/>
                </a:moveTo>
                <a:lnTo>
                  <a:pt x="647" y="1104"/>
                </a:lnTo>
                <a:lnTo>
                  <a:pt x="7505" y="5017"/>
                </a:lnTo>
                <a:lnTo>
                  <a:pt x="8826" y="5016"/>
                </a:lnTo>
                <a:lnTo>
                  <a:pt x="1983" y="1104"/>
                </a:lnTo>
                <a:close/>
              </a:path>
            </a:pathLst>
          </a:custGeom>
          <a:solidFill>
            <a:srgbClr val="567483"/>
          </a:solidFill>
        </p:spPr>
        <p:txBody>
          <a:bodyPr wrap="square" lIns="0" tIns="0" rIns="0" bIns="0" rtlCol="0"/>
          <a:lstStyle/>
          <a:p/>
        </p:txBody>
      </p:sp>
      <p:sp>
        <p:nvSpPr>
          <p:cNvPr id="531" name="object 531"/>
          <p:cNvSpPr/>
          <p:nvPr/>
        </p:nvSpPr>
        <p:spPr>
          <a:xfrm>
            <a:off x="5521325" y="9079192"/>
            <a:ext cx="55054" cy="33324"/>
          </a:xfrm>
          <a:prstGeom prst="rect">
            <a:avLst/>
          </a:prstGeom>
          <a:blipFill>
            <a:blip r:embed="rId296" cstate="print"/>
            <a:stretch>
              <a:fillRect/>
            </a:stretch>
          </a:blipFill>
        </p:spPr>
        <p:txBody>
          <a:bodyPr wrap="square" lIns="0" tIns="0" rIns="0" bIns="0" rtlCol="0"/>
          <a:lstStyle/>
          <a:p/>
        </p:txBody>
      </p:sp>
      <p:sp>
        <p:nvSpPr>
          <p:cNvPr id="532" name="object 532"/>
          <p:cNvSpPr/>
          <p:nvPr/>
        </p:nvSpPr>
        <p:spPr>
          <a:xfrm>
            <a:off x="5564836" y="9110100"/>
            <a:ext cx="12065" cy="45720"/>
          </a:xfrm>
          <a:custGeom>
            <a:avLst/>
            <a:gdLst/>
            <a:ahLst/>
            <a:cxnLst/>
            <a:rect l="l" t="t" r="r" b="b"/>
            <a:pathLst>
              <a:path w="12064" h="45720">
                <a:moveTo>
                  <a:pt x="11518" y="0"/>
                </a:moveTo>
                <a:lnTo>
                  <a:pt x="88" y="6819"/>
                </a:lnTo>
                <a:lnTo>
                  <a:pt x="0" y="45593"/>
                </a:lnTo>
                <a:lnTo>
                  <a:pt x="11429" y="38455"/>
                </a:lnTo>
                <a:lnTo>
                  <a:pt x="11518" y="0"/>
                </a:lnTo>
                <a:close/>
              </a:path>
            </a:pathLst>
          </a:custGeom>
          <a:solidFill>
            <a:srgbClr val="2C4A57"/>
          </a:solidFill>
        </p:spPr>
        <p:txBody>
          <a:bodyPr wrap="square" lIns="0" tIns="0" rIns="0" bIns="0" rtlCol="0"/>
          <a:lstStyle/>
          <a:p/>
        </p:txBody>
      </p:sp>
      <p:sp>
        <p:nvSpPr>
          <p:cNvPr id="533" name="object 533"/>
          <p:cNvSpPr/>
          <p:nvPr/>
        </p:nvSpPr>
        <p:spPr>
          <a:xfrm>
            <a:off x="5587200" y="9078201"/>
            <a:ext cx="113626" cy="142773"/>
          </a:xfrm>
          <a:prstGeom prst="rect">
            <a:avLst/>
          </a:prstGeom>
          <a:blipFill>
            <a:blip r:embed="rId297" cstate="print"/>
            <a:stretch>
              <a:fillRect/>
            </a:stretch>
          </a:blipFill>
        </p:spPr>
        <p:txBody>
          <a:bodyPr wrap="square" lIns="0" tIns="0" rIns="0" bIns="0" rtlCol="0"/>
          <a:lstStyle/>
          <a:p/>
        </p:txBody>
      </p:sp>
      <p:sp>
        <p:nvSpPr>
          <p:cNvPr id="534" name="object 534"/>
          <p:cNvSpPr/>
          <p:nvPr/>
        </p:nvSpPr>
        <p:spPr>
          <a:xfrm>
            <a:off x="5587377" y="9055620"/>
            <a:ext cx="161061" cy="89306"/>
          </a:xfrm>
          <a:prstGeom prst="rect">
            <a:avLst/>
          </a:prstGeom>
          <a:blipFill>
            <a:blip r:embed="rId298" cstate="print"/>
            <a:stretch>
              <a:fillRect/>
            </a:stretch>
          </a:blipFill>
        </p:spPr>
        <p:txBody>
          <a:bodyPr wrap="square" lIns="0" tIns="0" rIns="0" bIns="0" rtlCol="0"/>
          <a:lstStyle/>
          <a:p/>
        </p:txBody>
      </p:sp>
      <p:sp>
        <p:nvSpPr>
          <p:cNvPr id="535" name="object 535"/>
          <p:cNvSpPr/>
          <p:nvPr/>
        </p:nvSpPr>
        <p:spPr>
          <a:xfrm>
            <a:off x="5593834" y="9060288"/>
            <a:ext cx="146685" cy="64135"/>
          </a:xfrm>
          <a:custGeom>
            <a:avLst/>
            <a:gdLst/>
            <a:ahLst/>
            <a:cxnLst/>
            <a:rect l="l" t="t" r="r" b="b"/>
            <a:pathLst>
              <a:path w="146685" h="64134">
                <a:moveTo>
                  <a:pt x="56086" y="7874"/>
                </a:moveTo>
                <a:lnTo>
                  <a:pt x="42418" y="7874"/>
                </a:lnTo>
                <a:lnTo>
                  <a:pt x="139344" y="63627"/>
                </a:lnTo>
                <a:lnTo>
                  <a:pt x="146519" y="59969"/>
                </a:lnTo>
                <a:lnTo>
                  <a:pt x="56086" y="7874"/>
                </a:lnTo>
                <a:close/>
              </a:path>
              <a:path w="146685" h="64134">
                <a:moveTo>
                  <a:pt x="42418" y="0"/>
                </a:moveTo>
                <a:lnTo>
                  <a:pt x="0" y="18808"/>
                </a:lnTo>
                <a:lnTo>
                  <a:pt x="7683" y="23317"/>
                </a:lnTo>
                <a:lnTo>
                  <a:pt x="42418" y="7874"/>
                </a:lnTo>
                <a:lnTo>
                  <a:pt x="56086" y="7874"/>
                </a:lnTo>
                <a:lnTo>
                  <a:pt x="42418" y="0"/>
                </a:lnTo>
                <a:close/>
              </a:path>
            </a:pathLst>
          </a:custGeom>
          <a:solidFill>
            <a:srgbClr val="476979"/>
          </a:solidFill>
        </p:spPr>
        <p:txBody>
          <a:bodyPr wrap="square" lIns="0" tIns="0" rIns="0" bIns="0" rtlCol="0"/>
          <a:lstStyle/>
          <a:p/>
        </p:txBody>
      </p:sp>
      <p:sp>
        <p:nvSpPr>
          <p:cNvPr id="536" name="object 536"/>
          <p:cNvSpPr/>
          <p:nvPr/>
        </p:nvSpPr>
        <p:spPr>
          <a:xfrm>
            <a:off x="5601525" y="9068168"/>
            <a:ext cx="131648" cy="72999"/>
          </a:xfrm>
          <a:prstGeom prst="rect">
            <a:avLst/>
          </a:prstGeom>
          <a:blipFill>
            <a:blip r:embed="rId299" cstate="print"/>
            <a:stretch>
              <a:fillRect/>
            </a:stretch>
          </a:blipFill>
        </p:spPr>
        <p:txBody>
          <a:bodyPr wrap="square" lIns="0" tIns="0" rIns="0" bIns="0" rtlCol="0"/>
          <a:lstStyle/>
          <a:p/>
        </p:txBody>
      </p:sp>
      <p:sp>
        <p:nvSpPr>
          <p:cNvPr id="537" name="object 537"/>
          <p:cNvSpPr/>
          <p:nvPr/>
        </p:nvSpPr>
        <p:spPr>
          <a:xfrm>
            <a:off x="5601525" y="9068168"/>
            <a:ext cx="131648" cy="72999"/>
          </a:xfrm>
          <a:prstGeom prst="rect">
            <a:avLst/>
          </a:prstGeom>
          <a:blipFill>
            <a:blip r:embed="rId300" cstate="print"/>
            <a:stretch>
              <a:fillRect/>
            </a:stretch>
          </a:blipFill>
        </p:spPr>
        <p:txBody>
          <a:bodyPr wrap="square" lIns="0" tIns="0" rIns="0" bIns="0" rtlCol="0"/>
          <a:lstStyle/>
          <a:p/>
        </p:txBody>
      </p:sp>
      <p:sp>
        <p:nvSpPr>
          <p:cNvPr id="538" name="object 538"/>
          <p:cNvSpPr/>
          <p:nvPr/>
        </p:nvSpPr>
        <p:spPr>
          <a:xfrm>
            <a:off x="5543802" y="8947033"/>
            <a:ext cx="28575" cy="34925"/>
          </a:xfrm>
          <a:custGeom>
            <a:avLst/>
            <a:gdLst/>
            <a:ahLst/>
            <a:cxnLst/>
            <a:rect l="l" t="t" r="r" b="b"/>
            <a:pathLst>
              <a:path w="28575" h="34925">
                <a:moveTo>
                  <a:pt x="11239" y="0"/>
                </a:moveTo>
                <a:lnTo>
                  <a:pt x="647" y="8394"/>
                </a:lnTo>
                <a:lnTo>
                  <a:pt x="0" y="17754"/>
                </a:lnTo>
                <a:lnTo>
                  <a:pt x="8966" y="32308"/>
                </a:lnTo>
                <a:lnTo>
                  <a:pt x="16878" y="34785"/>
                </a:lnTo>
                <a:lnTo>
                  <a:pt x="27406" y="26352"/>
                </a:lnTo>
                <a:lnTo>
                  <a:pt x="28041" y="17068"/>
                </a:lnTo>
                <a:lnTo>
                  <a:pt x="19126" y="2476"/>
                </a:lnTo>
                <a:lnTo>
                  <a:pt x="11239" y="0"/>
                </a:lnTo>
                <a:close/>
              </a:path>
            </a:pathLst>
          </a:custGeom>
          <a:solidFill>
            <a:srgbClr val="FFFFFF"/>
          </a:solidFill>
        </p:spPr>
        <p:txBody>
          <a:bodyPr wrap="square" lIns="0" tIns="0" rIns="0" bIns="0" rtlCol="0"/>
          <a:lstStyle/>
          <a:p/>
        </p:txBody>
      </p:sp>
      <p:sp>
        <p:nvSpPr>
          <p:cNvPr id="539" name="object 539"/>
          <p:cNvSpPr/>
          <p:nvPr/>
        </p:nvSpPr>
        <p:spPr>
          <a:xfrm>
            <a:off x="5700753" y="9120061"/>
            <a:ext cx="47625" cy="100965"/>
          </a:xfrm>
          <a:custGeom>
            <a:avLst/>
            <a:gdLst/>
            <a:ahLst/>
            <a:cxnLst/>
            <a:rect l="l" t="t" r="r" b="b"/>
            <a:pathLst>
              <a:path w="47625" h="100965">
                <a:moveTo>
                  <a:pt x="47053" y="0"/>
                </a:moveTo>
                <a:lnTo>
                  <a:pt x="63" y="24866"/>
                </a:lnTo>
                <a:lnTo>
                  <a:pt x="0" y="100914"/>
                </a:lnTo>
                <a:lnTo>
                  <a:pt x="46977" y="75552"/>
                </a:lnTo>
                <a:lnTo>
                  <a:pt x="47053" y="0"/>
                </a:lnTo>
                <a:close/>
              </a:path>
            </a:pathLst>
          </a:custGeom>
          <a:solidFill>
            <a:srgbClr val="234A5A"/>
          </a:solidFill>
        </p:spPr>
        <p:txBody>
          <a:bodyPr wrap="square" lIns="0" tIns="0" rIns="0" bIns="0" rtlCol="0"/>
          <a:lstStyle/>
          <a:p/>
        </p:txBody>
      </p:sp>
      <p:sp>
        <p:nvSpPr>
          <p:cNvPr id="540" name="object 540"/>
          <p:cNvSpPr/>
          <p:nvPr/>
        </p:nvSpPr>
        <p:spPr>
          <a:xfrm>
            <a:off x="5586920" y="9098051"/>
            <a:ext cx="406" cy="6045"/>
          </a:xfrm>
          <a:prstGeom prst="rect">
            <a:avLst/>
          </a:prstGeom>
          <a:blipFill>
            <a:blip r:embed="rId301" cstate="print"/>
            <a:stretch>
              <a:fillRect/>
            </a:stretch>
          </a:blipFill>
        </p:spPr>
        <p:txBody>
          <a:bodyPr wrap="square" lIns="0" tIns="0" rIns="0" bIns="0" rtlCol="0"/>
          <a:lstStyle/>
          <a:p/>
        </p:txBody>
      </p:sp>
      <p:sp>
        <p:nvSpPr>
          <p:cNvPr id="541" name="object 541"/>
          <p:cNvSpPr/>
          <p:nvPr/>
        </p:nvSpPr>
        <p:spPr>
          <a:xfrm>
            <a:off x="5587314" y="9098280"/>
            <a:ext cx="110604" cy="70599"/>
          </a:xfrm>
          <a:prstGeom prst="rect">
            <a:avLst/>
          </a:prstGeom>
          <a:blipFill>
            <a:blip r:embed="rId302" cstate="print"/>
            <a:stretch>
              <a:fillRect/>
            </a:stretch>
          </a:blipFill>
        </p:spPr>
        <p:txBody>
          <a:bodyPr wrap="square" lIns="0" tIns="0" rIns="0" bIns="0" rtlCol="0"/>
          <a:lstStyle/>
          <a:p/>
        </p:txBody>
      </p:sp>
      <p:sp>
        <p:nvSpPr>
          <p:cNvPr id="542" name="object 542"/>
          <p:cNvSpPr/>
          <p:nvPr/>
        </p:nvSpPr>
        <p:spPr>
          <a:xfrm>
            <a:off x="5586869" y="9126004"/>
            <a:ext cx="393" cy="6032"/>
          </a:xfrm>
          <a:prstGeom prst="rect">
            <a:avLst/>
          </a:prstGeom>
          <a:blipFill>
            <a:blip r:embed="rId303" cstate="print"/>
            <a:stretch>
              <a:fillRect/>
            </a:stretch>
          </a:blipFill>
        </p:spPr>
        <p:txBody>
          <a:bodyPr wrap="square" lIns="0" tIns="0" rIns="0" bIns="0" rtlCol="0"/>
          <a:lstStyle/>
          <a:p/>
        </p:txBody>
      </p:sp>
      <p:sp>
        <p:nvSpPr>
          <p:cNvPr id="543" name="object 543"/>
          <p:cNvSpPr/>
          <p:nvPr/>
        </p:nvSpPr>
        <p:spPr>
          <a:xfrm>
            <a:off x="5587250" y="9126232"/>
            <a:ext cx="110667" cy="70231"/>
          </a:xfrm>
          <a:prstGeom prst="rect">
            <a:avLst/>
          </a:prstGeom>
          <a:blipFill>
            <a:blip r:embed="rId304" cstate="print"/>
            <a:stretch>
              <a:fillRect/>
            </a:stretch>
          </a:blipFill>
        </p:spPr>
        <p:txBody>
          <a:bodyPr wrap="square" lIns="0" tIns="0" rIns="0" bIns="0" rtlCol="0"/>
          <a:lstStyle/>
          <a:p/>
        </p:txBody>
      </p:sp>
      <p:sp>
        <p:nvSpPr>
          <p:cNvPr id="544" name="object 544"/>
          <p:cNvSpPr/>
          <p:nvPr/>
        </p:nvSpPr>
        <p:spPr>
          <a:xfrm>
            <a:off x="5636679" y="9113520"/>
            <a:ext cx="11709" cy="15316"/>
          </a:xfrm>
          <a:prstGeom prst="rect">
            <a:avLst/>
          </a:prstGeom>
          <a:blipFill>
            <a:blip r:embed="rId305" cstate="print"/>
            <a:stretch>
              <a:fillRect/>
            </a:stretch>
          </a:blipFill>
        </p:spPr>
        <p:txBody>
          <a:bodyPr wrap="square" lIns="0" tIns="0" rIns="0" bIns="0" rtlCol="0"/>
          <a:lstStyle/>
          <a:p/>
        </p:txBody>
      </p:sp>
      <p:sp>
        <p:nvSpPr>
          <p:cNvPr id="545" name="object 545"/>
          <p:cNvSpPr/>
          <p:nvPr/>
        </p:nvSpPr>
        <p:spPr>
          <a:xfrm>
            <a:off x="5621820" y="9104579"/>
            <a:ext cx="11760" cy="15354"/>
          </a:xfrm>
          <a:prstGeom prst="rect">
            <a:avLst/>
          </a:prstGeom>
          <a:blipFill>
            <a:blip r:embed="rId306" cstate="print"/>
            <a:stretch>
              <a:fillRect/>
            </a:stretch>
          </a:blipFill>
        </p:spPr>
        <p:txBody>
          <a:bodyPr wrap="square" lIns="0" tIns="0" rIns="0" bIns="0" rtlCol="0"/>
          <a:lstStyle/>
          <a:p/>
        </p:txBody>
      </p:sp>
      <p:sp>
        <p:nvSpPr>
          <p:cNvPr id="546" name="object 546"/>
          <p:cNvSpPr/>
          <p:nvPr/>
        </p:nvSpPr>
        <p:spPr>
          <a:xfrm>
            <a:off x="5606935" y="9095562"/>
            <a:ext cx="11772" cy="15417"/>
          </a:xfrm>
          <a:prstGeom prst="rect">
            <a:avLst/>
          </a:prstGeom>
          <a:blipFill>
            <a:blip r:embed="rId307" cstate="print"/>
            <a:stretch>
              <a:fillRect/>
            </a:stretch>
          </a:blipFill>
        </p:spPr>
        <p:txBody>
          <a:bodyPr wrap="square" lIns="0" tIns="0" rIns="0" bIns="0" rtlCol="0"/>
          <a:lstStyle/>
          <a:p/>
        </p:txBody>
      </p:sp>
      <p:sp>
        <p:nvSpPr>
          <p:cNvPr id="547" name="object 547"/>
          <p:cNvSpPr/>
          <p:nvPr/>
        </p:nvSpPr>
        <p:spPr>
          <a:xfrm>
            <a:off x="5591962" y="9086532"/>
            <a:ext cx="11836" cy="15455"/>
          </a:xfrm>
          <a:prstGeom prst="rect">
            <a:avLst/>
          </a:prstGeom>
          <a:blipFill>
            <a:blip r:embed="rId308" cstate="print"/>
            <a:stretch>
              <a:fillRect/>
            </a:stretch>
          </a:blipFill>
        </p:spPr>
        <p:txBody>
          <a:bodyPr wrap="square" lIns="0" tIns="0" rIns="0" bIns="0" rtlCol="0"/>
          <a:lstStyle/>
          <a:p/>
        </p:txBody>
      </p:sp>
      <p:sp>
        <p:nvSpPr>
          <p:cNvPr id="548" name="object 548"/>
          <p:cNvSpPr/>
          <p:nvPr/>
        </p:nvSpPr>
        <p:spPr>
          <a:xfrm>
            <a:off x="5681726" y="9140456"/>
            <a:ext cx="11557" cy="15189"/>
          </a:xfrm>
          <a:prstGeom prst="rect">
            <a:avLst/>
          </a:prstGeom>
          <a:blipFill>
            <a:blip r:embed="rId309" cstate="print"/>
            <a:stretch>
              <a:fillRect/>
            </a:stretch>
          </a:blipFill>
        </p:spPr>
        <p:txBody>
          <a:bodyPr wrap="square" lIns="0" tIns="0" rIns="0" bIns="0" rtlCol="0"/>
          <a:lstStyle/>
          <a:p/>
        </p:txBody>
      </p:sp>
      <p:sp>
        <p:nvSpPr>
          <p:cNvPr id="549" name="object 549"/>
          <p:cNvSpPr/>
          <p:nvPr/>
        </p:nvSpPr>
        <p:spPr>
          <a:xfrm>
            <a:off x="5667044" y="9131566"/>
            <a:ext cx="11620" cy="15278"/>
          </a:xfrm>
          <a:prstGeom prst="rect">
            <a:avLst/>
          </a:prstGeom>
          <a:blipFill>
            <a:blip r:embed="rId310" cstate="print"/>
            <a:stretch>
              <a:fillRect/>
            </a:stretch>
          </a:blipFill>
        </p:spPr>
        <p:txBody>
          <a:bodyPr wrap="square" lIns="0" tIns="0" rIns="0" bIns="0" rtlCol="0"/>
          <a:lstStyle/>
          <a:p/>
        </p:txBody>
      </p:sp>
      <p:sp>
        <p:nvSpPr>
          <p:cNvPr id="550" name="object 550"/>
          <p:cNvSpPr/>
          <p:nvPr/>
        </p:nvSpPr>
        <p:spPr>
          <a:xfrm>
            <a:off x="5652325" y="9122689"/>
            <a:ext cx="11645" cy="15290"/>
          </a:xfrm>
          <a:prstGeom prst="rect">
            <a:avLst/>
          </a:prstGeom>
          <a:blipFill>
            <a:blip r:embed="rId311" cstate="print"/>
            <a:stretch>
              <a:fillRect/>
            </a:stretch>
          </a:blipFill>
        </p:spPr>
        <p:txBody>
          <a:bodyPr wrap="square" lIns="0" tIns="0" rIns="0" bIns="0" rtlCol="0"/>
          <a:lstStyle/>
          <a:p/>
        </p:txBody>
      </p:sp>
      <p:sp>
        <p:nvSpPr>
          <p:cNvPr id="551" name="object 551"/>
          <p:cNvSpPr/>
          <p:nvPr/>
        </p:nvSpPr>
        <p:spPr>
          <a:xfrm>
            <a:off x="5636640" y="9141295"/>
            <a:ext cx="11709" cy="15303"/>
          </a:xfrm>
          <a:prstGeom prst="rect">
            <a:avLst/>
          </a:prstGeom>
          <a:blipFill>
            <a:blip r:embed="rId312" cstate="print"/>
            <a:stretch>
              <a:fillRect/>
            </a:stretch>
          </a:blipFill>
        </p:spPr>
        <p:txBody>
          <a:bodyPr wrap="square" lIns="0" tIns="0" rIns="0" bIns="0" rtlCol="0"/>
          <a:lstStyle/>
          <a:p/>
        </p:txBody>
      </p:sp>
      <p:sp>
        <p:nvSpPr>
          <p:cNvPr id="552" name="object 552"/>
          <p:cNvSpPr/>
          <p:nvPr/>
        </p:nvSpPr>
        <p:spPr>
          <a:xfrm>
            <a:off x="5621782" y="9132379"/>
            <a:ext cx="11760" cy="15341"/>
          </a:xfrm>
          <a:prstGeom prst="rect">
            <a:avLst/>
          </a:prstGeom>
          <a:blipFill>
            <a:blip r:embed="rId313" cstate="print"/>
            <a:stretch>
              <a:fillRect/>
            </a:stretch>
          </a:blipFill>
        </p:spPr>
        <p:txBody>
          <a:bodyPr wrap="square" lIns="0" tIns="0" rIns="0" bIns="0" rtlCol="0"/>
          <a:lstStyle/>
          <a:p/>
        </p:txBody>
      </p:sp>
      <p:sp>
        <p:nvSpPr>
          <p:cNvPr id="553" name="object 553"/>
          <p:cNvSpPr/>
          <p:nvPr/>
        </p:nvSpPr>
        <p:spPr>
          <a:xfrm>
            <a:off x="5606872" y="9123451"/>
            <a:ext cx="11798" cy="15354"/>
          </a:xfrm>
          <a:prstGeom prst="rect">
            <a:avLst/>
          </a:prstGeom>
          <a:blipFill>
            <a:blip r:embed="rId314" cstate="print"/>
            <a:stretch>
              <a:fillRect/>
            </a:stretch>
          </a:blipFill>
        </p:spPr>
        <p:txBody>
          <a:bodyPr wrap="square" lIns="0" tIns="0" rIns="0" bIns="0" rtlCol="0"/>
          <a:lstStyle/>
          <a:p/>
        </p:txBody>
      </p:sp>
      <p:sp>
        <p:nvSpPr>
          <p:cNvPr id="554" name="object 554"/>
          <p:cNvSpPr/>
          <p:nvPr/>
        </p:nvSpPr>
        <p:spPr>
          <a:xfrm>
            <a:off x="5591886" y="9114473"/>
            <a:ext cx="11849" cy="15417"/>
          </a:xfrm>
          <a:prstGeom prst="rect">
            <a:avLst/>
          </a:prstGeom>
          <a:blipFill>
            <a:blip r:embed="rId315" cstate="print"/>
            <a:stretch>
              <a:fillRect/>
            </a:stretch>
          </a:blipFill>
        </p:spPr>
        <p:txBody>
          <a:bodyPr wrap="square" lIns="0" tIns="0" rIns="0" bIns="0" rtlCol="0"/>
          <a:lstStyle/>
          <a:p/>
        </p:txBody>
      </p:sp>
      <p:sp>
        <p:nvSpPr>
          <p:cNvPr id="555" name="object 555"/>
          <p:cNvSpPr/>
          <p:nvPr/>
        </p:nvSpPr>
        <p:spPr>
          <a:xfrm>
            <a:off x="5681700" y="9168054"/>
            <a:ext cx="11569" cy="15151"/>
          </a:xfrm>
          <a:prstGeom prst="rect">
            <a:avLst/>
          </a:prstGeom>
          <a:blipFill>
            <a:blip r:embed="rId316" cstate="print"/>
            <a:stretch>
              <a:fillRect/>
            </a:stretch>
          </a:blipFill>
        </p:spPr>
        <p:txBody>
          <a:bodyPr wrap="square" lIns="0" tIns="0" rIns="0" bIns="0" rtlCol="0"/>
          <a:lstStyle/>
          <a:p/>
        </p:txBody>
      </p:sp>
      <p:sp>
        <p:nvSpPr>
          <p:cNvPr id="556" name="object 556"/>
          <p:cNvSpPr/>
          <p:nvPr/>
        </p:nvSpPr>
        <p:spPr>
          <a:xfrm>
            <a:off x="5667031" y="9159240"/>
            <a:ext cx="11595" cy="15214"/>
          </a:xfrm>
          <a:prstGeom prst="rect">
            <a:avLst/>
          </a:prstGeom>
          <a:blipFill>
            <a:blip r:embed="rId317" cstate="print"/>
            <a:stretch>
              <a:fillRect/>
            </a:stretch>
          </a:blipFill>
        </p:spPr>
        <p:txBody>
          <a:bodyPr wrap="square" lIns="0" tIns="0" rIns="0" bIns="0" rtlCol="0"/>
          <a:lstStyle/>
          <a:p/>
        </p:txBody>
      </p:sp>
      <p:sp>
        <p:nvSpPr>
          <p:cNvPr id="557" name="object 557"/>
          <p:cNvSpPr/>
          <p:nvPr/>
        </p:nvSpPr>
        <p:spPr>
          <a:xfrm>
            <a:off x="5652287" y="9150426"/>
            <a:ext cx="11671" cy="15252"/>
          </a:xfrm>
          <a:prstGeom prst="rect">
            <a:avLst/>
          </a:prstGeom>
          <a:blipFill>
            <a:blip r:embed="rId318" cstate="print"/>
            <a:stretch>
              <a:fillRect/>
            </a:stretch>
          </a:blipFill>
        </p:spPr>
        <p:txBody>
          <a:bodyPr wrap="square" lIns="0" tIns="0" rIns="0" bIns="0" rtlCol="0"/>
          <a:lstStyle/>
          <a:p/>
        </p:txBody>
      </p:sp>
      <p:sp>
        <p:nvSpPr>
          <p:cNvPr id="558" name="object 558"/>
          <p:cNvSpPr/>
          <p:nvPr/>
        </p:nvSpPr>
        <p:spPr>
          <a:xfrm>
            <a:off x="5636590" y="9168295"/>
            <a:ext cx="11722" cy="15278"/>
          </a:xfrm>
          <a:prstGeom prst="rect">
            <a:avLst/>
          </a:prstGeom>
          <a:blipFill>
            <a:blip r:embed="rId319" cstate="print"/>
            <a:stretch>
              <a:fillRect/>
            </a:stretch>
          </a:blipFill>
        </p:spPr>
        <p:txBody>
          <a:bodyPr wrap="square" lIns="0" tIns="0" rIns="0" bIns="0" rtlCol="0"/>
          <a:lstStyle/>
          <a:p/>
        </p:txBody>
      </p:sp>
      <p:sp>
        <p:nvSpPr>
          <p:cNvPr id="559" name="object 559"/>
          <p:cNvSpPr/>
          <p:nvPr/>
        </p:nvSpPr>
        <p:spPr>
          <a:xfrm>
            <a:off x="5621731" y="9159456"/>
            <a:ext cx="11760" cy="15316"/>
          </a:xfrm>
          <a:prstGeom prst="rect">
            <a:avLst/>
          </a:prstGeom>
          <a:blipFill>
            <a:blip r:embed="rId320" cstate="print"/>
            <a:stretch>
              <a:fillRect/>
            </a:stretch>
          </a:blipFill>
        </p:spPr>
        <p:txBody>
          <a:bodyPr wrap="square" lIns="0" tIns="0" rIns="0" bIns="0" rtlCol="0"/>
          <a:lstStyle/>
          <a:p/>
        </p:txBody>
      </p:sp>
      <p:sp>
        <p:nvSpPr>
          <p:cNvPr id="560" name="object 560"/>
          <p:cNvSpPr/>
          <p:nvPr/>
        </p:nvSpPr>
        <p:spPr>
          <a:xfrm>
            <a:off x="5606821" y="9150566"/>
            <a:ext cx="11798" cy="15354"/>
          </a:xfrm>
          <a:prstGeom prst="rect">
            <a:avLst/>
          </a:prstGeom>
          <a:blipFill>
            <a:blip r:embed="rId321" cstate="print"/>
            <a:stretch>
              <a:fillRect/>
            </a:stretch>
          </a:blipFill>
        </p:spPr>
        <p:txBody>
          <a:bodyPr wrap="square" lIns="0" tIns="0" rIns="0" bIns="0" rtlCol="0"/>
          <a:lstStyle/>
          <a:p/>
        </p:txBody>
      </p:sp>
      <p:sp>
        <p:nvSpPr>
          <p:cNvPr id="561" name="object 561"/>
          <p:cNvSpPr/>
          <p:nvPr/>
        </p:nvSpPr>
        <p:spPr>
          <a:xfrm>
            <a:off x="5591835" y="9141638"/>
            <a:ext cx="11861" cy="15405"/>
          </a:xfrm>
          <a:prstGeom prst="rect">
            <a:avLst/>
          </a:prstGeom>
          <a:blipFill>
            <a:blip r:embed="rId322" cstate="print"/>
            <a:stretch>
              <a:fillRect/>
            </a:stretch>
          </a:blipFill>
        </p:spPr>
        <p:txBody>
          <a:bodyPr wrap="square" lIns="0" tIns="0" rIns="0" bIns="0" rtlCol="0"/>
          <a:lstStyle/>
          <a:p/>
        </p:txBody>
      </p:sp>
      <p:sp>
        <p:nvSpPr>
          <p:cNvPr id="562" name="object 562"/>
          <p:cNvSpPr/>
          <p:nvPr/>
        </p:nvSpPr>
        <p:spPr>
          <a:xfrm>
            <a:off x="5681675" y="9194914"/>
            <a:ext cx="11569" cy="15125"/>
          </a:xfrm>
          <a:prstGeom prst="rect">
            <a:avLst/>
          </a:prstGeom>
          <a:blipFill>
            <a:blip r:embed="rId323" cstate="print"/>
            <a:stretch>
              <a:fillRect/>
            </a:stretch>
          </a:blipFill>
        </p:spPr>
        <p:txBody>
          <a:bodyPr wrap="square" lIns="0" tIns="0" rIns="0" bIns="0" rtlCol="0"/>
          <a:lstStyle/>
          <a:p/>
        </p:txBody>
      </p:sp>
      <p:sp>
        <p:nvSpPr>
          <p:cNvPr id="563" name="object 563"/>
          <p:cNvSpPr/>
          <p:nvPr/>
        </p:nvSpPr>
        <p:spPr>
          <a:xfrm>
            <a:off x="5666994" y="9186189"/>
            <a:ext cx="11607" cy="15163"/>
          </a:xfrm>
          <a:prstGeom prst="rect">
            <a:avLst/>
          </a:prstGeom>
          <a:blipFill>
            <a:blip r:embed="rId324" cstate="print"/>
            <a:stretch>
              <a:fillRect/>
            </a:stretch>
          </a:blipFill>
        </p:spPr>
        <p:txBody>
          <a:bodyPr wrap="square" lIns="0" tIns="0" rIns="0" bIns="0" rtlCol="0"/>
          <a:lstStyle/>
          <a:p/>
        </p:txBody>
      </p:sp>
      <p:sp>
        <p:nvSpPr>
          <p:cNvPr id="564" name="object 564"/>
          <p:cNvSpPr/>
          <p:nvPr/>
        </p:nvSpPr>
        <p:spPr>
          <a:xfrm>
            <a:off x="5652261" y="9177388"/>
            <a:ext cx="11658" cy="15214"/>
          </a:xfrm>
          <a:prstGeom prst="rect">
            <a:avLst/>
          </a:prstGeom>
          <a:blipFill>
            <a:blip r:embed="rId325" cstate="print"/>
            <a:stretch>
              <a:fillRect/>
            </a:stretch>
          </a:blipFill>
        </p:spPr>
        <p:txBody>
          <a:bodyPr wrap="square" lIns="0" tIns="0" rIns="0" bIns="0" rtlCol="0"/>
          <a:lstStyle/>
          <a:p/>
        </p:txBody>
      </p:sp>
      <p:sp>
        <p:nvSpPr>
          <p:cNvPr id="565" name="object 565"/>
          <p:cNvSpPr/>
          <p:nvPr/>
        </p:nvSpPr>
        <p:spPr>
          <a:xfrm>
            <a:off x="5709150" y="9159309"/>
            <a:ext cx="4445" cy="4445"/>
          </a:xfrm>
          <a:custGeom>
            <a:avLst/>
            <a:gdLst/>
            <a:ahLst/>
            <a:cxnLst/>
            <a:rect l="l" t="t" r="r" b="b"/>
            <a:pathLst>
              <a:path w="4445" h="4445">
                <a:moveTo>
                  <a:pt x="1168" y="0"/>
                </a:moveTo>
                <a:lnTo>
                  <a:pt x="0" y="673"/>
                </a:lnTo>
                <a:lnTo>
                  <a:pt x="4089" y="4190"/>
                </a:lnTo>
                <a:lnTo>
                  <a:pt x="4089" y="2108"/>
                </a:lnTo>
                <a:lnTo>
                  <a:pt x="1168" y="0"/>
                </a:lnTo>
                <a:close/>
              </a:path>
            </a:pathLst>
          </a:custGeom>
          <a:solidFill>
            <a:srgbClr val="365563"/>
          </a:solidFill>
        </p:spPr>
        <p:txBody>
          <a:bodyPr wrap="square" lIns="0" tIns="0" rIns="0" bIns="0" rtlCol="0"/>
          <a:lstStyle/>
          <a:p/>
        </p:txBody>
      </p:sp>
      <p:sp>
        <p:nvSpPr>
          <p:cNvPr id="566" name="object 566"/>
          <p:cNvSpPr/>
          <p:nvPr/>
        </p:nvSpPr>
        <p:spPr>
          <a:xfrm>
            <a:off x="5712068" y="9134950"/>
            <a:ext cx="29845" cy="40640"/>
          </a:xfrm>
          <a:custGeom>
            <a:avLst/>
            <a:gdLst/>
            <a:ahLst/>
            <a:cxnLst/>
            <a:rect l="l" t="t" r="r" b="b"/>
            <a:pathLst>
              <a:path w="29845" h="40640">
                <a:moveTo>
                  <a:pt x="28549" y="0"/>
                </a:moveTo>
                <a:lnTo>
                  <a:pt x="13436" y="6642"/>
                </a:lnTo>
                <a:lnTo>
                  <a:pt x="13436" y="16446"/>
                </a:lnTo>
                <a:lnTo>
                  <a:pt x="0" y="22999"/>
                </a:lnTo>
                <a:lnTo>
                  <a:pt x="0" y="38887"/>
                </a:lnTo>
                <a:lnTo>
                  <a:pt x="1168" y="40271"/>
                </a:lnTo>
                <a:lnTo>
                  <a:pt x="15176" y="21031"/>
                </a:lnTo>
                <a:lnTo>
                  <a:pt x="29692" y="1396"/>
                </a:lnTo>
                <a:lnTo>
                  <a:pt x="28549" y="0"/>
                </a:lnTo>
                <a:close/>
              </a:path>
            </a:pathLst>
          </a:custGeom>
          <a:solidFill>
            <a:srgbClr val="47626F"/>
          </a:solidFill>
        </p:spPr>
        <p:txBody>
          <a:bodyPr wrap="square" lIns="0" tIns="0" rIns="0" bIns="0" rtlCol="0"/>
          <a:lstStyle/>
          <a:p/>
        </p:txBody>
      </p:sp>
      <p:sp>
        <p:nvSpPr>
          <p:cNvPr id="567" name="object 567"/>
          <p:cNvSpPr/>
          <p:nvPr/>
        </p:nvSpPr>
        <p:spPr>
          <a:xfrm>
            <a:off x="5713233" y="9136353"/>
            <a:ext cx="28575" cy="39370"/>
          </a:xfrm>
          <a:custGeom>
            <a:avLst/>
            <a:gdLst/>
            <a:ahLst/>
            <a:cxnLst/>
            <a:rect l="l" t="t" r="r" b="b"/>
            <a:pathLst>
              <a:path w="28575" h="39370">
                <a:moveTo>
                  <a:pt x="28536" y="0"/>
                </a:moveTo>
                <a:lnTo>
                  <a:pt x="13436" y="6654"/>
                </a:lnTo>
                <a:lnTo>
                  <a:pt x="13423" y="16459"/>
                </a:lnTo>
                <a:lnTo>
                  <a:pt x="0" y="22974"/>
                </a:lnTo>
                <a:lnTo>
                  <a:pt x="0" y="38861"/>
                </a:lnTo>
                <a:lnTo>
                  <a:pt x="15151" y="30759"/>
                </a:lnTo>
                <a:lnTo>
                  <a:pt x="15151" y="21018"/>
                </a:lnTo>
                <a:lnTo>
                  <a:pt x="28511" y="15125"/>
                </a:lnTo>
                <a:lnTo>
                  <a:pt x="28536" y="0"/>
                </a:lnTo>
                <a:close/>
              </a:path>
            </a:pathLst>
          </a:custGeom>
          <a:solidFill>
            <a:srgbClr val="7E9BAA"/>
          </a:solidFill>
        </p:spPr>
        <p:txBody>
          <a:bodyPr wrap="square" lIns="0" tIns="0" rIns="0" bIns="0" rtlCol="0"/>
          <a:lstStyle/>
          <a:p/>
        </p:txBody>
      </p:sp>
      <p:sp>
        <p:nvSpPr>
          <p:cNvPr id="568" name="object 568"/>
          <p:cNvSpPr/>
          <p:nvPr/>
        </p:nvSpPr>
        <p:spPr>
          <a:xfrm>
            <a:off x="5709137" y="9159979"/>
            <a:ext cx="4445" cy="15240"/>
          </a:xfrm>
          <a:custGeom>
            <a:avLst/>
            <a:gdLst/>
            <a:ahLst/>
            <a:cxnLst/>
            <a:rect l="l" t="t" r="r" b="b"/>
            <a:pathLst>
              <a:path w="4445" h="15240">
                <a:moveTo>
                  <a:pt x="12" y="0"/>
                </a:moveTo>
                <a:lnTo>
                  <a:pt x="0" y="11747"/>
                </a:lnTo>
                <a:lnTo>
                  <a:pt x="4102" y="15240"/>
                </a:lnTo>
                <a:lnTo>
                  <a:pt x="4102" y="3517"/>
                </a:lnTo>
                <a:lnTo>
                  <a:pt x="12" y="0"/>
                </a:lnTo>
                <a:close/>
              </a:path>
            </a:pathLst>
          </a:custGeom>
          <a:solidFill>
            <a:srgbClr val="47626F"/>
          </a:solidFill>
        </p:spPr>
        <p:txBody>
          <a:bodyPr wrap="square" lIns="0" tIns="0" rIns="0" bIns="0" rtlCol="0"/>
          <a:lstStyle/>
          <a:p/>
        </p:txBody>
      </p:sp>
      <p:sp>
        <p:nvSpPr>
          <p:cNvPr id="569" name="object 569"/>
          <p:cNvSpPr/>
          <p:nvPr/>
        </p:nvSpPr>
        <p:spPr>
          <a:xfrm>
            <a:off x="5709116" y="9193655"/>
            <a:ext cx="4445" cy="4445"/>
          </a:xfrm>
          <a:custGeom>
            <a:avLst/>
            <a:gdLst/>
            <a:ahLst/>
            <a:cxnLst/>
            <a:rect l="l" t="t" r="r" b="b"/>
            <a:pathLst>
              <a:path w="4445" h="4445">
                <a:moveTo>
                  <a:pt x="1181" y="0"/>
                </a:moveTo>
                <a:lnTo>
                  <a:pt x="0" y="685"/>
                </a:lnTo>
                <a:lnTo>
                  <a:pt x="4102" y="4165"/>
                </a:lnTo>
                <a:lnTo>
                  <a:pt x="4114" y="2095"/>
                </a:lnTo>
                <a:lnTo>
                  <a:pt x="1181" y="0"/>
                </a:lnTo>
                <a:close/>
              </a:path>
            </a:pathLst>
          </a:custGeom>
          <a:solidFill>
            <a:srgbClr val="365563"/>
          </a:solidFill>
        </p:spPr>
        <p:txBody>
          <a:bodyPr wrap="square" lIns="0" tIns="0" rIns="0" bIns="0" rtlCol="0"/>
          <a:lstStyle/>
          <a:p/>
        </p:txBody>
      </p:sp>
      <p:sp>
        <p:nvSpPr>
          <p:cNvPr id="570" name="object 570"/>
          <p:cNvSpPr/>
          <p:nvPr/>
        </p:nvSpPr>
        <p:spPr>
          <a:xfrm>
            <a:off x="5712040" y="9169133"/>
            <a:ext cx="29845" cy="40640"/>
          </a:xfrm>
          <a:custGeom>
            <a:avLst/>
            <a:gdLst/>
            <a:ahLst/>
            <a:cxnLst/>
            <a:rect l="l" t="t" r="r" b="b"/>
            <a:pathLst>
              <a:path w="29845" h="40640">
                <a:moveTo>
                  <a:pt x="28562" y="0"/>
                </a:moveTo>
                <a:lnTo>
                  <a:pt x="13436" y="6718"/>
                </a:lnTo>
                <a:lnTo>
                  <a:pt x="13423" y="16560"/>
                </a:lnTo>
                <a:lnTo>
                  <a:pt x="0" y="23164"/>
                </a:lnTo>
                <a:lnTo>
                  <a:pt x="0" y="39039"/>
                </a:lnTo>
                <a:lnTo>
                  <a:pt x="1168" y="40436"/>
                </a:lnTo>
                <a:lnTo>
                  <a:pt x="15189" y="21107"/>
                </a:lnTo>
                <a:lnTo>
                  <a:pt x="29705" y="1409"/>
                </a:lnTo>
                <a:lnTo>
                  <a:pt x="28562" y="0"/>
                </a:lnTo>
                <a:close/>
              </a:path>
            </a:pathLst>
          </a:custGeom>
          <a:solidFill>
            <a:srgbClr val="47626F"/>
          </a:solidFill>
        </p:spPr>
        <p:txBody>
          <a:bodyPr wrap="square" lIns="0" tIns="0" rIns="0" bIns="0" rtlCol="0"/>
          <a:lstStyle/>
          <a:p/>
        </p:txBody>
      </p:sp>
      <p:sp>
        <p:nvSpPr>
          <p:cNvPr id="571" name="object 571"/>
          <p:cNvSpPr/>
          <p:nvPr/>
        </p:nvSpPr>
        <p:spPr>
          <a:xfrm>
            <a:off x="5713211" y="9170541"/>
            <a:ext cx="28575" cy="39370"/>
          </a:xfrm>
          <a:custGeom>
            <a:avLst/>
            <a:gdLst/>
            <a:ahLst/>
            <a:cxnLst/>
            <a:rect l="l" t="t" r="r" b="b"/>
            <a:pathLst>
              <a:path w="28575" h="39370">
                <a:moveTo>
                  <a:pt x="28536" y="0"/>
                </a:moveTo>
                <a:lnTo>
                  <a:pt x="13449" y="6718"/>
                </a:lnTo>
                <a:lnTo>
                  <a:pt x="13436" y="16535"/>
                </a:lnTo>
                <a:lnTo>
                  <a:pt x="25" y="23139"/>
                </a:lnTo>
                <a:lnTo>
                  <a:pt x="0" y="39027"/>
                </a:lnTo>
                <a:lnTo>
                  <a:pt x="15176" y="30835"/>
                </a:lnTo>
                <a:lnTo>
                  <a:pt x="15176" y="21081"/>
                </a:lnTo>
                <a:lnTo>
                  <a:pt x="28536" y="15112"/>
                </a:lnTo>
                <a:lnTo>
                  <a:pt x="28536" y="0"/>
                </a:lnTo>
                <a:close/>
              </a:path>
            </a:pathLst>
          </a:custGeom>
          <a:solidFill>
            <a:srgbClr val="7E9BAA"/>
          </a:solidFill>
        </p:spPr>
        <p:txBody>
          <a:bodyPr wrap="square" lIns="0" tIns="0" rIns="0" bIns="0" rtlCol="0"/>
          <a:lstStyle/>
          <a:p/>
        </p:txBody>
      </p:sp>
      <p:sp>
        <p:nvSpPr>
          <p:cNvPr id="572" name="object 572"/>
          <p:cNvSpPr/>
          <p:nvPr/>
        </p:nvSpPr>
        <p:spPr>
          <a:xfrm>
            <a:off x="5709121" y="9194340"/>
            <a:ext cx="4445" cy="15240"/>
          </a:xfrm>
          <a:custGeom>
            <a:avLst/>
            <a:gdLst/>
            <a:ahLst/>
            <a:cxnLst/>
            <a:rect l="l" t="t" r="r" b="b"/>
            <a:pathLst>
              <a:path w="4445" h="15240">
                <a:moveTo>
                  <a:pt x="0" y="0"/>
                </a:moveTo>
                <a:lnTo>
                  <a:pt x="0" y="11734"/>
                </a:lnTo>
                <a:lnTo>
                  <a:pt x="4089" y="15227"/>
                </a:lnTo>
                <a:lnTo>
                  <a:pt x="4102" y="3479"/>
                </a:lnTo>
                <a:lnTo>
                  <a:pt x="0" y="0"/>
                </a:lnTo>
                <a:close/>
              </a:path>
            </a:pathLst>
          </a:custGeom>
          <a:solidFill>
            <a:srgbClr val="47626F"/>
          </a:solidFill>
        </p:spPr>
        <p:txBody>
          <a:bodyPr wrap="square" lIns="0" tIns="0" rIns="0" bIns="0" rtlCol="0"/>
          <a:lstStyle/>
          <a:p/>
        </p:txBody>
      </p:sp>
      <p:sp>
        <p:nvSpPr>
          <p:cNvPr id="573" name="object 573"/>
          <p:cNvSpPr/>
          <p:nvPr/>
        </p:nvSpPr>
        <p:spPr>
          <a:xfrm>
            <a:off x="5492884" y="9105400"/>
            <a:ext cx="12065" cy="20320"/>
          </a:xfrm>
          <a:custGeom>
            <a:avLst/>
            <a:gdLst/>
            <a:ahLst/>
            <a:cxnLst/>
            <a:rect l="l" t="t" r="r" b="b"/>
            <a:pathLst>
              <a:path w="12064" h="20320">
                <a:moveTo>
                  <a:pt x="38" y="0"/>
                </a:moveTo>
                <a:lnTo>
                  <a:pt x="0" y="12585"/>
                </a:lnTo>
                <a:lnTo>
                  <a:pt x="11607" y="20142"/>
                </a:lnTo>
                <a:lnTo>
                  <a:pt x="11645" y="7556"/>
                </a:lnTo>
                <a:lnTo>
                  <a:pt x="38" y="0"/>
                </a:lnTo>
                <a:close/>
              </a:path>
            </a:pathLst>
          </a:custGeom>
          <a:solidFill>
            <a:srgbClr val="B3C8D3"/>
          </a:solidFill>
        </p:spPr>
        <p:txBody>
          <a:bodyPr wrap="square" lIns="0" tIns="0" rIns="0" bIns="0" rtlCol="0"/>
          <a:lstStyle/>
          <a:p/>
        </p:txBody>
      </p:sp>
      <p:sp>
        <p:nvSpPr>
          <p:cNvPr id="574" name="object 574"/>
          <p:cNvSpPr/>
          <p:nvPr/>
        </p:nvSpPr>
        <p:spPr>
          <a:xfrm>
            <a:off x="5504829" y="9111598"/>
            <a:ext cx="0" cy="78105"/>
          </a:xfrm>
          <a:custGeom>
            <a:avLst/>
            <a:gdLst/>
            <a:ahLst/>
            <a:cxnLst/>
            <a:rect l="l" t="t" r="r" b="b"/>
            <a:pathLst>
              <a:path w="0" h="78104">
                <a:moveTo>
                  <a:pt x="0" y="0"/>
                </a:moveTo>
                <a:lnTo>
                  <a:pt x="0" y="77800"/>
                </a:lnTo>
              </a:path>
            </a:pathLst>
          </a:custGeom>
          <a:ln w="3175">
            <a:solidFill>
              <a:srgbClr val="87A3B2"/>
            </a:solidFill>
          </a:ln>
        </p:spPr>
        <p:txBody>
          <a:bodyPr wrap="square" lIns="0" tIns="0" rIns="0" bIns="0" rtlCol="0"/>
          <a:lstStyle/>
          <a:p/>
        </p:txBody>
      </p:sp>
      <p:sp>
        <p:nvSpPr>
          <p:cNvPr id="575" name="object 575"/>
          <p:cNvSpPr/>
          <p:nvPr/>
        </p:nvSpPr>
        <p:spPr>
          <a:xfrm>
            <a:off x="3929237" y="8945989"/>
            <a:ext cx="604520" cy="339090"/>
          </a:xfrm>
          <a:custGeom>
            <a:avLst/>
            <a:gdLst/>
            <a:ahLst/>
            <a:cxnLst/>
            <a:rect l="l" t="t" r="r" b="b"/>
            <a:pathLst>
              <a:path w="604520" h="339090">
                <a:moveTo>
                  <a:pt x="243433" y="0"/>
                </a:moveTo>
                <a:lnTo>
                  <a:pt x="0" y="128625"/>
                </a:lnTo>
                <a:lnTo>
                  <a:pt x="360768" y="338632"/>
                </a:lnTo>
                <a:lnTo>
                  <a:pt x="604189" y="210045"/>
                </a:lnTo>
                <a:lnTo>
                  <a:pt x="243433" y="0"/>
                </a:lnTo>
                <a:close/>
              </a:path>
            </a:pathLst>
          </a:custGeom>
          <a:solidFill>
            <a:srgbClr val="7D8B93"/>
          </a:solidFill>
        </p:spPr>
        <p:txBody>
          <a:bodyPr wrap="square" lIns="0" tIns="0" rIns="0" bIns="0" rtlCol="0"/>
          <a:lstStyle/>
          <a:p/>
        </p:txBody>
      </p:sp>
      <p:sp>
        <p:nvSpPr>
          <p:cNvPr id="576" name="object 576"/>
          <p:cNvSpPr/>
          <p:nvPr/>
        </p:nvSpPr>
        <p:spPr>
          <a:xfrm>
            <a:off x="3929237" y="8941633"/>
            <a:ext cx="604520" cy="339090"/>
          </a:xfrm>
          <a:custGeom>
            <a:avLst/>
            <a:gdLst/>
            <a:ahLst/>
            <a:cxnLst/>
            <a:rect l="l" t="t" r="r" b="b"/>
            <a:pathLst>
              <a:path w="604520" h="339090">
                <a:moveTo>
                  <a:pt x="243433" y="0"/>
                </a:moveTo>
                <a:lnTo>
                  <a:pt x="0" y="128600"/>
                </a:lnTo>
                <a:lnTo>
                  <a:pt x="360768" y="338632"/>
                </a:lnTo>
                <a:lnTo>
                  <a:pt x="604189" y="210019"/>
                </a:lnTo>
                <a:lnTo>
                  <a:pt x="243433" y="0"/>
                </a:lnTo>
                <a:close/>
              </a:path>
            </a:pathLst>
          </a:custGeom>
          <a:solidFill>
            <a:srgbClr val="55737A"/>
          </a:solidFill>
        </p:spPr>
        <p:txBody>
          <a:bodyPr wrap="square" lIns="0" tIns="0" rIns="0" bIns="0" rtlCol="0"/>
          <a:lstStyle/>
          <a:p/>
        </p:txBody>
      </p:sp>
      <p:sp>
        <p:nvSpPr>
          <p:cNvPr id="577" name="object 577"/>
          <p:cNvSpPr/>
          <p:nvPr/>
        </p:nvSpPr>
        <p:spPr>
          <a:xfrm>
            <a:off x="4290006" y="9151653"/>
            <a:ext cx="243840" cy="133350"/>
          </a:xfrm>
          <a:custGeom>
            <a:avLst/>
            <a:gdLst/>
            <a:ahLst/>
            <a:cxnLst/>
            <a:rect l="l" t="t" r="r" b="b"/>
            <a:pathLst>
              <a:path w="243839" h="133350">
                <a:moveTo>
                  <a:pt x="243420" y="0"/>
                </a:moveTo>
                <a:lnTo>
                  <a:pt x="0" y="128587"/>
                </a:lnTo>
                <a:lnTo>
                  <a:pt x="0" y="132968"/>
                </a:lnTo>
                <a:lnTo>
                  <a:pt x="243420" y="4381"/>
                </a:lnTo>
                <a:lnTo>
                  <a:pt x="243420" y="0"/>
                </a:lnTo>
                <a:close/>
              </a:path>
            </a:pathLst>
          </a:custGeom>
          <a:solidFill>
            <a:srgbClr val="294346"/>
          </a:solidFill>
        </p:spPr>
        <p:txBody>
          <a:bodyPr wrap="square" lIns="0" tIns="0" rIns="0" bIns="0" rtlCol="0"/>
          <a:lstStyle/>
          <a:p/>
        </p:txBody>
      </p:sp>
      <p:sp>
        <p:nvSpPr>
          <p:cNvPr id="578" name="object 578"/>
          <p:cNvSpPr/>
          <p:nvPr/>
        </p:nvSpPr>
        <p:spPr>
          <a:xfrm>
            <a:off x="4112704" y="9076017"/>
            <a:ext cx="109093" cy="104470"/>
          </a:xfrm>
          <a:prstGeom prst="rect">
            <a:avLst/>
          </a:prstGeom>
          <a:blipFill>
            <a:blip r:embed="rId326" cstate="print"/>
            <a:stretch>
              <a:fillRect/>
            </a:stretch>
          </a:blipFill>
        </p:spPr>
        <p:txBody>
          <a:bodyPr wrap="square" lIns="0" tIns="0" rIns="0" bIns="0" rtlCol="0"/>
          <a:lstStyle/>
          <a:p/>
        </p:txBody>
      </p:sp>
      <p:sp>
        <p:nvSpPr>
          <p:cNvPr id="579" name="object 579"/>
          <p:cNvSpPr/>
          <p:nvPr/>
        </p:nvSpPr>
        <p:spPr>
          <a:xfrm>
            <a:off x="4112515" y="9061258"/>
            <a:ext cx="9525" cy="60325"/>
          </a:xfrm>
          <a:custGeom>
            <a:avLst/>
            <a:gdLst/>
            <a:ahLst/>
            <a:cxnLst/>
            <a:rect l="l" t="t" r="r" b="b"/>
            <a:pathLst>
              <a:path w="9525" h="60325">
                <a:moveTo>
                  <a:pt x="8991" y="0"/>
                </a:moveTo>
                <a:lnTo>
                  <a:pt x="0" y="4356"/>
                </a:lnTo>
                <a:lnTo>
                  <a:pt x="0" y="60020"/>
                </a:lnTo>
                <a:lnTo>
                  <a:pt x="8991" y="55676"/>
                </a:lnTo>
                <a:lnTo>
                  <a:pt x="8991" y="0"/>
                </a:lnTo>
                <a:close/>
              </a:path>
            </a:pathLst>
          </a:custGeom>
          <a:solidFill>
            <a:srgbClr val="294346"/>
          </a:solidFill>
        </p:spPr>
        <p:txBody>
          <a:bodyPr wrap="square" lIns="0" tIns="0" rIns="0" bIns="0" rtlCol="0"/>
          <a:lstStyle/>
          <a:p/>
        </p:txBody>
      </p:sp>
      <p:sp>
        <p:nvSpPr>
          <p:cNvPr id="580" name="object 580"/>
          <p:cNvSpPr/>
          <p:nvPr/>
        </p:nvSpPr>
        <p:spPr>
          <a:xfrm>
            <a:off x="4320159" y="9107399"/>
            <a:ext cx="90525" cy="95834"/>
          </a:xfrm>
          <a:prstGeom prst="rect">
            <a:avLst/>
          </a:prstGeom>
          <a:blipFill>
            <a:blip r:embed="rId327" cstate="print"/>
            <a:stretch>
              <a:fillRect/>
            </a:stretch>
          </a:blipFill>
        </p:spPr>
        <p:txBody>
          <a:bodyPr wrap="square" lIns="0" tIns="0" rIns="0" bIns="0" rtlCol="0"/>
          <a:lstStyle/>
          <a:p/>
        </p:txBody>
      </p:sp>
      <p:sp>
        <p:nvSpPr>
          <p:cNvPr id="581" name="object 581"/>
          <p:cNvSpPr/>
          <p:nvPr/>
        </p:nvSpPr>
        <p:spPr>
          <a:xfrm>
            <a:off x="4067403" y="8828202"/>
            <a:ext cx="368503" cy="189141"/>
          </a:xfrm>
          <a:prstGeom prst="rect">
            <a:avLst/>
          </a:prstGeom>
          <a:blipFill>
            <a:blip r:embed="rId328" cstate="print"/>
            <a:stretch>
              <a:fillRect/>
            </a:stretch>
          </a:blipFill>
        </p:spPr>
        <p:txBody>
          <a:bodyPr wrap="square" lIns="0" tIns="0" rIns="0" bIns="0" rtlCol="0"/>
          <a:lstStyle/>
          <a:p/>
        </p:txBody>
      </p:sp>
      <p:sp>
        <p:nvSpPr>
          <p:cNvPr id="582" name="object 582"/>
          <p:cNvSpPr/>
          <p:nvPr/>
        </p:nvSpPr>
        <p:spPr>
          <a:xfrm>
            <a:off x="4151387" y="8893856"/>
            <a:ext cx="106045" cy="81280"/>
          </a:xfrm>
          <a:custGeom>
            <a:avLst/>
            <a:gdLst/>
            <a:ahLst/>
            <a:cxnLst/>
            <a:rect l="l" t="t" r="r" b="b"/>
            <a:pathLst>
              <a:path w="106045" h="81279">
                <a:moveTo>
                  <a:pt x="0" y="0"/>
                </a:moveTo>
                <a:lnTo>
                  <a:pt x="0" y="22339"/>
                </a:lnTo>
                <a:lnTo>
                  <a:pt x="105752" y="80721"/>
                </a:lnTo>
                <a:lnTo>
                  <a:pt x="105752" y="58356"/>
                </a:lnTo>
                <a:lnTo>
                  <a:pt x="0" y="0"/>
                </a:lnTo>
                <a:close/>
              </a:path>
            </a:pathLst>
          </a:custGeom>
          <a:solidFill>
            <a:srgbClr val="638590"/>
          </a:solidFill>
        </p:spPr>
        <p:txBody>
          <a:bodyPr wrap="square" lIns="0" tIns="0" rIns="0" bIns="0" rtlCol="0"/>
          <a:lstStyle/>
          <a:p/>
        </p:txBody>
      </p:sp>
      <p:sp>
        <p:nvSpPr>
          <p:cNvPr id="583" name="object 583"/>
          <p:cNvSpPr/>
          <p:nvPr/>
        </p:nvSpPr>
        <p:spPr>
          <a:xfrm>
            <a:off x="4067683" y="8894622"/>
            <a:ext cx="225120" cy="323862"/>
          </a:xfrm>
          <a:prstGeom prst="rect">
            <a:avLst/>
          </a:prstGeom>
          <a:blipFill>
            <a:blip r:embed="rId329" cstate="print"/>
            <a:stretch>
              <a:fillRect/>
            </a:stretch>
          </a:blipFill>
        </p:spPr>
        <p:txBody>
          <a:bodyPr wrap="square" lIns="0" tIns="0" rIns="0" bIns="0" rtlCol="0"/>
          <a:lstStyle/>
          <a:p/>
        </p:txBody>
      </p:sp>
      <p:sp>
        <p:nvSpPr>
          <p:cNvPr id="584" name="object 584"/>
          <p:cNvSpPr/>
          <p:nvPr/>
        </p:nvSpPr>
        <p:spPr>
          <a:xfrm>
            <a:off x="4208733" y="8856323"/>
            <a:ext cx="10160" cy="27305"/>
          </a:xfrm>
          <a:custGeom>
            <a:avLst/>
            <a:gdLst/>
            <a:ahLst/>
            <a:cxnLst/>
            <a:rect l="l" t="t" r="r" b="b"/>
            <a:pathLst>
              <a:path w="10160" h="27304">
                <a:moveTo>
                  <a:pt x="0" y="0"/>
                </a:moveTo>
                <a:lnTo>
                  <a:pt x="0" y="22161"/>
                </a:lnTo>
                <a:lnTo>
                  <a:pt x="9778" y="27317"/>
                </a:lnTo>
                <a:lnTo>
                  <a:pt x="9778" y="5118"/>
                </a:lnTo>
                <a:lnTo>
                  <a:pt x="0" y="0"/>
                </a:lnTo>
                <a:close/>
              </a:path>
            </a:pathLst>
          </a:custGeom>
          <a:solidFill>
            <a:srgbClr val="638590"/>
          </a:solidFill>
        </p:spPr>
        <p:txBody>
          <a:bodyPr wrap="square" lIns="0" tIns="0" rIns="0" bIns="0" rtlCol="0"/>
          <a:lstStyle/>
          <a:p/>
        </p:txBody>
      </p:sp>
      <p:sp>
        <p:nvSpPr>
          <p:cNvPr id="585" name="object 585"/>
          <p:cNvSpPr/>
          <p:nvPr/>
        </p:nvSpPr>
        <p:spPr>
          <a:xfrm>
            <a:off x="4208691" y="8850351"/>
            <a:ext cx="21590" cy="10680"/>
          </a:xfrm>
          <a:prstGeom prst="rect">
            <a:avLst/>
          </a:prstGeom>
          <a:blipFill>
            <a:blip r:embed="rId330" cstate="print"/>
            <a:stretch>
              <a:fillRect/>
            </a:stretch>
          </a:blipFill>
        </p:spPr>
        <p:txBody>
          <a:bodyPr wrap="square" lIns="0" tIns="0" rIns="0" bIns="0" rtlCol="0"/>
          <a:lstStyle/>
          <a:p/>
        </p:txBody>
      </p:sp>
      <p:sp>
        <p:nvSpPr>
          <p:cNvPr id="586" name="object 586"/>
          <p:cNvSpPr/>
          <p:nvPr/>
        </p:nvSpPr>
        <p:spPr>
          <a:xfrm>
            <a:off x="4257577" y="8913703"/>
            <a:ext cx="79375" cy="61594"/>
          </a:xfrm>
          <a:custGeom>
            <a:avLst/>
            <a:gdLst/>
            <a:ahLst/>
            <a:cxnLst/>
            <a:rect l="l" t="t" r="r" b="b"/>
            <a:pathLst>
              <a:path w="79375" h="61595">
                <a:moveTo>
                  <a:pt x="79298" y="0"/>
                </a:moveTo>
                <a:lnTo>
                  <a:pt x="0" y="38671"/>
                </a:lnTo>
                <a:lnTo>
                  <a:pt x="0" y="61277"/>
                </a:lnTo>
                <a:lnTo>
                  <a:pt x="79298" y="22606"/>
                </a:lnTo>
                <a:lnTo>
                  <a:pt x="79298" y="0"/>
                </a:lnTo>
                <a:close/>
              </a:path>
            </a:pathLst>
          </a:custGeom>
          <a:solidFill>
            <a:srgbClr val="294346"/>
          </a:solidFill>
        </p:spPr>
        <p:txBody>
          <a:bodyPr wrap="square" lIns="0" tIns="0" rIns="0" bIns="0" rtlCol="0"/>
          <a:lstStyle/>
          <a:p/>
        </p:txBody>
      </p:sp>
      <p:sp>
        <p:nvSpPr>
          <p:cNvPr id="587" name="object 587"/>
          <p:cNvSpPr/>
          <p:nvPr/>
        </p:nvSpPr>
        <p:spPr>
          <a:xfrm>
            <a:off x="4151388" y="8855126"/>
            <a:ext cx="185483" cy="97523"/>
          </a:xfrm>
          <a:prstGeom prst="rect">
            <a:avLst/>
          </a:prstGeom>
          <a:blipFill>
            <a:blip r:embed="rId331" cstate="print"/>
            <a:stretch>
              <a:fillRect/>
            </a:stretch>
          </a:blipFill>
        </p:spPr>
        <p:txBody>
          <a:bodyPr wrap="square" lIns="0" tIns="0" rIns="0" bIns="0" rtlCol="0"/>
          <a:lstStyle/>
          <a:p/>
        </p:txBody>
      </p:sp>
      <p:sp>
        <p:nvSpPr>
          <p:cNvPr id="588" name="object 588"/>
          <p:cNvSpPr/>
          <p:nvPr/>
        </p:nvSpPr>
        <p:spPr>
          <a:xfrm>
            <a:off x="4282319" y="9017009"/>
            <a:ext cx="0" cy="210185"/>
          </a:xfrm>
          <a:custGeom>
            <a:avLst/>
            <a:gdLst/>
            <a:ahLst/>
            <a:cxnLst/>
            <a:rect l="l" t="t" r="r" b="b"/>
            <a:pathLst>
              <a:path w="0" h="210184">
                <a:moveTo>
                  <a:pt x="0" y="0"/>
                </a:moveTo>
                <a:lnTo>
                  <a:pt x="0" y="210197"/>
                </a:lnTo>
              </a:path>
            </a:pathLst>
          </a:custGeom>
          <a:ln w="18834">
            <a:solidFill>
              <a:srgbClr val="294346"/>
            </a:solidFill>
          </a:ln>
        </p:spPr>
        <p:txBody>
          <a:bodyPr wrap="square" lIns="0" tIns="0" rIns="0" bIns="0" rtlCol="0"/>
          <a:lstStyle/>
          <a:p/>
        </p:txBody>
      </p:sp>
      <p:sp>
        <p:nvSpPr>
          <p:cNvPr id="589" name="object 589"/>
          <p:cNvSpPr/>
          <p:nvPr/>
        </p:nvSpPr>
        <p:spPr>
          <a:xfrm>
            <a:off x="4255185" y="9015755"/>
            <a:ext cx="17716" cy="211454"/>
          </a:xfrm>
          <a:prstGeom prst="rect">
            <a:avLst/>
          </a:prstGeom>
          <a:blipFill>
            <a:blip r:embed="rId332" cstate="print"/>
            <a:stretch>
              <a:fillRect/>
            </a:stretch>
          </a:blipFill>
        </p:spPr>
        <p:txBody>
          <a:bodyPr wrap="square" lIns="0" tIns="0" rIns="0" bIns="0" rtlCol="0"/>
          <a:lstStyle/>
          <a:p/>
        </p:txBody>
      </p:sp>
      <p:sp>
        <p:nvSpPr>
          <p:cNvPr id="590" name="object 590"/>
          <p:cNvSpPr/>
          <p:nvPr/>
        </p:nvSpPr>
        <p:spPr>
          <a:xfrm>
            <a:off x="4076170" y="8904596"/>
            <a:ext cx="0" cy="210820"/>
          </a:xfrm>
          <a:custGeom>
            <a:avLst/>
            <a:gdLst/>
            <a:ahLst/>
            <a:cxnLst/>
            <a:rect l="l" t="t" r="r" b="b"/>
            <a:pathLst>
              <a:path w="0" h="210820">
                <a:moveTo>
                  <a:pt x="0" y="0"/>
                </a:moveTo>
                <a:lnTo>
                  <a:pt x="0" y="210540"/>
                </a:lnTo>
              </a:path>
            </a:pathLst>
          </a:custGeom>
          <a:ln w="18008">
            <a:solidFill>
              <a:srgbClr val="294346"/>
            </a:solidFill>
          </a:ln>
        </p:spPr>
        <p:txBody>
          <a:bodyPr wrap="square" lIns="0" tIns="0" rIns="0" bIns="0" rtlCol="0"/>
          <a:lstStyle/>
          <a:p/>
        </p:txBody>
      </p:sp>
      <p:sp>
        <p:nvSpPr>
          <p:cNvPr id="591" name="object 591"/>
          <p:cNvSpPr/>
          <p:nvPr/>
        </p:nvSpPr>
        <p:spPr>
          <a:xfrm>
            <a:off x="4396733" y="9105153"/>
            <a:ext cx="13335" cy="55880"/>
          </a:xfrm>
          <a:custGeom>
            <a:avLst/>
            <a:gdLst/>
            <a:ahLst/>
            <a:cxnLst/>
            <a:rect l="l" t="t" r="r" b="b"/>
            <a:pathLst>
              <a:path w="13335" h="55879">
                <a:moveTo>
                  <a:pt x="0" y="0"/>
                </a:moveTo>
                <a:lnTo>
                  <a:pt x="0" y="48437"/>
                </a:lnTo>
                <a:lnTo>
                  <a:pt x="12801" y="55676"/>
                </a:lnTo>
                <a:lnTo>
                  <a:pt x="12801" y="7226"/>
                </a:lnTo>
                <a:lnTo>
                  <a:pt x="0" y="0"/>
                </a:lnTo>
                <a:close/>
              </a:path>
            </a:pathLst>
          </a:custGeom>
          <a:solidFill>
            <a:srgbClr val="3B5A60"/>
          </a:solidFill>
        </p:spPr>
        <p:txBody>
          <a:bodyPr wrap="square" lIns="0" tIns="0" rIns="0" bIns="0" rtlCol="0"/>
          <a:lstStyle/>
          <a:p/>
        </p:txBody>
      </p:sp>
      <p:sp>
        <p:nvSpPr>
          <p:cNvPr id="592" name="object 592"/>
          <p:cNvSpPr/>
          <p:nvPr/>
        </p:nvSpPr>
        <p:spPr>
          <a:xfrm>
            <a:off x="4049483" y="8903360"/>
            <a:ext cx="17691" cy="211772"/>
          </a:xfrm>
          <a:prstGeom prst="rect">
            <a:avLst/>
          </a:prstGeom>
          <a:blipFill>
            <a:blip r:embed="rId333" cstate="print"/>
            <a:stretch>
              <a:fillRect/>
            </a:stretch>
          </a:blipFill>
        </p:spPr>
        <p:txBody>
          <a:bodyPr wrap="square" lIns="0" tIns="0" rIns="0" bIns="0" rtlCol="0"/>
          <a:lstStyle/>
          <a:p/>
        </p:txBody>
      </p:sp>
      <p:sp>
        <p:nvSpPr>
          <p:cNvPr id="593" name="object 593"/>
          <p:cNvSpPr/>
          <p:nvPr/>
        </p:nvSpPr>
        <p:spPr>
          <a:xfrm>
            <a:off x="4291547" y="8946257"/>
            <a:ext cx="145415" cy="272415"/>
          </a:xfrm>
          <a:custGeom>
            <a:avLst/>
            <a:gdLst/>
            <a:ahLst/>
            <a:cxnLst/>
            <a:rect l="l" t="t" r="r" b="b"/>
            <a:pathLst>
              <a:path w="145414" h="272415">
                <a:moveTo>
                  <a:pt x="145122" y="0"/>
                </a:moveTo>
                <a:lnTo>
                  <a:pt x="0" y="71145"/>
                </a:lnTo>
                <a:lnTo>
                  <a:pt x="0" y="272224"/>
                </a:lnTo>
                <a:lnTo>
                  <a:pt x="29184" y="257937"/>
                </a:lnTo>
                <a:lnTo>
                  <a:pt x="29184" y="211734"/>
                </a:lnTo>
                <a:lnTo>
                  <a:pt x="117982" y="168249"/>
                </a:lnTo>
                <a:lnTo>
                  <a:pt x="145122" y="168249"/>
                </a:lnTo>
                <a:lnTo>
                  <a:pt x="145122" y="0"/>
                </a:lnTo>
                <a:close/>
              </a:path>
              <a:path w="145414" h="272415">
                <a:moveTo>
                  <a:pt x="145122" y="168249"/>
                </a:moveTo>
                <a:lnTo>
                  <a:pt x="117982" y="168249"/>
                </a:lnTo>
                <a:lnTo>
                  <a:pt x="117982" y="214401"/>
                </a:lnTo>
                <a:lnTo>
                  <a:pt x="145122" y="201117"/>
                </a:lnTo>
                <a:lnTo>
                  <a:pt x="145122" y="168249"/>
                </a:lnTo>
                <a:close/>
              </a:path>
            </a:pathLst>
          </a:custGeom>
          <a:solidFill>
            <a:srgbClr val="294346"/>
          </a:solidFill>
        </p:spPr>
        <p:txBody>
          <a:bodyPr wrap="square" lIns="0" tIns="0" rIns="0" bIns="0" rtlCol="0"/>
          <a:lstStyle/>
          <a:p/>
        </p:txBody>
      </p:sp>
      <p:sp>
        <p:nvSpPr>
          <p:cNvPr id="594" name="object 594"/>
          <p:cNvSpPr/>
          <p:nvPr/>
        </p:nvSpPr>
        <p:spPr>
          <a:xfrm>
            <a:off x="4256899" y="8952431"/>
            <a:ext cx="10160" cy="27305"/>
          </a:xfrm>
          <a:custGeom>
            <a:avLst/>
            <a:gdLst/>
            <a:ahLst/>
            <a:cxnLst/>
            <a:rect l="l" t="t" r="r" b="b"/>
            <a:pathLst>
              <a:path w="10160" h="27304">
                <a:moveTo>
                  <a:pt x="0" y="0"/>
                </a:moveTo>
                <a:lnTo>
                  <a:pt x="0" y="22098"/>
                </a:lnTo>
                <a:lnTo>
                  <a:pt x="9791" y="27228"/>
                </a:lnTo>
                <a:lnTo>
                  <a:pt x="9791" y="5130"/>
                </a:lnTo>
                <a:lnTo>
                  <a:pt x="0" y="0"/>
                </a:lnTo>
                <a:close/>
              </a:path>
            </a:pathLst>
          </a:custGeom>
          <a:solidFill>
            <a:srgbClr val="638590"/>
          </a:solidFill>
        </p:spPr>
        <p:txBody>
          <a:bodyPr wrap="square" lIns="0" tIns="0" rIns="0" bIns="0" rtlCol="0"/>
          <a:lstStyle/>
          <a:p/>
        </p:txBody>
      </p:sp>
      <p:sp>
        <p:nvSpPr>
          <p:cNvPr id="595" name="object 595"/>
          <p:cNvSpPr/>
          <p:nvPr/>
        </p:nvSpPr>
        <p:spPr>
          <a:xfrm>
            <a:off x="4266253" y="8950973"/>
            <a:ext cx="13335" cy="29209"/>
          </a:xfrm>
          <a:custGeom>
            <a:avLst/>
            <a:gdLst/>
            <a:ahLst/>
            <a:cxnLst/>
            <a:rect l="l" t="t" r="r" b="b"/>
            <a:pathLst>
              <a:path w="13335" h="29209">
                <a:moveTo>
                  <a:pt x="12852" y="0"/>
                </a:moveTo>
                <a:lnTo>
                  <a:pt x="0" y="5956"/>
                </a:lnTo>
                <a:lnTo>
                  <a:pt x="0" y="28689"/>
                </a:lnTo>
                <a:lnTo>
                  <a:pt x="12852" y="22707"/>
                </a:lnTo>
                <a:lnTo>
                  <a:pt x="12852" y="0"/>
                </a:lnTo>
                <a:close/>
              </a:path>
            </a:pathLst>
          </a:custGeom>
          <a:solidFill>
            <a:srgbClr val="294346"/>
          </a:solidFill>
        </p:spPr>
        <p:txBody>
          <a:bodyPr wrap="square" lIns="0" tIns="0" rIns="0" bIns="0" rtlCol="0"/>
          <a:lstStyle/>
          <a:p/>
        </p:txBody>
      </p:sp>
      <p:sp>
        <p:nvSpPr>
          <p:cNvPr id="596" name="object 596"/>
          <p:cNvSpPr/>
          <p:nvPr/>
        </p:nvSpPr>
        <p:spPr>
          <a:xfrm>
            <a:off x="4256862" y="8946439"/>
            <a:ext cx="21590" cy="10731"/>
          </a:xfrm>
          <a:prstGeom prst="rect">
            <a:avLst/>
          </a:prstGeom>
          <a:blipFill>
            <a:blip r:embed="rId334" cstate="print"/>
            <a:stretch>
              <a:fillRect/>
            </a:stretch>
          </a:blipFill>
        </p:spPr>
        <p:txBody>
          <a:bodyPr wrap="square" lIns="0" tIns="0" rIns="0" bIns="0" rtlCol="0"/>
          <a:lstStyle/>
          <a:p/>
        </p:txBody>
      </p:sp>
      <p:sp>
        <p:nvSpPr>
          <p:cNvPr id="597" name="object 597"/>
          <p:cNvSpPr/>
          <p:nvPr/>
        </p:nvSpPr>
        <p:spPr>
          <a:xfrm>
            <a:off x="4255185" y="9007386"/>
            <a:ext cx="36677" cy="18313"/>
          </a:xfrm>
          <a:prstGeom prst="rect">
            <a:avLst/>
          </a:prstGeom>
          <a:blipFill>
            <a:blip r:embed="rId335" cstate="print"/>
            <a:stretch>
              <a:fillRect/>
            </a:stretch>
          </a:blipFill>
        </p:spPr>
        <p:txBody>
          <a:bodyPr wrap="square" lIns="0" tIns="0" rIns="0" bIns="0" rtlCol="0"/>
          <a:lstStyle/>
          <a:p/>
        </p:txBody>
      </p:sp>
      <p:sp>
        <p:nvSpPr>
          <p:cNvPr id="598" name="object 598"/>
          <p:cNvSpPr/>
          <p:nvPr/>
        </p:nvSpPr>
        <p:spPr>
          <a:xfrm>
            <a:off x="4049153" y="8894813"/>
            <a:ext cx="37287" cy="18313"/>
          </a:xfrm>
          <a:prstGeom prst="rect">
            <a:avLst/>
          </a:prstGeom>
          <a:blipFill>
            <a:blip r:embed="rId336" cstate="print"/>
            <a:stretch>
              <a:fillRect/>
            </a:stretch>
          </a:blipFill>
        </p:spPr>
        <p:txBody>
          <a:bodyPr wrap="square" lIns="0" tIns="0" rIns="0" bIns="0" rtlCol="0"/>
          <a:lstStyle/>
          <a:p/>
        </p:txBody>
      </p:sp>
      <p:sp>
        <p:nvSpPr>
          <p:cNvPr id="599" name="object 599"/>
          <p:cNvSpPr/>
          <p:nvPr/>
        </p:nvSpPr>
        <p:spPr>
          <a:xfrm>
            <a:off x="4323638" y="8913660"/>
            <a:ext cx="22948" cy="11010"/>
          </a:xfrm>
          <a:prstGeom prst="rect">
            <a:avLst/>
          </a:prstGeom>
          <a:blipFill>
            <a:blip r:embed="rId337" cstate="print"/>
            <a:stretch>
              <a:fillRect/>
            </a:stretch>
          </a:blipFill>
        </p:spPr>
        <p:txBody>
          <a:bodyPr wrap="square" lIns="0" tIns="0" rIns="0" bIns="0" rtlCol="0"/>
          <a:lstStyle/>
          <a:p/>
        </p:txBody>
      </p:sp>
      <p:sp>
        <p:nvSpPr>
          <p:cNvPr id="600" name="object 600"/>
          <p:cNvSpPr/>
          <p:nvPr/>
        </p:nvSpPr>
        <p:spPr>
          <a:xfrm>
            <a:off x="4333054" y="8918679"/>
            <a:ext cx="13335" cy="29209"/>
          </a:xfrm>
          <a:custGeom>
            <a:avLst/>
            <a:gdLst/>
            <a:ahLst/>
            <a:cxnLst/>
            <a:rect l="l" t="t" r="r" b="b"/>
            <a:pathLst>
              <a:path w="13335" h="29209">
                <a:moveTo>
                  <a:pt x="13322" y="0"/>
                </a:moveTo>
                <a:lnTo>
                  <a:pt x="0" y="6045"/>
                </a:lnTo>
                <a:lnTo>
                  <a:pt x="0" y="28905"/>
                </a:lnTo>
                <a:lnTo>
                  <a:pt x="13322" y="22898"/>
                </a:lnTo>
                <a:lnTo>
                  <a:pt x="13322" y="0"/>
                </a:lnTo>
                <a:close/>
              </a:path>
            </a:pathLst>
          </a:custGeom>
          <a:solidFill>
            <a:srgbClr val="294346"/>
          </a:solidFill>
        </p:spPr>
        <p:txBody>
          <a:bodyPr wrap="square" lIns="0" tIns="0" rIns="0" bIns="0" rtlCol="0"/>
          <a:lstStyle/>
          <a:p/>
        </p:txBody>
      </p:sp>
      <p:sp>
        <p:nvSpPr>
          <p:cNvPr id="601" name="object 601"/>
          <p:cNvSpPr/>
          <p:nvPr/>
        </p:nvSpPr>
        <p:spPr>
          <a:xfrm>
            <a:off x="4323577" y="8919993"/>
            <a:ext cx="9525" cy="27940"/>
          </a:xfrm>
          <a:custGeom>
            <a:avLst/>
            <a:gdLst/>
            <a:ahLst/>
            <a:cxnLst/>
            <a:rect l="l" t="t" r="r" b="b"/>
            <a:pathLst>
              <a:path w="9525" h="27940">
                <a:moveTo>
                  <a:pt x="63" y="0"/>
                </a:moveTo>
                <a:lnTo>
                  <a:pt x="0" y="22732"/>
                </a:lnTo>
                <a:lnTo>
                  <a:pt x="9474" y="27597"/>
                </a:lnTo>
                <a:lnTo>
                  <a:pt x="9474" y="4724"/>
                </a:lnTo>
                <a:lnTo>
                  <a:pt x="63" y="0"/>
                </a:lnTo>
                <a:close/>
              </a:path>
            </a:pathLst>
          </a:custGeom>
          <a:solidFill>
            <a:srgbClr val="638590"/>
          </a:solidFill>
        </p:spPr>
        <p:txBody>
          <a:bodyPr wrap="square" lIns="0" tIns="0" rIns="0" bIns="0" rtlCol="0"/>
          <a:lstStyle/>
          <a:p/>
        </p:txBody>
      </p:sp>
      <p:sp>
        <p:nvSpPr>
          <p:cNvPr id="602" name="object 602"/>
          <p:cNvSpPr/>
          <p:nvPr/>
        </p:nvSpPr>
        <p:spPr>
          <a:xfrm>
            <a:off x="4142365" y="8889238"/>
            <a:ext cx="10160" cy="27305"/>
          </a:xfrm>
          <a:custGeom>
            <a:avLst/>
            <a:gdLst/>
            <a:ahLst/>
            <a:cxnLst/>
            <a:rect l="l" t="t" r="r" b="b"/>
            <a:pathLst>
              <a:path w="10160" h="27304">
                <a:moveTo>
                  <a:pt x="0" y="0"/>
                </a:moveTo>
                <a:lnTo>
                  <a:pt x="0" y="22161"/>
                </a:lnTo>
                <a:lnTo>
                  <a:pt x="9778" y="27317"/>
                </a:lnTo>
                <a:lnTo>
                  <a:pt x="9778" y="5156"/>
                </a:lnTo>
                <a:lnTo>
                  <a:pt x="0" y="0"/>
                </a:lnTo>
                <a:close/>
              </a:path>
            </a:pathLst>
          </a:custGeom>
          <a:solidFill>
            <a:srgbClr val="638590"/>
          </a:solidFill>
        </p:spPr>
        <p:txBody>
          <a:bodyPr wrap="square" lIns="0" tIns="0" rIns="0" bIns="0" rtlCol="0"/>
          <a:lstStyle/>
          <a:p/>
        </p:txBody>
      </p:sp>
      <p:sp>
        <p:nvSpPr>
          <p:cNvPr id="603" name="object 603"/>
          <p:cNvSpPr/>
          <p:nvPr/>
        </p:nvSpPr>
        <p:spPr>
          <a:xfrm>
            <a:off x="4142320" y="8883231"/>
            <a:ext cx="21602" cy="10731"/>
          </a:xfrm>
          <a:prstGeom prst="rect">
            <a:avLst/>
          </a:prstGeom>
          <a:blipFill>
            <a:blip r:embed="rId338" cstate="print"/>
            <a:stretch>
              <a:fillRect/>
            </a:stretch>
          </a:blipFill>
        </p:spPr>
        <p:txBody>
          <a:bodyPr wrap="square" lIns="0" tIns="0" rIns="0" bIns="0" rtlCol="0"/>
          <a:lstStyle/>
          <a:p/>
        </p:txBody>
      </p:sp>
      <p:sp>
        <p:nvSpPr>
          <p:cNvPr id="604" name="object 604"/>
          <p:cNvSpPr/>
          <p:nvPr/>
        </p:nvSpPr>
        <p:spPr>
          <a:xfrm>
            <a:off x="3929236" y="8926179"/>
            <a:ext cx="577912" cy="358435"/>
          </a:xfrm>
          <a:prstGeom prst="rect">
            <a:avLst/>
          </a:prstGeom>
          <a:blipFill>
            <a:blip r:embed="rId339" cstate="print"/>
            <a:stretch>
              <a:fillRect/>
            </a:stretch>
          </a:blipFill>
        </p:spPr>
        <p:txBody>
          <a:bodyPr wrap="square" lIns="0" tIns="0" rIns="0" bIns="0" rtlCol="0"/>
          <a:lstStyle/>
          <a:p/>
        </p:txBody>
      </p:sp>
      <p:sp>
        <p:nvSpPr>
          <p:cNvPr id="605" name="object 605"/>
          <p:cNvSpPr/>
          <p:nvPr/>
        </p:nvSpPr>
        <p:spPr>
          <a:xfrm>
            <a:off x="2902242" y="8883523"/>
            <a:ext cx="131330" cy="75209"/>
          </a:xfrm>
          <a:prstGeom prst="rect">
            <a:avLst/>
          </a:prstGeom>
          <a:blipFill>
            <a:blip r:embed="rId340" cstate="print"/>
            <a:stretch>
              <a:fillRect/>
            </a:stretch>
          </a:blipFill>
        </p:spPr>
        <p:txBody>
          <a:bodyPr wrap="square" lIns="0" tIns="0" rIns="0" bIns="0" rtlCol="0"/>
          <a:lstStyle/>
          <a:p/>
        </p:txBody>
      </p:sp>
      <p:sp>
        <p:nvSpPr>
          <p:cNvPr id="606" name="object 606"/>
          <p:cNvSpPr/>
          <p:nvPr/>
        </p:nvSpPr>
        <p:spPr>
          <a:xfrm>
            <a:off x="2903397" y="8921039"/>
            <a:ext cx="129031" cy="59524"/>
          </a:xfrm>
          <a:prstGeom prst="rect">
            <a:avLst/>
          </a:prstGeom>
          <a:blipFill>
            <a:blip r:embed="rId341" cstate="print"/>
            <a:stretch>
              <a:fillRect/>
            </a:stretch>
          </a:blipFill>
        </p:spPr>
        <p:txBody>
          <a:bodyPr wrap="square" lIns="0" tIns="0" rIns="0" bIns="0" rtlCol="0"/>
          <a:lstStyle/>
          <a:p/>
        </p:txBody>
      </p:sp>
      <p:sp>
        <p:nvSpPr>
          <p:cNvPr id="607" name="object 607"/>
          <p:cNvSpPr/>
          <p:nvPr/>
        </p:nvSpPr>
        <p:spPr>
          <a:xfrm>
            <a:off x="2913227" y="8891308"/>
            <a:ext cx="108788" cy="63322"/>
          </a:xfrm>
          <a:prstGeom prst="rect">
            <a:avLst/>
          </a:prstGeom>
          <a:blipFill>
            <a:blip r:embed="rId342" cstate="print"/>
            <a:stretch>
              <a:fillRect/>
            </a:stretch>
          </a:blipFill>
        </p:spPr>
        <p:txBody>
          <a:bodyPr wrap="square" lIns="0" tIns="0" rIns="0" bIns="0" rtlCol="0"/>
          <a:lstStyle/>
          <a:p/>
        </p:txBody>
      </p:sp>
      <p:sp>
        <p:nvSpPr>
          <p:cNvPr id="608" name="object 608"/>
          <p:cNvSpPr/>
          <p:nvPr/>
        </p:nvSpPr>
        <p:spPr>
          <a:xfrm>
            <a:off x="2912236" y="8888539"/>
            <a:ext cx="110566" cy="63322"/>
          </a:xfrm>
          <a:prstGeom prst="rect">
            <a:avLst/>
          </a:prstGeom>
          <a:blipFill>
            <a:blip r:embed="rId343" cstate="print"/>
            <a:stretch>
              <a:fillRect/>
            </a:stretch>
          </a:blipFill>
        </p:spPr>
        <p:txBody>
          <a:bodyPr wrap="square" lIns="0" tIns="0" rIns="0" bIns="0" rtlCol="0"/>
          <a:lstStyle/>
          <a:p/>
        </p:txBody>
      </p:sp>
      <p:sp>
        <p:nvSpPr>
          <p:cNvPr id="609" name="object 609"/>
          <p:cNvSpPr/>
          <p:nvPr/>
        </p:nvSpPr>
        <p:spPr>
          <a:xfrm>
            <a:off x="2940061" y="8934534"/>
            <a:ext cx="9525" cy="0"/>
          </a:xfrm>
          <a:custGeom>
            <a:avLst/>
            <a:gdLst/>
            <a:ahLst/>
            <a:cxnLst/>
            <a:rect l="l" t="t" r="r" b="b"/>
            <a:pathLst>
              <a:path w="9525" h="0">
                <a:moveTo>
                  <a:pt x="0" y="0"/>
                </a:moveTo>
                <a:lnTo>
                  <a:pt x="9143" y="0"/>
                </a:lnTo>
              </a:path>
            </a:pathLst>
          </a:custGeom>
          <a:ln w="4203">
            <a:solidFill>
              <a:srgbClr val="556D79"/>
            </a:solidFill>
          </a:ln>
        </p:spPr>
        <p:txBody>
          <a:bodyPr wrap="square" lIns="0" tIns="0" rIns="0" bIns="0" rtlCol="0"/>
          <a:lstStyle/>
          <a:p/>
        </p:txBody>
      </p:sp>
      <p:sp>
        <p:nvSpPr>
          <p:cNvPr id="610" name="object 610"/>
          <p:cNvSpPr/>
          <p:nvPr/>
        </p:nvSpPr>
        <p:spPr>
          <a:xfrm>
            <a:off x="2940067" y="8902182"/>
            <a:ext cx="635" cy="34925"/>
          </a:xfrm>
          <a:custGeom>
            <a:avLst/>
            <a:gdLst/>
            <a:ahLst/>
            <a:cxnLst/>
            <a:rect l="l" t="t" r="r" b="b"/>
            <a:pathLst>
              <a:path w="635" h="34925">
                <a:moveTo>
                  <a:pt x="0" y="34378"/>
                </a:moveTo>
                <a:lnTo>
                  <a:pt x="241" y="34378"/>
                </a:lnTo>
                <a:lnTo>
                  <a:pt x="241" y="0"/>
                </a:lnTo>
                <a:lnTo>
                  <a:pt x="0" y="0"/>
                </a:lnTo>
                <a:lnTo>
                  <a:pt x="0" y="34378"/>
                </a:lnTo>
                <a:close/>
              </a:path>
            </a:pathLst>
          </a:custGeom>
          <a:solidFill>
            <a:srgbClr val="939598"/>
          </a:solidFill>
        </p:spPr>
        <p:txBody>
          <a:bodyPr wrap="square" lIns="0" tIns="0" rIns="0" bIns="0" rtlCol="0"/>
          <a:lstStyle/>
          <a:p/>
        </p:txBody>
      </p:sp>
      <p:sp>
        <p:nvSpPr>
          <p:cNvPr id="611" name="object 611"/>
          <p:cNvSpPr/>
          <p:nvPr/>
        </p:nvSpPr>
        <p:spPr>
          <a:xfrm>
            <a:off x="2940143" y="8902179"/>
            <a:ext cx="9525" cy="30480"/>
          </a:xfrm>
          <a:custGeom>
            <a:avLst/>
            <a:gdLst/>
            <a:ahLst/>
            <a:cxnLst/>
            <a:rect l="l" t="t" r="r" b="b"/>
            <a:pathLst>
              <a:path w="9525" h="30479">
                <a:moveTo>
                  <a:pt x="0" y="30327"/>
                </a:moveTo>
                <a:lnTo>
                  <a:pt x="9220" y="30327"/>
                </a:lnTo>
                <a:lnTo>
                  <a:pt x="9220" y="0"/>
                </a:lnTo>
                <a:lnTo>
                  <a:pt x="0" y="0"/>
                </a:lnTo>
                <a:lnTo>
                  <a:pt x="0" y="30327"/>
                </a:lnTo>
                <a:close/>
              </a:path>
            </a:pathLst>
          </a:custGeom>
          <a:solidFill>
            <a:srgbClr val="FFFFFF"/>
          </a:solidFill>
        </p:spPr>
        <p:txBody>
          <a:bodyPr wrap="square" lIns="0" tIns="0" rIns="0" bIns="0" rtlCol="0"/>
          <a:lstStyle/>
          <a:p/>
        </p:txBody>
      </p:sp>
      <p:sp>
        <p:nvSpPr>
          <p:cNvPr id="612" name="object 612"/>
          <p:cNvSpPr/>
          <p:nvPr/>
        </p:nvSpPr>
        <p:spPr>
          <a:xfrm>
            <a:off x="2985223" y="8934911"/>
            <a:ext cx="9525" cy="0"/>
          </a:xfrm>
          <a:custGeom>
            <a:avLst/>
            <a:gdLst/>
            <a:ahLst/>
            <a:cxnLst/>
            <a:rect l="l" t="t" r="r" b="b"/>
            <a:pathLst>
              <a:path w="9525" h="0">
                <a:moveTo>
                  <a:pt x="0" y="0"/>
                </a:moveTo>
                <a:lnTo>
                  <a:pt x="9118" y="0"/>
                </a:lnTo>
              </a:path>
            </a:pathLst>
          </a:custGeom>
          <a:ln w="4203">
            <a:solidFill>
              <a:srgbClr val="556D79"/>
            </a:solidFill>
          </a:ln>
        </p:spPr>
        <p:txBody>
          <a:bodyPr wrap="square" lIns="0" tIns="0" rIns="0" bIns="0" rtlCol="0"/>
          <a:lstStyle/>
          <a:p/>
        </p:txBody>
      </p:sp>
      <p:sp>
        <p:nvSpPr>
          <p:cNvPr id="613" name="object 613"/>
          <p:cNvSpPr/>
          <p:nvPr/>
        </p:nvSpPr>
        <p:spPr>
          <a:xfrm>
            <a:off x="2985225" y="8902562"/>
            <a:ext cx="635" cy="34925"/>
          </a:xfrm>
          <a:custGeom>
            <a:avLst/>
            <a:gdLst/>
            <a:ahLst/>
            <a:cxnLst/>
            <a:rect l="l" t="t" r="r" b="b"/>
            <a:pathLst>
              <a:path w="635" h="34925">
                <a:moveTo>
                  <a:pt x="0" y="34378"/>
                </a:moveTo>
                <a:lnTo>
                  <a:pt x="228" y="34378"/>
                </a:lnTo>
                <a:lnTo>
                  <a:pt x="228" y="0"/>
                </a:lnTo>
                <a:lnTo>
                  <a:pt x="0" y="0"/>
                </a:lnTo>
                <a:lnTo>
                  <a:pt x="0" y="34378"/>
                </a:lnTo>
                <a:close/>
              </a:path>
            </a:pathLst>
          </a:custGeom>
          <a:solidFill>
            <a:srgbClr val="939598"/>
          </a:solidFill>
        </p:spPr>
        <p:txBody>
          <a:bodyPr wrap="square" lIns="0" tIns="0" rIns="0" bIns="0" rtlCol="0"/>
          <a:lstStyle/>
          <a:p/>
        </p:txBody>
      </p:sp>
      <p:sp>
        <p:nvSpPr>
          <p:cNvPr id="614" name="object 614"/>
          <p:cNvSpPr/>
          <p:nvPr/>
        </p:nvSpPr>
        <p:spPr>
          <a:xfrm>
            <a:off x="2985288" y="8902565"/>
            <a:ext cx="9525" cy="30480"/>
          </a:xfrm>
          <a:custGeom>
            <a:avLst/>
            <a:gdLst/>
            <a:ahLst/>
            <a:cxnLst/>
            <a:rect l="l" t="t" r="r" b="b"/>
            <a:pathLst>
              <a:path w="9525" h="30479">
                <a:moveTo>
                  <a:pt x="0" y="30302"/>
                </a:moveTo>
                <a:lnTo>
                  <a:pt x="9220" y="30302"/>
                </a:lnTo>
                <a:lnTo>
                  <a:pt x="9220" y="0"/>
                </a:lnTo>
                <a:lnTo>
                  <a:pt x="0" y="0"/>
                </a:lnTo>
                <a:lnTo>
                  <a:pt x="0" y="30302"/>
                </a:lnTo>
                <a:close/>
              </a:path>
            </a:pathLst>
          </a:custGeom>
          <a:solidFill>
            <a:srgbClr val="FFFFFF"/>
          </a:solidFill>
        </p:spPr>
        <p:txBody>
          <a:bodyPr wrap="square" lIns="0" tIns="0" rIns="0" bIns="0" rtlCol="0"/>
          <a:lstStyle/>
          <a:p/>
        </p:txBody>
      </p:sp>
      <p:sp>
        <p:nvSpPr>
          <p:cNvPr id="615" name="object 615"/>
          <p:cNvSpPr/>
          <p:nvPr/>
        </p:nvSpPr>
        <p:spPr>
          <a:xfrm>
            <a:off x="2977330" y="8905516"/>
            <a:ext cx="2540" cy="6350"/>
          </a:xfrm>
          <a:custGeom>
            <a:avLst/>
            <a:gdLst/>
            <a:ahLst/>
            <a:cxnLst/>
            <a:rect l="l" t="t" r="r" b="b"/>
            <a:pathLst>
              <a:path w="2539" h="6350">
                <a:moveTo>
                  <a:pt x="50" y="0"/>
                </a:moveTo>
                <a:lnTo>
                  <a:pt x="0" y="4140"/>
                </a:lnTo>
                <a:lnTo>
                  <a:pt x="1993" y="6019"/>
                </a:lnTo>
                <a:lnTo>
                  <a:pt x="2057" y="1879"/>
                </a:lnTo>
                <a:lnTo>
                  <a:pt x="50" y="0"/>
                </a:lnTo>
                <a:close/>
              </a:path>
            </a:pathLst>
          </a:custGeom>
          <a:solidFill>
            <a:srgbClr val="556D79"/>
          </a:solidFill>
        </p:spPr>
        <p:txBody>
          <a:bodyPr wrap="square" lIns="0" tIns="0" rIns="0" bIns="0" rtlCol="0"/>
          <a:lstStyle/>
          <a:p/>
        </p:txBody>
      </p:sp>
      <p:sp>
        <p:nvSpPr>
          <p:cNvPr id="616" name="object 616"/>
          <p:cNvSpPr/>
          <p:nvPr/>
        </p:nvSpPr>
        <p:spPr>
          <a:xfrm>
            <a:off x="2974487" y="8905495"/>
            <a:ext cx="2540" cy="6350"/>
          </a:xfrm>
          <a:custGeom>
            <a:avLst/>
            <a:gdLst/>
            <a:ahLst/>
            <a:cxnLst/>
            <a:rect l="l" t="t" r="r" b="b"/>
            <a:pathLst>
              <a:path w="2539" h="6350">
                <a:moveTo>
                  <a:pt x="76" y="0"/>
                </a:moveTo>
                <a:lnTo>
                  <a:pt x="0" y="4140"/>
                </a:lnTo>
                <a:lnTo>
                  <a:pt x="1981" y="6019"/>
                </a:lnTo>
                <a:lnTo>
                  <a:pt x="2057" y="1892"/>
                </a:lnTo>
                <a:lnTo>
                  <a:pt x="76" y="0"/>
                </a:lnTo>
                <a:close/>
              </a:path>
            </a:pathLst>
          </a:custGeom>
          <a:solidFill>
            <a:srgbClr val="556D79"/>
          </a:solidFill>
        </p:spPr>
        <p:txBody>
          <a:bodyPr wrap="square" lIns="0" tIns="0" rIns="0" bIns="0" rtlCol="0"/>
          <a:lstStyle/>
          <a:p/>
        </p:txBody>
      </p:sp>
      <p:sp>
        <p:nvSpPr>
          <p:cNvPr id="617" name="object 617"/>
          <p:cNvSpPr/>
          <p:nvPr/>
        </p:nvSpPr>
        <p:spPr>
          <a:xfrm>
            <a:off x="2971636" y="8905470"/>
            <a:ext cx="2540" cy="6350"/>
          </a:xfrm>
          <a:custGeom>
            <a:avLst/>
            <a:gdLst/>
            <a:ahLst/>
            <a:cxnLst/>
            <a:rect l="l" t="t" r="r" b="b"/>
            <a:pathLst>
              <a:path w="2539" h="6350">
                <a:moveTo>
                  <a:pt x="63" y="0"/>
                </a:moveTo>
                <a:lnTo>
                  <a:pt x="0" y="4140"/>
                </a:lnTo>
                <a:lnTo>
                  <a:pt x="1981" y="6019"/>
                </a:lnTo>
                <a:lnTo>
                  <a:pt x="2057" y="1892"/>
                </a:lnTo>
                <a:lnTo>
                  <a:pt x="63" y="0"/>
                </a:lnTo>
                <a:close/>
              </a:path>
            </a:pathLst>
          </a:custGeom>
          <a:solidFill>
            <a:srgbClr val="556D79"/>
          </a:solidFill>
        </p:spPr>
        <p:txBody>
          <a:bodyPr wrap="square" lIns="0" tIns="0" rIns="0" bIns="0" rtlCol="0"/>
          <a:lstStyle/>
          <a:p/>
        </p:txBody>
      </p:sp>
      <p:sp>
        <p:nvSpPr>
          <p:cNvPr id="618" name="object 618"/>
          <p:cNvSpPr/>
          <p:nvPr/>
        </p:nvSpPr>
        <p:spPr>
          <a:xfrm>
            <a:off x="2979051" y="8907412"/>
            <a:ext cx="2540" cy="6350"/>
          </a:xfrm>
          <a:custGeom>
            <a:avLst/>
            <a:gdLst/>
            <a:ahLst/>
            <a:cxnLst/>
            <a:rect l="l" t="t" r="r" b="b"/>
            <a:pathLst>
              <a:path w="2539" h="6350">
                <a:moveTo>
                  <a:pt x="2095" y="0"/>
                </a:moveTo>
                <a:lnTo>
                  <a:pt x="76" y="1803"/>
                </a:lnTo>
                <a:lnTo>
                  <a:pt x="0" y="5943"/>
                </a:lnTo>
                <a:lnTo>
                  <a:pt x="2031" y="4140"/>
                </a:lnTo>
                <a:lnTo>
                  <a:pt x="2095" y="0"/>
                </a:lnTo>
                <a:close/>
              </a:path>
            </a:pathLst>
          </a:custGeom>
          <a:solidFill>
            <a:srgbClr val="627D8A"/>
          </a:solidFill>
        </p:spPr>
        <p:txBody>
          <a:bodyPr wrap="square" lIns="0" tIns="0" rIns="0" bIns="0" rtlCol="0"/>
          <a:lstStyle/>
          <a:p/>
        </p:txBody>
      </p:sp>
      <p:sp>
        <p:nvSpPr>
          <p:cNvPr id="619" name="object 619"/>
          <p:cNvSpPr/>
          <p:nvPr/>
        </p:nvSpPr>
        <p:spPr>
          <a:xfrm>
            <a:off x="2976200" y="8907395"/>
            <a:ext cx="2540" cy="6350"/>
          </a:xfrm>
          <a:custGeom>
            <a:avLst/>
            <a:gdLst/>
            <a:ahLst/>
            <a:cxnLst/>
            <a:rect l="l" t="t" r="r" b="b"/>
            <a:pathLst>
              <a:path w="2539" h="6350">
                <a:moveTo>
                  <a:pt x="2095" y="0"/>
                </a:moveTo>
                <a:lnTo>
                  <a:pt x="76" y="1803"/>
                </a:lnTo>
                <a:lnTo>
                  <a:pt x="0" y="5930"/>
                </a:lnTo>
                <a:lnTo>
                  <a:pt x="2031" y="4127"/>
                </a:lnTo>
                <a:lnTo>
                  <a:pt x="2095" y="0"/>
                </a:lnTo>
                <a:close/>
              </a:path>
            </a:pathLst>
          </a:custGeom>
          <a:solidFill>
            <a:srgbClr val="627D8A"/>
          </a:solidFill>
        </p:spPr>
        <p:txBody>
          <a:bodyPr wrap="square" lIns="0" tIns="0" rIns="0" bIns="0" rtlCol="0"/>
          <a:lstStyle/>
          <a:p/>
        </p:txBody>
      </p:sp>
      <p:sp>
        <p:nvSpPr>
          <p:cNvPr id="620" name="object 620"/>
          <p:cNvSpPr/>
          <p:nvPr/>
        </p:nvSpPr>
        <p:spPr>
          <a:xfrm>
            <a:off x="2977296" y="8911273"/>
            <a:ext cx="1905" cy="0"/>
          </a:xfrm>
          <a:custGeom>
            <a:avLst/>
            <a:gdLst/>
            <a:ahLst/>
            <a:cxnLst/>
            <a:rect l="l" t="t" r="r" b="b"/>
            <a:pathLst>
              <a:path w="1905" h="0">
                <a:moveTo>
                  <a:pt x="0" y="0"/>
                </a:moveTo>
                <a:lnTo>
                  <a:pt x="1828" y="0"/>
                </a:lnTo>
              </a:path>
            </a:pathLst>
          </a:custGeom>
          <a:ln w="4152">
            <a:solidFill>
              <a:srgbClr val="556D79"/>
            </a:solidFill>
          </a:ln>
        </p:spPr>
        <p:txBody>
          <a:bodyPr wrap="square" lIns="0" tIns="0" rIns="0" bIns="0" rtlCol="0"/>
          <a:lstStyle/>
          <a:p/>
        </p:txBody>
      </p:sp>
      <p:sp>
        <p:nvSpPr>
          <p:cNvPr id="621" name="object 621"/>
          <p:cNvSpPr/>
          <p:nvPr/>
        </p:nvSpPr>
        <p:spPr>
          <a:xfrm>
            <a:off x="2977367" y="8905519"/>
            <a:ext cx="3810" cy="3810"/>
          </a:xfrm>
          <a:custGeom>
            <a:avLst/>
            <a:gdLst/>
            <a:ahLst/>
            <a:cxnLst/>
            <a:rect l="l" t="t" r="r" b="b"/>
            <a:pathLst>
              <a:path w="3810" h="3809">
                <a:moveTo>
                  <a:pt x="12" y="0"/>
                </a:moveTo>
                <a:lnTo>
                  <a:pt x="2019" y="1879"/>
                </a:lnTo>
                <a:lnTo>
                  <a:pt x="0" y="3670"/>
                </a:lnTo>
                <a:lnTo>
                  <a:pt x="1752" y="3695"/>
                </a:lnTo>
                <a:lnTo>
                  <a:pt x="3784" y="1892"/>
                </a:lnTo>
                <a:lnTo>
                  <a:pt x="1777" y="12"/>
                </a:lnTo>
                <a:lnTo>
                  <a:pt x="12" y="0"/>
                </a:lnTo>
                <a:close/>
              </a:path>
            </a:pathLst>
          </a:custGeom>
          <a:solidFill>
            <a:srgbClr val="FFFFFF"/>
          </a:solidFill>
        </p:spPr>
        <p:txBody>
          <a:bodyPr wrap="square" lIns="0" tIns="0" rIns="0" bIns="0" rtlCol="0"/>
          <a:lstStyle/>
          <a:p/>
        </p:txBody>
      </p:sp>
      <p:sp>
        <p:nvSpPr>
          <p:cNvPr id="622" name="object 622"/>
          <p:cNvSpPr/>
          <p:nvPr/>
        </p:nvSpPr>
        <p:spPr>
          <a:xfrm>
            <a:off x="2973365" y="8907370"/>
            <a:ext cx="2540" cy="6350"/>
          </a:xfrm>
          <a:custGeom>
            <a:avLst/>
            <a:gdLst/>
            <a:ahLst/>
            <a:cxnLst/>
            <a:rect l="l" t="t" r="r" b="b"/>
            <a:pathLst>
              <a:path w="2539" h="6350">
                <a:moveTo>
                  <a:pt x="2082" y="0"/>
                </a:moveTo>
                <a:lnTo>
                  <a:pt x="63" y="1803"/>
                </a:lnTo>
                <a:lnTo>
                  <a:pt x="0" y="5930"/>
                </a:lnTo>
                <a:lnTo>
                  <a:pt x="2006" y="4140"/>
                </a:lnTo>
                <a:lnTo>
                  <a:pt x="2082" y="0"/>
                </a:lnTo>
                <a:close/>
              </a:path>
            </a:pathLst>
          </a:custGeom>
          <a:solidFill>
            <a:srgbClr val="627D8A"/>
          </a:solidFill>
        </p:spPr>
        <p:txBody>
          <a:bodyPr wrap="square" lIns="0" tIns="0" rIns="0" bIns="0" rtlCol="0"/>
          <a:lstStyle/>
          <a:p/>
        </p:txBody>
      </p:sp>
      <p:sp>
        <p:nvSpPr>
          <p:cNvPr id="623" name="object 623"/>
          <p:cNvSpPr/>
          <p:nvPr/>
        </p:nvSpPr>
        <p:spPr>
          <a:xfrm>
            <a:off x="2974458" y="8911249"/>
            <a:ext cx="1905" cy="0"/>
          </a:xfrm>
          <a:custGeom>
            <a:avLst/>
            <a:gdLst/>
            <a:ahLst/>
            <a:cxnLst/>
            <a:rect l="l" t="t" r="r" b="b"/>
            <a:pathLst>
              <a:path w="1905" h="0">
                <a:moveTo>
                  <a:pt x="0" y="0"/>
                </a:moveTo>
                <a:lnTo>
                  <a:pt x="1816" y="0"/>
                </a:lnTo>
              </a:path>
            </a:pathLst>
          </a:custGeom>
          <a:ln w="4140">
            <a:solidFill>
              <a:srgbClr val="556D79"/>
            </a:solidFill>
          </a:ln>
        </p:spPr>
        <p:txBody>
          <a:bodyPr wrap="square" lIns="0" tIns="0" rIns="0" bIns="0" rtlCol="0"/>
          <a:lstStyle/>
          <a:p/>
        </p:txBody>
      </p:sp>
      <p:sp>
        <p:nvSpPr>
          <p:cNvPr id="624" name="object 624"/>
          <p:cNvSpPr/>
          <p:nvPr/>
        </p:nvSpPr>
        <p:spPr>
          <a:xfrm>
            <a:off x="2974540" y="8905499"/>
            <a:ext cx="3810" cy="3810"/>
          </a:xfrm>
          <a:custGeom>
            <a:avLst/>
            <a:gdLst/>
            <a:ahLst/>
            <a:cxnLst/>
            <a:rect l="l" t="t" r="r" b="b"/>
            <a:pathLst>
              <a:path w="3810" h="3809">
                <a:moveTo>
                  <a:pt x="1752" y="0"/>
                </a:moveTo>
                <a:lnTo>
                  <a:pt x="12" y="0"/>
                </a:lnTo>
                <a:lnTo>
                  <a:pt x="2006" y="1892"/>
                </a:lnTo>
                <a:lnTo>
                  <a:pt x="0" y="3682"/>
                </a:lnTo>
                <a:lnTo>
                  <a:pt x="1741" y="3682"/>
                </a:lnTo>
                <a:lnTo>
                  <a:pt x="3759" y="1892"/>
                </a:lnTo>
                <a:lnTo>
                  <a:pt x="1752" y="0"/>
                </a:lnTo>
                <a:close/>
              </a:path>
            </a:pathLst>
          </a:custGeom>
          <a:solidFill>
            <a:srgbClr val="FFFFFF"/>
          </a:solidFill>
        </p:spPr>
        <p:txBody>
          <a:bodyPr wrap="square" lIns="0" tIns="0" rIns="0" bIns="0" rtlCol="0"/>
          <a:lstStyle/>
          <a:p/>
        </p:txBody>
      </p:sp>
      <p:sp>
        <p:nvSpPr>
          <p:cNvPr id="625" name="object 625"/>
          <p:cNvSpPr/>
          <p:nvPr/>
        </p:nvSpPr>
        <p:spPr>
          <a:xfrm>
            <a:off x="2970396" y="8907346"/>
            <a:ext cx="2540" cy="6350"/>
          </a:xfrm>
          <a:custGeom>
            <a:avLst/>
            <a:gdLst/>
            <a:ahLst/>
            <a:cxnLst/>
            <a:rect l="l" t="t" r="r" b="b"/>
            <a:pathLst>
              <a:path w="2539" h="6350">
                <a:moveTo>
                  <a:pt x="2108" y="0"/>
                </a:moveTo>
                <a:lnTo>
                  <a:pt x="76" y="1790"/>
                </a:lnTo>
                <a:lnTo>
                  <a:pt x="0" y="5930"/>
                </a:lnTo>
                <a:lnTo>
                  <a:pt x="2019" y="4127"/>
                </a:lnTo>
                <a:lnTo>
                  <a:pt x="2108" y="0"/>
                </a:lnTo>
                <a:close/>
              </a:path>
            </a:pathLst>
          </a:custGeom>
          <a:solidFill>
            <a:srgbClr val="627D8A"/>
          </a:solidFill>
        </p:spPr>
        <p:txBody>
          <a:bodyPr wrap="square" lIns="0" tIns="0" rIns="0" bIns="0" rtlCol="0"/>
          <a:lstStyle/>
          <a:p/>
        </p:txBody>
      </p:sp>
      <p:sp>
        <p:nvSpPr>
          <p:cNvPr id="626" name="object 626"/>
          <p:cNvSpPr/>
          <p:nvPr/>
        </p:nvSpPr>
        <p:spPr>
          <a:xfrm>
            <a:off x="2971605" y="8911233"/>
            <a:ext cx="1905" cy="0"/>
          </a:xfrm>
          <a:custGeom>
            <a:avLst/>
            <a:gdLst/>
            <a:ahLst/>
            <a:cxnLst/>
            <a:rect l="l" t="t" r="r" b="b"/>
            <a:pathLst>
              <a:path w="1905" h="0">
                <a:moveTo>
                  <a:pt x="0" y="0"/>
                </a:moveTo>
                <a:lnTo>
                  <a:pt x="1828" y="0"/>
                </a:lnTo>
              </a:path>
            </a:pathLst>
          </a:custGeom>
          <a:ln w="4140">
            <a:solidFill>
              <a:srgbClr val="556D79"/>
            </a:solidFill>
          </a:ln>
        </p:spPr>
        <p:txBody>
          <a:bodyPr wrap="square" lIns="0" tIns="0" rIns="0" bIns="0" rtlCol="0"/>
          <a:lstStyle/>
          <a:p/>
        </p:txBody>
      </p:sp>
      <p:sp>
        <p:nvSpPr>
          <p:cNvPr id="627" name="object 627"/>
          <p:cNvSpPr/>
          <p:nvPr/>
        </p:nvSpPr>
        <p:spPr>
          <a:xfrm>
            <a:off x="2971693" y="8905478"/>
            <a:ext cx="3810" cy="3810"/>
          </a:xfrm>
          <a:custGeom>
            <a:avLst/>
            <a:gdLst/>
            <a:ahLst/>
            <a:cxnLst/>
            <a:rect l="l" t="t" r="r" b="b"/>
            <a:pathLst>
              <a:path w="3810" h="3809">
                <a:moveTo>
                  <a:pt x="0" y="0"/>
                </a:moveTo>
                <a:lnTo>
                  <a:pt x="2006" y="1879"/>
                </a:lnTo>
                <a:lnTo>
                  <a:pt x="0" y="3683"/>
                </a:lnTo>
                <a:lnTo>
                  <a:pt x="1754" y="3683"/>
                </a:lnTo>
                <a:lnTo>
                  <a:pt x="3759" y="1892"/>
                </a:lnTo>
                <a:lnTo>
                  <a:pt x="1765" y="12"/>
                </a:lnTo>
                <a:lnTo>
                  <a:pt x="0" y="0"/>
                </a:lnTo>
                <a:close/>
              </a:path>
            </a:pathLst>
          </a:custGeom>
          <a:solidFill>
            <a:srgbClr val="FFFFFF"/>
          </a:solidFill>
        </p:spPr>
        <p:txBody>
          <a:bodyPr wrap="square" lIns="0" tIns="0" rIns="0" bIns="0" rtlCol="0"/>
          <a:lstStyle/>
          <a:p/>
        </p:txBody>
      </p:sp>
      <p:sp>
        <p:nvSpPr>
          <p:cNvPr id="628" name="object 628"/>
          <p:cNvSpPr/>
          <p:nvPr/>
        </p:nvSpPr>
        <p:spPr>
          <a:xfrm>
            <a:off x="2962795" y="8911174"/>
            <a:ext cx="8255" cy="0"/>
          </a:xfrm>
          <a:custGeom>
            <a:avLst/>
            <a:gdLst/>
            <a:ahLst/>
            <a:cxnLst/>
            <a:rect l="l" t="t" r="r" b="b"/>
            <a:pathLst>
              <a:path w="8255" h="0">
                <a:moveTo>
                  <a:pt x="0" y="0"/>
                </a:moveTo>
                <a:lnTo>
                  <a:pt x="7683" y="0"/>
                </a:lnTo>
              </a:path>
            </a:pathLst>
          </a:custGeom>
          <a:ln w="4190">
            <a:solidFill>
              <a:srgbClr val="556D79"/>
            </a:solidFill>
          </a:ln>
        </p:spPr>
        <p:txBody>
          <a:bodyPr wrap="square" lIns="0" tIns="0" rIns="0" bIns="0" rtlCol="0"/>
          <a:lstStyle/>
          <a:p/>
        </p:txBody>
      </p:sp>
      <p:sp>
        <p:nvSpPr>
          <p:cNvPr id="629" name="object 629"/>
          <p:cNvSpPr/>
          <p:nvPr/>
        </p:nvSpPr>
        <p:spPr>
          <a:xfrm>
            <a:off x="2953479" y="8907153"/>
            <a:ext cx="9525" cy="8255"/>
          </a:xfrm>
          <a:custGeom>
            <a:avLst/>
            <a:gdLst/>
            <a:ahLst/>
            <a:cxnLst/>
            <a:rect l="l" t="t" r="r" b="b"/>
            <a:pathLst>
              <a:path w="9525" h="8254">
                <a:moveTo>
                  <a:pt x="88" y="0"/>
                </a:moveTo>
                <a:lnTo>
                  <a:pt x="0" y="4127"/>
                </a:lnTo>
                <a:lnTo>
                  <a:pt x="9296" y="7988"/>
                </a:lnTo>
                <a:lnTo>
                  <a:pt x="9372" y="3860"/>
                </a:lnTo>
                <a:lnTo>
                  <a:pt x="88" y="0"/>
                </a:lnTo>
                <a:close/>
              </a:path>
            </a:pathLst>
          </a:custGeom>
          <a:solidFill>
            <a:srgbClr val="4F6671"/>
          </a:solidFill>
        </p:spPr>
        <p:txBody>
          <a:bodyPr wrap="square" lIns="0" tIns="0" rIns="0" bIns="0" rtlCol="0"/>
          <a:lstStyle/>
          <a:p/>
        </p:txBody>
      </p:sp>
      <p:sp>
        <p:nvSpPr>
          <p:cNvPr id="630" name="object 630"/>
          <p:cNvSpPr/>
          <p:nvPr/>
        </p:nvSpPr>
        <p:spPr>
          <a:xfrm>
            <a:off x="2953560" y="8903469"/>
            <a:ext cx="19050" cy="7620"/>
          </a:xfrm>
          <a:custGeom>
            <a:avLst/>
            <a:gdLst/>
            <a:ahLst/>
            <a:cxnLst/>
            <a:rect l="l" t="t" r="r" b="b"/>
            <a:pathLst>
              <a:path w="19050" h="7620">
                <a:moveTo>
                  <a:pt x="9334" y="0"/>
                </a:moveTo>
                <a:lnTo>
                  <a:pt x="0" y="3682"/>
                </a:lnTo>
                <a:lnTo>
                  <a:pt x="9296" y="7543"/>
                </a:lnTo>
                <a:lnTo>
                  <a:pt x="9296" y="5600"/>
                </a:lnTo>
                <a:lnTo>
                  <a:pt x="17002" y="5600"/>
                </a:lnTo>
                <a:lnTo>
                  <a:pt x="18948" y="3873"/>
                </a:lnTo>
                <a:lnTo>
                  <a:pt x="16941" y="2006"/>
                </a:lnTo>
                <a:lnTo>
                  <a:pt x="9334" y="1917"/>
                </a:lnTo>
                <a:lnTo>
                  <a:pt x="9334" y="0"/>
                </a:lnTo>
                <a:close/>
              </a:path>
              <a:path w="19050" h="7620">
                <a:moveTo>
                  <a:pt x="17002" y="5600"/>
                </a:moveTo>
                <a:lnTo>
                  <a:pt x="9296" y="5600"/>
                </a:lnTo>
                <a:lnTo>
                  <a:pt x="16916" y="5676"/>
                </a:lnTo>
                <a:close/>
              </a:path>
            </a:pathLst>
          </a:custGeom>
          <a:solidFill>
            <a:srgbClr val="FFFFFF"/>
          </a:solidFill>
        </p:spPr>
        <p:txBody>
          <a:bodyPr wrap="square" lIns="0" tIns="0" rIns="0" bIns="0" rtlCol="0"/>
          <a:lstStyle/>
          <a:p/>
        </p:txBody>
      </p:sp>
      <p:sp>
        <p:nvSpPr>
          <p:cNvPr id="631" name="object 631"/>
          <p:cNvSpPr/>
          <p:nvPr/>
        </p:nvSpPr>
        <p:spPr>
          <a:xfrm>
            <a:off x="2960885" y="8915918"/>
            <a:ext cx="2540" cy="6350"/>
          </a:xfrm>
          <a:custGeom>
            <a:avLst/>
            <a:gdLst/>
            <a:ahLst/>
            <a:cxnLst/>
            <a:rect l="l" t="t" r="r" b="b"/>
            <a:pathLst>
              <a:path w="2539" h="6350">
                <a:moveTo>
                  <a:pt x="2082" y="0"/>
                </a:moveTo>
                <a:lnTo>
                  <a:pt x="63" y="1803"/>
                </a:lnTo>
                <a:lnTo>
                  <a:pt x="0" y="5943"/>
                </a:lnTo>
                <a:lnTo>
                  <a:pt x="2006" y="4140"/>
                </a:lnTo>
                <a:lnTo>
                  <a:pt x="2082" y="0"/>
                </a:lnTo>
                <a:close/>
              </a:path>
            </a:pathLst>
          </a:custGeom>
          <a:solidFill>
            <a:srgbClr val="627D8A"/>
          </a:solidFill>
        </p:spPr>
        <p:txBody>
          <a:bodyPr wrap="square" lIns="0" tIns="0" rIns="0" bIns="0" rtlCol="0"/>
          <a:lstStyle/>
          <a:p/>
        </p:txBody>
      </p:sp>
      <p:sp>
        <p:nvSpPr>
          <p:cNvPr id="632" name="object 632"/>
          <p:cNvSpPr/>
          <p:nvPr/>
        </p:nvSpPr>
        <p:spPr>
          <a:xfrm>
            <a:off x="2958021" y="8915902"/>
            <a:ext cx="2540" cy="6350"/>
          </a:xfrm>
          <a:custGeom>
            <a:avLst/>
            <a:gdLst/>
            <a:ahLst/>
            <a:cxnLst/>
            <a:rect l="l" t="t" r="r" b="b"/>
            <a:pathLst>
              <a:path w="2539" h="6350">
                <a:moveTo>
                  <a:pt x="2082" y="0"/>
                </a:moveTo>
                <a:lnTo>
                  <a:pt x="76" y="1790"/>
                </a:lnTo>
                <a:lnTo>
                  <a:pt x="0" y="5918"/>
                </a:lnTo>
                <a:lnTo>
                  <a:pt x="2006" y="4127"/>
                </a:lnTo>
                <a:lnTo>
                  <a:pt x="2082" y="0"/>
                </a:lnTo>
                <a:close/>
              </a:path>
            </a:pathLst>
          </a:custGeom>
          <a:solidFill>
            <a:srgbClr val="627D8A"/>
          </a:solidFill>
        </p:spPr>
        <p:txBody>
          <a:bodyPr wrap="square" lIns="0" tIns="0" rIns="0" bIns="0" rtlCol="0"/>
          <a:lstStyle/>
          <a:p/>
        </p:txBody>
      </p:sp>
      <p:sp>
        <p:nvSpPr>
          <p:cNvPr id="633" name="object 633"/>
          <p:cNvSpPr/>
          <p:nvPr/>
        </p:nvSpPr>
        <p:spPr>
          <a:xfrm>
            <a:off x="2955166" y="8915868"/>
            <a:ext cx="2540" cy="6350"/>
          </a:xfrm>
          <a:custGeom>
            <a:avLst/>
            <a:gdLst/>
            <a:ahLst/>
            <a:cxnLst/>
            <a:rect l="l" t="t" r="r" b="b"/>
            <a:pathLst>
              <a:path w="2539" h="6350">
                <a:moveTo>
                  <a:pt x="2095" y="0"/>
                </a:moveTo>
                <a:lnTo>
                  <a:pt x="88" y="1803"/>
                </a:lnTo>
                <a:lnTo>
                  <a:pt x="0" y="5943"/>
                </a:lnTo>
                <a:lnTo>
                  <a:pt x="2031" y="4140"/>
                </a:lnTo>
                <a:lnTo>
                  <a:pt x="2095" y="0"/>
                </a:lnTo>
                <a:close/>
              </a:path>
            </a:pathLst>
          </a:custGeom>
          <a:solidFill>
            <a:srgbClr val="627D8A"/>
          </a:solidFill>
        </p:spPr>
        <p:txBody>
          <a:bodyPr wrap="square" lIns="0" tIns="0" rIns="0" bIns="0" rtlCol="0"/>
          <a:lstStyle/>
          <a:p/>
        </p:txBody>
      </p:sp>
      <p:sp>
        <p:nvSpPr>
          <p:cNvPr id="634" name="object 634"/>
          <p:cNvSpPr/>
          <p:nvPr/>
        </p:nvSpPr>
        <p:spPr>
          <a:xfrm>
            <a:off x="2964077" y="8921717"/>
            <a:ext cx="8255" cy="0"/>
          </a:xfrm>
          <a:custGeom>
            <a:avLst/>
            <a:gdLst/>
            <a:ahLst/>
            <a:cxnLst/>
            <a:rect l="l" t="t" r="r" b="b"/>
            <a:pathLst>
              <a:path w="8255" h="0">
                <a:moveTo>
                  <a:pt x="0" y="0"/>
                </a:moveTo>
                <a:lnTo>
                  <a:pt x="7683" y="0"/>
                </a:lnTo>
              </a:path>
            </a:pathLst>
          </a:custGeom>
          <a:ln w="4178">
            <a:solidFill>
              <a:srgbClr val="556D79"/>
            </a:solidFill>
          </a:ln>
        </p:spPr>
        <p:txBody>
          <a:bodyPr wrap="square" lIns="0" tIns="0" rIns="0" bIns="0" rtlCol="0"/>
          <a:lstStyle/>
          <a:p/>
        </p:txBody>
      </p:sp>
      <p:sp>
        <p:nvSpPr>
          <p:cNvPr id="635" name="object 635"/>
          <p:cNvSpPr/>
          <p:nvPr/>
        </p:nvSpPr>
        <p:spPr>
          <a:xfrm>
            <a:off x="2962079" y="8917737"/>
            <a:ext cx="2540" cy="6350"/>
          </a:xfrm>
          <a:custGeom>
            <a:avLst/>
            <a:gdLst/>
            <a:ahLst/>
            <a:cxnLst/>
            <a:rect l="l" t="t" r="r" b="b"/>
            <a:pathLst>
              <a:path w="2539" h="6350">
                <a:moveTo>
                  <a:pt x="88" y="0"/>
                </a:moveTo>
                <a:lnTo>
                  <a:pt x="0" y="4114"/>
                </a:lnTo>
                <a:lnTo>
                  <a:pt x="2006" y="6019"/>
                </a:lnTo>
                <a:lnTo>
                  <a:pt x="2070" y="1892"/>
                </a:lnTo>
                <a:lnTo>
                  <a:pt x="88" y="0"/>
                </a:lnTo>
                <a:close/>
              </a:path>
            </a:pathLst>
          </a:custGeom>
          <a:solidFill>
            <a:srgbClr val="4F6671"/>
          </a:solidFill>
        </p:spPr>
        <p:txBody>
          <a:bodyPr wrap="square" lIns="0" tIns="0" rIns="0" bIns="0" rtlCol="0"/>
          <a:lstStyle/>
          <a:p/>
        </p:txBody>
      </p:sp>
      <p:sp>
        <p:nvSpPr>
          <p:cNvPr id="636" name="object 636"/>
          <p:cNvSpPr/>
          <p:nvPr/>
        </p:nvSpPr>
        <p:spPr>
          <a:xfrm>
            <a:off x="2961111" y="8921676"/>
            <a:ext cx="1905" cy="0"/>
          </a:xfrm>
          <a:custGeom>
            <a:avLst/>
            <a:gdLst/>
            <a:ahLst/>
            <a:cxnLst/>
            <a:rect l="l" t="t" r="r" b="b"/>
            <a:pathLst>
              <a:path w="1905" h="0">
                <a:moveTo>
                  <a:pt x="0" y="0"/>
                </a:moveTo>
                <a:lnTo>
                  <a:pt x="1828" y="0"/>
                </a:lnTo>
              </a:path>
            </a:pathLst>
          </a:custGeom>
          <a:ln w="4152">
            <a:solidFill>
              <a:srgbClr val="556D79"/>
            </a:solidFill>
          </a:ln>
        </p:spPr>
        <p:txBody>
          <a:bodyPr wrap="square" lIns="0" tIns="0" rIns="0" bIns="0" rtlCol="0"/>
          <a:lstStyle/>
          <a:p/>
        </p:txBody>
      </p:sp>
      <p:sp>
        <p:nvSpPr>
          <p:cNvPr id="637" name="object 637"/>
          <p:cNvSpPr/>
          <p:nvPr/>
        </p:nvSpPr>
        <p:spPr>
          <a:xfrm>
            <a:off x="2959122" y="8917699"/>
            <a:ext cx="2540" cy="6350"/>
          </a:xfrm>
          <a:custGeom>
            <a:avLst/>
            <a:gdLst/>
            <a:ahLst/>
            <a:cxnLst/>
            <a:rect l="l" t="t" r="r" b="b"/>
            <a:pathLst>
              <a:path w="2539" h="6350">
                <a:moveTo>
                  <a:pt x="76" y="0"/>
                </a:moveTo>
                <a:lnTo>
                  <a:pt x="0" y="4127"/>
                </a:lnTo>
                <a:lnTo>
                  <a:pt x="1993" y="6032"/>
                </a:lnTo>
                <a:lnTo>
                  <a:pt x="2057" y="1904"/>
                </a:lnTo>
                <a:lnTo>
                  <a:pt x="76" y="0"/>
                </a:lnTo>
                <a:close/>
              </a:path>
            </a:pathLst>
          </a:custGeom>
          <a:solidFill>
            <a:srgbClr val="4F6671"/>
          </a:solidFill>
        </p:spPr>
        <p:txBody>
          <a:bodyPr wrap="square" lIns="0" tIns="0" rIns="0" bIns="0" rtlCol="0"/>
          <a:lstStyle/>
          <a:p/>
        </p:txBody>
      </p:sp>
      <p:sp>
        <p:nvSpPr>
          <p:cNvPr id="638" name="object 638"/>
          <p:cNvSpPr/>
          <p:nvPr/>
        </p:nvSpPr>
        <p:spPr>
          <a:xfrm>
            <a:off x="2959196" y="8915905"/>
            <a:ext cx="3810" cy="3810"/>
          </a:xfrm>
          <a:custGeom>
            <a:avLst/>
            <a:gdLst/>
            <a:ahLst/>
            <a:cxnLst/>
            <a:rect l="l" t="t" r="r" b="b"/>
            <a:pathLst>
              <a:path w="3810" h="3809">
                <a:moveTo>
                  <a:pt x="2006" y="0"/>
                </a:moveTo>
                <a:lnTo>
                  <a:pt x="0" y="1790"/>
                </a:lnTo>
                <a:lnTo>
                  <a:pt x="1981" y="3695"/>
                </a:lnTo>
                <a:lnTo>
                  <a:pt x="3746" y="3708"/>
                </a:lnTo>
                <a:lnTo>
                  <a:pt x="1752" y="1816"/>
                </a:lnTo>
                <a:lnTo>
                  <a:pt x="3771" y="12"/>
                </a:lnTo>
                <a:lnTo>
                  <a:pt x="2006" y="0"/>
                </a:lnTo>
                <a:close/>
              </a:path>
            </a:pathLst>
          </a:custGeom>
          <a:solidFill>
            <a:srgbClr val="FFFFFF"/>
          </a:solidFill>
        </p:spPr>
        <p:txBody>
          <a:bodyPr wrap="square" lIns="0" tIns="0" rIns="0" bIns="0" rtlCol="0"/>
          <a:lstStyle/>
          <a:p/>
        </p:txBody>
      </p:sp>
      <p:sp>
        <p:nvSpPr>
          <p:cNvPr id="639" name="object 639"/>
          <p:cNvSpPr/>
          <p:nvPr/>
        </p:nvSpPr>
        <p:spPr>
          <a:xfrm>
            <a:off x="2956284" y="8917686"/>
            <a:ext cx="2540" cy="6350"/>
          </a:xfrm>
          <a:custGeom>
            <a:avLst/>
            <a:gdLst/>
            <a:ahLst/>
            <a:cxnLst/>
            <a:rect l="l" t="t" r="r" b="b"/>
            <a:pathLst>
              <a:path w="2539" h="6350">
                <a:moveTo>
                  <a:pt x="63" y="0"/>
                </a:moveTo>
                <a:lnTo>
                  <a:pt x="0" y="4140"/>
                </a:lnTo>
                <a:lnTo>
                  <a:pt x="1993" y="6019"/>
                </a:lnTo>
                <a:lnTo>
                  <a:pt x="2070" y="1892"/>
                </a:lnTo>
                <a:lnTo>
                  <a:pt x="63" y="0"/>
                </a:lnTo>
                <a:close/>
              </a:path>
            </a:pathLst>
          </a:custGeom>
          <a:solidFill>
            <a:srgbClr val="4F6671"/>
          </a:solidFill>
        </p:spPr>
        <p:txBody>
          <a:bodyPr wrap="square" lIns="0" tIns="0" rIns="0" bIns="0" rtlCol="0"/>
          <a:lstStyle/>
          <a:p/>
        </p:txBody>
      </p:sp>
      <p:sp>
        <p:nvSpPr>
          <p:cNvPr id="640" name="object 640"/>
          <p:cNvSpPr/>
          <p:nvPr/>
        </p:nvSpPr>
        <p:spPr>
          <a:xfrm>
            <a:off x="2958268" y="8921651"/>
            <a:ext cx="1905" cy="0"/>
          </a:xfrm>
          <a:custGeom>
            <a:avLst/>
            <a:gdLst/>
            <a:ahLst/>
            <a:cxnLst/>
            <a:rect l="l" t="t" r="r" b="b"/>
            <a:pathLst>
              <a:path w="1905" h="0">
                <a:moveTo>
                  <a:pt x="0" y="0"/>
                </a:moveTo>
                <a:lnTo>
                  <a:pt x="1828" y="0"/>
                </a:lnTo>
              </a:path>
            </a:pathLst>
          </a:custGeom>
          <a:ln w="4152">
            <a:solidFill>
              <a:srgbClr val="556D79"/>
            </a:solidFill>
          </a:ln>
        </p:spPr>
        <p:txBody>
          <a:bodyPr wrap="square" lIns="0" tIns="0" rIns="0" bIns="0" rtlCol="0"/>
          <a:lstStyle/>
          <a:p/>
        </p:txBody>
      </p:sp>
      <p:sp>
        <p:nvSpPr>
          <p:cNvPr id="641" name="object 641"/>
          <p:cNvSpPr/>
          <p:nvPr/>
        </p:nvSpPr>
        <p:spPr>
          <a:xfrm>
            <a:off x="2956358" y="8915889"/>
            <a:ext cx="3810" cy="3810"/>
          </a:xfrm>
          <a:custGeom>
            <a:avLst/>
            <a:gdLst/>
            <a:ahLst/>
            <a:cxnLst/>
            <a:rect l="l" t="t" r="r" b="b"/>
            <a:pathLst>
              <a:path w="3810" h="3809">
                <a:moveTo>
                  <a:pt x="2006" y="0"/>
                </a:moveTo>
                <a:lnTo>
                  <a:pt x="0" y="1790"/>
                </a:lnTo>
                <a:lnTo>
                  <a:pt x="1993" y="3695"/>
                </a:lnTo>
                <a:lnTo>
                  <a:pt x="3733" y="3695"/>
                </a:lnTo>
                <a:lnTo>
                  <a:pt x="1739" y="1803"/>
                </a:lnTo>
                <a:lnTo>
                  <a:pt x="3746" y="12"/>
                </a:lnTo>
                <a:lnTo>
                  <a:pt x="2006" y="0"/>
                </a:lnTo>
                <a:close/>
              </a:path>
            </a:pathLst>
          </a:custGeom>
          <a:solidFill>
            <a:srgbClr val="FFFFFF"/>
          </a:solidFill>
        </p:spPr>
        <p:txBody>
          <a:bodyPr wrap="square" lIns="0" tIns="0" rIns="0" bIns="0" rtlCol="0"/>
          <a:lstStyle/>
          <a:p/>
        </p:txBody>
      </p:sp>
      <p:sp>
        <p:nvSpPr>
          <p:cNvPr id="642" name="object 642"/>
          <p:cNvSpPr/>
          <p:nvPr/>
        </p:nvSpPr>
        <p:spPr>
          <a:xfrm>
            <a:off x="2953490" y="8915856"/>
            <a:ext cx="3810" cy="3810"/>
          </a:xfrm>
          <a:custGeom>
            <a:avLst/>
            <a:gdLst/>
            <a:ahLst/>
            <a:cxnLst/>
            <a:rect l="l" t="t" r="r" b="b"/>
            <a:pathLst>
              <a:path w="3810" h="3809">
                <a:moveTo>
                  <a:pt x="2031" y="0"/>
                </a:moveTo>
                <a:lnTo>
                  <a:pt x="0" y="1790"/>
                </a:lnTo>
                <a:lnTo>
                  <a:pt x="2006" y="3695"/>
                </a:lnTo>
                <a:lnTo>
                  <a:pt x="3759" y="3708"/>
                </a:lnTo>
                <a:lnTo>
                  <a:pt x="1765" y="1816"/>
                </a:lnTo>
                <a:lnTo>
                  <a:pt x="3771" y="12"/>
                </a:lnTo>
                <a:lnTo>
                  <a:pt x="2031" y="0"/>
                </a:lnTo>
                <a:close/>
              </a:path>
            </a:pathLst>
          </a:custGeom>
          <a:solidFill>
            <a:srgbClr val="FFFFFF"/>
          </a:solidFill>
        </p:spPr>
        <p:txBody>
          <a:bodyPr wrap="square" lIns="0" tIns="0" rIns="0" bIns="0" rtlCol="0"/>
          <a:lstStyle/>
          <a:p/>
        </p:txBody>
      </p:sp>
      <p:sp>
        <p:nvSpPr>
          <p:cNvPr id="643" name="object 643"/>
          <p:cNvSpPr/>
          <p:nvPr/>
        </p:nvSpPr>
        <p:spPr>
          <a:xfrm>
            <a:off x="2955420" y="8921625"/>
            <a:ext cx="1905" cy="0"/>
          </a:xfrm>
          <a:custGeom>
            <a:avLst/>
            <a:gdLst/>
            <a:ahLst/>
            <a:cxnLst/>
            <a:rect l="l" t="t" r="r" b="b"/>
            <a:pathLst>
              <a:path w="1905" h="0">
                <a:moveTo>
                  <a:pt x="0" y="0"/>
                </a:moveTo>
                <a:lnTo>
                  <a:pt x="1828" y="0"/>
                </a:lnTo>
              </a:path>
            </a:pathLst>
          </a:custGeom>
          <a:ln w="4152">
            <a:solidFill>
              <a:srgbClr val="556D79"/>
            </a:solidFill>
          </a:ln>
        </p:spPr>
        <p:txBody>
          <a:bodyPr wrap="square" lIns="0" tIns="0" rIns="0" bIns="0" rtlCol="0"/>
          <a:lstStyle/>
          <a:p/>
        </p:txBody>
      </p:sp>
      <p:sp>
        <p:nvSpPr>
          <p:cNvPr id="644" name="object 644"/>
          <p:cNvSpPr/>
          <p:nvPr/>
        </p:nvSpPr>
        <p:spPr>
          <a:xfrm>
            <a:off x="2953424" y="8917649"/>
            <a:ext cx="2540" cy="6350"/>
          </a:xfrm>
          <a:custGeom>
            <a:avLst/>
            <a:gdLst/>
            <a:ahLst/>
            <a:cxnLst/>
            <a:rect l="l" t="t" r="r" b="b"/>
            <a:pathLst>
              <a:path w="2539" h="6350">
                <a:moveTo>
                  <a:pt x="63" y="0"/>
                </a:moveTo>
                <a:lnTo>
                  <a:pt x="0" y="4140"/>
                </a:lnTo>
                <a:lnTo>
                  <a:pt x="2006" y="6032"/>
                </a:lnTo>
                <a:lnTo>
                  <a:pt x="2070" y="1905"/>
                </a:lnTo>
                <a:lnTo>
                  <a:pt x="63" y="0"/>
                </a:lnTo>
                <a:close/>
              </a:path>
            </a:pathLst>
          </a:custGeom>
          <a:solidFill>
            <a:srgbClr val="4F6671"/>
          </a:solidFill>
        </p:spPr>
        <p:txBody>
          <a:bodyPr wrap="square" lIns="0" tIns="0" rIns="0" bIns="0" rtlCol="0"/>
          <a:lstStyle/>
          <a:p/>
        </p:txBody>
      </p:sp>
      <p:sp>
        <p:nvSpPr>
          <p:cNvPr id="645" name="object 645"/>
          <p:cNvSpPr/>
          <p:nvPr/>
        </p:nvSpPr>
        <p:spPr>
          <a:xfrm>
            <a:off x="2971670" y="8917939"/>
            <a:ext cx="9525" cy="8255"/>
          </a:xfrm>
          <a:custGeom>
            <a:avLst/>
            <a:gdLst/>
            <a:ahLst/>
            <a:cxnLst/>
            <a:rect l="l" t="t" r="r" b="b"/>
            <a:pathLst>
              <a:path w="9525" h="8254">
                <a:moveTo>
                  <a:pt x="9423" y="0"/>
                </a:moveTo>
                <a:lnTo>
                  <a:pt x="76" y="3682"/>
                </a:lnTo>
                <a:lnTo>
                  <a:pt x="0" y="7823"/>
                </a:lnTo>
                <a:lnTo>
                  <a:pt x="9347" y="4127"/>
                </a:lnTo>
                <a:lnTo>
                  <a:pt x="9423" y="0"/>
                </a:lnTo>
                <a:close/>
              </a:path>
            </a:pathLst>
          </a:custGeom>
          <a:solidFill>
            <a:srgbClr val="627D8A"/>
          </a:solidFill>
        </p:spPr>
        <p:txBody>
          <a:bodyPr wrap="square" lIns="0" tIns="0" rIns="0" bIns="0" rtlCol="0"/>
          <a:lstStyle/>
          <a:p/>
        </p:txBody>
      </p:sp>
      <p:sp>
        <p:nvSpPr>
          <p:cNvPr id="646" name="object 646"/>
          <p:cNvSpPr/>
          <p:nvPr/>
        </p:nvSpPr>
        <p:spPr>
          <a:xfrm>
            <a:off x="2962162" y="8914062"/>
            <a:ext cx="19050" cy="7620"/>
          </a:xfrm>
          <a:custGeom>
            <a:avLst/>
            <a:gdLst/>
            <a:ahLst/>
            <a:cxnLst/>
            <a:rect l="l" t="t" r="r" b="b"/>
            <a:pathLst>
              <a:path w="19050" h="7620">
                <a:moveTo>
                  <a:pt x="9626" y="0"/>
                </a:moveTo>
                <a:lnTo>
                  <a:pt x="9626" y="1943"/>
                </a:lnTo>
                <a:lnTo>
                  <a:pt x="1921" y="1943"/>
                </a:lnTo>
                <a:lnTo>
                  <a:pt x="0" y="3670"/>
                </a:lnTo>
                <a:lnTo>
                  <a:pt x="1981" y="5562"/>
                </a:lnTo>
                <a:lnTo>
                  <a:pt x="9601" y="5613"/>
                </a:lnTo>
                <a:lnTo>
                  <a:pt x="9588" y="7556"/>
                </a:lnTo>
                <a:lnTo>
                  <a:pt x="18935" y="3873"/>
                </a:lnTo>
                <a:lnTo>
                  <a:pt x="14296" y="1943"/>
                </a:lnTo>
                <a:lnTo>
                  <a:pt x="9626" y="1943"/>
                </a:lnTo>
                <a:lnTo>
                  <a:pt x="2006" y="1866"/>
                </a:lnTo>
                <a:lnTo>
                  <a:pt x="14113" y="1866"/>
                </a:lnTo>
                <a:lnTo>
                  <a:pt x="9626" y="0"/>
                </a:lnTo>
                <a:close/>
              </a:path>
            </a:pathLst>
          </a:custGeom>
          <a:solidFill>
            <a:srgbClr val="FFFFFF"/>
          </a:solidFill>
        </p:spPr>
        <p:txBody>
          <a:bodyPr wrap="square" lIns="0" tIns="0" rIns="0" bIns="0" rtlCol="0"/>
          <a:lstStyle/>
          <a:p/>
        </p:txBody>
      </p:sp>
      <p:sp>
        <p:nvSpPr>
          <p:cNvPr id="647" name="object 647"/>
          <p:cNvSpPr/>
          <p:nvPr/>
        </p:nvSpPr>
        <p:spPr>
          <a:xfrm>
            <a:off x="2977212" y="8926565"/>
            <a:ext cx="2540" cy="6350"/>
          </a:xfrm>
          <a:custGeom>
            <a:avLst/>
            <a:gdLst/>
            <a:ahLst/>
            <a:cxnLst/>
            <a:rect l="l" t="t" r="r" b="b"/>
            <a:pathLst>
              <a:path w="2539" h="6350">
                <a:moveTo>
                  <a:pt x="63" y="0"/>
                </a:moveTo>
                <a:lnTo>
                  <a:pt x="0" y="4127"/>
                </a:lnTo>
                <a:lnTo>
                  <a:pt x="1993" y="6019"/>
                </a:lnTo>
                <a:lnTo>
                  <a:pt x="2070" y="1892"/>
                </a:lnTo>
                <a:lnTo>
                  <a:pt x="63" y="0"/>
                </a:lnTo>
                <a:close/>
              </a:path>
            </a:pathLst>
          </a:custGeom>
          <a:solidFill>
            <a:srgbClr val="556D79"/>
          </a:solidFill>
        </p:spPr>
        <p:txBody>
          <a:bodyPr wrap="square" lIns="0" tIns="0" rIns="0" bIns="0" rtlCol="0"/>
          <a:lstStyle/>
          <a:p/>
        </p:txBody>
      </p:sp>
      <p:sp>
        <p:nvSpPr>
          <p:cNvPr id="648" name="object 648"/>
          <p:cNvSpPr/>
          <p:nvPr/>
        </p:nvSpPr>
        <p:spPr>
          <a:xfrm>
            <a:off x="2974369" y="8926540"/>
            <a:ext cx="2540" cy="6350"/>
          </a:xfrm>
          <a:custGeom>
            <a:avLst/>
            <a:gdLst/>
            <a:ahLst/>
            <a:cxnLst/>
            <a:rect l="l" t="t" r="r" b="b"/>
            <a:pathLst>
              <a:path w="2539" h="6350">
                <a:moveTo>
                  <a:pt x="76" y="0"/>
                </a:moveTo>
                <a:lnTo>
                  <a:pt x="0" y="4140"/>
                </a:lnTo>
                <a:lnTo>
                  <a:pt x="1981" y="6019"/>
                </a:lnTo>
                <a:lnTo>
                  <a:pt x="2057" y="1892"/>
                </a:lnTo>
                <a:lnTo>
                  <a:pt x="76" y="0"/>
                </a:lnTo>
                <a:close/>
              </a:path>
            </a:pathLst>
          </a:custGeom>
          <a:solidFill>
            <a:srgbClr val="556D79"/>
          </a:solidFill>
        </p:spPr>
        <p:txBody>
          <a:bodyPr wrap="square" lIns="0" tIns="0" rIns="0" bIns="0" rtlCol="0"/>
          <a:lstStyle/>
          <a:p/>
        </p:txBody>
      </p:sp>
      <p:sp>
        <p:nvSpPr>
          <p:cNvPr id="649" name="object 649"/>
          <p:cNvSpPr/>
          <p:nvPr/>
        </p:nvSpPr>
        <p:spPr>
          <a:xfrm>
            <a:off x="2971519" y="8926529"/>
            <a:ext cx="2540" cy="6350"/>
          </a:xfrm>
          <a:custGeom>
            <a:avLst/>
            <a:gdLst/>
            <a:ahLst/>
            <a:cxnLst/>
            <a:rect l="l" t="t" r="r" b="b"/>
            <a:pathLst>
              <a:path w="2539" h="6350">
                <a:moveTo>
                  <a:pt x="63" y="0"/>
                </a:moveTo>
                <a:lnTo>
                  <a:pt x="0" y="4127"/>
                </a:lnTo>
                <a:lnTo>
                  <a:pt x="1981" y="6007"/>
                </a:lnTo>
                <a:lnTo>
                  <a:pt x="2057" y="1879"/>
                </a:lnTo>
                <a:lnTo>
                  <a:pt x="63" y="0"/>
                </a:lnTo>
                <a:close/>
              </a:path>
            </a:pathLst>
          </a:custGeom>
          <a:solidFill>
            <a:srgbClr val="556D79"/>
          </a:solidFill>
        </p:spPr>
        <p:txBody>
          <a:bodyPr wrap="square" lIns="0" tIns="0" rIns="0" bIns="0" rtlCol="0"/>
          <a:lstStyle/>
          <a:p/>
        </p:txBody>
      </p:sp>
      <p:sp>
        <p:nvSpPr>
          <p:cNvPr id="650" name="object 650"/>
          <p:cNvSpPr/>
          <p:nvPr/>
        </p:nvSpPr>
        <p:spPr>
          <a:xfrm>
            <a:off x="2978946" y="8928475"/>
            <a:ext cx="2540" cy="6350"/>
          </a:xfrm>
          <a:custGeom>
            <a:avLst/>
            <a:gdLst/>
            <a:ahLst/>
            <a:cxnLst/>
            <a:rect l="l" t="t" r="r" b="b"/>
            <a:pathLst>
              <a:path w="2539" h="6350">
                <a:moveTo>
                  <a:pt x="2095" y="0"/>
                </a:moveTo>
                <a:lnTo>
                  <a:pt x="63" y="1803"/>
                </a:lnTo>
                <a:lnTo>
                  <a:pt x="0" y="5930"/>
                </a:lnTo>
                <a:lnTo>
                  <a:pt x="2019" y="4127"/>
                </a:lnTo>
                <a:lnTo>
                  <a:pt x="2095" y="0"/>
                </a:lnTo>
                <a:close/>
              </a:path>
            </a:pathLst>
          </a:custGeom>
          <a:solidFill>
            <a:srgbClr val="627D8A"/>
          </a:solidFill>
        </p:spPr>
        <p:txBody>
          <a:bodyPr wrap="square" lIns="0" tIns="0" rIns="0" bIns="0" rtlCol="0"/>
          <a:lstStyle/>
          <a:p/>
        </p:txBody>
      </p:sp>
      <p:sp>
        <p:nvSpPr>
          <p:cNvPr id="651" name="object 651"/>
          <p:cNvSpPr/>
          <p:nvPr/>
        </p:nvSpPr>
        <p:spPr>
          <a:xfrm>
            <a:off x="2976087" y="8928458"/>
            <a:ext cx="2540" cy="6350"/>
          </a:xfrm>
          <a:custGeom>
            <a:avLst/>
            <a:gdLst/>
            <a:ahLst/>
            <a:cxnLst/>
            <a:rect l="l" t="t" r="r" b="b"/>
            <a:pathLst>
              <a:path w="2539" h="6350">
                <a:moveTo>
                  <a:pt x="2095" y="0"/>
                </a:moveTo>
                <a:lnTo>
                  <a:pt x="63" y="1790"/>
                </a:lnTo>
                <a:lnTo>
                  <a:pt x="0" y="5918"/>
                </a:lnTo>
                <a:lnTo>
                  <a:pt x="2031" y="4127"/>
                </a:lnTo>
                <a:lnTo>
                  <a:pt x="2095" y="0"/>
                </a:lnTo>
                <a:close/>
              </a:path>
            </a:pathLst>
          </a:custGeom>
          <a:solidFill>
            <a:srgbClr val="627D8A"/>
          </a:solidFill>
        </p:spPr>
        <p:txBody>
          <a:bodyPr wrap="square" lIns="0" tIns="0" rIns="0" bIns="0" rtlCol="0"/>
          <a:lstStyle/>
          <a:p/>
        </p:txBody>
      </p:sp>
      <p:sp>
        <p:nvSpPr>
          <p:cNvPr id="652" name="object 652"/>
          <p:cNvSpPr/>
          <p:nvPr/>
        </p:nvSpPr>
        <p:spPr>
          <a:xfrm>
            <a:off x="2977179" y="8932329"/>
            <a:ext cx="1905" cy="0"/>
          </a:xfrm>
          <a:custGeom>
            <a:avLst/>
            <a:gdLst/>
            <a:ahLst/>
            <a:cxnLst/>
            <a:rect l="l" t="t" r="r" b="b"/>
            <a:pathLst>
              <a:path w="1905" h="0">
                <a:moveTo>
                  <a:pt x="0" y="0"/>
                </a:moveTo>
                <a:lnTo>
                  <a:pt x="1828" y="0"/>
                </a:lnTo>
              </a:path>
            </a:pathLst>
          </a:custGeom>
          <a:ln w="4140">
            <a:solidFill>
              <a:srgbClr val="556D79"/>
            </a:solidFill>
          </a:ln>
        </p:spPr>
        <p:txBody>
          <a:bodyPr wrap="square" lIns="0" tIns="0" rIns="0" bIns="0" rtlCol="0"/>
          <a:lstStyle/>
          <a:p/>
        </p:txBody>
      </p:sp>
      <p:sp>
        <p:nvSpPr>
          <p:cNvPr id="653" name="object 653"/>
          <p:cNvSpPr/>
          <p:nvPr/>
        </p:nvSpPr>
        <p:spPr>
          <a:xfrm>
            <a:off x="2977262" y="8926565"/>
            <a:ext cx="3810" cy="3810"/>
          </a:xfrm>
          <a:custGeom>
            <a:avLst/>
            <a:gdLst/>
            <a:ahLst/>
            <a:cxnLst/>
            <a:rect l="l" t="t" r="r" b="b"/>
            <a:pathLst>
              <a:path w="3810" h="3809">
                <a:moveTo>
                  <a:pt x="12" y="0"/>
                </a:moveTo>
                <a:lnTo>
                  <a:pt x="2019" y="1892"/>
                </a:lnTo>
                <a:lnTo>
                  <a:pt x="0" y="3695"/>
                </a:lnTo>
                <a:lnTo>
                  <a:pt x="1739" y="3708"/>
                </a:lnTo>
                <a:lnTo>
                  <a:pt x="3784" y="1905"/>
                </a:lnTo>
                <a:lnTo>
                  <a:pt x="1777" y="12"/>
                </a:lnTo>
                <a:lnTo>
                  <a:pt x="12" y="0"/>
                </a:lnTo>
                <a:close/>
              </a:path>
            </a:pathLst>
          </a:custGeom>
          <a:solidFill>
            <a:srgbClr val="FFFFFF"/>
          </a:solidFill>
        </p:spPr>
        <p:txBody>
          <a:bodyPr wrap="square" lIns="0" tIns="0" rIns="0" bIns="0" rtlCol="0"/>
          <a:lstStyle/>
          <a:p/>
        </p:txBody>
      </p:sp>
      <p:sp>
        <p:nvSpPr>
          <p:cNvPr id="654" name="object 654"/>
          <p:cNvSpPr/>
          <p:nvPr/>
        </p:nvSpPr>
        <p:spPr>
          <a:xfrm>
            <a:off x="2973249" y="8928425"/>
            <a:ext cx="2540" cy="6350"/>
          </a:xfrm>
          <a:custGeom>
            <a:avLst/>
            <a:gdLst/>
            <a:ahLst/>
            <a:cxnLst/>
            <a:rect l="l" t="t" r="r" b="b"/>
            <a:pathLst>
              <a:path w="2539" h="6350">
                <a:moveTo>
                  <a:pt x="2082" y="0"/>
                </a:moveTo>
                <a:lnTo>
                  <a:pt x="76" y="1790"/>
                </a:lnTo>
                <a:lnTo>
                  <a:pt x="0" y="5930"/>
                </a:lnTo>
                <a:lnTo>
                  <a:pt x="2006" y="4127"/>
                </a:lnTo>
                <a:lnTo>
                  <a:pt x="2082" y="0"/>
                </a:lnTo>
                <a:close/>
              </a:path>
            </a:pathLst>
          </a:custGeom>
          <a:solidFill>
            <a:srgbClr val="627D8A"/>
          </a:solidFill>
        </p:spPr>
        <p:txBody>
          <a:bodyPr wrap="square" lIns="0" tIns="0" rIns="0" bIns="0" rtlCol="0"/>
          <a:lstStyle/>
          <a:p/>
        </p:txBody>
      </p:sp>
      <p:sp>
        <p:nvSpPr>
          <p:cNvPr id="655" name="object 655"/>
          <p:cNvSpPr/>
          <p:nvPr/>
        </p:nvSpPr>
        <p:spPr>
          <a:xfrm>
            <a:off x="2974352" y="8932303"/>
            <a:ext cx="1905" cy="0"/>
          </a:xfrm>
          <a:custGeom>
            <a:avLst/>
            <a:gdLst/>
            <a:ahLst/>
            <a:cxnLst/>
            <a:rect l="l" t="t" r="r" b="b"/>
            <a:pathLst>
              <a:path w="1905" h="0">
                <a:moveTo>
                  <a:pt x="0" y="0"/>
                </a:moveTo>
                <a:lnTo>
                  <a:pt x="1803" y="0"/>
                </a:lnTo>
              </a:path>
            </a:pathLst>
          </a:custGeom>
          <a:ln w="4140">
            <a:solidFill>
              <a:srgbClr val="556D79"/>
            </a:solidFill>
          </a:ln>
        </p:spPr>
        <p:txBody>
          <a:bodyPr wrap="square" lIns="0" tIns="0" rIns="0" bIns="0" rtlCol="0"/>
          <a:lstStyle/>
          <a:p/>
        </p:txBody>
      </p:sp>
      <p:sp>
        <p:nvSpPr>
          <p:cNvPr id="656" name="object 656"/>
          <p:cNvSpPr/>
          <p:nvPr/>
        </p:nvSpPr>
        <p:spPr>
          <a:xfrm>
            <a:off x="2974423" y="8926531"/>
            <a:ext cx="3810" cy="3810"/>
          </a:xfrm>
          <a:custGeom>
            <a:avLst/>
            <a:gdLst/>
            <a:ahLst/>
            <a:cxnLst/>
            <a:rect l="l" t="t" r="r" b="b"/>
            <a:pathLst>
              <a:path w="3810" h="3809">
                <a:moveTo>
                  <a:pt x="12" y="0"/>
                </a:moveTo>
                <a:lnTo>
                  <a:pt x="2006" y="1904"/>
                </a:lnTo>
                <a:lnTo>
                  <a:pt x="0" y="3695"/>
                </a:lnTo>
                <a:lnTo>
                  <a:pt x="1727" y="3721"/>
                </a:lnTo>
                <a:lnTo>
                  <a:pt x="3759" y="1930"/>
                </a:lnTo>
                <a:lnTo>
                  <a:pt x="1765" y="12"/>
                </a:lnTo>
                <a:lnTo>
                  <a:pt x="12" y="0"/>
                </a:lnTo>
                <a:close/>
              </a:path>
            </a:pathLst>
          </a:custGeom>
          <a:solidFill>
            <a:srgbClr val="FFFFFF"/>
          </a:solidFill>
        </p:spPr>
        <p:txBody>
          <a:bodyPr wrap="square" lIns="0" tIns="0" rIns="0" bIns="0" rtlCol="0"/>
          <a:lstStyle/>
          <a:p/>
        </p:txBody>
      </p:sp>
      <p:sp>
        <p:nvSpPr>
          <p:cNvPr id="657" name="object 657"/>
          <p:cNvSpPr/>
          <p:nvPr/>
        </p:nvSpPr>
        <p:spPr>
          <a:xfrm>
            <a:off x="2970291" y="8928392"/>
            <a:ext cx="2540" cy="6350"/>
          </a:xfrm>
          <a:custGeom>
            <a:avLst/>
            <a:gdLst/>
            <a:ahLst/>
            <a:cxnLst/>
            <a:rect l="l" t="t" r="r" b="b"/>
            <a:pathLst>
              <a:path w="2539" h="6350">
                <a:moveTo>
                  <a:pt x="2095" y="0"/>
                </a:moveTo>
                <a:lnTo>
                  <a:pt x="63" y="1803"/>
                </a:lnTo>
                <a:lnTo>
                  <a:pt x="0" y="5943"/>
                </a:lnTo>
                <a:lnTo>
                  <a:pt x="2019" y="4140"/>
                </a:lnTo>
                <a:lnTo>
                  <a:pt x="2095" y="0"/>
                </a:lnTo>
                <a:close/>
              </a:path>
            </a:pathLst>
          </a:custGeom>
          <a:solidFill>
            <a:srgbClr val="627D8A"/>
          </a:solidFill>
        </p:spPr>
        <p:txBody>
          <a:bodyPr wrap="square" lIns="0" tIns="0" rIns="0" bIns="0" rtlCol="0"/>
          <a:lstStyle/>
          <a:p/>
        </p:txBody>
      </p:sp>
      <p:sp>
        <p:nvSpPr>
          <p:cNvPr id="658" name="object 658"/>
          <p:cNvSpPr/>
          <p:nvPr/>
        </p:nvSpPr>
        <p:spPr>
          <a:xfrm>
            <a:off x="2971492" y="8932279"/>
            <a:ext cx="1905" cy="0"/>
          </a:xfrm>
          <a:custGeom>
            <a:avLst/>
            <a:gdLst/>
            <a:ahLst/>
            <a:cxnLst/>
            <a:rect l="l" t="t" r="r" b="b"/>
            <a:pathLst>
              <a:path w="1905" h="0">
                <a:moveTo>
                  <a:pt x="0" y="0"/>
                </a:moveTo>
                <a:lnTo>
                  <a:pt x="1828" y="0"/>
                </a:lnTo>
              </a:path>
            </a:pathLst>
          </a:custGeom>
          <a:ln w="4140">
            <a:solidFill>
              <a:srgbClr val="556D79"/>
            </a:solidFill>
          </a:ln>
        </p:spPr>
        <p:txBody>
          <a:bodyPr wrap="square" lIns="0" tIns="0" rIns="0" bIns="0" rtlCol="0"/>
          <a:lstStyle/>
          <a:p/>
        </p:txBody>
      </p:sp>
      <p:sp>
        <p:nvSpPr>
          <p:cNvPr id="659" name="object 659"/>
          <p:cNvSpPr/>
          <p:nvPr/>
        </p:nvSpPr>
        <p:spPr>
          <a:xfrm>
            <a:off x="2971580" y="8926522"/>
            <a:ext cx="3810" cy="3810"/>
          </a:xfrm>
          <a:custGeom>
            <a:avLst/>
            <a:gdLst/>
            <a:ahLst/>
            <a:cxnLst/>
            <a:rect l="l" t="t" r="r" b="b"/>
            <a:pathLst>
              <a:path w="3810" h="3809">
                <a:moveTo>
                  <a:pt x="0" y="0"/>
                </a:moveTo>
                <a:lnTo>
                  <a:pt x="1993" y="1879"/>
                </a:lnTo>
                <a:lnTo>
                  <a:pt x="0" y="3695"/>
                </a:lnTo>
                <a:lnTo>
                  <a:pt x="1739" y="3695"/>
                </a:lnTo>
                <a:lnTo>
                  <a:pt x="3746" y="1904"/>
                </a:lnTo>
                <a:lnTo>
                  <a:pt x="1765" y="12"/>
                </a:lnTo>
                <a:lnTo>
                  <a:pt x="0" y="0"/>
                </a:lnTo>
                <a:close/>
              </a:path>
            </a:pathLst>
          </a:custGeom>
          <a:solidFill>
            <a:srgbClr val="FFFFFF"/>
          </a:solidFill>
        </p:spPr>
        <p:txBody>
          <a:bodyPr wrap="square" lIns="0" tIns="0" rIns="0" bIns="0" rtlCol="0"/>
          <a:lstStyle/>
          <a:p/>
        </p:txBody>
      </p:sp>
      <p:sp>
        <p:nvSpPr>
          <p:cNvPr id="660" name="object 660"/>
          <p:cNvSpPr/>
          <p:nvPr/>
        </p:nvSpPr>
        <p:spPr>
          <a:xfrm>
            <a:off x="2962677" y="8932229"/>
            <a:ext cx="8255" cy="0"/>
          </a:xfrm>
          <a:custGeom>
            <a:avLst/>
            <a:gdLst/>
            <a:ahLst/>
            <a:cxnLst/>
            <a:rect l="l" t="t" r="r" b="b"/>
            <a:pathLst>
              <a:path w="8255" h="0">
                <a:moveTo>
                  <a:pt x="0" y="0"/>
                </a:moveTo>
                <a:lnTo>
                  <a:pt x="7683" y="0"/>
                </a:lnTo>
              </a:path>
            </a:pathLst>
          </a:custGeom>
          <a:ln w="4190">
            <a:solidFill>
              <a:srgbClr val="556D79"/>
            </a:solidFill>
          </a:ln>
        </p:spPr>
        <p:txBody>
          <a:bodyPr wrap="square" lIns="0" tIns="0" rIns="0" bIns="0" rtlCol="0"/>
          <a:lstStyle/>
          <a:p/>
        </p:txBody>
      </p:sp>
      <p:sp>
        <p:nvSpPr>
          <p:cNvPr id="661" name="object 661"/>
          <p:cNvSpPr/>
          <p:nvPr/>
        </p:nvSpPr>
        <p:spPr>
          <a:xfrm>
            <a:off x="2953369" y="8928195"/>
            <a:ext cx="9525" cy="8255"/>
          </a:xfrm>
          <a:custGeom>
            <a:avLst/>
            <a:gdLst/>
            <a:ahLst/>
            <a:cxnLst/>
            <a:rect l="l" t="t" r="r" b="b"/>
            <a:pathLst>
              <a:path w="9525" h="8254">
                <a:moveTo>
                  <a:pt x="63" y="0"/>
                </a:moveTo>
                <a:lnTo>
                  <a:pt x="0" y="4152"/>
                </a:lnTo>
                <a:lnTo>
                  <a:pt x="9296" y="8000"/>
                </a:lnTo>
                <a:lnTo>
                  <a:pt x="9372" y="3873"/>
                </a:lnTo>
                <a:lnTo>
                  <a:pt x="63" y="0"/>
                </a:lnTo>
                <a:close/>
              </a:path>
            </a:pathLst>
          </a:custGeom>
          <a:solidFill>
            <a:srgbClr val="4F6671"/>
          </a:solidFill>
        </p:spPr>
        <p:txBody>
          <a:bodyPr wrap="square" lIns="0" tIns="0" rIns="0" bIns="0" rtlCol="0"/>
          <a:lstStyle/>
          <a:p/>
        </p:txBody>
      </p:sp>
      <p:sp>
        <p:nvSpPr>
          <p:cNvPr id="662" name="object 662"/>
          <p:cNvSpPr/>
          <p:nvPr/>
        </p:nvSpPr>
        <p:spPr>
          <a:xfrm>
            <a:off x="2953430" y="8924524"/>
            <a:ext cx="19050" cy="7620"/>
          </a:xfrm>
          <a:custGeom>
            <a:avLst/>
            <a:gdLst/>
            <a:ahLst/>
            <a:cxnLst/>
            <a:rect l="l" t="t" r="r" b="b"/>
            <a:pathLst>
              <a:path w="19050" h="7620">
                <a:moveTo>
                  <a:pt x="9347" y="0"/>
                </a:moveTo>
                <a:lnTo>
                  <a:pt x="0" y="3683"/>
                </a:lnTo>
                <a:lnTo>
                  <a:pt x="9309" y="7543"/>
                </a:lnTo>
                <a:lnTo>
                  <a:pt x="9321" y="5613"/>
                </a:lnTo>
                <a:lnTo>
                  <a:pt x="17000" y="5613"/>
                </a:lnTo>
                <a:lnTo>
                  <a:pt x="18961" y="3873"/>
                </a:lnTo>
                <a:lnTo>
                  <a:pt x="16954" y="1981"/>
                </a:lnTo>
                <a:lnTo>
                  <a:pt x="9334" y="1917"/>
                </a:lnTo>
                <a:lnTo>
                  <a:pt x="9347" y="0"/>
                </a:lnTo>
                <a:close/>
              </a:path>
              <a:path w="19050" h="7620">
                <a:moveTo>
                  <a:pt x="17000" y="5613"/>
                </a:moveTo>
                <a:lnTo>
                  <a:pt x="9321" y="5613"/>
                </a:lnTo>
                <a:lnTo>
                  <a:pt x="16929" y="5676"/>
                </a:lnTo>
                <a:close/>
              </a:path>
            </a:pathLst>
          </a:custGeom>
          <a:solidFill>
            <a:srgbClr val="FFFFFF"/>
          </a:solidFill>
        </p:spPr>
        <p:txBody>
          <a:bodyPr wrap="square" lIns="0" tIns="0" rIns="0" bIns="0" rtlCol="0"/>
          <a:lstStyle/>
          <a:p/>
        </p:txBody>
      </p:sp>
      <p:sp>
        <p:nvSpPr>
          <p:cNvPr id="663" name="object 663"/>
          <p:cNvSpPr/>
          <p:nvPr/>
        </p:nvSpPr>
        <p:spPr>
          <a:xfrm>
            <a:off x="2620084" y="7290761"/>
            <a:ext cx="3327814" cy="2132803"/>
          </a:xfrm>
          <a:prstGeom prst="rect">
            <a:avLst/>
          </a:prstGeom>
          <a:blipFill>
            <a:blip r:embed="rId344" cstate="print"/>
            <a:stretch>
              <a:fillRect/>
            </a:stretch>
          </a:blipFill>
        </p:spPr>
        <p:txBody>
          <a:bodyPr wrap="square" lIns="0" tIns="0" rIns="0" bIns="0" rtlCol="0"/>
          <a:lstStyle/>
          <a:p/>
        </p:txBody>
      </p:sp>
      <p:sp>
        <p:nvSpPr>
          <p:cNvPr id="664" name="object 664"/>
          <p:cNvSpPr/>
          <p:nvPr/>
        </p:nvSpPr>
        <p:spPr>
          <a:xfrm>
            <a:off x="2642133"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65" name="object 665"/>
          <p:cNvSpPr/>
          <p:nvPr/>
        </p:nvSpPr>
        <p:spPr>
          <a:xfrm>
            <a:off x="2658706"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66" name="object 666"/>
          <p:cNvSpPr/>
          <p:nvPr/>
        </p:nvSpPr>
        <p:spPr>
          <a:xfrm>
            <a:off x="2675267"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67" name="object 667"/>
          <p:cNvSpPr/>
          <p:nvPr/>
        </p:nvSpPr>
        <p:spPr>
          <a:xfrm>
            <a:off x="2691828"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68" name="object 668"/>
          <p:cNvSpPr/>
          <p:nvPr/>
        </p:nvSpPr>
        <p:spPr>
          <a:xfrm>
            <a:off x="2708401"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69" name="object 669"/>
          <p:cNvSpPr/>
          <p:nvPr/>
        </p:nvSpPr>
        <p:spPr>
          <a:xfrm>
            <a:off x="2724962"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70" name="object 670"/>
          <p:cNvSpPr/>
          <p:nvPr/>
        </p:nvSpPr>
        <p:spPr>
          <a:xfrm>
            <a:off x="2741523"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71" name="object 671"/>
          <p:cNvSpPr/>
          <p:nvPr/>
        </p:nvSpPr>
        <p:spPr>
          <a:xfrm>
            <a:off x="2758084"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72" name="object 672"/>
          <p:cNvSpPr/>
          <p:nvPr/>
        </p:nvSpPr>
        <p:spPr>
          <a:xfrm>
            <a:off x="2774657"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73" name="object 673"/>
          <p:cNvSpPr/>
          <p:nvPr/>
        </p:nvSpPr>
        <p:spPr>
          <a:xfrm>
            <a:off x="2791218"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74" name="object 674"/>
          <p:cNvSpPr/>
          <p:nvPr/>
        </p:nvSpPr>
        <p:spPr>
          <a:xfrm>
            <a:off x="2807779"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75" name="object 675"/>
          <p:cNvSpPr/>
          <p:nvPr/>
        </p:nvSpPr>
        <p:spPr>
          <a:xfrm>
            <a:off x="2824352"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76" name="object 676"/>
          <p:cNvSpPr/>
          <p:nvPr/>
        </p:nvSpPr>
        <p:spPr>
          <a:xfrm>
            <a:off x="2840913"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77" name="object 677"/>
          <p:cNvSpPr/>
          <p:nvPr/>
        </p:nvSpPr>
        <p:spPr>
          <a:xfrm>
            <a:off x="2857474"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78" name="object 678"/>
          <p:cNvSpPr/>
          <p:nvPr/>
        </p:nvSpPr>
        <p:spPr>
          <a:xfrm>
            <a:off x="2874048"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79" name="object 679"/>
          <p:cNvSpPr/>
          <p:nvPr/>
        </p:nvSpPr>
        <p:spPr>
          <a:xfrm>
            <a:off x="2890608"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80" name="object 680"/>
          <p:cNvSpPr/>
          <p:nvPr/>
        </p:nvSpPr>
        <p:spPr>
          <a:xfrm>
            <a:off x="2907169"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81" name="object 681"/>
          <p:cNvSpPr/>
          <p:nvPr/>
        </p:nvSpPr>
        <p:spPr>
          <a:xfrm>
            <a:off x="2923743"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82" name="object 682"/>
          <p:cNvSpPr/>
          <p:nvPr/>
        </p:nvSpPr>
        <p:spPr>
          <a:xfrm>
            <a:off x="2940304"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83" name="object 683"/>
          <p:cNvSpPr/>
          <p:nvPr/>
        </p:nvSpPr>
        <p:spPr>
          <a:xfrm>
            <a:off x="2956864"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84" name="object 684"/>
          <p:cNvSpPr/>
          <p:nvPr/>
        </p:nvSpPr>
        <p:spPr>
          <a:xfrm>
            <a:off x="2973438"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85" name="object 685"/>
          <p:cNvSpPr/>
          <p:nvPr/>
        </p:nvSpPr>
        <p:spPr>
          <a:xfrm>
            <a:off x="2989999"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86" name="object 686"/>
          <p:cNvSpPr/>
          <p:nvPr/>
        </p:nvSpPr>
        <p:spPr>
          <a:xfrm>
            <a:off x="3006559"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87" name="object 687"/>
          <p:cNvSpPr/>
          <p:nvPr/>
        </p:nvSpPr>
        <p:spPr>
          <a:xfrm>
            <a:off x="3023133"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88" name="object 688"/>
          <p:cNvSpPr/>
          <p:nvPr/>
        </p:nvSpPr>
        <p:spPr>
          <a:xfrm>
            <a:off x="3039694"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89" name="object 689"/>
          <p:cNvSpPr/>
          <p:nvPr/>
        </p:nvSpPr>
        <p:spPr>
          <a:xfrm>
            <a:off x="3056254"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90" name="object 690"/>
          <p:cNvSpPr/>
          <p:nvPr/>
        </p:nvSpPr>
        <p:spPr>
          <a:xfrm>
            <a:off x="3072828"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91" name="object 691"/>
          <p:cNvSpPr/>
          <p:nvPr/>
        </p:nvSpPr>
        <p:spPr>
          <a:xfrm>
            <a:off x="3089389"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92" name="object 692"/>
          <p:cNvSpPr/>
          <p:nvPr/>
        </p:nvSpPr>
        <p:spPr>
          <a:xfrm>
            <a:off x="3105950"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93" name="object 693"/>
          <p:cNvSpPr/>
          <p:nvPr/>
        </p:nvSpPr>
        <p:spPr>
          <a:xfrm>
            <a:off x="3122523"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94" name="object 694"/>
          <p:cNvSpPr/>
          <p:nvPr/>
        </p:nvSpPr>
        <p:spPr>
          <a:xfrm>
            <a:off x="3139084"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95" name="object 695"/>
          <p:cNvSpPr/>
          <p:nvPr/>
        </p:nvSpPr>
        <p:spPr>
          <a:xfrm>
            <a:off x="3155645"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96" name="object 696"/>
          <p:cNvSpPr/>
          <p:nvPr/>
        </p:nvSpPr>
        <p:spPr>
          <a:xfrm>
            <a:off x="3172218"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97" name="object 697"/>
          <p:cNvSpPr/>
          <p:nvPr/>
        </p:nvSpPr>
        <p:spPr>
          <a:xfrm>
            <a:off x="3188779"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98" name="object 698"/>
          <p:cNvSpPr/>
          <p:nvPr/>
        </p:nvSpPr>
        <p:spPr>
          <a:xfrm>
            <a:off x="3205340"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699" name="object 699"/>
          <p:cNvSpPr/>
          <p:nvPr/>
        </p:nvSpPr>
        <p:spPr>
          <a:xfrm>
            <a:off x="3221913"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00" name="object 700"/>
          <p:cNvSpPr/>
          <p:nvPr/>
        </p:nvSpPr>
        <p:spPr>
          <a:xfrm>
            <a:off x="3238474"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01" name="object 701"/>
          <p:cNvSpPr/>
          <p:nvPr/>
        </p:nvSpPr>
        <p:spPr>
          <a:xfrm>
            <a:off x="3255035"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02" name="object 702"/>
          <p:cNvSpPr/>
          <p:nvPr/>
        </p:nvSpPr>
        <p:spPr>
          <a:xfrm>
            <a:off x="3271608"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03" name="object 703"/>
          <p:cNvSpPr/>
          <p:nvPr/>
        </p:nvSpPr>
        <p:spPr>
          <a:xfrm>
            <a:off x="3288169"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04" name="object 704"/>
          <p:cNvSpPr/>
          <p:nvPr/>
        </p:nvSpPr>
        <p:spPr>
          <a:xfrm>
            <a:off x="3304730"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05" name="object 705"/>
          <p:cNvSpPr/>
          <p:nvPr/>
        </p:nvSpPr>
        <p:spPr>
          <a:xfrm>
            <a:off x="3321291"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06" name="object 706"/>
          <p:cNvSpPr/>
          <p:nvPr/>
        </p:nvSpPr>
        <p:spPr>
          <a:xfrm>
            <a:off x="3337864"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07" name="object 707"/>
          <p:cNvSpPr/>
          <p:nvPr/>
        </p:nvSpPr>
        <p:spPr>
          <a:xfrm>
            <a:off x="3354425"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08" name="object 708"/>
          <p:cNvSpPr/>
          <p:nvPr/>
        </p:nvSpPr>
        <p:spPr>
          <a:xfrm>
            <a:off x="3370986"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09" name="object 709"/>
          <p:cNvSpPr/>
          <p:nvPr/>
        </p:nvSpPr>
        <p:spPr>
          <a:xfrm>
            <a:off x="3387559"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10" name="object 710"/>
          <p:cNvSpPr/>
          <p:nvPr/>
        </p:nvSpPr>
        <p:spPr>
          <a:xfrm>
            <a:off x="3404120"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11" name="object 711"/>
          <p:cNvSpPr/>
          <p:nvPr/>
        </p:nvSpPr>
        <p:spPr>
          <a:xfrm>
            <a:off x="3420681"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12" name="object 712"/>
          <p:cNvSpPr/>
          <p:nvPr/>
        </p:nvSpPr>
        <p:spPr>
          <a:xfrm>
            <a:off x="3437254"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13" name="object 713"/>
          <p:cNvSpPr/>
          <p:nvPr/>
        </p:nvSpPr>
        <p:spPr>
          <a:xfrm>
            <a:off x="3453815"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14" name="object 714"/>
          <p:cNvSpPr/>
          <p:nvPr/>
        </p:nvSpPr>
        <p:spPr>
          <a:xfrm>
            <a:off x="3470376"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15" name="object 715"/>
          <p:cNvSpPr/>
          <p:nvPr/>
        </p:nvSpPr>
        <p:spPr>
          <a:xfrm>
            <a:off x="3486949"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16" name="object 716"/>
          <p:cNvSpPr/>
          <p:nvPr/>
        </p:nvSpPr>
        <p:spPr>
          <a:xfrm>
            <a:off x="3503510"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17" name="object 717"/>
          <p:cNvSpPr/>
          <p:nvPr/>
        </p:nvSpPr>
        <p:spPr>
          <a:xfrm>
            <a:off x="3520071"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18" name="object 718"/>
          <p:cNvSpPr/>
          <p:nvPr/>
        </p:nvSpPr>
        <p:spPr>
          <a:xfrm>
            <a:off x="3536645"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19" name="object 719"/>
          <p:cNvSpPr/>
          <p:nvPr/>
        </p:nvSpPr>
        <p:spPr>
          <a:xfrm>
            <a:off x="3553205"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20" name="object 720"/>
          <p:cNvSpPr/>
          <p:nvPr/>
        </p:nvSpPr>
        <p:spPr>
          <a:xfrm>
            <a:off x="3569766"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21" name="object 721"/>
          <p:cNvSpPr/>
          <p:nvPr/>
        </p:nvSpPr>
        <p:spPr>
          <a:xfrm>
            <a:off x="3586340"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22" name="object 722"/>
          <p:cNvSpPr/>
          <p:nvPr/>
        </p:nvSpPr>
        <p:spPr>
          <a:xfrm>
            <a:off x="3602901"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23" name="object 723"/>
          <p:cNvSpPr/>
          <p:nvPr/>
        </p:nvSpPr>
        <p:spPr>
          <a:xfrm>
            <a:off x="3619462"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24" name="object 724"/>
          <p:cNvSpPr/>
          <p:nvPr/>
        </p:nvSpPr>
        <p:spPr>
          <a:xfrm>
            <a:off x="3636035"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25" name="object 725"/>
          <p:cNvSpPr/>
          <p:nvPr/>
        </p:nvSpPr>
        <p:spPr>
          <a:xfrm>
            <a:off x="3652596"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26" name="object 726"/>
          <p:cNvSpPr/>
          <p:nvPr/>
        </p:nvSpPr>
        <p:spPr>
          <a:xfrm>
            <a:off x="3669157"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27" name="object 727"/>
          <p:cNvSpPr/>
          <p:nvPr/>
        </p:nvSpPr>
        <p:spPr>
          <a:xfrm>
            <a:off x="3685730"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28" name="object 728"/>
          <p:cNvSpPr/>
          <p:nvPr/>
        </p:nvSpPr>
        <p:spPr>
          <a:xfrm>
            <a:off x="3702291"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29" name="object 729"/>
          <p:cNvSpPr/>
          <p:nvPr/>
        </p:nvSpPr>
        <p:spPr>
          <a:xfrm>
            <a:off x="3718852"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30" name="object 730"/>
          <p:cNvSpPr/>
          <p:nvPr/>
        </p:nvSpPr>
        <p:spPr>
          <a:xfrm>
            <a:off x="3735425"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31" name="object 731"/>
          <p:cNvSpPr/>
          <p:nvPr/>
        </p:nvSpPr>
        <p:spPr>
          <a:xfrm>
            <a:off x="3751986"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32" name="object 732"/>
          <p:cNvSpPr/>
          <p:nvPr/>
        </p:nvSpPr>
        <p:spPr>
          <a:xfrm>
            <a:off x="3768547"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33" name="object 733"/>
          <p:cNvSpPr/>
          <p:nvPr/>
        </p:nvSpPr>
        <p:spPr>
          <a:xfrm>
            <a:off x="3785120"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34" name="object 734"/>
          <p:cNvSpPr/>
          <p:nvPr/>
        </p:nvSpPr>
        <p:spPr>
          <a:xfrm>
            <a:off x="3798265" y="8681339"/>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35" name="object 735"/>
          <p:cNvSpPr/>
          <p:nvPr/>
        </p:nvSpPr>
        <p:spPr>
          <a:xfrm>
            <a:off x="3798265" y="8697900"/>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36" name="object 736"/>
          <p:cNvSpPr/>
          <p:nvPr/>
        </p:nvSpPr>
        <p:spPr>
          <a:xfrm>
            <a:off x="3798265" y="8714461"/>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37" name="object 737"/>
          <p:cNvSpPr/>
          <p:nvPr/>
        </p:nvSpPr>
        <p:spPr>
          <a:xfrm>
            <a:off x="3798265" y="8731034"/>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38" name="object 738"/>
          <p:cNvSpPr/>
          <p:nvPr/>
        </p:nvSpPr>
        <p:spPr>
          <a:xfrm>
            <a:off x="3798265" y="8747595"/>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39" name="object 739"/>
          <p:cNvSpPr/>
          <p:nvPr/>
        </p:nvSpPr>
        <p:spPr>
          <a:xfrm>
            <a:off x="3798265" y="8764155"/>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40" name="object 740"/>
          <p:cNvSpPr/>
          <p:nvPr/>
        </p:nvSpPr>
        <p:spPr>
          <a:xfrm>
            <a:off x="3798265" y="8780729"/>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41" name="object 741"/>
          <p:cNvSpPr/>
          <p:nvPr/>
        </p:nvSpPr>
        <p:spPr>
          <a:xfrm>
            <a:off x="3798265" y="8797290"/>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42" name="object 742"/>
          <p:cNvSpPr/>
          <p:nvPr/>
        </p:nvSpPr>
        <p:spPr>
          <a:xfrm>
            <a:off x="3798265" y="8813851"/>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43" name="object 743"/>
          <p:cNvSpPr/>
          <p:nvPr/>
        </p:nvSpPr>
        <p:spPr>
          <a:xfrm>
            <a:off x="3798265" y="8830424"/>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44" name="object 744"/>
          <p:cNvSpPr/>
          <p:nvPr/>
        </p:nvSpPr>
        <p:spPr>
          <a:xfrm>
            <a:off x="3798265" y="8846985"/>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45" name="object 745"/>
          <p:cNvSpPr/>
          <p:nvPr/>
        </p:nvSpPr>
        <p:spPr>
          <a:xfrm>
            <a:off x="3798265" y="8863546"/>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46" name="object 746"/>
          <p:cNvSpPr/>
          <p:nvPr/>
        </p:nvSpPr>
        <p:spPr>
          <a:xfrm>
            <a:off x="3798265" y="8880119"/>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47" name="object 747"/>
          <p:cNvSpPr/>
          <p:nvPr/>
        </p:nvSpPr>
        <p:spPr>
          <a:xfrm>
            <a:off x="3798265" y="8896680"/>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48" name="object 748"/>
          <p:cNvSpPr/>
          <p:nvPr/>
        </p:nvSpPr>
        <p:spPr>
          <a:xfrm>
            <a:off x="3798265" y="8913241"/>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49" name="object 749"/>
          <p:cNvSpPr/>
          <p:nvPr/>
        </p:nvSpPr>
        <p:spPr>
          <a:xfrm>
            <a:off x="3798265" y="8929814"/>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50" name="object 750"/>
          <p:cNvSpPr/>
          <p:nvPr/>
        </p:nvSpPr>
        <p:spPr>
          <a:xfrm>
            <a:off x="3798265" y="8946375"/>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51" name="object 751"/>
          <p:cNvSpPr/>
          <p:nvPr/>
        </p:nvSpPr>
        <p:spPr>
          <a:xfrm>
            <a:off x="3798265" y="8962936"/>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52" name="object 752"/>
          <p:cNvSpPr/>
          <p:nvPr/>
        </p:nvSpPr>
        <p:spPr>
          <a:xfrm>
            <a:off x="3798265" y="8979510"/>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53" name="object 753"/>
          <p:cNvSpPr/>
          <p:nvPr/>
        </p:nvSpPr>
        <p:spPr>
          <a:xfrm>
            <a:off x="3798265" y="8996071"/>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54" name="object 754"/>
          <p:cNvSpPr/>
          <p:nvPr/>
        </p:nvSpPr>
        <p:spPr>
          <a:xfrm>
            <a:off x="3798265" y="9012631"/>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55" name="object 755"/>
          <p:cNvSpPr/>
          <p:nvPr/>
        </p:nvSpPr>
        <p:spPr>
          <a:xfrm>
            <a:off x="3798265" y="9029192"/>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56" name="object 756"/>
          <p:cNvSpPr/>
          <p:nvPr/>
        </p:nvSpPr>
        <p:spPr>
          <a:xfrm>
            <a:off x="3798265" y="9045765"/>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57" name="object 757"/>
          <p:cNvSpPr/>
          <p:nvPr/>
        </p:nvSpPr>
        <p:spPr>
          <a:xfrm>
            <a:off x="3798265" y="9062326"/>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58" name="object 758"/>
          <p:cNvSpPr/>
          <p:nvPr/>
        </p:nvSpPr>
        <p:spPr>
          <a:xfrm>
            <a:off x="3798265" y="9078887"/>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59" name="object 759"/>
          <p:cNvSpPr/>
          <p:nvPr/>
        </p:nvSpPr>
        <p:spPr>
          <a:xfrm>
            <a:off x="3798265" y="9095461"/>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60" name="object 760"/>
          <p:cNvSpPr/>
          <p:nvPr/>
        </p:nvSpPr>
        <p:spPr>
          <a:xfrm>
            <a:off x="3798265" y="9112021"/>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61" name="object 761"/>
          <p:cNvSpPr/>
          <p:nvPr/>
        </p:nvSpPr>
        <p:spPr>
          <a:xfrm>
            <a:off x="3798265" y="9128582"/>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62" name="object 762"/>
          <p:cNvSpPr/>
          <p:nvPr/>
        </p:nvSpPr>
        <p:spPr>
          <a:xfrm>
            <a:off x="3798265" y="9145155"/>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63" name="object 763"/>
          <p:cNvSpPr/>
          <p:nvPr/>
        </p:nvSpPr>
        <p:spPr>
          <a:xfrm>
            <a:off x="3798265" y="9161716"/>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64" name="object 764"/>
          <p:cNvSpPr/>
          <p:nvPr/>
        </p:nvSpPr>
        <p:spPr>
          <a:xfrm>
            <a:off x="3798265" y="9178277"/>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65" name="object 765"/>
          <p:cNvSpPr/>
          <p:nvPr/>
        </p:nvSpPr>
        <p:spPr>
          <a:xfrm>
            <a:off x="3798265" y="9194851"/>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66" name="object 766"/>
          <p:cNvSpPr/>
          <p:nvPr/>
        </p:nvSpPr>
        <p:spPr>
          <a:xfrm>
            <a:off x="3798265" y="9211412"/>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67" name="object 767"/>
          <p:cNvSpPr/>
          <p:nvPr/>
        </p:nvSpPr>
        <p:spPr>
          <a:xfrm>
            <a:off x="3798265" y="9227972"/>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68" name="object 768"/>
          <p:cNvSpPr/>
          <p:nvPr/>
        </p:nvSpPr>
        <p:spPr>
          <a:xfrm>
            <a:off x="3798265" y="9244546"/>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69" name="object 769"/>
          <p:cNvSpPr/>
          <p:nvPr/>
        </p:nvSpPr>
        <p:spPr>
          <a:xfrm>
            <a:off x="3798265" y="9261106"/>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70" name="object 770"/>
          <p:cNvSpPr/>
          <p:nvPr/>
        </p:nvSpPr>
        <p:spPr>
          <a:xfrm>
            <a:off x="3798265" y="9277667"/>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71" name="object 771"/>
          <p:cNvSpPr/>
          <p:nvPr/>
        </p:nvSpPr>
        <p:spPr>
          <a:xfrm>
            <a:off x="3798265" y="9294241"/>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72" name="object 772"/>
          <p:cNvSpPr/>
          <p:nvPr/>
        </p:nvSpPr>
        <p:spPr>
          <a:xfrm>
            <a:off x="3798265" y="9310802"/>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73" name="object 773"/>
          <p:cNvSpPr/>
          <p:nvPr/>
        </p:nvSpPr>
        <p:spPr>
          <a:xfrm>
            <a:off x="3798265" y="9327363"/>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74" name="object 774"/>
          <p:cNvSpPr/>
          <p:nvPr/>
        </p:nvSpPr>
        <p:spPr>
          <a:xfrm>
            <a:off x="3798265" y="9343936"/>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75" name="object 775"/>
          <p:cNvSpPr/>
          <p:nvPr/>
        </p:nvSpPr>
        <p:spPr>
          <a:xfrm>
            <a:off x="3798265" y="9360496"/>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76" name="object 776"/>
          <p:cNvSpPr/>
          <p:nvPr/>
        </p:nvSpPr>
        <p:spPr>
          <a:xfrm>
            <a:off x="3798265" y="9377057"/>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77" name="object 777"/>
          <p:cNvSpPr/>
          <p:nvPr/>
        </p:nvSpPr>
        <p:spPr>
          <a:xfrm>
            <a:off x="3798265" y="9393631"/>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78" name="object 778"/>
          <p:cNvSpPr/>
          <p:nvPr/>
        </p:nvSpPr>
        <p:spPr>
          <a:xfrm>
            <a:off x="3798265" y="9410192"/>
            <a:ext cx="4445" cy="0"/>
          </a:xfrm>
          <a:custGeom>
            <a:avLst/>
            <a:gdLst/>
            <a:ahLst/>
            <a:cxnLst/>
            <a:rect l="l" t="t" r="r" b="b"/>
            <a:pathLst>
              <a:path w="4445" h="0">
                <a:moveTo>
                  <a:pt x="0" y="0"/>
                </a:moveTo>
                <a:lnTo>
                  <a:pt x="4140" y="0"/>
                </a:lnTo>
              </a:path>
            </a:pathLst>
          </a:custGeom>
          <a:ln w="8280">
            <a:solidFill>
              <a:srgbClr val="231F20"/>
            </a:solidFill>
          </a:ln>
        </p:spPr>
        <p:txBody>
          <a:bodyPr wrap="square" lIns="0" tIns="0" rIns="0" bIns="0" rtlCol="0"/>
          <a:lstStyle/>
          <a:p/>
        </p:txBody>
      </p:sp>
      <p:sp>
        <p:nvSpPr>
          <p:cNvPr id="779" name="object 779"/>
          <p:cNvSpPr/>
          <p:nvPr/>
        </p:nvSpPr>
        <p:spPr>
          <a:xfrm>
            <a:off x="3790937"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80" name="object 780"/>
          <p:cNvSpPr/>
          <p:nvPr/>
        </p:nvSpPr>
        <p:spPr>
          <a:xfrm>
            <a:off x="3774376"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81" name="object 781"/>
          <p:cNvSpPr/>
          <p:nvPr/>
        </p:nvSpPr>
        <p:spPr>
          <a:xfrm>
            <a:off x="3757815"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82" name="object 782"/>
          <p:cNvSpPr/>
          <p:nvPr/>
        </p:nvSpPr>
        <p:spPr>
          <a:xfrm>
            <a:off x="3741242"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83" name="object 783"/>
          <p:cNvSpPr/>
          <p:nvPr/>
        </p:nvSpPr>
        <p:spPr>
          <a:xfrm>
            <a:off x="3724681"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84" name="object 784"/>
          <p:cNvSpPr/>
          <p:nvPr/>
        </p:nvSpPr>
        <p:spPr>
          <a:xfrm>
            <a:off x="3708120"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85" name="object 785"/>
          <p:cNvSpPr/>
          <p:nvPr/>
        </p:nvSpPr>
        <p:spPr>
          <a:xfrm>
            <a:off x="3691547"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86" name="object 786"/>
          <p:cNvSpPr/>
          <p:nvPr/>
        </p:nvSpPr>
        <p:spPr>
          <a:xfrm>
            <a:off x="3674986"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87" name="object 787"/>
          <p:cNvSpPr/>
          <p:nvPr/>
        </p:nvSpPr>
        <p:spPr>
          <a:xfrm>
            <a:off x="3658425"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88" name="object 788"/>
          <p:cNvSpPr/>
          <p:nvPr/>
        </p:nvSpPr>
        <p:spPr>
          <a:xfrm>
            <a:off x="3641852"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89" name="object 789"/>
          <p:cNvSpPr/>
          <p:nvPr/>
        </p:nvSpPr>
        <p:spPr>
          <a:xfrm>
            <a:off x="3625291"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90" name="object 790"/>
          <p:cNvSpPr/>
          <p:nvPr/>
        </p:nvSpPr>
        <p:spPr>
          <a:xfrm>
            <a:off x="3608730"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91" name="object 791"/>
          <p:cNvSpPr/>
          <p:nvPr/>
        </p:nvSpPr>
        <p:spPr>
          <a:xfrm>
            <a:off x="3592156"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92" name="object 792"/>
          <p:cNvSpPr/>
          <p:nvPr/>
        </p:nvSpPr>
        <p:spPr>
          <a:xfrm>
            <a:off x="3575596"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93" name="object 793"/>
          <p:cNvSpPr/>
          <p:nvPr/>
        </p:nvSpPr>
        <p:spPr>
          <a:xfrm>
            <a:off x="3559035"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94" name="object 794"/>
          <p:cNvSpPr/>
          <p:nvPr/>
        </p:nvSpPr>
        <p:spPr>
          <a:xfrm>
            <a:off x="3542461"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95" name="object 795"/>
          <p:cNvSpPr/>
          <p:nvPr/>
        </p:nvSpPr>
        <p:spPr>
          <a:xfrm>
            <a:off x="3525901"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96" name="object 796"/>
          <p:cNvSpPr/>
          <p:nvPr/>
        </p:nvSpPr>
        <p:spPr>
          <a:xfrm>
            <a:off x="3509340"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97" name="object 797"/>
          <p:cNvSpPr/>
          <p:nvPr/>
        </p:nvSpPr>
        <p:spPr>
          <a:xfrm>
            <a:off x="3492766"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98" name="object 798"/>
          <p:cNvSpPr/>
          <p:nvPr/>
        </p:nvSpPr>
        <p:spPr>
          <a:xfrm>
            <a:off x="3476206"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799" name="object 799"/>
          <p:cNvSpPr/>
          <p:nvPr/>
        </p:nvSpPr>
        <p:spPr>
          <a:xfrm>
            <a:off x="3459645"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00" name="object 800"/>
          <p:cNvSpPr/>
          <p:nvPr/>
        </p:nvSpPr>
        <p:spPr>
          <a:xfrm>
            <a:off x="3443071"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01" name="object 801"/>
          <p:cNvSpPr/>
          <p:nvPr/>
        </p:nvSpPr>
        <p:spPr>
          <a:xfrm>
            <a:off x="3426510"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02" name="object 802"/>
          <p:cNvSpPr/>
          <p:nvPr/>
        </p:nvSpPr>
        <p:spPr>
          <a:xfrm>
            <a:off x="3409950"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03" name="object 803"/>
          <p:cNvSpPr/>
          <p:nvPr/>
        </p:nvSpPr>
        <p:spPr>
          <a:xfrm>
            <a:off x="3393376"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04" name="object 804"/>
          <p:cNvSpPr/>
          <p:nvPr/>
        </p:nvSpPr>
        <p:spPr>
          <a:xfrm>
            <a:off x="3376815"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05" name="object 805"/>
          <p:cNvSpPr/>
          <p:nvPr/>
        </p:nvSpPr>
        <p:spPr>
          <a:xfrm>
            <a:off x="3360254"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06" name="object 806"/>
          <p:cNvSpPr/>
          <p:nvPr/>
        </p:nvSpPr>
        <p:spPr>
          <a:xfrm>
            <a:off x="3343681"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07" name="object 807"/>
          <p:cNvSpPr/>
          <p:nvPr/>
        </p:nvSpPr>
        <p:spPr>
          <a:xfrm>
            <a:off x="3327120"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08" name="object 808"/>
          <p:cNvSpPr/>
          <p:nvPr/>
        </p:nvSpPr>
        <p:spPr>
          <a:xfrm>
            <a:off x="3310559"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09" name="object 809"/>
          <p:cNvSpPr/>
          <p:nvPr/>
        </p:nvSpPr>
        <p:spPr>
          <a:xfrm>
            <a:off x="3293986"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10" name="object 810"/>
          <p:cNvSpPr/>
          <p:nvPr/>
        </p:nvSpPr>
        <p:spPr>
          <a:xfrm>
            <a:off x="3277425"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11" name="object 811"/>
          <p:cNvSpPr/>
          <p:nvPr/>
        </p:nvSpPr>
        <p:spPr>
          <a:xfrm>
            <a:off x="3260864"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12" name="object 812"/>
          <p:cNvSpPr/>
          <p:nvPr/>
        </p:nvSpPr>
        <p:spPr>
          <a:xfrm>
            <a:off x="3244291"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13" name="object 813"/>
          <p:cNvSpPr/>
          <p:nvPr/>
        </p:nvSpPr>
        <p:spPr>
          <a:xfrm>
            <a:off x="3227730"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14" name="object 814"/>
          <p:cNvSpPr/>
          <p:nvPr/>
        </p:nvSpPr>
        <p:spPr>
          <a:xfrm>
            <a:off x="3211169"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15" name="object 815"/>
          <p:cNvSpPr/>
          <p:nvPr/>
        </p:nvSpPr>
        <p:spPr>
          <a:xfrm>
            <a:off x="3194596"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16" name="object 816"/>
          <p:cNvSpPr/>
          <p:nvPr/>
        </p:nvSpPr>
        <p:spPr>
          <a:xfrm>
            <a:off x="3178035"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17" name="object 817"/>
          <p:cNvSpPr/>
          <p:nvPr/>
        </p:nvSpPr>
        <p:spPr>
          <a:xfrm>
            <a:off x="3161474"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18" name="object 818"/>
          <p:cNvSpPr/>
          <p:nvPr/>
        </p:nvSpPr>
        <p:spPr>
          <a:xfrm>
            <a:off x="3144901"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19" name="object 819"/>
          <p:cNvSpPr/>
          <p:nvPr/>
        </p:nvSpPr>
        <p:spPr>
          <a:xfrm>
            <a:off x="3128340"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20" name="object 820"/>
          <p:cNvSpPr/>
          <p:nvPr/>
        </p:nvSpPr>
        <p:spPr>
          <a:xfrm>
            <a:off x="3111779"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21" name="object 821"/>
          <p:cNvSpPr/>
          <p:nvPr/>
        </p:nvSpPr>
        <p:spPr>
          <a:xfrm>
            <a:off x="3095205"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22" name="object 822"/>
          <p:cNvSpPr/>
          <p:nvPr/>
        </p:nvSpPr>
        <p:spPr>
          <a:xfrm>
            <a:off x="3078645"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23" name="object 823"/>
          <p:cNvSpPr/>
          <p:nvPr/>
        </p:nvSpPr>
        <p:spPr>
          <a:xfrm>
            <a:off x="3062084"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24" name="object 824"/>
          <p:cNvSpPr/>
          <p:nvPr/>
        </p:nvSpPr>
        <p:spPr>
          <a:xfrm>
            <a:off x="3045523"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25" name="object 825"/>
          <p:cNvSpPr/>
          <p:nvPr/>
        </p:nvSpPr>
        <p:spPr>
          <a:xfrm>
            <a:off x="3028950"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26" name="object 826"/>
          <p:cNvSpPr/>
          <p:nvPr/>
        </p:nvSpPr>
        <p:spPr>
          <a:xfrm>
            <a:off x="3012389"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27" name="object 827"/>
          <p:cNvSpPr/>
          <p:nvPr/>
        </p:nvSpPr>
        <p:spPr>
          <a:xfrm>
            <a:off x="2995828"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28" name="object 828"/>
          <p:cNvSpPr/>
          <p:nvPr/>
        </p:nvSpPr>
        <p:spPr>
          <a:xfrm>
            <a:off x="2979254"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29" name="object 829"/>
          <p:cNvSpPr/>
          <p:nvPr/>
        </p:nvSpPr>
        <p:spPr>
          <a:xfrm>
            <a:off x="2962694"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30" name="object 830"/>
          <p:cNvSpPr/>
          <p:nvPr/>
        </p:nvSpPr>
        <p:spPr>
          <a:xfrm>
            <a:off x="2946133"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31" name="object 831"/>
          <p:cNvSpPr/>
          <p:nvPr/>
        </p:nvSpPr>
        <p:spPr>
          <a:xfrm>
            <a:off x="2929559"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32" name="object 832"/>
          <p:cNvSpPr/>
          <p:nvPr/>
        </p:nvSpPr>
        <p:spPr>
          <a:xfrm>
            <a:off x="2912998"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33" name="object 833"/>
          <p:cNvSpPr/>
          <p:nvPr/>
        </p:nvSpPr>
        <p:spPr>
          <a:xfrm>
            <a:off x="2896438"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34" name="object 834"/>
          <p:cNvSpPr/>
          <p:nvPr/>
        </p:nvSpPr>
        <p:spPr>
          <a:xfrm>
            <a:off x="2879864"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35" name="object 835"/>
          <p:cNvSpPr/>
          <p:nvPr/>
        </p:nvSpPr>
        <p:spPr>
          <a:xfrm>
            <a:off x="2863303"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36" name="object 836"/>
          <p:cNvSpPr/>
          <p:nvPr/>
        </p:nvSpPr>
        <p:spPr>
          <a:xfrm>
            <a:off x="2846743"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37" name="object 837"/>
          <p:cNvSpPr/>
          <p:nvPr/>
        </p:nvSpPr>
        <p:spPr>
          <a:xfrm>
            <a:off x="2830169"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38" name="object 838"/>
          <p:cNvSpPr/>
          <p:nvPr/>
        </p:nvSpPr>
        <p:spPr>
          <a:xfrm>
            <a:off x="2813608"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39" name="object 839"/>
          <p:cNvSpPr/>
          <p:nvPr/>
        </p:nvSpPr>
        <p:spPr>
          <a:xfrm>
            <a:off x="2797048"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40" name="object 840"/>
          <p:cNvSpPr/>
          <p:nvPr/>
        </p:nvSpPr>
        <p:spPr>
          <a:xfrm>
            <a:off x="2780474"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41" name="object 841"/>
          <p:cNvSpPr/>
          <p:nvPr/>
        </p:nvSpPr>
        <p:spPr>
          <a:xfrm>
            <a:off x="2763913"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42" name="object 842"/>
          <p:cNvSpPr/>
          <p:nvPr/>
        </p:nvSpPr>
        <p:spPr>
          <a:xfrm>
            <a:off x="2747352"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43" name="object 843"/>
          <p:cNvSpPr/>
          <p:nvPr/>
        </p:nvSpPr>
        <p:spPr>
          <a:xfrm>
            <a:off x="2730779"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44" name="object 844"/>
          <p:cNvSpPr/>
          <p:nvPr/>
        </p:nvSpPr>
        <p:spPr>
          <a:xfrm>
            <a:off x="2714218"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45" name="object 845"/>
          <p:cNvSpPr/>
          <p:nvPr/>
        </p:nvSpPr>
        <p:spPr>
          <a:xfrm>
            <a:off x="2697657"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46" name="object 846"/>
          <p:cNvSpPr/>
          <p:nvPr/>
        </p:nvSpPr>
        <p:spPr>
          <a:xfrm>
            <a:off x="2681084"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47" name="object 847"/>
          <p:cNvSpPr/>
          <p:nvPr/>
        </p:nvSpPr>
        <p:spPr>
          <a:xfrm>
            <a:off x="2664523"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48" name="object 848"/>
          <p:cNvSpPr/>
          <p:nvPr/>
        </p:nvSpPr>
        <p:spPr>
          <a:xfrm>
            <a:off x="2647962"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49" name="object 849"/>
          <p:cNvSpPr/>
          <p:nvPr/>
        </p:nvSpPr>
        <p:spPr>
          <a:xfrm>
            <a:off x="2631389" y="9421495"/>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50" name="object 850"/>
          <p:cNvSpPr/>
          <p:nvPr/>
        </p:nvSpPr>
        <p:spPr>
          <a:xfrm>
            <a:off x="2623502" y="9414891"/>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51" name="object 851"/>
          <p:cNvSpPr/>
          <p:nvPr/>
        </p:nvSpPr>
        <p:spPr>
          <a:xfrm>
            <a:off x="2623502" y="9398330"/>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52" name="object 852"/>
          <p:cNvSpPr/>
          <p:nvPr/>
        </p:nvSpPr>
        <p:spPr>
          <a:xfrm>
            <a:off x="2623502" y="9381769"/>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53" name="object 853"/>
          <p:cNvSpPr/>
          <p:nvPr/>
        </p:nvSpPr>
        <p:spPr>
          <a:xfrm>
            <a:off x="2623502" y="9365196"/>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54" name="object 854"/>
          <p:cNvSpPr/>
          <p:nvPr/>
        </p:nvSpPr>
        <p:spPr>
          <a:xfrm>
            <a:off x="2623502" y="9348635"/>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55" name="object 855"/>
          <p:cNvSpPr/>
          <p:nvPr/>
        </p:nvSpPr>
        <p:spPr>
          <a:xfrm>
            <a:off x="2623502" y="9332074"/>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56" name="object 856"/>
          <p:cNvSpPr/>
          <p:nvPr/>
        </p:nvSpPr>
        <p:spPr>
          <a:xfrm>
            <a:off x="2623502" y="9315501"/>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57" name="object 857"/>
          <p:cNvSpPr/>
          <p:nvPr/>
        </p:nvSpPr>
        <p:spPr>
          <a:xfrm>
            <a:off x="2623502" y="9298940"/>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58" name="object 858"/>
          <p:cNvSpPr/>
          <p:nvPr/>
        </p:nvSpPr>
        <p:spPr>
          <a:xfrm>
            <a:off x="2623502" y="9282379"/>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59" name="object 859"/>
          <p:cNvSpPr/>
          <p:nvPr/>
        </p:nvSpPr>
        <p:spPr>
          <a:xfrm>
            <a:off x="2623502" y="9265805"/>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60" name="object 860"/>
          <p:cNvSpPr/>
          <p:nvPr/>
        </p:nvSpPr>
        <p:spPr>
          <a:xfrm>
            <a:off x="2623502" y="9249245"/>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61" name="object 861"/>
          <p:cNvSpPr/>
          <p:nvPr/>
        </p:nvSpPr>
        <p:spPr>
          <a:xfrm>
            <a:off x="2623502" y="9232684"/>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62" name="object 862"/>
          <p:cNvSpPr/>
          <p:nvPr/>
        </p:nvSpPr>
        <p:spPr>
          <a:xfrm>
            <a:off x="2623502" y="9216111"/>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63" name="object 863"/>
          <p:cNvSpPr/>
          <p:nvPr/>
        </p:nvSpPr>
        <p:spPr>
          <a:xfrm>
            <a:off x="2623502" y="9199550"/>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64" name="object 864"/>
          <p:cNvSpPr/>
          <p:nvPr/>
        </p:nvSpPr>
        <p:spPr>
          <a:xfrm>
            <a:off x="2623502" y="9182989"/>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65" name="object 865"/>
          <p:cNvSpPr/>
          <p:nvPr/>
        </p:nvSpPr>
        <p:spPr>
          <a:xfrm>
            <a:off x="2623502" y="9166415"/>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66" name="object 866"/>
          <p:cNvSpPr/>
          <p:nvPr/>
        </p:nvSpPr>
        <p:spPr>
          <a:xfrm>
            <a:off x="2623502" y="9149854"/>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67" name="object 867"/>
          <p:cNvSpPr/>
          <p:nvPr/>
        </p:nvSpPr>
        <p:spPr>
          <a:xfrm>
            <a:off x="2623502" y="9133294"/>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68" name="object 868"/>
          <p:cNvSpPr/>
          <p:nvPr/>
        </p:nvSpPr>
        <p:spPr>
          <a:xfrm>
            <a:off x="2623502" y="9116721"/>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69" name="object 869"/>
          <p:cNvSpPr/>
          <p:nvPr/>
        </p:nvSpPr>
        <p:spPr>
          <a:xfrm>
            <a:off x="2623502" y="9100160"/>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70" name="object 870"/>
          <p:cNvSpPr/>
          <p:nvPr/>
        </p:nvSpPr>
        <p:spPr>
          <a:xfrm>
            <a:off x="2623502" y="9083599"/>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71" name="object 871"/>
          <p:cNvSpPr/>
          <p:nvPr/>
        </p:nvSpPr>
        <p:spPr>
          <a:xfrm>
            <a:off x="2623502" y="9067025"/>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72" name="object 872"/>
          <p:cNvSpPr/>
          <p:nvPr/>
        </p:nvSpPr>
        <p:spPr>
          <a:xfrm>
            <a:off x="2623502" y="9050464"/>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73" name="object 873"/>
          <p:cNvSpPr/>
          <p:nvPr/>
        </p:nvSpPr>
        <p:spPr>
          <a:xfrm>
            <a:off x="2623502" y="9033903"/>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74" name="object 874"/>
          <p:cNvSpPr/>
          <p:nvPr/>
        </p:nvSpPr>
        <p:spPr>
          <a:xfrm>
            <a:off x="2623502" y="9017330"/>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75" name="object 875"/>
          <p:cNvSpPr/>
          <p:nvPr/>
        </p:nvSpPr>
        <p:spPr>
          <a:xfrm>
            <a:off x="2623502" y="9000769"/>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76" name="object 876"/>
          <p:cNvSpPr/>
          <p:nvPr/>
        </p:nvSpPr>
        <p:spPr>
          <a:xfrm>
            <a:off x="2623502" y="8984208"/>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77" name="object 877"/>
          <p:cNvSpPr/>
          <p:nvPr/>
        </p:nvSpPr>
        <p:spPr>
          <a:xfrm>
            <a:off x="2623502" y="8967635"/>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78" name="object 878"/>
          <p:cNvSpPr/>
          <p:nvPr/>
        </p:nvSpPr>
        <p:spPr>
          <a:xfrm>
            <a:off x="2623502" y="8951074"/>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79" name="object 879"/>
          <p:cNvSpPr/>
          <p:nvPr/>
        </p:nvSpPr>
        <p:spPr>
          <a:xfrm>
            <a:off x="2623502" y="8934513"/>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80" name="object 880"/>
          <p:cNvSpPr/>
          <p:nvPr/>
        </p:nvSpPr>
        <p:spPr>
          <a:xfrm>
            <a:off x="2623502" y="8917953"/>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81" name="object 881"/>
          <p:cNvSpPr/>
          <p:nvPr/>
        </p:nvSpPr>
        <p:spPr>
          <a:xfrm>
            <a:off x="2623502" y="8901379"/>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82" name="object 882"/>
          <p:cNvSpPr/>
          <p:nvPr/>
        </p:nvSpPr>
        <p:spPr>
          <a:xfrm>
            <a:off x="2623502" y="8884818"/>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83" name="object 883"/>
          <p:cNvSpPr/>
          <p:nvPr/>
        </p:nvSpPr>
        <p:spPr>
          <a:xfrm>
            <a:off x="2623502" y="8868257"/>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84" name="object 884"/>
          <p:cNvSpPr/>
          <p:nvPr/>
        </p:nvSpPr>
        <p:spPr>
          <a:xfrm>
            <a:off x="2623502" y="8851684"/>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85" name="object 885"/>
          <p:cNvSpPr/>
          <p:nvPr/>
        </p:nvSpPr>
        <p:spPr>
          <a:xfrm>
            <a:off x="2623502" y="8835123"/>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86" name="object 886"/>
          <p:cNvSpPr/>
          <p:nvPr/>
        </p:nvSpPr>
        <p:spPr>
          <a:xfrm>
            <a:off x="2623502" y="8818562"/>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87" name="object 887"/>
          <p:cNvSpPr/>
          <p:nvPr/>
        </p:nvSpPr>
        <p:spPr>
          <a:xfrm>
            <a:off x="2623502" y="8801989"/>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88" name="object 888"/>
          <p:cNvSpPr/>
          <p:nvPr/>
        </p:nvSpPr>
        <p:spPr>
          <a:xfrm>
            <a:off x="2623502" y="8785428"/>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89" name="object 889"/>
          <p:cNvSpPr/>
          <p:nvPr/>
        </p:nvSpPr>
        <p:spPr>
          <a:xfrm>
            <a:off x="2623502" y="8768867"/>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90" name="object 890"/>
          <p:cNvSpPr/>
          <p:nvPr/>
        </p:nvSpPr>
        <p:spPr>
          <a:xfrm>
            <a:off x="2623502" y="8752294"/>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91" name="object 891"/>
          <p:cNvSpPr/>
          <p:nvPr/>
        </p:nvSpPr>
        <p:spPr>
          <a:xfrm>
            <a:off x="2623502" y="8735733"/>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92" name="object 892"/>
          <p:cNvSpPr/>
          <p:nvPr/>
        </p:nvSpPr>
        <p:spPr>
          <a:xfrm>
            <a:off x="2623502" y="8719172"/>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93" name="object 893"/>
          <p:cNvSpPr/>
          <p:nvPr/>
        </p:nvSpPr>
        <p:spPr>
          <a:xfrm>
            <a:off x="2623502" y="8702599"/>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94" name="object 894"/>
          <p:cNvSpPr/>
          <p:nvPr/>
        </p:nvSpPr>
        <p:spPr>
          <a:xfrm>
            <a:off x="2623502" y="8686038"/>
            <a:ext cx="4445" cy="0"/>
          </a:xfrm>
          <a:custGeom>
            <a:avLst/>
            <a:gdLst/>
            <a:ahLst/>
            <a:cxnLst/>
            <a:rect l="l" t="t" r="r" b="b"/>
            <a:pathLst>
              <a:path w="4444" h="0">
                <a:moveTo>
                  <a:pt x="0" y="0"/>
                </a:moveTo>
                <a:lnTo>
                  <a:pt x="4140" y="0"/>
                </a:lnTo>
              </a:path>
            </a:pathLst>
          </a:custGeom>
          <a:ln w="8280">
            <a:solidFill>
              <a:srgbClr val="231F20"/>
            </a:solidFill>
          </a:ln>
        </p:spPr>
        <p:txBody>
          <a:bodyPr wrap="square" lIns="0" tIns="0" rIns="0" bIns="0" rtlCol="0"/>
          <a:lstStyle/>
          <a:p/>
        </p:txBody>
      </p:sp>
      <p:sp>
        <p:nvSpPr>
          <p:cNvPr id="895" name="object 895"/>
          <p:cNvSpPr/>
          <p:nvPr/>
        </p:nvSpPr>
        <p:spPr>
          <a:xfrm>
            <a:off x="2625572" y="8675840"/>
            <a:ext cx="8890" cy="0"/>
          </a:xfrm>
          <a:custGeom>
            <a:avLst/>
            <a:gdLst/>
            <a:ahLst/>
            <a:cxnLst/>
            <a:rect l="l" t="t" r="r" b="b"/>
            <a:pathLst>
              <a:path w="8889" h="0">
                <a:moveTo>
                  <a:pt x="0" y="0"/>
                </a:moveTo>
                <a:lnTo>
                  <a:pt x="8280" y="0"/>
                </a:lnTo>
              </a:path>
            </a:pathLst>
          </a:custGeom>
          <a:ln w="4140">
            <a:solidFill>
              <a:srgbClr val="231F20"/>
            </a:solidFill>
          </a:ln>
        </p:spPr>
        <p:txBody>
          <a:bodyPr wrap="square" lIns="0" tIns="0" rIns="0" bIns="0" rtlCol="0"/>
          <a:lstStyle/>
          <a:p/>
        </p:txBody>
      </p:sp>
      <p:sp>
        <p:nvSpPr>
          <p:cNvPr id="896" name="object 896"/>
          <p:cNvSpPr/>
          <p:nvPr/>
        </p:nvSpPr>
        <p:spPr>
          <a:xfrm>
            <a:off x="3151386" y="8688001"/>
            <a:ext cx="113030" cy="205104"/>
          </a:xfrm>
          <a:custGeom>
            <a:avLst/>
            <a:gdLst/>
            <a:ahLst/>
            <a:cxnLst/>
            <a:rect l="l" t="t" r="r" b="b"/>
            <a:pathLst>
              <a:path w="113029" h="205104">
                <a:moveTo>
                  <a:pt x="95923" y="0"/>
                </a:moveTo>
                <a:lnTo>
                  <a:pt x="0" y="196316"/>
                </a:lnTo>
                <a:lnTo>
                  <a:pt x="16967" y="204609"/>
                </a:lnTo>
                <a:lnTo>
                  <a:pt x="112890" y="8293"/>
                </a:lnTo>
                <a:lnTo>
                  <a:pt x="95923" y="0"/>
                </a:lnTo>
                <a:close/>
              </a:path>
            </a:pathLst>
          </a:custGeom>
          <a:solidFill>
            <a:srgbClr val="2D2F56"/>
          </a:solidFill>
        </p:spPr>
        <p:txBody>
          <a:bodyPr wrap="square" lIns="0" tIns="0" rIns="0" bIns="0" rtlCol="0"/>
          <a:lstStyle/>
          <a:p/>
        </p:txBody>
      </p:sp>
      <p:sp>
        <p:nvSpPr>
          <p:cNvPr id="897" name="object 897"/>
          <p:cNvSpPr/>
          <p:nvPr/>
        </p:nvSpPr>
        <p:spPr>
          <a:xfrm>
            <a:off x="3251680" y="8688227"/>
            <a:ext cx="104139" cy="197485"/>
          </a:xfrm>
          <a:custGeom>
            <a:avLst/>
            <a:gdLst/>
            <a:ahLst/>
            <a:cxnLst/>
            <a:rect l="l" t="t" r="r" b="b"/>
            <a:pathLst>
              <a:path w="104139" h="197484">
                <a:moveTo>
                  <a:pt x="17183" y="0"/>
                </a:moveTo>
                <a:lnTo>
                  <a:pt x="0" y="7835"/>
                </a:lnTo>
                <a:lnTo>
                  <a:pt x="86334" y="197129"/>
                </a:lnTo>
                <a:lnTo>
                  <a:pt x="103517" y="189293"/>
                </a:lnTo>
                <a:lnTo>
                  <a:pt x="17183" y="0"/>
                </a:lnTo>
                <a:close/>
              </a:path>
            </a:pathLst>
          </a:custGeom>
          <a:solidFill>
            <a:srgbClr val="2D2F56"/>
          </a:solidFill>
        </p:spPr>
        <p:txBody>
          <a:bodyPr wrap="square" lIns="0" tIns="0" rIns="0" bIns="0" rtlCol="0"/>
          <a:lstStyle/>
          <a:p/>
        </p:txBody>
      </p:sp>
      <p:sp>
        <p:nvSpPr>
          <p:cNvPr id="898" name="object 898"/>
          <p:cNvSpPr/>
          <p:nvPr/>
        </p:nvSpPr>
        <p:spPr>
          <a:xfrm>
            <a:off x="3255126" y="8684235"/>
            <a:ext cx="280035" cy="191135"/>
          </a:xfrm>
          <a:custGeom>
            <a:avLst/>
            <a:gdLst/>
            <a:ahLst/>
            <a:cxnLst/>
            <a:rect l="l" t="t" r="r" b="b"/>
            <a:pathLst>
              <a:path w="280035" h="191134">
                <a:moveTo>
                  <a:pt x="10299" y="0"/>
                </a:moveTo>
                <a:lnTo>
                  <a:pt x="0" y="15824"/>
                </a:lnTo>
                <a:lnTo>
                  <a:pt x="269227" y="191046"/>
                </a:lnTo>
                <a:lnTo>
                  <a:pt x="279526" y="175221"/>
                </a:lnTo>
                <a:lnTo>
                  <a:pt x="10299" y="0"/>
                </a:lnTo>
                <a:close/>
              </a:path>
            </a:pathLst>
          </a:custGeom>
          <a:solidFill>
            <a:srgbClr val="2D2F56"/>
          </a:solidFill>
        </p:spPr>
        <p:txBody>
          <a:bodyPr wrap="square" lIns="0" tIns="0" rIns="0" bIns="0" rtlCol="0"/>
          <a:lstStyle/>
          <a:p/>
        </p:txBody>
      </p:sp>
      <p:sp>
        <p:nvSpPr>
          <p:cNvPr id="899" name="object 899"/>
          <p:cNvSpPr/>
          <p:nvPr/>
        </p:nvSpPr>
        <p:spPr>
          <a:xfrm>
            <a:off x="2951981" y="8684242"/>
            <a:ext cx="306070" cy="209550"/>
          </a:xfrm>
          <a:custGeom>
            <a:avLst/>
            <a:gdLst/>
            <a:ahLst/>
            <a:cxnLst/>
            <a:rect l="l" t="t" r="r" b="b"/>
            <a:pathLst>
              <a:path w="306070" h="209550">
                <a:moveTo>
                  <a:pt x="295452" y="0"/>
                </a:moveTo>
                <a:lnTo>
                  <a:pt x="0" y="193141"/>
                </a:lnTo>
                <a:lnTo>
                  <a:pt x="10337" y="208940"/>
                </a:lnTo>
                <a:lnTo>
                  <a:pt x="305777" y="15811"/>
                </a:lnTo>
                <a:lnTo>
                  <a:pt x="295452" y="0"/>
                </a:lnTo>
                <a:close/>
              </a:path>
            </a:pathLst>
          </a:custGeom>
          <a:solidFill>
            <a:srgbClr val="2D2F56"/>
          </a:solidFill>
        </p:spPr>
        <p:txBody>
          <a:bodyPr wrap="square" lIns="0" tIns="0" rIns="0" bIns="0" rtlCol="0"/>
          <a:lstStyle/>
          <a:p/>
        </p:txBody>
      </p:sp>
      <p:sp>
        <p:nvSpPr>
          <p:cNvPr id="900" name="object 900"/>
          <p:cNvSpPr/>
          <p:nvPr/>
        </p:nvSpPr>
        <p:spPr>
          <a:xfrm>
            <a:off x="4454970" y="7334239"/>
            <a:ext cx="60325" cy="46355"/>
          </a:xfrm>
          <a:custGeom>
            <a:avLst/>
            <a:gdLst/>
            <a:ahLst/>
            <a:cxnLst/>
            <a:rect l="l" t="t" r="r" b="b"/>
            <a:pathLst>
              <a:path w="60325" h="46354">
                <a:moveTo>
                  <a:pt x="9461" y="0"/>
                </a:moveTo>
                <a:lnTo>
                  <a:pt x="0" y="0"/>
                </a:lnTo>
                <a:lnTo>
                  <a:pt x="10922" y="45770"/>
                </a:lnTo>
                <a:lnTo>
                  <a:pt x="20955" y="45770"/>
                </a:lnTo>
                <a:lnTo>
                  <a:pt x="24759" y="31432"/>
                </a:lnTo>
                <a:lnTo>
                  <a:pt x="16357" y="31432"/>
                </a:lnTo>
                <a:lnTo>
                  <a:pt x="9461" y="0"/>
                </a:lnTo>
                <a:close/>
              </a:path>
              <a:path w="60325" h="46354">
                <a:moveTo>
                  <a:pt x="38623" y="11544"/>
                </a:moveTo>
                <a:lnTo>
                  <a:pt x="30035" y="11544"/>
                </a:lnTo>
                <a:lnTo>
                  <a:pt x="39154" y="45770"/>
                </a:lnTo>
                <a:lnTo>
                  <a:pt x="48958" y="45770"/>
                </a:lnTo>
                <a:lnTo>
                  <a:pt x="52313" y="31965"/>
                </a:lnTo>
                <a:lnTo>
                  <a:pt x="43751" y="31965"/>
                </a:lnTo>
                <a:lnTo>
                  <a:pt x="38623" y="11544"/>
                </a:lnTo>
                <a:close/>
              </a:path>
              <a:path w="60325" h="46354">
                <a:moveTo>
                  <a:pt x="60083" y="0"/>
                </a:moveTo>
                <a:lnTo>
                  <a:pt x="50761" y="0"/>
                </a:lnTo>
                <a:lnTo>
                  <a:pt x="43751" y="31965"/>
                </a:lnTo>
                <a:lnTo>
                  <a:pt x="52313" y="31965"/>
                </a:lnTo>
                <a:lnTo>
                  <a:pt x="60083" y="0"/>
                </a:lnTo>
                <a:close/>
              </a:path>
              <a:path w="60325" h="46354">
                <a:moveTo>
                  <a:pt x="35725" y="0"/>
                </a:moveTo>
                <a:lnTo>
                  <a:pt x="24714" y="0"/>
                </a:lnTo>
                <a:lnTo>
                  <a:pt x="16357" y="31432"/>
                </a:lnTo>
                <a:lnTo>
                  <a:pt x="24759" y="31432"/>
                </a:lnTo>
                <a:lnTo>
                  <a:pt x="30035" y="11544"/>
                </a:lnTo>
                <a:lnTo>
                  <a:pt x="38623" y="11544"/>
                </a:lnTo>
                <a:lnTo>
                  <a:pt x="35725" y="0"/>
                </a:lnTo>
                <a:close/>
              </a:path>
            </a:pathLst>
          </a:custGeom>
          <a:solidFill>
            <a:srgbClr val="231F20"/>
          </a:solidFill>
        </p:spPr>
        <p:txBody>
          <a:bodyPr wrap="square" lIns="0" tIns="0" rIns="0" bIns="0" rtlCol="0"/>
          <a:lstStyle/>
          <a:p/>
        </p:txBody>
      </p:sp>
      <p:sp>
        <p:nvSpPr>
          <p:cNvPr id="901" name="object 901"/>
          <p:cNvSpPr/>
          <p:nvPr/>
        </p:nvSpPr>
        <p:spPr>
          <a:xfrm>
            <a:off x="4515713" y="7334239"/>
            <a:ext cx="60325" cy="46355"/>
          </a:xfrm>
          <a:custGeom>
            <a:avLst/>
            <a:gdLst/>
            <a:ahLst/>
            <a:cxnLst/>
            <a:rect l="l" t="t" r="r" b="b"/>
            <a:pathLst>
              <a:path w="60325" h="46354">
                <a:moveTo>
                  <a:pt x="9461" y="0"/>
                </a:moveTo>
                <a:lnTo>
                  <a:pt x="0" y="0"/>
                </a:lnTo>
                <a:lnTo>
                  <a:pt x="10922" y="45770"/>
                </a:lnTo>
                <a:lnTo>
                  <a:pt x="20955" y="45770"/>
                </a:lnTo>
                <a:lnTo>
                  <a:pt x="24759" y="31432"/>
                </a:lnTo>
                <a:lnTo>
                  <a:pt x="16357" y="31432"/>
                </a:lnTo>
                <a:lnTo>
                  <a:pt x="9461" y="0"/>
                </a:lnTo>
                <a:close/>
              </a:path>
              <a:path w="60325" h="46354">
                <a:moveTo>
                  <a:pt x="38623" y="11544"/>
                </a:moveTo>
                <a:lnTo>
                  <a:pt x="30035" y="11544"/>
                </a:lnTo>
                <a:lnTo>
                  <a:pt x="39154" y="45770"/>
                </a:lnTo>
                <a:lnTo>
                  <a:pt x="48958" y="45770"/>
                </a:lnTo>
                <a:lnTo>
                  <a:pt x="52310" y="31965"/>
                </a:lnTo>
                <a:lnTo>
                  <a:pt x="43751" y="31965"/>
                </a:lnTo>
                <a:lnTo>
                  <a:pt x="38623" y="11544"/>
                </a:lnTo>
                <a:close/>
              </a:path>
              <a:path w="60325" h="46354">
                <a:moveTo>
                  <a:pt x="60071" y="0"/>
                </a:moveTo>
                <a:lnTo>
                  <a:pt x="50761" y="0"/>
                </a:lnTo>
                <a:lnTo>
                  <a:pt x="43751" y="31965"/>
                </a:lnTo>
                <a:lnTo>
                  <a:pt x="52310" y="31965"/>
                </a:lnTo>
                <a:lnTo>
                  <a:pt x="60071" y="0"/>
                </a:lnTo>
                <a:close/>
              </a:path>
              <a:path w="60325" h="46354">
                <a:moveTo>
                  <a:pt x="35725" y="0"/>
                </a:moveTo>
                <a:lnTo>
                  <a:pt x="24714" y="0"/>
                </a:lnTo>
                <a:lnTo>
                  <a:pt x="16357" y="31432"/>
                </a:lnTo>
                <a:lnTo>
                  <a:pt x="24759" y="31432"/>
                </a:lnTo>
                <a:lnTo>
                  <a:pt x="30035" y="11544"/>
                </a:lnTo>
                <a:lnTo>
                  <a:pt x="38623" y="11544"/>
                </a:lnTo>
                <a:lnTo>
                  <a:pt x="35725" y="0"/>
                </a:lnTo>
                <a:close/>
              </a:path>
            </a:pathLst>
          </a:custGeom>
          <a:solidFill>
            <a:srgbClr val="231F20"/>
          </a:solidFill>
        </p:spPr>
        <p:txBody>
          <a:bodyPr wrap="square" lIns="0" tIns="0" rIns="0" bIns="0" rtlCol="0"/>
          <a:lstStyle/>
          <a:p/>
        </p:txBody>
      </p:sp>
      <p:sp>
        <p:nvSpPr>
          <p:cNvPr id="902" name="object 902"/>
          <p:cNvSpPr/>
          <p:nvPr/>
        </p:nvSpPr>
        <p:spPr>
          <a:xfrm>
            <a:off x="4576457" y="7334239"/>
            <a:ext cx="60325" cy="46355"/>
          </a:xfrm>
          <a:custGeom>
            <a:avLst/>
            <a:gdLst/>
            <a:ahLst/>
            <a:cxnLst/>
            <a:rect l="l" t="t" r="r" b="b"/>
            <a:pathLst>
              <a:path w="60325" h="46354">
                <a:moveTo>
                  <a:pt x="9461" y="0"/>
                </a:moveTo>
                <a:lnTo>
                  <a:pt x="0" y="0"/>
                </a:lnTo>
                <a:lnTo>
                  <a:pt x="10922" y="45770"/>
                </a:lnTo>
                <a:lnTo>
                  <a:pt x="20942" y="45770"/>
                </a:lnTo>
                <a:lnTo>
                  <a:pt x="24751" y="31432"/>
                </a:lnTo>
                <a:lnTo>
                  <a:pt x="16357" y="31432"/>
                </a:lnTo>
                <a:lnTo>
                  <a:pt x="9461" y="0"/>
                </a:lnTo>
                <a:close/>
              </a:path>
              <a:path w="60325" h="46354">
                <a:moveTo>
                  <a:pt x="38623" y="11544"/>
                </a:moveTo>
                <a:lnTo>
                  <a:pt x="30035" y="11544"/>
                </a:lnTo>
                <a:lnTo>
                  <a:pt x="39154" y="45770"/>
                </a:lnTo>
                <a:lnTo>
                  <a:pt x="48958" y="45770"/>
                </a:lnTo>
                <a:lnTo>
                  <a:pt x="52310" y="31965"/>
                </a:lnTo>
                <a:lnTo>
                  <a:pt x="43751" y="31965"/>
                </a:lnTo>
                <a:lnTo>
                  <a:pt x="38623" y="11544"/>
                </a:lnTo>
                <a:close/>
              </a:path>
              <a:path w="60325" h="46354">
                <a:moveTo>
                  <a:pt x="60071" y="0"/>
                </a:moveTo>
                <a:lnTo>
                  <a:pt x="50761" y="0"/>
                </a:lnTo>
                <a:lnTo>
                  <a:pt x="43751" y="31965"/>
                </a:lnTo>
                <a:lnTo>
                  <a:pt x="52310" y="31965"/>
                </a:lnTo>
                <a:lnTo>
                  <a:pt x="60071" y="0"/>
                </a:lnTo>
                <a:close/>
              </a:path>
              <a:path w="60325" h="46354">
                <a:moveTo>
                  <a:pt x="35725" y="0"/>
                </a:moveTo>
                <a:lnTo>
                  <a:pt x="24726" y="0"/>
                </a:lnTo>
                <a:lnTo>
                  <a:pt x="16357" y="31432"/>
                </a:lnTo>
                <a:lnTo>
                  <a:pt x="24751" y="31432"/>
                </a:lnTo>
                <a:lnTo>
                  <a:pt x="30035" y="11544"/>
                </a:lnTo>
                <a:lnTo>
                  <a:pt x="38623" y="11544"/>
                </a:lnTo>
                <a:lnTo>
                  <a:pt x="35725" y="0"/>
                </a:lnTo>
                <a:close/>
              </a:path>
            </a:pathLst>
          </a:custGeom>
          <a:solidFill>
            <a:srgbClr val="231F20"/>
          </a:solidFill>
        </p:spPr>
        <p:txBody>
          <a:bodyPr wrap="square" lIns="0" tIns="0" rIns="0" bIns="0" rtlCol="0"/>
          <a:lstStyle/>
          <a:p/>
        </p:txBody>
      </p:sp>
      <p:sp>
        <p:nvSpPr>
          <p:cNvPr id="903" name="object 903"/>
          <p:cNvSpPr/>
          <p:nvPr/>
        </p:nvSpPr>
        <p:spPr>
          <a:xfrm>
            <a:off x="4695383" y="7334239"/>
            <a:ext cx="34925" cy="46355"/>
          </a:xfrm>
          <a:custGeom>
            <a:avLst/>
            <a:gdLst/>
            <a:ahLst/>
            <a:cxnLst/>
            <a:rect l="l" t="t" r="r" b="b"/>
            <a:pathLst>
              <a:path w="34925" h="46354">
                <a:moveTo>
                  <a:pt x="33947" y="0"/>
                </a:moveTo>
                <a:lnTo>
                  <a:pt x="0" y="0"/>
                </a:lnTo>
                <a:lnTo>
                  <a:pt x="0" y="45770"/>
                </a:lnTo>
                <a:lnTo>
                  <a:pt x="34823" y="45770"/>
                </a:lnTo>
                <a:lnTo>
                  <a:pt x="34823" y="38061"/>
                </a:lnTo>
                <a:lnTo>
                  <a:pt x="9245" y="38061"/>
                </a:lnTo>
                <a:lnTo>
                  <a:pt x="9245" y="25603"/>
                </a:lnTo>
                <a:lnTo>
                  <a:pt x="32232" y="25603"/>
                </a:lnTo>
                <a:lnTo>
                  <a:pt x="32232" y="17881"/>
                </a:lnTo>
                <a:lnTo>
                  <a:pt x="9245" y="17881"/>
                </a:lnTo>
                <a:lnTo>
                  <a:pt x="9245" y="7734"/>
                </a:lnTo>
                <a:lnTo>
                  <a:pt x="33947" y="7734"/>
                </a:lnTo>
                <a:lnTo>
                  <a:pt x="33947" y="0"/>
                </a:lnTo>
                <a:close/>
              </a:path>
            </a:pathLst>
          </a:custGeom>
          <a:solidFill>
            <a:srgbClr val="231F20"/>
          </a:solidFill>
        </p:spPr>
        <p:txBody>
          <a:bodyPr wrap="square" lIns="0" tIns="0" rIns="0" bIns="0" rtlCol="0"/>
          <a:lstStyle/>
          <a:p/>
        </p:txBody>
      </p:sp>
      <p:sp>
        <p:nvSpPr>
          <p:cNvPr id="904" name="object 904"/>
          <p:cNvSpPr/>
          <p:nvPr/>
        </p:nvSpPr>
        <p:spPr>
          <a:xfrm>
            <a:off x="4737112" y="7363415"/>
            <a:ext cx="17780" cy="0"/>
          </a:xfrm>
          <a:custGeom>
            <a:avLst/>
            <a:gdLst/>
            <a:ahLst/>
            <a:cxnLst/>
            <a:rect l="l" t="t" r="r" b="b"/>
            <a:pathLst>
              <a:path w="17779" h="0">
                <a:moveTo>
                  <a:pt x="0" y="0"/>
                </a:moveTo>
                <a:lnTo>
                  <a:pt x="17233" y="0"/>
                </a:lnTo>
              </a:path>
            </a:pathLst>
          </a:custGeom>
          <a:ln w="8775">
            <a:solidFill>
              <a:srgbClr val="231F20"/>
            </a:solidFill>
          </a:ln>
        </p:spPr>
        <p:txBody>
          <a:bodyPr wrap="square" lIns="0" tIns="0" rIns="0" bIns="0" rtlCol="0"/>
          <a:lstStyle/>
          <a:p/>
        </p:txBody>
      </p:sp>
      <p:sp>
        <p:nvSpPr>
          <p:cNvPr id="905" name="object 905"/>
          <p:cNvSpPr/>
          <p:nvPr/>
        </p:nvSpPr>
        <p:spPr>
          <a:xfrm>
            <a:off x="4759208" y="7334239"/>
            <a:ext cx="44450" cy="46355"/>
          </a:xfrm>
          <a:custGeom>
            <a:avLst/>
            <a:gdLst/>
            <a:ahLst/>
            <a:cxnLst/>
            <a:rect l="l" t="t" r="r" b="b"/>
            <a:pathLst>
              <a:path w="44450" h="46354">
                <a:moveTo>
                  <a:pt x="13830" y="0"/>
                </a:moveTo>
                <a:lnTo>
                  <a:pt x="0" y="0"/>
                </a:lnTo>
                <a:lnTo>
                  <a:pt x="0" y="45770"/>
                </a:lnTo>
                <a:lnTo>
                  <a:pt x="8585" y="45770"/>
                </a:lnTo>
                <a:lnTo>
                  <a:pt x="8585" y="9740"/>
                </a:lnTo>
                <a:lnTo>
                  <a:pt x="16422" y="9740"/>
                </a:lnTo>
                <a:lnTo>
                  <a:pt x="13830" y="0"/>
                </a:lnTo>
                <a:close/>
              </a:path>
              <a:path w="44450" h="46354">
                <a:moveTo>
                  <a:pt x="16422" y="9740"/>
                </a:moveTo>
                <a:lnTo>
                  <a:pt x="8585" y="9740"/>
                </a:lnTo>
                <a:lnTo>
                  <a:pt x="17640" y="45770"/>
                </a:lnTo>
                <a:lnTo>
                  <a:pt x="26530" y="45770"/>
                </a:lnTo>
                <a:lnTo>
                  <a:pt x="30208" y="31216"/>
                </a:lnTo>
                <a:lnTo>
                  <a:pt x="22136" y="31216"/>
                </a:lnTo>
                <a:lnTo>
                  <a:pt x="16422" y="9740"/>
                </a:lnTo>
                <a:close/>
              </a:path>
              <a:path w="44450" h="46354">
                <a:moveTo>
                  <a:pt x="44208" y="9740"/>
                </a:moveTo>
                <a:lnTo>
                  <a:pt x="35636" y="9740"/>
                </a:lnTo>
                <a:lnTo>
                  <a:pt x="35636" y="45770"/>
                </a:lnTo>
                <a:lnTo>
                  <a:pt x="44208" y="45770"/>
                </a:lnTo>
                <a:lnTo>
                  <a:pt x="44208" y="9740"/>
                </a:lnTo>
                <a:close/>
              </a:path>
              <a:path w="44450" h="46354">
                <a:moveTo>
                  <a:pt x="44208" y="0"/>
                </a:moveTo>
                <a:lnTo>
                  <a:pt x="30340" y="0"/>
                </a:lnTo>
                <a:lnTo>
                  <a:pt x="22136" y="31216"/>
                </a:lnTo>
                <a:lnTo>
                  <a:pt x="30208" y="31216"/>
                </a:lnTo>
                <a:lnTo>
                  <a:pt x="35636" y="9740"/>
                </a:lnTo>
                <a:lnTo>
                  <a:pt x="44208" y="9740"/>
                </a:lnTo>
                <a:lnTo>
                  <a:pt x="44208" y="0"/>
                </a:lnTo>
                <a:close/>
              </a:path>
            </a:pathLst>
          </a:custGeom>
          <a:solidFill>
            <a:srgbClr val="231F20"/>
          </a:solidFill>
        </p:spPr>
        <p:txBody>
          <a:bodyPr wrap="square" lIns="0" tIns="0" rIns="0" bIns="0" rtlCol="0"/>
          <a:lstStyle/>
          <a:p/>
        </p:txBody>
      </p:sp>
      <p:sp>
        <p:nvSpPr>
          <p:cNvPr id="906" name="object 906"/>
          <p:cNvSpPr/>
          <p:nvPr/>
        </p:nvSpPr>
        <p:spPr>
          <a:xfrm>
            <a:off x="4810109" y="7346100"/>
            <a:ext cx="31115" cy="34925"/>
          </a:xfrm>
          <a:custGeom>
            <a:avLst/>
            <a:gdLst/>
            <a:ahLst/>
            <a:cxnLst/>
            <a:rect l="l" t="t" r="r" b="b"/>
            <a:pathLst>
              <a:path w="31114" h="34925">
                <a:moveTo>
                  <a:pt x="28817" y="6718"/>
                </a:moveTo>
                <a:lnTo>
                  <a:pt x="16877" y="6718"/>
                </a:lnTo>
                <a:lnTo>
                  <a:pt x="18451" y="7073"/>
                </a:lnTo>
                <a:lnTo>
                  <a:pt x="20115" y="8509"/>
                </a:lnTo>
                <a:lnTo>
                  <a:pt x="20436" y="9423"/>
                </a:lnTo>
                <a:lnTo>
                  <a:pt x="20534" y="12268"/>
                </a:lnTo>
                <a:lnTo>
                  <a:pt x="18947" y="12941"/>
                </a:lnTo>
                <a:lnTo>
                  <a:pt x="16115" y="13652"/>
                </a:lnTo>
                <a:lnTo>
                  <a:pt x="8977" y="15011"/>
                </a:lnTo>
                <a:lnTo>
                  <a:pt x="6640" y="15684"/>
                </a:lnTo>
                <a:lnTo>
                  <a:pt x="3427" y="17246"/>
                </a:lnTo>
                <a:lnTo>
                  <a:pt x="2157" y="18376"/>
                </a:lnTo>
                <a:lnTo>
                  <a:pt x="367" y="21310"/>
                </a:lnTo>
                <a:lnTo>
                  <a:pt x="0" y="22694"/>
                </a:lnTo>
                <a:lnTo>
                  <a:pt x="34" y="27952"/>
                </a:lnTo>
                <a:lnTo>
                  <a:pt x="900" y="30022"/>
                </a:lnTo>
                <a:lnTo>
                  <a:pt x="4837" y="33731"/>
                </a:lnTo>
                <a:lnTo>
                  <a:pt x="7529" y="34658"/>
                </a:lnTo>
                <a:lnTo>
                  <a:pt x="12876" y="34658"/>
                </a:lnTo>
                <a:lnTo>
                  <a:pt x="14705" y="34290"/>
                </a:lnTo>
                <a:lnTo>
                  <a:pt x="18121" y="32842"/>
                </a:lnTo>
                <a:lnTo>
                  <a:pt x="19709" y="31750"/>
                </a:lnTo>
                <a:lnTo>
                  <a:pt x="21220" y="30289"/>
                </a:lnTo>
                <a:lnTo>
                  <a:pt x="29652" y="30289"/>
                </a:lnTo>
                <a:lnTo>
                  <a:pt x="29279" y="28473"/>
                </a:lnTo>
                <a:lnTo>
                  <a:pt x="12152" y="28473"/>
                </a:lnTo>
                <a:lnTo>
                  <a:pt x="10996" y="28028"/>
                </a:lnTo>
                <a:lnTo>
                  <a:pt x="9155" y="26238"/>
                </a:lnTo>
                <a:lnTo>
                  <a:pt x="8698" y="25171"/>
                </a:lnTo>
                <a:lnTo>
                  <a:pt x="8698" y="22694"/>
                </a:lnTo>
                <a:lnTo>
                  <a:pt x="17626" y="18808"/>
                </a:lnTo>
                <a:lnTo>
                  <a:pt x="19404" y="18364"/>
                </a:lnTo>
                <a:lnTo>
                  <a:pt x="20534" y="17983"/>
                </a:lnTo>
                <a:lnTo>
                  <a:pt x="29097" y="17983"/>
                </a:lnTo>
                <a:lnTo>
                  <a:pt x="29041" y="8255"/>
                </a:lnTo>
                <a:lnTo>
                  <a:pt x="28817" y="6718"/>
                </a:lnTo>
                <a:close/>
              </a:path>
              <a:path w="31114" h="34925">
                <a:moveTo>
                  <a:pt x="29652" y="30289"/>
                </a:moveTo>
                <a:lnTo>
                  <a:pt x="21220" y="30289"/>
                </a:lnTo>
                <a:lnTo>
                  <a:pt x="21855" y="32461"/>
                </a:lnTo>
                <a:lnTo>
                  <a:pt x="22147" y="33324"/>
                </a:lnTo>
                <a:lnTo>
                  <a:pt x="22376" y="33909"/>
                </a:lnTo>
                <a:lnTo>
                  <a:pt x="31062" y="33909"/>
                </a:lnTo>
                <a:lnTo>
                  <a:pt x="30288" y="32334"/>
                </a:lnTo>
                <a:lnTo>
                  <a:pt x="29767" y="30848"/>
                </a:lnTo>
                <a:lnTo>
                  <a:pt x="29652" y="30289"/>
                </a:lnTo>
                <a:close/>
              </a:path>
              <a:path w="31114" h="34925">
                <a:moveTo>
                  <a:pt x="29097" y="17983"/>
                </a:moveTo>
                <a:lnTo>
                  <a:pt x="20534" y="17983"/>
                </a:lnTo>
                <a:lnTo>
                  <a:pt x="20420" y="23266"/>
                </a:lnTo>
                <a:lnTo>
                  <a:pt x="19852" y="25171"/>
                </a:lnTo>
                <a:lnTo>
                  <a:pt x="19163" y="26123"/>
                </a:lnTo>
                <a:lnTo>
                  <a:pt x="16661" y="27952"/>
                </a:lnTo>
                <a:lnTo>
                  <a:pt x="15149" y="28473"/>
                </a:lnTo>
                <a:lnTo>
                  <a:pt x="29279" y="28473"/>
                </a:lnTo>
                <a:lnTo>
                  <a:pt x="29171" y="27686"/>
                </a:lnTo>
                <a:lnTo>
                  <a:pt x="29097" y="17983"/>
                </a:lnTo>
                <a:close/>
              </a:path>
              <a:path w="31114" h="34925">
                <a:moveTo>
                  <a:pt x="19099" y="0"/>
                </a:moveTo>
                <a:lnTo>
                  <a:pt x="10882" y="0"/>
                </a:lnTo>
                <a:lnTo>
                  <a:pt x="7631" y="762"/>
                </a:lnTo>
                <a:lnTo>
                  <a:pt x="3262" y="3848"/>
                </a:lnTo>
                <a:lnTo>
                  <a:pt x="1725" y="6223"/>
                </a:lnTo>
                <a:lnTo>
                  <a:pt x="836" y="9423"/>
                </a:lnTo>
                <a:lnTo>
                  <a:pt x="8787" y="10871"/>
                </a:lnTo>
                <a:lnTo>
                  <a:pt x="9333" y="9321"/>
                </a:lnTo>
                <a:lnTo>
                  <a:pt x="10044" y="8255"/>
                </a:lnTo>
                <a:lnTo>
                  <a:pt x="11784" y="7023"/>
                </a:lnTo>
                <a:lnTo>
                  <a:pt x="13003" y="6718"/>
                </a:lnTo>
                <a:lnTo>
                  <a:pt x="28817" y="6718"/>
                </a:lnTo>
                <a:lnTo>
                  <a:pt x="28694" y="6223"/>
                </a:lnTo>
                <a:lnTo>
                  <a:pt x="27202" y="3492"/>
                </a:lnTo>
                <a:lnTo>
                  <a:pt x="25855" y="2311"/>
                </a:lnTo>
                <a:lnTo>
                  <a:pt x="22020" y="457"/>
                </a:lnTo>
                <a:lnTo>
                  <a:pt x="19099" y="0"/>
                </a:lnTo>
                <a:close/>
              </a:path>
            </a:pathLst>
          </a:custGeom>
          <a:solidFill>
            <a:srgbClr val="231F20"/>
          </a:solidFill>
        </p:spPr>
        <p:txBody>
          <a:bodyPr wrap="square" lIns="0" tIns="0" rIns="0" bIns="0" rtlCol="0"/>
          <a:lstStyle/>
          <a:p/>
        </p:txBody>
      </p:sp>
      <p:sp>
        <p:nvSpPr>
          <p:cNvPr id="907" name="object 907"/>
          <p:cNvSpPr/>
          <p:nvPr/>
        </p:nvSpPr>
        <p:spPr>
          <a:xfrm>
            <a:off x="4848097" y="7334237"/>
            <a:ext cx="8890" cy="46355"/>
          </a:xfrm>
          <a:custGeom>
            <a:avLst/>
            <a:gdLst/>
            <a:ahLst/>
            <a:cxnLst/>
            <a:rect l="l" t="t" r="r" b="b"/>
            <a:pathLst>
              <a:path w="8889" h="46354">
                <a:moveTo>
                  <a:pt x="8775" y="12611"/>
                </a:moveTo>
                <a:lnTo>
                  <a:pt x="0" y="12611"/>
                </a:lnTo>
                <a:lnTo>
                  <a:pt x="0" y="45770"/>
                </a:lnTo>
                <a:lnTo>
                  <a:pt x="8775" y="45770"/>
                </a:lnTo>
                <a:lnTo>
                  <a:pt x="8775" y="12611"/>
                </a:lnTo>
                <a:close/>
              </a:path>
              <a:path w="8889" h="46354">
                <a:moveTo>
                  <a:pt x="8775" y="0"/>
                </a:moveTo>
                <a:lnTo>
                  <a:pt x="0" y="0"/>
                </a:lnTo>
                <a:lnTo>
                  <a:pt x="0" y="8115"/>
                </a:lnTo>
                <a:lnTo>
                  <a:pt x="8775" y="8115"/>
                </a:lnTo>
                <a:lnTo>
                  <a:pt x="8775" y="0"/>
                </a:lnTo>
                <a:close/>
              </a:path>
            </a:pathLst>
          </a:custGeom>
          <a:solidFill>
            <a:srgbClr val="231F20"/>
          </a:solidFill>
        </p:spPr>
        <p:txBody>
          <a:bodyPr wrap="square" lIns="0" tIns="0" rIns="0" bIns="0" rtlCol="0"/>
          <a:lstStyle/>
          <a:p/>
        </p:txBody>
      </p:sp>
      <p:sp>
        <p:nvSpPr>
          <p:cNvPr id="908" name="object 908"/>
          <p:cNvSpPr/>
          <p:nvPr/>
        </p:nvSpPr>
        <p:spPr>
          <a:xfrm>
            <a:off x="4866004" y="7357123"/>
            <a:ext cx="8890" cy="0"/>
          </a:xfrm>
          <a:custGeom>
            <a:avLst/>
            <a:gdLst/>
            <a:ahLst/>
            <a:cxnLst/>
            <a:rect l="l" t="t" r="r" b="b"/>
            <a:pathLst>
              <a:path w="8889" h="0">
                <a:moveTo>
                  <a:pt x="0" y="0"/>
                </a:moveTo>
                <a:lnTo>
                  <a:pt x="8762" y="0"/>
                </a:lnTo>
              </a:path>
            </a:pathLst>
          </a:custGeom>
          <a:ln w="45770">
            <a:solidFill>
              <a:srgbClr val="231F20"/>
            </a:solidFill>
          </a:ln>
        </p:spPr>
        <p:txBody>
          <a:bodyPr wrap="square" lIns="0" tIns="0" rIns="0" bIns="0" rtlCol="0"/>
          <a:lstStyle/>
          <a:p/>
        </p:txBody>
      </p:sp>
      <p:sp>
        <p:nvSpPr>
          <p:cNvPr id="909" name="object 909"/>
          <p:cNvSpPr/>
          <p:nvPr/>
        </p:nvSpPr>
        <p:spPr>
          <a:xfrm>
            <a:off x="4919719" y="7334231"/>
            <a:ext cx="38735" cy="46355"/>
          </a:xfrm>
          <a:custGeom>
            <a:avLst/>
            <a:gdLst/>
            <a:ahLst/>
            <a:cxnLst/>
            <a:rect l="l" t="t" r="r" b="b"/>
            <a:pathLst>
              <a:path w="38735" h="46354">
                <a:moveTo>
                  <a:pt x="20713" y="0"/>
                </a:moveTo>
                <a:lnTo>
                  <a:pt x="0" y="0"/>
                </a:lnTo>
                <a:lnTo>
                  <a:pt x="0" y="45783"/>
                </a:lnTo>
                <a:lnTo>
                  <a:pt x="20815" y="45783"/>
                </a:lnTo>
                <a:lnTo>
                  <a:pt x="23545" y="45453"/>
                </a:lnTo>
                <a:lnTo>
                  <a:pt x="25577" y="44818"/>
                </a:lnTo>
                <a:lnTo>
                  <a:pt x="28308" y="43929"/>
                </a:lnTo>
                <a:lnTo>
                  <a:pt x="30480" y="42722"/>
                </a:lnTo>
                <a:lnTo>
                  <a:pt x="32067" y="41160"/>
                </a:lnTo>
                <a:lnTo>
                  <a:pt x="34201" y="39103"/>
                </a:lnTo>
                <a:lnTo>
                  <a:pt x="34826" y="38061"/>
                </a:lnTo>
                <a:lnTo>
                  <a:pt x="9245" y="38061"/>
                </a:lnTo>
                <a:lnTo>
                  <a:pt x="9245" y="7746"/>
                </a:lnTo>
                <a:lnTo>
                  <a:pt x="34800" y="7746"/>
                </a:lnTo>
                <a:lnTo>
                  <a:pt x="34429" y="7111"/>
                </a:lnTo>
                <a:lnTo>
                  <a:pt x="30594" y="3073"/>
                </a:lnTo>
                <a:lnTo>
                  <a:pt x="28295" y="1663"/>
                </a:lnTo>
                <a:lnTo>
                  <a:pt x="23609" y="292"/>
                </a:lnTo>
                <a:lnTo>
                  <a:pt x="20713" y="0"/>
                </a:lnTo>
                <a:close/>
              </a:path>
              <a:path w="38735" h="46354">
                <a:moveTo>
                  <a:pt x="34800" y="7746"/>
                </a:moveTo>
                <a:lnTo>
                  <a:pt x="17157" y="7746"/>
                </a:lnTo>
                <a:lnTo>
                  <a:pt x="19697" y="7886"/>
                </a:lnTo>
                <a:lnTo>
                  <a:pt x="22707" y="8559"/>
                </a:lnTo>
                <a:lnTo>
                  <a:pt x="28788" y="19037"/>
                </a:lnTo>
                <a:lnTo>
                  <a:pt x="28756" y="27089"/>
                </a:lnTo>
                <a:lnTo>
                  <a:pt x="18732" y="38061"/>
                </a:lnTo>
                <a:lnTo>
                  <a:pt x="34826" y="38061"/>
                </a:lnTo>
                <a:lnTo>
                  <a:pt x="35826" y="36398"/>
                </a:lnTo>
                <a:lnTo>
                  <a:pt x="37909" y="30340"/>
                </a:lnTo>
                <a:lnTo>
                  <a:pt x="38379" y="27089"/>
                </a:lnTo>
                <a:lnTo>
                  <a:pt x="38379" y="19037"/>
                </a:lnTo>
                <a:lnTo>
                  <a:pt x="37884" y="15430"/>
                </a:lnTo>
                <a:lnTo>
                  <a:pt x="35877" y="9588"/>
                </a:lnTo>
                <a:lnTo>
                  <a:pt x="34800" y="7746"/>
                </a:lnTo>
                <a:close/>
              </a:path>
            </a:pathLst>
          </a:custGeom>
          <a:solidFill>
            <a:srgbClr val="231F20"/>
          </a:solidFill>
        </p:spPr>
        <p:txBody>
          <a:bodyPr wrap="square" lIns="0" tIns="0" rIns="0" bIns="0" rtlCol="0"/>
          <a:lstStyle/>
          <a:p/>
        </p:txBody>
      </p:sp>
      <p:sp>
        <p:nvSpPr>
          <p:cNvPr id="910" name="object 910"/>
          <p:cNvSpPr/>
          <p:nvPr/>
        </p:nvSpPr>
        <p:spPr>
          <a:xfrm>
            <a:off x="4965904" y="7334239"/>
            <a:ext cx="36830" cy="46355"/>
          </a:xfrm>
          <a:custGeom>
            <a:avLst/>
            <a:gdLst/>
            <a:ahLst/>
            <a:cxnLst/>
            <a:rect l="l" t="t" r="r" b="b"/>
            <a:pathLst>
              <a:path w="36829" h="46354">
                <a:moveTo>
                  <a:pt x="8991" y="0"/>
                </a:moveTo>
                <a:lnTo>
                  <a:pt x="0" y="0"/>
                </a:lnTo>
                <a:lnTo>
                  <a:pt x="0" y="45770"/>
                </a:lnTo>
                <a:lnTo>
                  <a:pt x="8585" y="45770"/>
                </a:lnTo>
                <a:lnTo>
                  <a:pt x="8585" y="15925"/>
                </a:lnTo>
                <a:lnTo>
                  <a:pt x="18750" y="15925"/>
                </a:lnTo>
                <a:lnTo>
                  <a:pt x="8991" y="0"/>
                </a:lnTo>
                <a:close/>
              </a:path>
              <a:path w="36829" h="46354">
                <a:moveTo>
                  <a:pt x="18750" y="15925"/>
                </a:moveTo>
                <a:lnTo>
                  <a:pt x="8585" y="15925"/>
                </a:lnTo>
                <a:lnTo>
                  <a:pt x="27038" y="45770"/>
                </a:lnTo>
                <a:lnTo>
                  <a:pt x="36322" y="45770"/>
                </a:lnTo>
                <a:lnTo>
                  <a:pt x="36322" y="30568"/>
                </a:lnTo>
                <a:lnTo>
                  <a:pt x="27724" y="30568"/>
                </a:lnTo>
                <a:lnTo>
                  <a:pt x="18750" y="15925"/>
                </a:lnTo>
                <a:close/>
              </a:path>
              <a:path w="36829" h="46354">
                <a:moveTo>
                  <a:pt x="36322" y="0"/>
                </a:moveTo>
                <a:lnTo>
                  <a:pt x="27724" y="0"/>
                </a:lnTo>
                <a:lnTo>
                  <a:pt x="27724" y="30568"/>
                </a:lnTo>
                <a:lnTo>
                  <a:pt x="36322" y="30568"/>
                </a:lnTo>
                <a:lnTo>
                  <a:pt x="36322" y="0"/>
                </a:lnTo>
                <a:close/>
              </a:path>
            </a:pathLst>
          </a:custGeom>
          <a:solidFill>
            <a:srgbClr val="231F20"/>
          </a:solidFill>
        </p:spPr>
        <p:txBody>
          <a:bodyPr wrap="square" lIns="0" tIns="0" rIns="0" bIns="0" rtlCol="0"/>
          <a:lstStyle/>
          <a:p/>
        </p:txBody>
      </p:sp>
      <p:sp>
        <p:nvSpPr>
          <p:cNvPr id="911" name="object 911"/>
          <p:cNvSpPr/>
          <p:nvPr/>
        </p:nvSpPr>
        <p:spPr>
          <a:xfrm>
            <a:off x="5009536" y="7333452"/>
            <a:ext cx="37465" cy="47625"/>
          </a:xfrm>
          <a:custGeom>
            <a:avLst/>
            <a:gdLst/>
            <a:ahLst/>
            <a:cxnLst/>
            <a:rect l="l" t="t" r="r" b="b"/>
            <a:pathLst>
              <a:path w="37464" h="47625">
                <a:moveTo>
                  <a:pt x="8991" y="30784"/>
                </a:moveTo>
                <a:lnTo>
                  <a:pt x="0" y="31661"/>
                </a:lnTo>
                <a:lnTo>
                  <a:pt x="596" y="36779"/>
                </a:lnTo>
                <a:lnTo>
                  <a:pt x="2451" y="40678"/>
                </a:lnTo>
                <a:lnTo>
                  <a:pt x="8661" y="46024"/>
                </a:lnTo>
                <a:lnTo>
                  <a:pt x="13106" y="47370"/>
                </a:lnTo>
                <a:lnTo>
                  <a:pt x="22860" y="47370"/>
                </a:lnTo>
                <a:lnTo>
                  <a:pt x="26174" y="46812"/>
                </a:lnTo>
                <a:lnTo>
                  <a:pt x="31508" y="44576"/>
                </a:lnTo>
                <a:lnTo>
                  <a:pt x="33566" y="42887"/>
                </a:lnTo>
                <a:lnTo>
                  <a:pt x="35686" y="39560"/>
                </a:lnTo>
                <a:lnTo>
                  <a:pt x="16167" y="39560"/>
                </a:lnTo>
                <a:lnTo>
                  <a:pt x="13931" y="38849"/>
                </a:lnTo>
                <a:lnTo>
                  <a:pt x="10629" y="36017"/>
                </a:lnTo>
                <a:lnTo>
                  <a:pt x="9525" y="33807"/>
                </a:lnTo>
                <a:lnTo>
                  <a:pt x="8991" y="30784"/>
                </a:lnTo>
                <a:close/>
              </a:path>
              <a:path w="37464" h="47625">
                <a:moveTo>
                  <a:pt x="24104" y="0"/>
                </a:moveTo>
                <a:lnTo>
                  <a:pt x="14846" y="0"/>
                </a:lnTo>
                <a:lnTo>
                  <a:pt x="11823" y="533"/>
                </a:lnTo>
                <a:lnTo>
                  <a:pt x="1651" y="16395"/>
                </a:lnTo>
                <a:lnTo>
                  <a:pt x="3060" y="19469"/>
                </a:lnTo>
                <a:lnTo>
                  <a:pt x="7874" y="23774"/>
                </a:lnTo>
                <a:lnTo>
                  <a:pt x="11341" y="25285"/>
                </a:lnTo>
                <a:lnTo>
                  <a:pt x="20142" y="27470"/>
                </a:lnTo>
                <a:lnTo>
                  <a:pt x="22606" y="28130"/>
                </a:lnTo>
                <a:lnTo>
                  <a:pt x="25273" y="29070"/>
                </a:lnTo>
                <a:lnTo>
                  <a:pt x="26377" y="29730"/>
                </a:lnTo>
                <a:lnTo>
                  <a:pt x="27647" y="31254"/>
                </a:lnTo>
                <a:lnTo>
                  <a:pt x="27978" y="32169"/>
                </a:lnTo>
                <a:lnTo>
                  <a:pt x="27978" y="34937"/>
                </a:lnTo>
                <a:lnTo>
                  <a:pt x="27216" y="36410"/>
                </a:lnTo>
                <a:lnTo>
                  <a:pt x="24206" y="38938"/>
                </a:lnTo>
                <a:lnTo>
                  <a:pt x="21958" y="39560"/>
                </a:lnTo>
                <a:lnTo>
                  <a:pt x="35686" y="39560"/>
                </a:lnTo>
                <a:lnTo>
                  <a:pt x="36487" y="38303"/>
                </a:lnTo>
                <a:lnTo>
                  <a:pt x="37162" y="36017"/>
                </a:lnTo>
                <a:lnTo>
                  <a:pt x="37211" y="30327"/>
                </a:lnTo>
                <a:lnTo>
                  <a:pt x="36614" y="27901"/>
                </a:lnTo>
                <a:lnTo>
                  <a:pt x="15862" y="16929"/>
                </a:lnTo>
                <a:lnTo>
                  <a:pt x="13030" y="15900"/>
                </a:lnTo>
                <a:lnTo>
                  <a:pt x="10947" y="14147"/>
                </a:lnTo>
                <a:lnTo>
                  <a:pt x="10490" y="13233"/>
                </a:lnTo>
                <a:lnTo>
                  <a:pt x="10490" y="10960"/>
                </a:lnTo>
                <a:lnTo>
                  <a:pt x="10972" y="10007"/>
                </a:lnTo>
                <a:lnTo>
                  <a:pt x="13474" y="8204"/>
                </a:lnTo>
                <a:lnTo>
                  <a:pt x="15570" y="7645"/>
                </a:lnTo>
                <a:lnTo>
                  <a:pt x="34838" y="7645"/>
                </a:lnTo>
                <a:lnTo>
                  <a:pt x="34226" y="6299"/>
                </a:lnTo>
                <a:lnTo>
                  <a:pt x="28422" y="1257"/>
                </a:lnTo>
                <a:lnTo>
                  <a:pt x="24104" y="0"/>
                </a:lnTo>
                <a:close/>
              </a:path>
              <a:path w="37464" h="47625">
                <a:moveTo>
                  <a:pt x="34838" y="7645"/>
                </a:moveTo>
                <a:lnTo>
                  <a:pt x="20866" y="7645"/>
                </a:lnTo>
                <a:lnTo>
                  <a:pt x="22821" y="8166"/>
                </a:lnTo>
                <a:lnTo>
                  <a:pt x="25412" y="10223"/>
                </a:lnTo>
                <a:lnTo>
                  <a:pt x="26276" y="11912"/>
                </a:lnTo>
                <a:lnTo>
                  <a:pt x="26657" y="14262"/>
                </a:lnTo>
                <a:lnTo>
                  <a:pt x="35902" y="13868"/>
                </a:lnTo>
                <a:lnTo>
                  <a:pt x="35750" y="9651"/>
                </a:lnTo>
                <a:lnTo>
                  <a:pt x="34838" y="7645"/>
                </a:lnTo>
                <a:close/>
              </a:path>
            </a:pathLst>
          </a:custGeom>
          <a:solidFill>
            <a:srgbClr val="231F20"/>
          </a:solidFill>
        </p:spPr>
        <p:txBody>
          <a:bodyPr wrap="square" lIns="0" tIns="0" rIns="0" bIns="0" rtlCol="0"/>
          <a:lstStyle/>
          <a:p/>
        </p:txBody>
      </p:sp>
      <p:sp>
        <p:nvSpPr>
          <p:cNvPr id="912" name="object 912"/>
          <p:cNvSpPr/>
          <p:nvPr/>
        </p:nvSpPr>
        <p:spPr>
          <a:xfrm>
            <a:off x="3011318" y="9319783"/>
            <a:ext cx="48260" cy="53975"/>
          </a:xfrm>
          <a:custGeom>
            <a:avLst/>
            <a:gdLst/>
            <a:ahLst/>
            <a:cxnLst/>
            <a:rect l="l" t="t" r="r" b="b"/>
            <a:pathLst>
              <a:path w="48260" h="53975">
                <a:moveTo>
                  <a:pt x="28486" y="0"/>
                </a:moveTo>
                <a:lnTo>
                  <a:pt x="0" y="0"/>
                </a:lnTo>
                <a:lnTo>
                  <a:pt x="0" y="53568"/>
                </a:lnTo>
                <a:lnTo>
                  <a:pt x="10820" y="53568"/>
                </a:lnTo>
                <a:lnTo>
                  <a:pt x="10820" y="31216"/>
                </a:lnTo>
                <a:lnTo>
                  <a:pt x="31884" y="31216"/>
                </a:lnTo>
                <a:lnTo>
                  <a:pt x="29667" y="29933"/>
                </a:lnTo>
                <a:lnTo>
                  <a:pt x="34378" y="29235"/>
                </a:lnTo>
                <a:lnTo>
                  <a:pt x="37909" y="27597"/>
                </a:lnTo>
                <a:lnTo>
                  <a:pt x="42370" y="22656"/>
                </a:lnTo>
                <a:lnTo>
                  <a:pt x="10820" y="22656"/>
                </a:lnTo>
                <a:lnTo>
                  <a:pt x="10820" y="9067"/>
                </a:lnTo>
                <a:lnTo>
                  <a:pt x="43034" y="9067"/>
                </a:lnTo>
                <a:lnTo>
                  <a:pt x="39916" y="4114"/>
                </a:lnTo>
                <a:lnTo>
                  <a:pt x="37833" y="2412"/>
                </a:lnTo>
                <a:lnTo>
                  <a:pt x="32651" y="495"/>
                </a:lnTo>
                <a:lnTo>
                  <a:pt x="28486" y="0"/>
                </a:lnTo>
                <a:close/>
              </a:path>
              <a:path w="48260" h="53975">
                <a:moveTo>
                  <a:pt x="31884" y="31216"/>
                </a:moveTo>
                <a:lnTo>
                  <a:pt x="15494" y="31216"/>
                </a:lnTo>
                <a:lnTo>
                  <a:pt x="17310" y="31407"/>
                </a:lnTo>
                <a:lnTo>
                  <a:pt x="19596" y="32219"/>
                </a:lnTo>
                <a:lnTo>
                  <a:pt x="20688" y="32956"/>
                </a:lnTo>
                <a:lnTo>
                  <a:pt x="22733" y="35128"/>
                </a:lnTo>
                <a:lnTo>
                  <a:pt x="24638" y="37744"/>
                </a:lnTo>
                <a:lnTo>
                  <a:pt x="27406" y="41909"/>
                </a:lnTo>
                <a:lnTo>
                  <a:pt x="35229" y="53568"/>
                </a:lnTo>
                <a:lnTo>
                  <a:pt x="48158" y="53568"/>
                </a:lnTo>
                <a:lnTo>
                  <a:pt x="41617" y="43116"/>
                </a:lnTo>
                <a:lnTo>
                  <a:pt x="39039" y="38950"/>
                </a:lnTo>
                <a:lnTo>
                  <a:pt x="36982" y="36055"/>
                </a:lnTo>
                <a:lnTo>
                  <a:pt x="33947" y="32791"/>
                </a:lnTo>
                <a:lnTo>
                  <a:pt x="32016" y="31292"/>
                </a:lnTo>
                <a:lnTo>
                  <a:pt x="31884" y="31216"/>
                </a:lnTo>
                <a:close/>
              </a:path>
              <a:path w="48260" h="53975">
                <a:moveTo>
                  <a:pt x="43034" y="9067"/>
                </a:moveTo>
                <a:lnTo>
                  <a:pt x="23647" y="9067"/>
                </a:lnTo>
                <a:lnTo>
                  <a:pt x="27152" y="9245"/>
                </a:lnTo>
                <a:lnTo>
                  <a:pt x="28905" y="9537"/>
                </a:lnTo>
                <a:lnTo>
                  <a:pt x="30264" y="10236"/>
                </a:lnTo>
                <a:lnTo>
                  <a:pt x="32181" y="12458"/>
                </a:lnTo>
                <a:lnTo>
                  <a:pt x="32664" y="13919"/>
                </a:lnTo>
                <a:lnTo>
                  <a:pt x="32664" y="17322"/>
                </a:lnTo>
                <a:lnTo>
                  <a:pt x="24003" y="22656"/>
                </a:lnTo>
                <a:lnTo>
                  <a:pt x="42370" y="22656"/>
                </a:lnTo>
                <a:lnTo>
                  <a:pt x="42633" y="22364"/>
                </a:lnTo>
                <a:lnTo>
                  <a:pt x="43815" y="19049"/>
                </a:lnTo>
                <a:lnTo>
                  <a:pt x="43815" y="11861"/>
                </a:lnTo>
                <a:lnTo>
                  <a:pt x="43034" y="9067"/>
                </a:lnTo>
                <a:close/>
              </a:path>
            </a:pathLst>
          </a:custGeom>
          <a:solidFill>
            <a:srgbClr val="231F20"/>
          </a:solidFill>
        </p:spPr>
        <p:txBody>
          <a:bodyPr wrap="square" lIns="0" tIns="0" rIns="0" bIns="0" rtlCol="0"/>
          <a:lstStyle/>
          <a:p/>
        </p:txBody>
      </p:sp>
      <p:sp>
        <p:nvSpPr>
          <p:cNvPr id="913" name="object 913"/>
          <p:cNvSpPr/>
          <p:nvPr/>
        </p:nvSpPr>
        <p:spPr>
          <a:xfrm>
            <a:off x="3063154" y="9318881"/>
            <a:ext cx="50165" cy="55880"/>
          </a:xfrm>
          <a:custGeom>
            <a:avLst/>
            <a:gdLst/>
            <a:ahLst/>
            <a:cxnLst/>
            <a:rect l="l" t="t" r="r" b="b"/>
            <a:pathLst>
              <a:path w="50164" h="55879">
                <a:moveTo>
                  <a:pt x="33248" y="0"/>
                </a:moveTo>
                <a:lnTo>
                  <a:pt x="21488" y="0"/>
                </a:lnTo>
                <a:lnTo>
                  <a:pt x="17208" y="876"/>
                </a:lnTo>
                <a:lnTo>
                  <a:pt x="9271" y="4978"/>
                </a:lnTo>
                <a:lnTo>
                  <a:pt x="5854" y="8305"/>
                </a:lnTo>
                <a:lnTo>
                  <a:pt x="1168" y="16967"/>
                </a:lnTo>
                <a:lnTo>
                  <a:pt x="0" y="21920"/>
                </a:lnTo>
                <a:lnTo>
                  <a:pt x="0" y="32638"/>
                </a:lnTo>
                <a:lnTo>
                  <a:pt x="21577" y="55384"/>
                </a:lnTo>
                <a:lnTo>
                  <a:pt x="31597" y="55384"/>
                </a:lnTo>
                <a:lnTo>
                  <a:pt x="35953" y="54546"/>
                </a:lnTo>
                <a:lnTo>
                  <a:pt x="44551" y="51206"/>
                </a:lnTo>
                <a:lnTo>
                  <a:pt x="47828" y="49288"/>
                </a:lnTo>
                <a:lnTo>
                  <a:pt x="50088" y="47091"/>
                </a:lnTo>
                <a:lnTo>
                  <a:pt x="50088" y="46139"/>
                </a:lnTo>
                <a:lnTo>
                  <a:pt x="21907" y="46139"/>
                </a:lnTo>
                <a:lnTo>
                  <a:pt x="18211" y="44551"/>
                </a:lnTo>
                <a:lnTo>
                  <a:pt x="12560" y="38188"/>
                </a:lnTo>
                <a:lnTo>
                  <a:pt x="11150" y="33426"/>
                </a:lnTo>
                <a:lnTo>
                  <a:pt x="11150" y="21170"/>
                </a:lnTo>
                <a:lnTo>
                  <a:pt x="12534" y="16725"/>
                </a:lnTo>
                <a:lnTo>
                  <a:pt x="18122" y="10731"/>
                </a:lnTo>
                <a:lnTo>
                  <a:pt x="21869" y="9232"/>
                </a:lnTo>
                <a:lnTo>
                  <a:pt x="47336" y="9232"/>
                </a:lnTo>
                <a:lnTo>
                  <a:pt x="45923" y="6959"/>
                </a:lnTo>
                <a:lnTo>
                  <a:pt x="38442" y="1396"/>
                </a:lnTo>
                <a:lnTo>
                  <a:pt x="33248" y="0"/>
                </a:lnTo>
                <a:close/>
              </a:path>
              <a:path w="50164" h="55879">
                <a:moveTo>
                  <a:pt x="50088" y="25755"/>
                </a:moveTo>
                <a:lnTo>
                  <a:pt x="26784" y="25755"/>
                </a:lnTo>
                <a:lnTo>
                  <a:pt x="26784" y="34772"/>
                </a:lnTo>
                <a:lnTo>
                  <a:pt x="39166" y="34772"/>
                </a:lnTo>
                <a:lnTo>
                  <a:pt x="39166" y="41567"/>
                </a:lnTo>
                <a:lnTo>
                  <a:pt x="37541" y="42837"/>
                </a:lnTo>
                <a:lnTo>
                  <a:pt x="35585" y="43903"/>
                </a:lnTo>
                <a:lnTo>
                  <a:pt x="31026" y="45694"/>
                </a:lnTo>
                <a:lnTo>
                  <a:pt x="28752" y="46139"/>
                </a:lnTo>
                <a:lnTo>
                  <a:pt x="50088" y="46139"/>
                </a:lnTo>
                <a:lnTo>
                  <a:pt x="50088" y="25755"/>
                </a:lnTo>
                <a:close/>
              </a:path>
              <a:path w="50164" h="55879">
                <a:moveTo>
                  <a:pt x="47336" y="9232"/>
                </a:moveTo>
                <a:lnTo>
                  <a:pt x="29718" y="9232"/>
                </a:lnTo>
                <a:lnTo>
                  <a:pt x="32321" y="9994"/>
                </a:lnTo>
                <a:lnTo>
                  <a:pt x="36487" y="13042"/>
                </a:lnTo>
                <a:lnTo>
                  <a:pt x="37896" y="15112"/>
                </a:lnTo>
                <a:lnTo>
                  <a:pt x="38658" y="17754"/>
                </a:lnTo>
                <a:lnTo>
                  <a:pt x="49403" y="15735"/>
                </a:lnTo>
                <a:lnTo>
                  <a:pt x="48323" y="10820"/>
                </a:lnTo>
                <a:lnTo>
                  <a:pt x="47336" y="9232"/>
                </a:lnTo>
                <a:close/>
              </a:path>
            </a:pathLst>
          </a:custGeom>
          <a:solidFill>
            <a:srgbClr val="231F20"/>
          </a:solidFill>
        </p:spPr>
        <p:txBody>
          <a:bodyPr wrap="square" lIns="0" tIns="0" rIns="0" bIns="0" rtlCol="0"/>
          <a:lstStyle/>
          <a:p/>
        </p:txBody>
      </p:sp>
      <p:sp>
        <p:nvSpPr>
          <p:cNvPr id="914" name="object 914"/>
          <p:cNvSpPr/>
          <p:nvPr/>
        </p:nvSpPr>
        <p:spPr>
          <a:xfrm>
            <a:off x="3122002" y="9353931"/>
            <a:ext cx="20320" cy="0"/>
          </a:xfrm>
          <a:custGeom>
            <a:avLst/>
            <a:gdLst/>
            <a:ahLst/>
            <a:cxnLst/>
            <a:rect l="l" t="t" r="r" b="b"/>
            <a:pathLst>
              <a:path w="20319" h="0">
                <a:moveTo>
                  <a:pt x="0" y="0"/>
                </a:moveTo>
                <a:lnTo>
                  <a:pt x="20167" y="0"/>
                </a:lnTo>
              </a:path>
            </a:pathLst>
          </a:custGeom>
          <a:ln w="10261">
            <a:solidFill>
              <a:srgbClr val="231F20"/>
            </a:solidFill>
          </a:ln>
        </p:spPr>
        <p:txBody>
          <a:bodyPr wrap="square" lIns="0" tIns="0" rIns="0" bIns="0" rtlCol="0"/>
          <a:lstStyle/>
          <a:p/>
        </p:txBody>
      </p:sp>
      <p:sp>
        <p:nvSpPr>
          <p:cNvPr id="915" name="object 915"/>
          <p:cNvSpPr/>
          <p:nvPr/>
        </p:nvSpPr>
        <p:spPr>
          <a:xfrm>
            <a:off x="3145442" y="9318883"/>
            <a:ext cx="43815" cy="55880"/>
          </a:xfrm>
          <a:custGeom>
            <a:avLst/>
            <a:gdLst/>
            <a:ahLst/>
            <a:cxnLst/>
            <a:rect l="l" t="t" r="r" b="b"/>
            <a:pathLst>
              <a:path w="43814" h="55879">
                <a:moveTo>
                  <a:pt x="10528" y="36017"/>
                </a:moveTo>
                <a:lnTo>
                  <a:pt x="0" y="37033"/>
                </a:lnTo>
                <a:lnTo>
                  <a:pt x="711" y="43027"/>
                </a:lnTo>
                <a:lnTo>
                  <a:pt x="2870" y="47599"/>
                </a:lnTo>
                <a:lnTo>
                  <a:pt x="10134" y="53860"/>
                </a:lnTo>
                <a:lnTo>
                  <a:pt x="15341" y="55410"/>
                </a:lnTo>
                <a:lnTo>
                  <a:pt x="26758" y="55410"/>
                </a:lnTo>
                <a:lnTo>
                  <a:pt x="30645" y="54762"/>
                </a:lnTo>
                <a:lnTo>
                  <a:pt x="36868" y="52158"/>
                </a:lnTo>
                <a:lnTo>
                  <a:pt x="39293" y="50164"/>
                </a:lnTo>
                <a:lnTo>
                  <a:pt x="41761" y="46278"/>
                </a:lnTo>
                <a:lnTo>
                  <a:pt x="18923" y="46278"/>
                </a:lnTo>
                <a:lnTo>
                  <a:pt x="16319" y="45453"/>
                </a:lnTo>
                <a:lnTo>
                  <a:pt x="12433" y="42138"/>
                </a:lnTo>
                <a:lnTo>
                  <a:pt x="11163" y="39547"/>
                </a:lnTo>
                <a:lnTo>
                  <a:pt x="10528" y="36017"/>
                </a:lnTo>
                <a:close/>
              </a:path>
              <a:path w="43814" h="55879">
                <a:moveTo>
                  <a:pt x="28206" y="0"/>
                </a:moveTo>
                <a:lnTo>
                  <a:pt x="17360" y="0"/>
                </a:lnTo>
                <a:lnTo>
                  <a:pt x="13855" y="609"/>
                </a:lnTo>
                <a:lnTo>
                  <a:pt x="1943" y="19176"/>
                </a:lnTo>
                <a:lnTo>
                  <a:pt x="3581" y="22771"/>
                </a:lnTo>
                <a:lnTo>
                  <a:pt x="9207" y="27812"/>
                </a:lnTo>
                <a:lnTo>
                  <a:pt x="13271" y="29578"/>
                </a:lnTo>
                <a:lnTo>
                  <a:pt x="23583" y="32143"/>
                </a:lnTo>
                <a:lnTo>
                  <a:pt x="26466" y="32905"/>
                </a:lnTo>
                <a:lnTo>
                  <a:pt x="32740" y="37642"/>
                </a:lnTo>
                <a:lnTo>
                  <a:pt x="32740" y="40881"/>
                </a:lnTo>
                <a:lnTo>
                  <a:pt x="31851" y="42595"/>
                </a:lnTo>
                <a:lnTo>
                  <a:pt x="28321" y="45542"/>
                </a:lnTo>
                <a:lnTo>
                  <a:pt x="25692" y="46278"/>
                </a:lnTo>
                <a:lnTo>
                  <a:pt x="41761" y="46278"/>
                </a:lnTo>
                <a:lnTo>
                  <a:pt x="42697" y="44805"/>
                </a:lnTo>
                <a:lnTo>
                  <a:pt x="43488" y="42138"/>
                </a:lnTo>
                <a:lnTo>
                  <a:pt x="43548" y="35483"/>
                </a:lnTo>
                <a:lnTo>
                  <a:pt x="42837" y="32638"/>
                </a:lnTo>
                <a:lnTo>
                  <a:pt x="18567" y="19799"/>
                </a:lnTo>
                <a:lnTo>
                  <a:pt x="15252" y="18605"/>
                </a:lnTo>
                <a:lnTo>
                  <a:pt x="12814" y="16560"/>
                </a:lnTo>
                <a:lnTo>
                  <a:pt x="12280" y="15468"/>
                </a:lnTo>
                <a:lnTo>
                  <a:pt x="12280" y="12814"/>
                </a:lnTo>
                <a:lnTo>
                  <a:pt x="12852" y="11709"/>
                </a:lnTo>
                <a:lnTo>
                  <a:pt x="15773" y="9588"/>
                </a:lnTo>
                <a:lnTo>
                  <a:pt x="18237" y="8953"/>
                </a:lnTo>
                <a:lnTo>
                  <a:pt x="40781" y="8953"/>
                </a:lnTo>
                <a:lnTo>
                  <a:pt x="40055" y="7353"/>
                </a:lnTo>
                <a:lnTo>
                  <a:pt x="33261" y="1473"/>
                </a:lnTo>
                <a:lnTo>
                  <a:pt x="28206" y="0"/>
                </a:lnTo>
                <a:close/>
              </a:path>
              <a:path w="43814" h="55879">
                <a:moveTo>
                  <a:pt x="40781" y="8953"/>
                </a:moveTo>
                <a:lnTo>
                  <a:pt x="24422" y="8953"/>
                </a:lnTo>
                <a:lnTo>
                  <a:pt x="26708" y="9550"/>
                </a:lnTo>
                <a:lnTo>
                  <a:pt x="29743" y="11963"/>
                </a:lnTo>
                <a:lnTo>
                  <a:pt x="30734" y="13931"/>
                </a:lnTo>
                <a:lnTo>
                  <a:pt x="31203" y="16687"/>
                </a:lnTo>
                <a:lnTo>
                  <a:pt x="42011" y="16217"/>
                </a:lnTo>
                <a:lnTo>
                  <a:pt x="41846" y="11302"/>
                </a:lnTo>
                <a:lnTo>
                  <a:pt x="40781" y="8953"/>
                </a:lnTo>
                <a:close/>
              </a:path>
            </a:pathLst>
          </a:custGeom>
          <a:solidFill>
            <a:srgbClr val="231F20"/>
          </a:solidFill>
        </p:spPr>
        <p:txBody>
          <a:bodyPr wrap="square" lIns="0" tIns="0" rIns="0" bIns="0" rtlCol="0"/>
          <a:lstStyle/>
          <a:p/>
        </p:txBody>
      </p:sp>
      <p:sp>
        <p:nvSpPr>
          <p:cNvPr id="916" name="object 916"/>
          <p:cNvSpPr/>
          <p:nvPr/>
        </p:nvSpPr>
        <p:spPr>
          <a:xfrm>
            <a:off x="3194514" y="9319575"/>
            <a:ext cx="36195" cy="53975"/>
          </a:xfrm>
          <a:custGeom>
            <a:avLst/>
            <a:gdLst/>
            <a:ahLst/>
            <a:cxnLst/>
            <a:rect l="l" t="t" r="r" b="b"/>
            <a:pathLst>
              <a:path w="36194" h="53975">
                <a:moveTo>
                  <a:pt x="35058" y="8509"/>
                </a:moveTo>
                <a:lnTo>
                  <a:pt x="20904" y="8509"/>
                </a:lnTo>
                <a:lnTo>
                  <a:pt x="22605" y="9118"/>
                </a:lnTo>
                <a:lnTo>
                  <a:pt x="23825" y="10363"/>
                </a:lnTo>
                <a:lnTo>
                  <a:pt x="25057" y="11582"/>
                </a:lnTo>
                <a:lnTo>
                  <a:pt x="25679" y="13335"/>
                </a:lnTo>
                <a:lnTo>
                  <a:pt x="25679" y="17691"/>
                </a:lnTo>
                <a:lnTo>
                  <a:pt x="24968" y="19786"/>
                </a:lnTo>
                <a:lnTo>
                  <a:pt x="22504" y="23456"/>
                </a:lnTo>
                <a:lnTo>
                  <a:pt x="19672" y="26365"/>
                </a:lnTo>
                <a:lnTo>
                  <a:pt x="9296" y="36017"/>
                </a:lnTo>
                <a:lnTo>
                  <a:pt x="5448" y="40297"/>
                </a:lnTo>
                <a:lnTo>
                  <a:pt x="1549" y="46748"/>
                </a:lnTo>
                <a:lnTo>
                  <a:pt x="380" y="50165"/>
                </a:lnTo>
                <a:lnTo>
                  <a:pt x="0" y="53771"/>
                </a:lnTo>
                <a:lnTo>
                  <a:pt x="35979" y="53771"/>
                </a:lnTo>
                <a:lnTo>
                  <a:pt x="35979" y="44234"/>
                </a:lnTo>
                <a:lnTo>
                  <a:pt x="15595" y="44234"/>
                </a:lnTo>
                <a:lnTo>
                  <a:pt x="16128" y="43319"/>
                </a:lnTo>
                <a:lnTo>
                  <a:pt x="16827" y="42367"/>
                </a:lnTo>
                <a:lnTo>
                  <a:pt x="18673" y="40297"/>
                </a:lnTo>
                <a:lnTo>
                  <a:pt x="20612" y="38430"/>
                </a:lnTo>
                <a:lnTo>
                  <a:pt x="27089" y="32499"/>
                </a:lnTo>
                <a:lnTo>
                  <a:pt x="29336" y="30226"/>
                </a:lnTo>
                <a:lnTo>
                  <a:pt x="35979" y="10668"/>
                </a:lnTo>
                <a:lnTo>
                  <a:pt x="35058" y="8509"/>
                </a:lnTo>
                <a:close/>
              </a:path>
              <a:path w="36194" h="53975">
                <a:moveTo>
                  <a:pt x="24269" y="0"/>
                </a:moveTo>
                <a:lnTo>
                  <a:pt x="14173" y="0"/>
                </a:lnTo>
                <a:lnTo>
                  <a:pt x="10147" y="1219"/>
                </a:lnTo>
                <a:lnTo>
                  <a:pt x="3721" y="6146"/>
                </a:lnTo>
                <a:lnTo>
                  <a:pt x="1803" y="10198"/>
                </a:lnTo>
                <a:lnTo>
                  <a:pt x="1193" y="15849"/>
                </a:lnTo>
                <a:lnTo>
                  <a:pt x="11429" y="16878"/>
                </a:lnTo>
                <a:lnTo>
                  <a:pt x="11620" y="13881"/>
                </a:lnTo>
                <a:lnTo>
                  <a:pt x="12357" y="11747"/>
                </a:lnTo>
                <a:lnTo>
                  <a:pt x="14884" y="9144"/>
                </a:lnTo>
                <a:lnTo>
                  <a:pt x="16586" y="8509"/>
                </a:lnTo>
                <a:lnTo>
                  <a:pt x="35058" y="8509"/>
                </a:lnTo>
                <a:lnTo>
                  <a:pt x="34467" y="7124"/>
                </a:lnTo>
                <a:lnTo>
                  <a:pt x="28422" y="1422"/>
                </a:lnTo>
                <a:lnTo>
                  <a:pt x="24269" y="0"/>
                </a:lnTo>
                <a:close/>
              </a:path>
            </a:pathLst>
          </a:custGeom>
          <a:solidFill>
            <a:srgbClr val="231F20"/>
          </a:solidFill>
        </p:spPr>
        <p:txBody>
          <a:bodyPr wrap="square" lIns="0" tIns="0" rIns="0" bIns="0" rtlCol="0"/>
          <a:lstStyle/>
          <a:p/>
        </p:txBody>
      </p:sp>
      <p:sp>
        <p:nvSpPr>
          <p:cNvPr id="917" name="object 917"/>
          <p:cNvSpPr/>
          <p:nvPr/>
        </p:nvSpPr>
        <p:spPr>
          <a:xfrm>
            <a:off x="3236634" y="9319569"/>
            <a:ext cx="36195" cy="55244"/>
          </a:xfrm>
          <a:custGeom>
            <a:avLst/>
            <a:gdLst/>
            <a:ahLst/>
            <a:cxnLst/>
            <a:rect l="l" t="t" r="r" b="b"/>
            <a:pathLst>
              <a:path w="36195" h="55245">
                <a:moveTo>
                  <a:pt x="10960" y="40297"/>
                </a:moveTo>
                <a:lnTo>
                  <a:pt x="1015" y="41402"/>
                </a:lnTo>
                <a:lnTo>
                  <a:pt x="1752" y="45834"/>
                </a:lnTo>
                <a:lnTo>
                  <a:pt x="3403" y="49161"/>
                </a:lnTo>
                <a:lnTo>
                  <a:pt x="8572" y="53619"/>
                </a:lnTo>
                <a:lnTo>
                  <a:pt x="11950" y="54724"/>
                </a:lnTo>
                <a:lnTo>
                  <a:pt x="21958" y="54724"/>
                </a:lnTo>
                <a:lnTo>
                  <a:pt x="26695" y="52552"/>
                </a:lnTo>
                <a:lnTo>
                  <a:pt x="31951" y="46266"/>
                </a:lnTo>
                <a:lnTo>
                  <a:pt x="15227" y="46266"/>
                </a:lnTo>
                <a:lnTo>
                  <a:pt x="13881" y="45758"/>
                </a:lnTo>
                <a:lnTo>
                  <a:pt x="11836" y="43815"/>
                </a:lnTo>
                <a:lnTo>
                  <a:pt x="11201" y="42316"/>
                </a:lnTo>
                <a:lnTo>
                  <a:pt x="10960" y="40297"/>
                </a:lnTo>
                <a:close/>
              </a:path>
              <a:path w="36195" h="55245">
                <a:moveTo>
                  <a:pt x="35763" y="31203"/>
                </a:moveTo>
                <a:lnTo>
                  <a:pt x="25171" y="31203"/>
                </a:lnTo>
                <a:lnTo>
                  <a:pt x="24752" y="37338"/>
                </a:lnTo>
                <a:lnTo>
                  <a:pt x="23799" y="41376"/>
                </a:lnTo>
                <a:lnTo>
                  <a:pt x="20827" y="45275"/>
                </a:lnTo>
                <a:lnTo>
                  <a:pt x="19037" y="46266"/>
                </a:lnTo>
                <a:lnTo>
                  <a:pt x="31951" y="46266"/>
                </a:lnTo>
                <a:lnTo>
                  <a:pt x="33947" y="43878"/>
                </a:lnTo>
                <a:lnTo>
                  <a:pt x="35763" y="36830"/>
                </a:lnTo>
                <a:lnTo>
                  <a:pt x="35763" y="31203"/>
                </a:lnTo>
                <a:close/>
              </a:path>
              <a:path w="36195" h="55245">
                <a:moveTo>
                  <a:pt x="22593" y="0"/>
                </a:moveTo>
                <a:lnTo>
                  <a:pt x="12166" y="0"/>
                </a:lnTo>
                <a:lnTo>
                  <a:pt x="8064" y="1663"/>
                </a:lnTo>
                <a:lnTo>
                  <a:pt x="1612" y="8318"/>
                </a:lnTo>
                <a:lnTo>
                  <a:pt x="0" y="12687"/>
                </a:lnTo>
                <a:lnTo>
                  <a:pt x="0" y="23329"/>
                </a:lnTo>
                <a:lnTo>
                  <a:pt x="1523" y="27571"/>
                </a:lnTo>
                <a:lnTo>
                  <a:pt x="4584" y="30810"/>
                </a:lnTo>
                <a:lnTo>
                  <a:pt x="7632" y="34074"/>
                </a:lnTo>
                <a:lnTo>
                  <a:pt x="11277" y="35687"/>
                </a:lnTo>
                <a:lnTo>
                  <a:pt x="19354" y="35687"/>
                </a:lnTo>
                <a:lnTo>
                  <a:pt x="22580" y="34201"/>
                </a:lnTo>
                <a:lnTo>
                  <a:pt x="25171" y="31203"/>
                </a:lnTo>
                <a:lnTo>
                  <a:pt x="35763" y="31203"/>
                </a:lnTo>
                <a:lnTo>
                  <a:pt x="35763" y="28168"/>
                </a:lnTo>
                <a:lnTo>
                  <a:pt x="15189" y="28168"/>
                </a:lnTo>
                <a:lnTo>
                  <a:pt x="13487" y="27355"/>
                </a:lnTo>
                <a:lnTo>
                  <a:pt x="10756" y="24117"/>
                </a:lnTo>
                <a:lnTo>
                  <a:pt x="10180" y="21983"/>
                </a:lnTo>
                <a:lnTo>
                  <a:pt x="10071" y="14706"/>
                </a:lnTo>
                <a:lnTo>
                  <a:pt x="10706" y="12255"/>
                </a:lnTo>
                <a:lnTo>
                  <a:pt x="13220" y="9258"/>
                </a:lnTo>
                <a:lnTo>
                  <a:pt x="14795" y="8521"/>
                </a:lnTo>
                <a:lnTo>
                  <a:pt x="32377" y="8521"/>
                </a:lnTo>
                <a:lnTo>
                  <a:pt x="27050" y="2108"/>
                </a:lnTo>
                <a:lnTo>
                  <a:pt x="22593" y="0"/>
                </a:lnTo>
                <a:close/>
              </a:path>
              <a:path w="36195" h="55245">
                <a:moveTo>
                  <a:pt x="32377" y="8521"/>
                </a:moveTo>
                <a:lnTo>
                  <a:pt x="18681" y="8521"/>
                </a:lnTo>
                <a:lnTo>
                  <a:pt x="20446" y="9423"/>
                </a:lnTo>
                <a:lnTo>
                  <a:pt x="23494" y="13081"/>
                </a:lnTo>
                <a:lnTo>
                  <a:pt x="24256" y="15646"/>
                </a:lnTo>
                <a:lnTo>
                  <a:pt x="24256" y="21983"/>
                </a:lnTo>
                <a:lnTo>
                  <a:pt x="23571" y="24269"/>
                </a:lnTo>
                <a:lnTo>
                  <a:pt x="20878" y="27381"/>
                </a:lnTo>
                <a:lnTo>
                  <a:pt x="19215" y="28168"/>
                </a:lnTo>
                <a:lnTo>
                  <a:pt x="35763" y="28168"/>
                </a:lnTo>
                <a:lnTo>
                  <a:pt x="35763" y="17411"/>
                </a:lnTo>
                <a:lnTo>
                  <a:pt x="34023" y="10502"/>
                </a:lnTo>
                <a:lnTo>
                  <a:pt x="32377" y="8521"/>
                </a:lnTo>
                <a:close/>
              </a:path>
            </a:pathLst>
          </a:custGeom>
          <a:solidFill>
            <a:srgbClr val="231F20"/>
          </a:solidFill>
        </p:spPr>
        <p:txBody>
          <a:bodyPr wrap="square" lIns="0" tIns="0" rIns="0" bIns="0" rtlCol="0"/>
          <a:lstStyle/>
          <a:p/>
        </p:txBody>
      </p:sp>
      <p:sp>
        <p:nvSpPr>
          <p:cNvPr id="918" name="object 918"/>
          <p:cNvSpPr/>
          <p:nvPr/>
        </p:nvSpPr>
        <p:spPr>
          <a:xfrm>
            <a:off x="3281777" y="9319579"/>
            <a:ext cx="24130" cy="53975"/>
          </a:xfrm>
          <a:custGeom>
            <a:avLst/>
            <a:gdLst/>
            <a:ahLst/>
            <a:cxnLst/>
            <a:rect l="l" t="t" r="r" b="b"/>
            <a:pathLst>
              <a:path w="24129" h="53975">
                <a:moveTo>
                  <a:pt x="23533" y="15087"/>
                </a:moveTo>
                <a:lnTo>
                  <a:pt x="13271" y="15087"/>
                </a:lnTo>
                <a:lnTo>
                  <a:pt x="13271" y="53771"/>
                </a:lnTo>
                <a:lnTo>
                  <a:pt x="23533" y="53771"/>
                </a:lnTo>
                <a:lnTo>
                  <a:pt x="23533" y="15087"/>
                </a:lnTo>
                <a:close/>
              </a:path>
              <a:path w="24129" h="53975">
                <a:moveTo>
                  <a:pt x="23533" y="0"/>
                </a:moveTo>
                <a:lnTo>
                  <a:pt x="15201" y="0"/>
                </a:lnTo>
                <a:lnTo>
                  <a:pt x="14033" y="3251"/>
                </a:lnTo>
                <a:lnTo>
                  <a:pt x="11874" y="6108"/>
                </a:lnTo>
                <a:lnTo>
                  <a:pt x="5600" y="11010"/>
                </a:lnTo>
                <a:lnTo>
                  <a:pt x="2679" y="12674"/>
                </a:lnTo>
                <a:lnTo>
                  <a:pt x="0" y="13538"/>
                </a:lnTo>
                <a:lnTo>
                  <a:pt x="0" y="22860"/>
                </a:lnTo>
                <a:lnTo>
                  <a:pt x="5092" y="21183"/>
                </a:lnTo>
                <a:lnTo>
                  <a:pt x="9512" y="18592"/>
                </a:lnTo>
                <a:lnTo>
                  <a:pt x="13271" y="15087"/>
                </a:lnTo>
                <a:lnTo>
                  <a:pt x="23533" y="15087"/>
                </a:lnTo>
                <a:lnTo>
                  <a:pt x="23533" y="0"/>
                </a:lnTo>
                <a:close/>
              </a:path>
            </a:pathLst>
          </a:custGeom>
          <a:solidFill>
            <a:srgbClr val="231F20"/>
          </a:solidFill>
        </p:spPr>
        <p:txBody>
          <a:bodyPr wrap="square" lIns="0" tIns="0" rIns="0" bIns="0" rtlCol="0"/>
          <a:lstStyle/>
          <a:p/>
        </p:txBody>
      </p:sp>
      <p:sp>
        <p:nvSpPr>
          <p:cNvPr id="919" name="object 919"/>
          <p:cNvSpPr/>
          <p:nvPr/>
        </p:nvSpPr>
        <p:spPr>
          <a:xfrm>
            <a:off x="3320719" y="9319577"/>
            <a:ext cx="34925" cy="55244"/>
          </a:xfrm>
          <a:custGeom>
            <a:avLst/>
            <a:gdLst/>
            <a:ahLst/>
            <a:cxnLst/>
            <a:rect l="l" t="t" r="r" b="b"/>
            <a:pathLst>
              <a:path w="34925" h="55245">
                <a:moveTo>
                  <a:pt x="22484" y="0"/>
                </a:moveTo>
                <a:lnTo>
                  <a:pt x="12095" y="0"/>
                </a:lnTo>
                <a:lnTo>
                  <a:pt x="8057" y="1816"/>
                </a:lnTo>
                <a:lnTo>
                  <a:pt x="1650" y="9931"/>
                </a:lnTo>
                <a:lnTo>
                  <a:pt x="41" y="16598"/>
                </a:lnTo>
                <a:lnTo>
                  <a:pt x="0" y="37960"/>
                </a:lnTo>
                <a:lnTo>
                  <a:pt x="1491" y="44665"/>
                </a:lnTo>
                <a:lnTo>
                  <a:pt x="7879" y="52679"/>
                </a:lnTo>
                <a:lnTo>
                  <a:pt x="12083" y="54686"/>
                </a:lnTo>
                <a:lnTo>
                  <a:pt x="22484" y="54686"/>
                </a:lnTo>
                <a:lnTo>
                  <a:pt x="26523" y="52857"/>
                </a:lnTo>
                <a:lnTo>
                  <a:pt x="31818" y="46164"/>
                </a:lnTo>
                <a:lnTo>
                  <a:pt x="16045" y="46164"/>
                </a:lnTo>
                <a:lnTo>
                  <a:pt x="14940" y="45783"/>
                </a:lnTo>
                <a:lnTo>
                  <a:pt x="10648" y="33642"/>
                </a:lnTo>
                <a:lnTo>
                  <a:pt x="10648" y="21069"/>
                </a:lnTo>
                <a:lnTo>
                  <a:pt x="16045" y="8508"/>
                </a:lnTo>
                <a:lnTo>
                  <a:pt x="31811" y="8508"/>
                </a:lnTo>
                <a:lnTo>
                  <a:pt x="26535" y="1841"/>
                </a:lnTo>
                <a:lnTo>
                  <a:pt x="22484" y="0"/>
                </a:lnTo>
                <a:close/>
              </a:path>
              <a:path w="34925" h="55245">
                <a:moveTo>
                  <a:pt x="31811" y="8508"/>
                </a:moveTo>
                <a:lnTo>
                  <a:pt x="18534" y="8508"/>
                </a:lnTo>
                <a:lnTo>
                  <a:pt x="19639" y="8902"/>
                </a:lnTo>
                <a:lnTo>
                  <a:pt x="21557" y="10477"/>
                </a:lnTo>
                <a:lnTo>
                  <a:pt x="22357" y="12064"/>
                </a:lnTo>
                <a:lnTo>
                  <a:pt x="23582" y="16598"/>
                </a:lnTo>
                <a:lnTo>
                  <a:pt x="23659" y="17208"/>
                </a:lnTo>
                <a:lnTo>
                  <a:pt x="23932" y="21069"/>
                </a:lnTo>
                <a:lnTo>
                  <a:pt x="23932" y="33642"/>
                </a:lnTo>
                <a:lnTo>
                  <a:pt x="18534" y="46164"/>
                </a:lnTo>
                <a:lnTo>
                  <a:pt x="31818" y="46164"/>
                </a:lnTo>
                <a:lnTo>
                  <a:pt x="32923" y="44767"/>
                </a:lnTo>
                <a:lnTo>
                  <a:pt x="34563" y="37960"/>
                </a:lnTo>
                <a:lnTo>
                  <a:pt x="34530" y="16598"/>
                </a:lnTo>
                <a:lnTo>
                  <a:pt x="32936" y="9931"/>
                </a:lnTo>
                <a:lnTo>
                  <a:pt x="31811" y="8508"/>
                </a:lnTo>
                <a:close/>
              </a:path>
            </a:pathLst>
          </a:custGeom>
          <a:solidFill>
            <a:srgbClr val="231F20"/>
          </a:solidFill>
        </p:spPr>
        <p:txBody>
          <a:bodyPr wrap="square" lIns="0" tIns="0" rIns="0" bIns="0" rtlCol="0"/>
          <a:lstStyle/>
          <a:p/>
        </p:txBody>
      </p:sp>
      <p:sp>
        <p:nvSpPr>
          <p:cNvPr id="920" name="object 920"/>
          <p:cNvSpPr/>
          <p:nvPr/>
        </p:nvSpPr>
        <p:spPr>
          <a:xfrm>
            <a:off x="3359087" y="9319782"/>
            <a:ext cx="50165" cy="53975"/>
          </a:xfrm>
          <a:custGeom>
            <a:avLst/>
            <a:gdLst/>
            <a:ahLst/>
            <a:cxnLst/>
            <a:rect l="l" t="t" r="r" b="b"/>
            <a:pathLst>
              <a:path w="50164" h="53975">
                <a:moveTo>
                  <a:pt x="14350" y="0"/>
                </a:moveTo>
                <a:lnTo>
                  <a:pt x="1714" y="0"/>
                </a:lnTo>
                <a:lnTo>
                  <a:pt x="18300" y="25628"/>
                </a:lnTo>
                <a:lnTo>
                  <a:pt x="0" y="53568"/>
                </a:lnTo>
                <a:lnTo>
                  <a:pt x="12966" y="53568"/>
                </a:lnTo>
                <a:lnTo>
                  <a:pt x="24879" y="35039"/>
                </a:lnTo>
                <a:lnTo>
                  <a:pt x="37486" y="35039"/>
                </a:lnTo>
                <a:lnTo>
                  <a:pt x="31496" y="26022"/>
                </a:lnTo>
                <a:lnTo>
                  <a:pt x="37127" y="17221"/>
                </a:lnTo>
                <a:lnTo>
                  <a:pt x="25095" y="17221"/>
                </a:lnTo>
                <a:lnTo>
                  <a:pt x="14350" y="0"/>
                </a:lnTo>
                <a:close/>
              </a:path>
              <a:path w="50164" h="53975">
                <a:moveTo>
                  <a:pt x="37486" y="35039"/>
                </a:moveTo>
                <a:lnTo>
                  <a:pt x="24879" y="35039"/>
                </a:lnTo>
                <a:lnTo>
                  <a:pt x="36753" y="53568"/>
                </a:lnTo>
                <a:lnTo>
                  <a:pt x="49796" y="53568"/>
                </a:lnTo>
                <a:lnTo>
                  <a:pt x="37486" y="35039"/>
                </a:lnTo>
                <a:close/>
              </a:path>
              <a:path w="50164" h="53975">
                <a:moveTo>
                  <a:pt x="48145" y="0"/>
                </a:moveTo>
                <a:lnTo>
                  <a:pt x="35623" y="0"/>
                </a:lnTo>
                <a:lnTo>
                  <a:pt x="25095" y="17221"/>
                </a:lnTo>
                <a:lnTo>
                  <a:pt x="37127" y="17221"/>
                </a:lnTo>
                <a:lnTo>
                  <a:pt x="48145" y="0"/>
                </a:lnTo>
                <a:close/>
              </a:path>
            </a:pathLst>
          </a:custGeom>
          <a:solidFill>
            <a:srgbClr val="231F20"/>
          </a:solidFill>
        </p:spPr>
        <p:txBody>
          <a:bodyPr wrap="square" lIns="0" tIns="0" rIns="0" bIns="0" rtlCol="0"/>
          <a:lstStyle/>
          <a:p/>
        </p:txBody>
      </p:sp>
      <p:sp>
        <p:nvSpPr>
          <p:cNvPr id="921" name="object 921"/>
          <p:cNvSpPr/>
          <p:nvPr/>
        </p:nvSpPr>
        <p:spPr>
          <a:xfrm>
            <a:off x="3411693" y="9318883"/>
            <a:ext cx="43815" cy="55880"/>
          </a:xfrm>
          <a:custGeom>
            <a:avLst/>
            <a:gdLst/>
            <a:ahLst/>
            <a:cxnLst/>
            <a:rect l="l" t="t" r="r" b="b"/>
            <a:pathLst>
              <a:path w="43814" h="55879">
                <a:moveTo>
                  <a:pt x="10528" y="36017"/>
                </a:moveTo>
                <a:lnTo>
                  <a:pt x="0" y="37033"/>
                </a:lnTo>
                <a:lnTo>
                  <a:pt x="711" y="43027"/>
                </a:lnTo>
                <a:lnTo>
                  <a:pt x="2870" y="47599"/>
                </a:lnTo>
                <a:lnTo>
                  <a:pt x="10134" y="53860"/>
                </a:lnTo>
                <a:lnTo>
                  <a:pt x="15328" y="55410"/>
                </a:lnTo>
                <a:lnTo>
                  <a:pt x="26758" y="55410"/>
                </a:lnTo>
                <a:lnTo>
                  <a:pt x="30645" y="54762"/>
                </a:lnTo>
                <a:lnTo>
                  <a:pt x="36868" y="52158"/>
                </a:lnTo>
                <a:lnTo>
                  <a:pt x="39293" y="50164"/>
                </a:lnTo>
                <a:lnTo>
                  <a:pt x="41761" y="46278"/>
                </a:lnTo>
                <a:lnTo>
                  <a:pt x="18923" y="46278"/>
                </a:lnTo>
                <a:lnTo>
                  <a:pt x="16319" y="45453"/>
                </a:lnTo>
                <a:lnTo>
                  <a:pt x="12433" y="42138"/>
                </a:lnTo>
                <a:lnTo>
                  <a:pt x="11163" y="39547"/>
                </a:lnTo>
                <a:lnTo>
                  <a:pt x="10528" y="36017"/>
                </a:lnTo>
                <a:close/>
              </a:path>
              <a:path w="43814" h="55879">
                <a:moveTo>
                  <a:pt x="28206" y="0"/>
                </a:moveTo>
                <a:lnTo>
                  <a:pt x="17360" y="0"/>
                </a:lnTo>
                <a:lnTo>
                  <a:pt x="13855" y="609"/>
                </a:lnTo>
                <a:lnTo>
                  <a:pt x="1943" y="19176"/>
                </a:lnTo>
                <a:lnTo>
                  <a:pt x="3581" y="22771"/>
                </a:lnTo>
                <a:lnTo>
                  <a:pt x="9207" y="27812"/>
                </a:lnTo>
                <a:lnTo>
                  <a:pt x="13271" y="29578"/>
                </a:lnTo>
                <a:lnTo>
                  <a:pt x="23583" y="32143"/>
                </a:lnTo>
                <a:lnTo>
                  <a:pt x="26466" y="32905"/>
                </a:lnTo>
                <a:lnTo>
                  <a:pt x="32740" y="37642"/>
                </a:lnTo>
                <a:lnTo>
                  <a:pt x="32740" y="40881"/>
                </a:lnTo>
                <a:lnTo>
                  <a:pt x="31851" y="42595"/>
                </a:lnTo>
                <a:lnTo>
                  <a:pt x="28321" y="45542"/>
                </a:lnTo>
                <a:lnTo>
                  <a:pt x="25692" y="46278"/>
                </a:lnTo>
                <a:lnTo>
                  <a:pt x="41761" y="46278"/>
                </a:lnTo>
                <a:lnTo>
                  <a:pt x="42697" y="44805"/>
                </a:lnTo>
                <a:lnTo>
                  <a:pt x="43488" y="42138"/>
                </a:lnTo>
                <a:lnTo>
                  <a:pt x="43548" y="35483"/>
                </a:lnTo>
                <a:lnTo>
                  <a:pt x="42849" y="32638"/>
                </a:lnTo>
                <a:lnTo>
                  <a:pt x="18567" y="19799"/>
                </a:lnTo>
                <a:lnTo>
                  <a:pt x="15252" y="18605"/>
                </a:lnTo>
                <a:lnTo>
                  <a:pt x="12814" y="16560"/>
                </a:lnTo>
                <a:lnTo>
                  <a:pt x="12280" y="15468"/>
                </a:lnTo>
                <a:lnTo>
                  <a:pt x="12280" y="12814"/>
                </a:lnTo>
                <a:lnTo>
                  <a:pt x="12852" y="11709"/>
                </a:lnTo>
                <a:lnTo>
                  <a:pt x="15773" y="9588"/>
                </a:lnTo>
                <a:lnTo>
                  <a:pt x="18224" y="8953"/>
                </a:lnTo>
                <a:lnTo>
                  <a:pt x="40781" y="8953"/>
                </a:lnTo>
                <a:lnTo>
                  <a:pt x="40055" y="7353"/>
                </a:lnTo>
                <a:lnTo>
                  <a:pt x="33261" y="1473"/>
                </a:lnTo>
                <a:lnTo>
                  <a:pt x="28206" y="0"/>
                </a:lnTo>
                <a:close/>
              </a:path>
              <a:path w="43814" h="55879">
                <a:moveTo>
                  <a:pt x="40781" y="8953"/>
                </a:moveTo>
                <a:lnTo>
                  <a:pt x="24422" y="8953"/>
                </a:lnTo>
                <a:lnTo>
                  <a:pt x="26708" y="9550"/>
                </a:lnTo>
                <a:lnTo>
                  <a:pt x="29743" y="11963"/>
                </a:lnTo>
                <a:lnTo>
                  <a:pt x="30734" y="13931"/>
                </a:lnTo>
                <a:lnTo>
                  <a:pt x="31203" y="16687"/>
                </a:lnTo>
                <a:lnTo>
                  <a:pt x="42011" y="16217"/>
                </a:lnTo>
                <a:lnTo>
                  <a:pt x="41846" y="11302"/>
                </a:lnTo>
                <a:lnTo>
                  <a:pt x="40781" y="8953"/>
                </a:lnTo>
                <a:close/>
              </a:path>
            </a:pathLst>
          </a:custGeom>
          <a:solidFill>
            <a:srgbClr val="231F20"/>
          </a:solidFill>
        </p:spPr>
        <p:txBody>
          <a:bodyPr wrap="square" lIns="0" tIns="0" rIns="0" bIns="0" rtlCol="0"/>
          <a:lstStyle/>
          <a:p/>
        </p:txBody>
      </p:sp>
      <p:sp>
        <p:nvSpPr>
          <p:cNvPr id="922" name="object 922"/>
          <p:cNvSpPr/>
          <p:nvPr/>
        </p:nvSpPr>
        <p:spPr>
          <a:xfrm>
            <a:off x="3462820" y="9353931"/>
            <a:ext cx="20320" cy="0"/>
          </a:xfrm>
          <a:custGeom>
            <a:avLst/>
            <a:gdLst/>
            <a:ahLst/>
            <a:cxnLst/>
            <a:rect l="l" t="t" r="r" b="b"/>
            <a:pathLst>
              <a:path w="20320" h="0">
                <a:moveTo>
                  <a:pt x="0" y="0"/>
                </a:moveTo>
                <a:lnTo>
                  <a:pt x="20167" y="0"/>
                </a:lnTo>
              </a:path>
            </a:pathLst>
          </a:custGeom>
          <a:ln w="10261">
            <a:solidFill>
              <a:srgbClr val="231F20"/>
            </a:solidFill>
          </a:ln>
        </p:spPr>
        <p:txBody>
          <a:bodyPr wrap="square" lIns="0" tIns="0" rIns="0" bIns="0" rtlCol="0"/>
          <a:lstStyle/>
          <a:p/>
        </p:txBody>
      </p:sp>
      <p:sp>
        <p:nvSpPr>
          <p:cNvPr id="923" name="object 923"/>
          <p:cNvSpPr/>
          <p:nvPr/>
        </p:nvSpPr>
        <p:spPr>
          <a:xfrm>
            <a:off x="3489000" y="9319782"/>
            <a:ext cx="41275" cy="53975"/>
          </a:xfrm>
          <a:custGeom>
            <a:avLst/>
            <a:gdLst/>
            <a:ahLst/>
            <a:cxnLst/>
            <a:rect l="l" t="t" r="r" b="b"/>
            <a:pathLst>
              <a:path w="41275" h="53975">
                <a:moveTo>
                  <a:pt x="39712" y="0"/>
                </a:moveTo>
                <a:lnTo>
                  <a:pt x="0" y="0"/>
                </a:lnTo>
                <a:lnTo>
                  <a:pt x="0" y="53568"/>
                </a:lnTo>
                <a:lnTo>
                  <a:pt x="40728" y="53568"/>
                </a:lnTo>
                <a:lnTo>
                  <a:pt x="40728" y="44538"/>
                </a:lnTo>
                <a:lnTo>
                  <a:pt x="10807" y="44538"/>
                </a:lnTo>
                <a:lnTo>
                  <a:pt x="10807" y="29959"/>
                </a:lnTo>
                <a:lnTo>
                  <a:pt x="37706" y="29959"/>
                </a:lnTo>
                <a:lnTo>
                  <a:pt x="37706" y="20929"/>
                </a:lnTo>
                <a:lnTo>
                  <a:pt x="10807" y="20929"/>
                </a:lnTo>
                <a:lnTo>
                  <a:pt x="10807" y="9067"/>
                </a:lnTo>
                <a:lnTo>
                  <a:pt x="39712" y="9067"/>
                </a:lnTo>
                <a:lnTo>
                  <a:pt x="39712" y="0"/>
                </a:lnTo>
                <a:close/>
              </a:path>
            </a:pathLst>
          </a:custGeom>
          <a:solidFill>
            <a:srgbClr val="231F20"/>
          </a:solidFill>
        </p:spPr>
        <p:txBody>
          <a:bodyPr wrap="square" lIns="0" tIns="0" rIns="0" bIns="0" rtlCol="0"/>
          <a:lstStyle/>
          <a:p/>
        </p:txBody>
      </p:sp>
      <p:sp>
        <p:nvSpPr>
          <p:cNvPr id="924" name="object 924"/>
          <p:cNvSpPr/>
          <p:nvPr/>
        </p:nvSpPr>
        <p:spPr>
          <a:xfrm>
            <a:off x="4137380" y="7946034"/>
            <a:ext cx="102171" cy="84467"/>
          </a:xfrm>
          <a:prstGeom prst="rect">
            <a:avLst/>
          </a:prstGeom>
          <a:blipFill>
            <a:blip r:embed="rId345" cstate="print"/>
            <a:stretch>
              <a:fillRect/>
            </a:stretch>
          </a:blipFill>
        </p:spPr>
        <p:txBody>
          <a:bodyPr wrap="square" lIns="0" tIns="0" rIns="0" bIns="0" rtlCol="0"/>
          <a:lstStyle/>
          <a:p/>
        </p:txBody>
      </p:sp>
      <p:sp>
        <p:nvSpPr>
          <p:cNvPr id="925" name="object 925"/>
          <p:cNvSpPr/>
          <p:nvPr/>
        </p:nvSpPr>
        <p:spPr>
          <a:xfrm>
            <a:off x="4138117" y="8053679"/>
            <a:ext cx="100939" cy="76161"/>
          </a:xfrm>
          <a:prstGeom prst="rect">
            <a:avLst/>
          </a:prstGeom>
          <a:blipFill>
            <a:blip r:embed="rId346" cstate="print"/>
            <a:stretch>
              <a:fillRect/>
            </a:stretch>
          </a:blipFill>
        </p:spPr>
        <p:txBody>
          <a:bodyPr wrap="square" lIns="0" tIns="0" rIns="0" bIns="0" rtlCol="0"/>
          <a:lstStyle/>
          <a:p/>
        </p:txBody>
      </p:sp>
      <p:sp>
        <p:nvSpPr>
          <p:cNvPr id="926" name="object 926"/>
          <p:cNvSpPr/>
          <p:nvPr/>
        </p:nvSpPr>
        <p:spPr>
          <a:xfrm>
            <a:off x="4137220" y="8028826"/>
            <a:ext cx="102870" cy="26670"/>
          </a:xfrm>
          <a:custGeom>
            <a:avLst/>
            <a:gdLst/>
            <a:ahLst/>
            <a:cxnLst/>
            <a:rect l="l" t="t" r="r" b="b"/>
            <a:pathLst>
              <a:path w="102870" h="26670">
                <a:moveTo>
                  <a:pt x="8128" y="1536"/>
                </a:moveTo>
                <a:lnTo>
                  <a:pt x="165" y="1663"/>
                </a:lnTo>
                <a:lnTo>
                  <a:pt x="0" y="15062"/>
                </a:lnTo>
                <a:lnTo>
                  <a:pt x="304" y="20866"/>
                </a:lnTo>
                <a:lnTo>
                  <a:pt x="901" y="26504"/>
                </a:lnTo>
                <a:lnTo>
                  <a:pt x="8890" y="26377"/>
                </a:lnTo>
                <a:lnTo>
                  <a:pt x="8267" y="20802"/>
                </a:lnTo>
                <a:lnTo>
                  <a:pt x="7952" y="15062"/>
                </a:lnTo>
                <a:lnTo>
                  <a:pt x="7950" y="6553"/>
                </a:lnTo>
                <a:lnTo>
                  <a:pt x="8128" y="1536"/>
                </a:lnTo>
                <a:close/>
              </a:path>
              <a:path w="102870" h="26670">
                <a:moveTo>
                  <a:pt x="102336" y="0"/>
                </a:moveTo>
                <a:lnTo>
                  <a:pt x="94373" y="127"/>
                </a:lnTo>
                <a:lnTo>
                  <a:pt x="94533" y="2997"/>
                </a:lnTo>
                <a:lnTo>
                  <a:pt x="94640" y="14541"/>
                </a:lnTo>
                <a:lnTo>
                  <a:pt x="94361" y="19850"/>
                </a:lnTo>
                <a:lnTo>
                  <a:pt x="93840" y="24993"/>
                </a:lnTo>
                <a:lnTo>
                  <a:pt x="101841" y="24853"/>
                </a:lnTo>
                <a:lnTo>
                  <a:pt x="102323" y="19735"/>
                </a:lnTo>
                <a:lnTo>
                  <a:pt x="102574" y="14541"/>
                </a:lnTo>
                <a:lnTo>
                  <a:pt x="102489" y="2997"/>
                </a:lnTo>
                <a:lnTo>
                  <a:pt x="102336" y="0"/>
                </a:lnTo>
                <a:close/>
              </a:path>
            </a:pathLst>
          </a:custGeom>
          <a:solidFill>
            <a:srgbClr val="913963"/>
          </a:solidFill>
        </p:spPr>
        <p:txBody>
          <a:bodyPr wrap="square" lIns="0" tIns="0" rIns="0" bIns="0" rtlCol="0"/>
          <a:lstStyle/>
          <a:p/>
        </p:txBody>
      </p:sp>
      <p:sp>
        <p:nvSpPr>
          <p:cNvPr id="927" name="object 927"/>
          <p:cNvSpPr/>
          <p:nvPr/>
        </p:nvSpPr>
        <p:spPr>
          <a:xfrm>
            <a:off x="4138097" y="7994383"/>
            <a:ext cx="100965" cy="26670"/>
          </a:xfrm>
          <a:custGeom>
            <a:avLst/>
            <a:gdLst/>
            <a:ahLst/>
            <a:cxnLst/>
            <a:rect l="l" t="t" r="r" b="b"/>
            <a:pathLst>
              <a:path w="100964" h="26670">
                <a:moveTo>
                  <a:pt x="13042" y="1358"/>
                </a:moveTo>
                <a:lnTo>
                  <a:pt x="4711" y="1485"/>
                </a:lnTo>
                <a:lnTo>
                  <a:pt x="2514" y="9232"/>
                </a:lnTo>
                <a:lnTo>
                  <a:pt x="914" y="17602"/>
                </a:lnTo>
                <a:lnTo>
                  <a:pt x="0" y="26415"/>
                </a:lnTo>
                <a:lnTo>
                  <a:pt x="8017" y="26255"/>
                </a:lnTo>
                <a:lnTo>
                  <a:pt x="10026" y="13317"/>
                </a:lnTo>
                <a:lnTo>
                  <a:pt x="13042" y="1358"/>
                </a:lnTo>
                <a:close/>
              </a:path>
              <a:path w="100964" h="26670">
                <a:moveTo>
                  <a:pt x="95681" y="0"/>
                </a:moveTo>
                <a:lnTo>
                  <a:pt x="87401" y="139"/>
                </a:lnTo>
                <a:lnTo>
                  <a:pt x="89801" y="7683"/>
                </a:lnTo>
                <a:lnTo>
                  <a:pt x="91592" y="16027"/>
                </a:lnTo>
                <a:lnTo>
                  <a:pt x="92659" y="24904"/>
                </a:lnTo>
                <a:lnTo>
                  <a:pt x="100647" y="24777"/>
                </a:lnTo>
                <a:lnTo>
                  <a:pt x="99644" y="16001"/>
                </a:lnTo>
                <a:lnTo>
                  <a:pt x="97967" y="7683"/>
                </a:lnTo>
                <a:lnTo>
                  <a:pt x="95681" y="0"/>
                </a:lnTo>
                <a:close/>
              </a:path>
            </a:pathLst>
          </a:custGeom>
          <a:solidFill>
            <a:srgbClr val="913963"/>
          </a:solidFill>
        </p:spPr>
        <p:txBody>
          <a:bodyPr wrap="square" lIns="0" tIns="0" rIns="0" bIns="0" rtlCol="0"/>
          <a:lstStyle/>
          <a:p/>
        </p:txBody>
      </p:sp>
      <p:sp>
        <p:nvSpPr>
          <p:cNvPr id="928" name="object 928"/>
          <p:cNvSpPr/>
          <p:nvPr/>
        </p:nvSpPr>
        <p:spPr>
          <a:xfrm>
            <a:off x="4036983" y="7864565"/>
            <a:ext cx="44450" cy="49530"/>
          </a:xfrm>
          <a:custGeom>
            <a:avLst/>
            <a:gdLst/>
            <a:ahLst/>
            <a:cxnLst/>
            <a:rect l="l" t="t" r="r" b="b"/>
            <a:pathLst>
              <a:path w="44450" h="49529">
                <a:moveTo>
                  <a:pt x="26289" y="0"/>
                </a:moveTo>
                <a:lnTo>
                  <a:pt x="0" y="0"/>
                </a:lnTo>
                <a:lnTo>
                  <a:pt x="0" y="49441"/>
                </a:lnTo>
                <a:lnTo>
                  <a:pt x="9982" y="49441"/>
                </a:lnTo>
                <a:lnTo>
                  <a:pt x="9982" y="28803"/>
                </a:lnTo>
                <a:lnTo>
                  <a:pt x="29409" y="28803"/>
                </a:lnTo>
                <a:lnTo>
                  <a:pt x="27381" y="27622"/>
                </a:lnTo>
                <a:lnTo>
                  <a:pt x="31724" y="26987"/>
                </a:lnTo>
                <a:lnTo>
                  <a:pt x="34975" y="25463"/>
                </a:lnTo>
                <a:lnTo>
                  <a:pt x="39092" y="20904"/>
                </a:lnTo>
                <a:lnTo>
                  <a:pt x="9982" y="20904"/>
                </a:lnTo>
                <a:lnTo>
                  <a:pt x="9982" y="8356"/>
                </a:lnTo>
                <a:lnTo>
                  <a:pt x="39716" y="8356"/>
                </a:lnTo>
                <a:lnTo>
                  <a:pt x="36830" y="3797"/>
                </a:lnTo>
                <a:lnTo>
                  <a:pt x="34925" y="2222"/>
                </a:lnTo>
                <a:lnTo>
                  <a:pt x="30124" y="444"/>
                </a:lnTo>
                <a:lnTo>
                  <a:pt x="26289" y="0"/>
                </a:lnTo>
                <a:close/>
              </a:path>
              <a:path w="44450" h="49529">
                <a:moveTo>
                  <a:pt x="29409" y="28803"/>
                </a:moveTo>
                <a:lnTo>
                  <a:pt x="14287" y="28803"/>
                </a:lnTo>
                <a:lnTo>
                  <a:pt x="15976" y="28981"/>
                </a:lnTo>
                <a:lnTo>
                  <a:pt x="18084" y="29730"/>
                </a:lnTo>
                <a:lnTo>
                  <a:pt x="19088" y="30416"/>
                </a:lnTo>
                <a:lnTo>
                  <a:pt x="20967" y="32410"/>
                </a:lnTo>
                <a:lnTo>
                  <a:pt x="22733" y="34836"/>
                </a:lnTo>
                <a:lnTo>
                  <a:pt x="25285" y="38684"/>
                </a:lnTo>
                <a:lnTo>
                  <a:pt x="32499" y="49441"/>
                </a:lnTo>
                <a:lnTo>
                  <a:pt x="44437" y="49441"/>
                </a:lnTo>
                <a:lnTo>
                  <a:pt x="36017" y="35940"/>
                </a:lnTo>
                <a:lnTo>
                  <a:pt x="34137" y="33273"/>
                </a:lnTo>
                <a:lnTo>
                  <a:pt x="31318" y="30264"/>
                </a:lnTo>
                <a:lnTo>
                  <a:pt x="29540" y="28879"/>
                </a:lnTo>
                <a:lnTo>
                  <a:pt x="29409" y="28803"/>
                </a:lnTo>
                <a:close/>
              </a:path>
              <a:path w="44450" h="49529">
                <a:moveTo>
                  <a:pt x="39716" y="8356"/>
                </a:moveTo>
                <a:lnTo>
                  <a:pt x="21818" y="8356"/>
                </a:lnTo>
                <a:lnTo>
                  <a:pt x="25057" y="8534"/>
                </a:lnTo>
                <a:lnTo>
                  <a:pt x="26670" y="8801"/>
                </a:lnTo>
                <a:lnTo>
                  <a:pt x="27927" y="9448"/>
                </a:lnTo>
                <a:lnTo>
                  <a:pt x="29705" y="11493"/>
                </a:lnTo>
                <a:lnTo>
                  <a:pt x="30137" y="12839"/>
                </a:lnTo>
                <a:lnTo>
                  <a:pt x="30137" y="15976"/>
                </a:lnTo>
                <a:lnTo>
                  <a:pt x="22148" y="20904"/>
                </a:lnTo>
                <a:lnTo>
                  <a:pt x="39092" y="20904"/>
                </a:lnTo>
                <a:lnTo>
                  <a:pt x="39344" y="20624"/>
                </a:lnTo>
                <a:lnTo>
                  <a:pt x="40424" y="17564"/>
                </a:lnTo>
                <a:lnTo>
                  <a:pt x="40424" y="10934"/>
                </a:lnTo>
                <a:lnTo>
                  <a:pt x="39716" y="8356"/>
                </a:lnTo>
                <a:close/>
              </a:path>
            </a:pathLst>
          </a:custGeom>
          <a:solidFill>
            <a:srgbClr val="231F20"/>
          </a:solidFill>
        </p:spPr>
        <p:txBody>
          <a:bodyPr wrap="square" lIns="0" tIns="0" rIns="0" bIns="0" rtlCol="0"/>
          <a:lstStyle/>
          <a:p/>
        </p:txBody>
      </p:sp>
      <p:sp>
        <p:nvSpPr>
          <p:cNvPr id="929" name="object 929"/>
          <p:cNvSpPr/>
          <p:nvPr/>
        </p:nvSpPr>
        <p:spPr>
          <a:xfrm>
            <a:off x="4085102" y="7863716"/>
            <a:ext cx="46355" cy="51435"/>
          </a:xfrm>
          <a:custGeom>
            <a:avLst/>
            <a:gdLst/>
            <a:ahLst/>
            <a:cxnLst/>
            <a:rect l="l" t="t" r="r" b="b"/>
            <a:pathLst>
              <a:path w="46354" h="51434">
                <a:moveTo>
                  <a:pt x="30695" y="0"/>
                </a:moveTo>
                <a:lnTo>
                  <a:pt x="19824" y="0"/>
                </a:lnTo>
                <a:lnTo>
                  <a:pt x="15875" y="825"/>
                </a:lnTo>
                <a:lnTo>
                  <a:pt x="8547" y="4597"/>
                </a:lnTo>
                <a:lnTo>
                  <a:pt x="5397" y="7670"/>
                </a:lnTo>
                <a:lnTo>
                  <a:pt x="1066" y="15671"/>
                </a:lnTo>
                <a:lnTo>
                  <a:pt x="0" y="20243"/>
                </a:lnTo>
                <a:lnTo>
                  <a:pt x="0" y="30137"/>
                </a:lnTo>
                <a:lnTo>
                  <a:pt x="19926" y="51130"/>
                </a:lnTo>
                <a:lnTo>
                  <a:pt x="29159" y="51130"/>
                </a:lnTo>
                <a:lnTo>
                  <a:pt x="33172" y="50355"/>
                </a:lnTo>
                <a:lnTo>
                  <a:pt x="41109" y="47282"/>
                </a:lnTo>
                <a:lnTo>
                  <a:pt x="44145" y="45491"/>
                </a:lnTo>
                <a:lnTo>
                  <a:pt x="46240" y="43472"/>
                </a:lnTo>
                <a:lnTo>
                  <a:pt x="46240" y="42595"/>
                </a:lnTo>
                <a:lnTo>
                  <a:pt x="20231" y="42595"/>
                </a:lnTo>
                <a:lnTo>
                  <a:pt x="16814" y="41122"/>
                </a:lnTo>
                <a:lnTo>
                  <a:pt x="14185" y="38201"/>
                </a:lnTo>
                <a:lnTo>
                  <a:pt x="11595" y="35255"/>
                </a:lnTo>
                <a:lnTo>
                  <a:pt x="10287" y="30861"/>
                </a:lnTo>
                <a:lnTo>
                  <a:pt x="10287" y="19558"/>
                </a:lnTo>
                <a:lnTo>
                  <a:pt x="11569" y="15443"/>
                </a:lnTo>
                <a:lnTo>
                  <a:pt x="16713" y="9918"/>
                </a:lnTo>
                <a:lnTo>
                  <a:pt x="20193" y="8534"/>
                </a:lnTo>
                <a:lnTo>
                  <a:pt x="43694" y="8534"/>
                </a:lnTo>
                <a:lnTo>
                  <a:pt x="42392" y="6438"/>
                </a:lnTo>
                <a:lnTo>
                  <a:pt x="35483" y="1295"/>
                </a:lnTo>
                <a:lnTo>
                  <a:pt x="30695" y="0"/>
                </a:lnTo>
                <a:close/>
              </a:path>
              <a:path w="46354" h="51434">
                <a:moveTo>
                  <a:pt x="46240" y="23774"/>
                </a:moveTo>
                <a:lnTo>
                  <a:pt x="24726" y="23774"/>
                </a:lnTo>
                <a:lnTo>
                  <a:pt x="24726" y="32105"/>
                </a:lnTo>
                <a:lnTo>
                  <a:pt x="36144" y="32105"/>
                </a:lnTo>
                <a:lnTo>
                  <a:pt x="36144" y="38379"/>
                </a:lnTo>
                <a:lnTo>
                  <a:pt x="34645" y="39547"/>
                </a:lnTo>
                <a:lnTo>
                  <a:pt x="32842" y="40551"/>
                </a:lnTo>
                <a:lnTo>
                  <a:pt x="28638" y="42189"/>
                </a:lnTo>
                <a:lnTo>
                  <a:pt x="26530" y="42595"/>
                </a:lnTo>
                <a:lnTo>
                  <a:pt x="46240" y="42595"/>
                </a:lnTo>
                <a:lnTo>
                  <a:pt x="46240" y="23774"/>
                </a:lnTo>
                <a:close/>
              </a:path>
              <a:path w="46354" h="51434">
                <a:moveTo>
                  <a:pt x="43694" y="8534"/>
                </a:moveTo>
                <a:lnTo>
                  <a:pt x="27432" y="8534"/>
                </a:lnTo>
                <a:lnTo>
                  <a:pt x="29832" y="9232"/>
                </a:lnTo>
                <a:lnTo>
                  <a:pt x="33667" y="12052"/>
                </a:lnTo>
                <a:lnTo>
                  <a:pt x="34975" y="13970"/>
                </a:lnTo>
                <a:lnTo>
                  <a:pt x="35674" y="16395"/>
                </a:lnTo>
                <a:lnTo>
                  <a:pt x="45593" y="14541"/>
                </a:lnTo>
                <a:lnTo>
                  <a:pt x="44602" y="9994"/>
                </a:lnTo>
                <a:lnTo>
                  <a:pt x="43694" y="8534"/>
                </a:lnTo>
                <a:close/>
              </a:path>
            </a:pathLst>
          </a:custGeom>
          <a:solidFill>
            <a:srgbClr val="231F20"/>
          </a:solidFill>
        </p:spPr>
        <p:txBody>
          <a:bodyPr wrap="square" lIns="0" tIns="0" rIns="0" bIns="0" rtlCol="0"/>
          <a:lstStyle/>
          <a:p/>
        </p:txBody>
      </p:sp>
      <p:sp>
        <p:nvSpPr>
          <p:cNvPr id="930" name="object 930"/>
          <p:cNvSpPr/>
          <p:nvPr/>
        </p:nvSpPr>
        <p:spPr>
          <a:xfrm>
            <a:off x="4139425" y="7896073"/>
            <a:ext cx="19050" cy="0"/>
          </a:xfrm>
          <a:custGeom>
            <a:avLst/>
            <a:gdLst/>
            <a:ahLst/>
            <a:cxnLst/>
            <a:rect l="l" t="t" r="r" b="b"/>
            <a:pathLst>
              <a:path w="19050" h="0">
                <a:moveTo>
                  <a:pt x="0" y="0"/>
                </a:moveTo>
                <a:lnTo>
                  <a:pt x="18605" y="0"/>
                </a:lnTo>
              </a:path>
            </a:pathLst>
          </a:custGeom>
          <a:ln w="9474">
            <a:solidFill>
              <a:srgbClr val="231F20"/>
            </a:solidFill>
          </a:ln>
        </p:spPr>
        <p:txBody>
          <a:bodyPr wrap="square" lIns="0" tIns="0" rIns="0" bIns="0" rtlCol="0"/>
          <a:lstStyle/>
          <a:p/>
        </p:txBody>
      </p:sp>
      <p:sp>
        <p:nvSpPr>
          <p:cNvPr id="931" name="object 931"/>
          <p:cNvSpPr/>
          <p:nvPr/>
        </p:nvSpPr>
        <p:spPr>
          <a:xfrm>
            <a:off x="4163656" y="7864560"/>
            <a:ext cx="39370" cy="49530"/>
          </a:xfrm>
          <a:custGeom>
            <a:avLst/>
            <a:gdLst/>
            <a:ahLst/>
            <a:cxnLst/>
            <a:rect l="l" t="t" r="r" b="b"/>
            <a:pathLst>
              <a:path w="39370" h="49529">
                <a:moveTo>
                  <a:pt x="9715" y="0"/>
                </a:moveTo>
                <a:lnTo>
                  <a:pt x="0" y="0"/>
                </a:lnTo>
                <a:lnTo>
                  <a:pt x="0" y="49441"/>
                </a:lnTo>
                <a:lnTo>
                  <a:pt x="9271" y="49441"/>
                </a:lnTo>
                <a:lnTo>
                  <a:pt x="9271" y="17195"/>
                </a:lnTo>
                <a:lnTo>
                  <a:pt x="20251" y="17195"/>
                </a:lnTo>
                <a:lnTo>
                  <a:pt x="9715" y="0"/>
                </a:lnTo>
                <a:close/>
              </a:path>
              <a:path w="39370" h="49529">
                <a:moveTo>
                  <a:pt x="20251" y="17195"/>
                </a:moveTo>
                <a:lnTo>
                  <a:pt x="9271" y="17195"/>
                </a:lnTo>
                <a:lnTo>
                  <a:pt x="29209" y="49441"/>
                </a:lnTo>
                <a:lnTo>
                  <a:pt x="39217" y="49441"/>
                </a:lnTo>
                <a:lnTo>
                  <a:pt x="39217" y="33020"/>
                </a:lnTo>
                <a:lnTo>
                  <a:pt x="29946" y="33020"/>
                </a:lnTo>
                <a:lnTo>
                  <a:pt x="20251" y="17195"/>
                </a:lnTo>
                <a:close/>
              </a:path>
              <a:path w="39370" h="49529">
                <a:moveTo>
                  <a:pt x="39217" y="0"/>
                </a:moveTo>
                <a:lnTo>
                  <a:pt x="29946" y="0"/>
                </a:lnTo>
                <a:lnTo>
                  <a:pt x="29946" y="33020"/>
                </a:lnTo>
                <a:lnTo>
                  <a:pt x="39217" y="33020"/>
                </a:lnTo>
                <a:lnTo>
                  <a:pt x="39217" y="0"/>
                </a:lnTo>
                <a:close/>
              </a:path>
            </a:pathLst>
          </a:custGeom>
          <a:solidFill>
            <a:srgbClr val="231F20"/>
          </a:solidFill>
        </p:spPr>
        <p:txBody>
          <a:bodyPr wrap="square" lIns="0" tIns="0" rIns="0" bIns="0" rtlCol="0"/>
          <a:lstStyle/>
          <a:p/>
        </p:txBody>
      </p:sp>
      <p:sp>
        <p:nvSpPr>
          <p:cNvPr id="932" name="object 932"/>
          <p:cNvSpPr/>
          <p:nvPr/>
        </p:nvSpPr>
        <p:spPr>
          <a:xfrm>
            <a:off x="4213865" y="7864357"/>
            <a:ext cx="22225" cy="50165"/>
          </a:xfrm>
          <a:custGeom>
            <a:avLst/>
            <a:gdLst/>
            <a:ahLst/>
            <a:cxnLst/>
            <a:rect l="l" t="t" r="r" b="b"/>
            <a:pathLst>
              <a:path w="22225" h="50165">
                <a:moveTo>
                  <a:pt x="21716" y="13931"/>
                </a:moveTo>
                <a:lnTo>
                  <a:pt x="12242" y="13931"/>
                </a:lnTo>
                <a:lnTo>
                  <a:pt x="12242" y="49644"/>
                </a:lnTo>
                <a:lnTo>
                  <a:pt x="21716" y="49644"/>
                </a:lnTo>
                <a:lnTo>
                  <a:pt x="21716" y="13931"/>
                </a:lnTo>
                <a:close/>
              </a:path>
              <a:path w="22225" h="50165">
                <a:moveTo>
                  <a:pt x="21716" y="0"/>
                </a:moveTo>
                <a:lnTo>
                  <a:pt x="14033" y="0"/>
                </a:lnTo>
                <a:lnTo>
                  <a:pt x="12953" y="3009"/>
                </a:lnTo>
                <a:lnTo>
                  <a:pt x="10960" y="5651"/>
                </a:lnTo>
                <a:lnTo>
                  <a:pt x="5156" y="10172"/>
                </a:lnTo>
                <a:lnTo>
                  <a:pt x="2463" y="11709"/>
                </a:lnTo>
                <a:lnTo>
                  <a:pt x="0" y="12509"/>
                </a:lnTo>
                <a:lnTo>
                  <a:pt x="0" y="21107"/>
                </a:lnTo>
                <a:lnTo>
                  <a:pt x="4698" y="19557"/>
                </a:lnTo>
                <a:lnTo>
                  <a:pt x="8775" y="17170"/>
                </a:lnTo>
                <a:lnTo>
                  <a:pt x="12242" y="13931"/>
                </a:lnTo>
                <a:lnTo>
                  <a:pt x="21716" y="13931"/>
                </a:lnTo>
                <a:lnTo>
                  <a:pt x="21716" y="0"/>
                </a:lnTo>
                <a:close/>
              </a:path>
            </a:pathLst>
          </a:custGeom>
          <a:solidFill>
            <a:srgbClr val="231F20"/>
          </a:solidFill>
        </p:spPr>
        <p:txBody>
          <a:bodyPr wrap="square" lIns="0" tIns="0" rIns="0" bIns="0" rtlCol="0"/>
          <a:lstStyle/>
          <a:p/>
        </p:txBody>
      </p:sp>
      <p:sp>
        <p:nvSpPr>
          <p:cNvPr id="933" name="object 933"/>
          <p:cNvSpPr/>
          <p:nvPr/>
        </p:nvSpPr>
        <p:spPr>
          <a:xfrm>
            <a:off x="4249609" y="7864358"/>
            <a:ext cx="33020" cy="50800"/>
          </a:xfrm>
          <a:custGeom>
            <a:avLst/>
            <a:gdLst/>
            <a:ahLst/>
            <a:cxnLst/>
            <a:rect l="l" t="t" r="r" b="b"/>
            <a:pathLst>
              <a:path w="33020" h="50800">
                <a:moveTo>
                  <a:pt x="20789" y="0"/>
                </a:moveTo>
                <a:lnTo>
                  <a:pt x="11353" y="0"/>
                </a:lnTo>
                <a:lnTo>
                  <a:pt x="7683" y="1206"/>
                </a:lnTo>
                <a:lnTo>
                  <a:pt x="2540" y="6019"/>
                </a:lnTo>
                <a:lnTo>
                  <a:pt x="1257" y="9067"/>
                </a:lnTo>
                <a:lnTo>
                  <a:pt x="1369" y="15316"/>
                </a:lnTo>
                <a:lnTo>
                  <a:pt x="1803" y="16890"/>
                </a:lnTo>
                <a:lnTo>
                  <a:pt x="4038" y="20510"/>
                </a:lnTo>
                <a:lnTo>
                  <a:pt x="5816" y="21932"/>
                </a:lnTo>
                <a:lnTo>
                  <a:pt x="8267" y="22961"/>
                </a:lnTo>
                <a:lnTo>
                  <a:pt x="5410" y="24180"/>
                </a:lnTo>
                <a:lnTo>
                  <a:pt x="3314" y="25907"/>
                </a:lnTo>
                <a:lnTo>
                  <a:pt x="660" y="30378"/>
                </a:lnTo>
                <a:lnTo>
                  <a:pt x="122" y="32384"/>
                </a:lnTo>
                <a:lnTo>
                  <a:pt x="0" y="40373"/>
                </a:lnTo>
                <a:lnTo>
                  <a:pt x="1765" y="44195"/>
                </a:lnTo>
                <a:lnTo>
                  <a:pt x="8293" y="49339"/>
                </a:lnTo>
                <a:lnTo>
                  <a:pt x="12039" y="50520"/>
                </a:lnTo>
                <a:lnTo>
                  <a:pt x="21361" y="50520"/>
                </a:lnTo>
                <a:lnTo>
                  <a:pt x="25234" y="49098"/>
                </a:lnTo>
                <a:lnTo>
                  <a:pt x="31064" y="43383"/>
                </a:lnTo>
                <a:lnTo>
                  <a:pt x="31252" y="42900"/>
                </a:lnTo>
                <a:lnTo>
                  <a:pt x="14363" y="42900"/>
                </a:lnTo>
                <a:lnTo>
                  <a:pt x="12687" y="42163"/>
                </a:lnTo>
                <a:lnTo>
                  <a:pt x="10020" y="39242"/>
                </a:lnTo>
                <a:lnTo>
                  <a:pt x="9405" y="37350"/>
                </a:lnTo>
                <a:lnTo>
                  <a:pt x="9486" y="32346"/>
                </a:lnTo>
                <a:lnTo>
                  <a:pt x="9918" y="31000"/>
                </a:lnTo>
                <a:lnTo>
                  <a:pt x="12179" y="27812"/>
                </a:lnTo>
                <a:lnTo>
                  <a:pt x="13906" y="27012"/>
                </a:lnTo>
                <a:lnTo>
                  <a:pt x="29844" y="27012"/>
                </a:lnTo>
                <a:lnTo>
                  <a:pt x="28943" y="25679"/>
                </a:lnTo>
                <a:lnTo>
                  <a:pt x="26860" y="24066"/>
                </a:lnTo>
                <a:lnTo>
                  <a:pt x="24117" y="22961"/>
                </a:lnTo>
                <a:lnTo>
                  <a:pt x="26276" y="22021"/>
                </a:lnTo>
                <a:lnTo>
                  <a:pt x="27952" y="20662"/>
                </a:lnTo>
                <a:lnTo>
                  <a:pt x="28769" y="19430"/>
                </a:lnTo>
                <a:lnTo>
                  <a:pt x="14312" y="19430"/>
                </a:lnTo>
                <a:lnTo>
                  <a:pt x="12877" y="18884"/>
                </a:lnTo>
                <a:lnTo>
                  <a:pt x="10859" y="16890"/>
                </a:lnTo>
                <a:lnTo>
                  <a:pt x="10743" y="16751"/>
                </a:lnTo>
                <a:lnTo>
                  <a:pt x="10223" y="15316"/>
                </a:lnTo>
                <a:lnTo>
                  <a:pt x="10233" y="11620"/>
                </a:lnTo>
                <a:lnTo>
                  <a:pt x="10756" y="10223"/>
                </a:lnTo>
                <a:lnTo>
                  <a:pt x="12928" y="8064"/>
                </a:lnTo>
                <a:lnTo>
                  <a:pt x="14363" y="7518"/>
                </a:lnTo>
                <a:lnTo>
                  <a:pt x="30272" y="7518"/>
                </a:lnTo>
                <a:lnTo>
                  <a:pt x="29641" y="6019"/>
                </a:lnTo>
                <a:lnTo>
                  <a:pt x="24447" y="1206"/>
                </a:lnTo>
                <a:lnTo>
                  <a:pt x="20789" y="0"/>
                </a:lnTo>
                <a:close/>
              </a:path>
              <a:path w="33020" h="50800">
                <a:moveTo>
                  <a:pt x="29844" y="27012"/>
                </a:moveTo>
                <a:lnTo>
                  <a:pt x="18237" y="27012"/>
                </a:lnTo>
                <a:lnTo>
                  <a:pt x="19875" y="27711"/>
                </a:lnTo>
                <a:lnTo>
                  <a:pt x="22479" y="30530"/>
                </a:lnTo>
                <a:lnTo>
                  <a:pt x="23125" y="32346"/>
                </a:lnTo>
                <a:lnTo>
                  <a:pt x="23139" y="37350"/>
                </a:lnTo>
                <a:lnTo>
                  <a:pt x="22491" y="39382"/>
                </a:lnTo>
                <a:lnTo>
                  <a:pt x="19926" y="42202"/>
                </a:lnTo>
                <a:lnTo>
                  <a:pt x="18313" y="42900"/>
                </a:lnTo>
                <a:lnTo>
                  <a:pt x="31252" y="42900"/>
                </a:lnTo>
                <a:lnTo>
                  <a:pt x="32512" y="39674"/>
                </a:lnTo>
                <a:lnTo>
                  <a:pt x="32512" y="32346"/>
                </a:lnTo>
                <a:lnTo>
                  <a:pt x="31800" y="29908"/>
                </a:lnTo>
                <a:lnTo>
                  <a:pt x="29844" y="27012"/>
                </a:lnTo>
                <a:close/>
              </a:path>
              <a:path w="33020" h="50800">
                <a:moveTo>
                  <a:pt x="30272" y="7518"/>
                </a:moveTo>
                <a:lnTo>
                  <a:pt x="17945" y="7518"/>
                </a:lnTo>
                <a:lnTo>
                  <a:pt x="19367" y="8064"/>
                </a:lnTo>
                <a:lnTo>
                  <a:pt x="21497" y="10223"/>
                </a:lnTo>
                <a:lnTo>
                  <a:pt x="22021" y="11620"/>
                </a:lnTo>
                <a:lnTo>
                  <a:pt x="22007" y="15316"/>
                </a:lnTo>
                <a:lnTo>
                  <a:pt x="21475" y="16751"/>
                </a:lnTo>
                <a:lnTo>
                  <a:pt x="19329" y="18884"/>
                </a:lnTo>
                <a:lnTo>
                  <a:pt x="17894" y="19430"/>
                </a:lnTo>
                <a:lnTo>
                  <a:pt x="28769" y="19430"/>
                </a:lnTo>
                <a:lnTo>
                  <a:pt x="30327" y="17081"/>
                </a:lnTo>
                <a:lnTo>
                  <a:pt x="30842" y="15316"/>
                </a:lnTo>
                <a:lnTo>
                  <a:pt x="30924" y="9067"/>
                </a:lnTo>
                <a:lnTo>
                  <a:pt x="30272" y="7518"/>
                </a:lnTo>
                <a:close/>
              </a:path>
            </a:pathLst>
          </a:custGeom>
          <a:solidFill>
            <a:srgbClr val="231F20"/>
          </a:solidFill>
        </p:spPr>
        <p:txBody>
          <a:bodyPr wrap="square" lIns="0" tIns="0" rIns="0" bIns="0" rtlCol="0"/>
          <a:lstStyle/>
          <a:p/>
        </p:txBody>
      </p:sp>
      <p:sp>
        <p:nvSpPr>
          <p:cNvPr id="934" name="object 934"/>
          <p:cNvSpPr/>
          <p:nvPr/>
        </p:nvSpPr>
        <p:spPr>
          <a:xfrm>
            <a:off x="4290386" y="7864560"/>
            <a:ext cx="45085" cy="49530"/>
          </a:xfrm>
          <a:custGeom>
            <a:avLst/>
            <a:gdLst/>
            <a:ahLst/>
            <a:cxnLst/>
            <a:rect l="l" t="t" r="r" b="b"/>
            <a:pathLst>
              <a:path w="45085" h="49529">
                <a:moveTo>
                  <a:pt x="9982" y="0"/>
                </a:moveTo>
                <a:lnTo>
                  <a:pt x="0" y="0"/>
                </a:lnTo>
                <a:lnTo>
                  <a:pt x="0" y="49441"/>
                </a:lnTo>
                <a:lnTo>
                  <a:pt x="9982" y="49441"/>
                </a:lnTo>
                <a:lnTo>
                  <a:pt x="9982" y="34505"/>
                </a:lnTo>
                <a:lnTo>
                  <a:pt x="18072" y="26238"/>
                </a:lnTo>
                <a:lnTo>
                  <a:pt x="29492" y="26238"/>
                </a:lnTo>
                <a:lnTo>
                  <a:pt x="26707" y="21958"/>
                </a:lnTo>
                <a:lnTo>
                  <a:pt x="9982" y="21958"/>
                </a:lnTo>
                <a:lnTo>
                  <a:pt x="9982" y="0"/>
                </a:lnTo>
                <a:close/>
              </a:path>
              <a:path w="45085" h="49529">
                <a:moveTo>
                  <a:pt x="29492" y="26238"/>
                </a:moveTo>
                <a:lnTo>
                  <a:pt x="18072" y="26238"/>
                </a:lnTo>
                <a:lnTo>
                  <a:pt x="31661" y="49441"/>
                </a:lnTo>
                <a:lnTo>
                  <a:pt x="44589" y="49441"/>
                </a:lnTo>
                <a:lnTo>
                  <a:pt x="29492" y="26238"/>
                </a:lnTo>
                <a:close/>
              </a:path>
              <a:path w="45085" h="49529">
                <a:moveTo>
                  <a:pt x="43561" y="0"/>
                </a:moveTo>
                <a:lnTo>
                  <a:pt x="30149" y="0"/>
                </a:lnTo>
                <a:lnTo>
                  <a:pt x="9982" y="21958"/>
                </a:lnTo>
                <a:lnTo>
                  <a:pt x="26707" y="21958"/>
                </a:lnTo>
                <a:lnTo>
                  <a:pt x="24955" y="19265"/>
                </a:lnTo>
                <a:lnTo>
                  <a:pt x="43561" y="0"/>
                </a:lnTo>
                <a:close/>
              </a:path>
            </a:pathLst>
          </a:custGeom>
          <a:solidFill>
            <a:srgbClr val="231F20"/>
          </a:solidFill>
        </p:spPr>
        <p:txBody>
          <a:bodyPr wrap="square" lIns="0" tIns="0" rIns="0" bIns="0" rtlCol="0"/>
          <a:lstStyle/>
          <a:p/>
        </p:txBody>
      </p:sp>
      <p:sp>
        <p:nvSpPr>
          <p:cNvPr id="935" name="object 935"/>
          <p:cNvSpPr/>
          <p:nvPr/>
        </p:nvSpPr>
        <p:spPr>
          <a:xfrm>
            <a:off x="2840579" y="7763811"/>
            <a:ext cx="360805" cy="47377"/>
          </a:xfrm>
          <a:prstGeom prst="rect">
            <a:avLst/>
          </a:prstGeom>
          <a:blipFill>
            <a:blip r:embed="rId347" cstate="print"/>
            <a:stretch>
              <a:fillRect/>
            </a:stretch>
          </a:blipFill>
        </p:spPr>
        <p:txBody>
          <a:bodyPr wrap="square" lIns="0" tIns="0" rIns="0" bIns="0" rtlCol="0"/>
          <a:lstStyle/>
          <a:p/>
        </p:txBody>
      </p:sp>
      <p:sp>
        <p:nvSpPr>
          <p:cNvPr id="936" name="object 936"/>
          <p:cNvSpPr/>
          <p:nvPr/>
        </p:nvSpPr>
        <p:spPr>
          <a:xfrm>
            <a:off x="3837095" y="7722677"/>
            <a:ext cx="61594" cy="182245"/>
          </a:xfrm>
          <a:custGeom>
            <a:avLst/>
            <a:gdLst/>
            <a:ahLst/>
            <a:cxnLst/>
            <a:rect l="l" t="t" r="r" b="b"/>
            <a:pathLst>
              <a:path w="61595" h="182245">
                <a:moveTo>
                  <a:pt x="24320" y="0"/>
                </a:moveTo>
                <a:lnTo>
                  <a:pt x="0" y="5092"/>
                </a:lnTo>
                <a:lnTo>
                  <a:pt x="37084" y="182232"/>
                </a:lnTo>
                <a:lnTo>
                  <a:pt x="61404" y="177139"/>
                </a:lnTo>
                <a:lnTo>
                  <a:pt x="24320" y="0"/>
                </a:lnTo>
                <a:close/>
              </a:path>
            </a:pathLst>
          </a:custGeom>
          <a:solidFill>
            <a:srgbClr val="EE2E2A"/>
          </a:solidFill>
        </p:spPr>
        <p:txBody>
          <a:bodyPr wrap="square" lIns="0" tIns="0" rIns="0" bIns="0" rtlCol="0"/>
          <a:lstStyle/>
          <a:p/>
        </p:txBody>
      </p:sp>
      <p:sp>
        <p:nvSpPr>
          <p:cNvPr id="937" name="object 937"/>
          <p:cNvSpPr/>
          <p:nvPr/>
        </p:nvSpPr>
        <p:spPr>
          <a:xfrm>
            <a:off x="3508639" y="7512214"/>
            <a:ext cx="309880" cy="82550"/>
          </a:xfrm>
          <a:custGeom>
            <a:avLst/>
            <a:gdLst/>
            <a:ahLst/>
            <a:cxnLst/>
            <a:rect l="l" t="t" r="r" b="b"/>
            <a:pathLst>
              <a:path w="309879" h="82550">
                <a:moveTo>
                  <a:pt x="4635" y="0"/>
                </a:moveTo>
                <a:lnTo>
                  <a:pt x="0" y="24409"/>
                </a:lnTo>
                <a:lnTo>
                  <a:pt x="304977" y="82397"/>
                </a:lnTo>
                <a:lnTo>
                  <a:pt x="309613" y="57988"/>
                </a:lnTo>
                <a:lnTo>
                  <a:pt x="4635" y="0"/>
                </a:lnTo>
                <a:close/>
              </a:path>
            </a:pathLst>
          </a:custGeom>
          <a:solidFill>
            <a:srgbClr val="2199D6"/>
          </a:solidFill>
        </p:spPr>
        <p:txBody>
          <a:bodyPr wrap="square" lIns="0" tIns="0" rIns="0" bIns="0" rtlCol="0"/>
          <a:lstStyle/>
          <a:p/>
        </p:txBody>
      </p:sp>
      <p:sp>
        <p:nvSpPr>
          <p:cNvPr id="938" name="object 938"/>
          <p:cNvSpPr/>
          <p:nvPr/>
        </p:nvSpPr>
        <p:spPr>
          <a:xfrm>
            <a:off x="5486064" y="7871419"/>
            <a:ext cx="348615" cy="204470"/>
          </a:xfrm>
          <a:custGeom>
            <a:avLst/>
            <a:gdLst/>
            <a:ahLst/>
            <a:cxnLst/>
            <a:rect l="l" t="t" r="r" b="b"/>
            <a:pathLst>
              <a:path w="348614" h="204470">
                <a:moveTo>
                  <a:pt x="253428" y="188929"/>
                </a:moveTo>
                <a:lnTo>
                  <a:pt x="167997" y="188929"/>
                </a:lnTo>
                <a:lnTo>
                  <a:pt x="179467" y="195798"/>
                </a:lnTo>
                <a:lnTo>
                  <a:pt x="191027" y="200998"/>
                </a:lnTo>
                <a:lnTo>
                  <a:pt x="203089" y="204274"/>
                </a:lnTo>
                <a:lnTo>
                  <a:pt x="221353" y="203262"/>
                </a:lnTo>
                <a:lnTo>
                  <a:pt x="236683" y="199406"/>
                </a:lnTo>
                <a:lnTo>
                  <a:pt x="248998" y="193037"/>
                </a:lnTo>
                <a:lnTo>
                  <a:pt x="253428" y="188929"/>
                </a:lnTo>
                <a:close/>
              </a:path>
              <a:path w="348614" h="204470">
                <a:moveTo>
                  <a:pt x="266949" y="153800"/>
                </a:moveTo>
                <a:lnTo>
                  <a:pt x="72821" y="153800"/>
                </a:lnTo>
                <a:lnTo>
                  <a:pt x="76445" y="166907"/>
                </a:lnTo>
                <a:lnTo>
                  <a:pt x="83147" y="178537"/>
                </a:lnTo>
                <a:lnTo>
                  <a:pt x="92487" y="188260"/>
                </a:lnTo>
                <a:lnTo>
                  <a:pt x="104029" y="195647"/>
                </a:lnTo>
                <a:lnTo>
                  <a:pt x="117334" y="200267"/>
                </a:lnTo>
                <a:lnTo>
                  <a:pt x="134821" y="200154"/>
                </a:lnTo>
                <a:lnTo>
                  <a:pt x="148604" y="198056"/>
                </a:lnTo>
                <a:lnTo>
                  <a:pt x="159418" y="194229"/>
                </a:lnTo>
                <a:lnTo>
                  <a:pt x="167997" y="188929"/>
                </a:lnTo>
                <a:lnTo>
                  <a:pt x="253428" y="188929"/>
                </a:lnTo>
                <a:lnTo>
                  <a:pt x="258218" y="184487"/>
                </a:lnTo>
                <a:lnTo>
                  <a:pt x="264260" y="174089"/>
                </a:lnTo>
                <a:lnTo>
                  <a:pt x="267043" y="162176"/>
                </a:lnTo>
                <a:lnTo>
                  <a:pt x="267231" y="155489"/>
                </a:lnTo>
                <a:lnTo>
                  <a:pt x="266949" y="153800"/>
                </a:lnTo>
                <a:close/>
              </a:path>
              <a:path w="348614" h="204470">
                <a:moveTo>
                  <a:pt x="323063" y="150930"/>
                </a:moveTo>
                <a:lnTo>
                  <a:pt x="266522" y="150930"/>
                </a:lnTo>
                <a:lnTo>
                  <a:pt x="277794" y="156337"/>
                </a:lnTo>
                <a:lnTo>
                  <a:pt x="290463" y="159062"/>
                </a:lnTo>
                <a:lnTo>
                  <a:pt x="306667" y="157403"/>
                </a:lnTo>
                <a:lnTo>
                  <a:pt x="320711" y="152496"/>
                </a:lnTo>
                <a:lnTo>
                  <a:pt x="323063" y="150930"/>
                </a:lnTo>
                <a:close/>
              </a:path>
              <a:path w="348614" h="204470">
                <a:moveTo>
                  <a:pt x="59296" y="51921"/>
                </a:moveTo>
                <a:lnTo>
                  <a:pt x="55549" y="51921"/>
                </a:lnTo>
                <a:lnTo>
                  <a:pt x="40801" y="53785"/>
                </a:lnTo>
                <a:lnTo>
                  <a:pt x="7618" y="77769"/>
                </a:lnTo>
                <a:lnTo>
                  <a:pt x="0" y="104109"/>
                </a:lnTo>
                <a:lnTo>
                  <a:pt x="1977" y="118020"/>
                </a:lnTo>
                <a:lnTo>
                  <a:pt x="27422" y="149287"/>
                </a:lnTo>
                <a:lnTo>
                  <a:pt x="55375" y="156480"/>
                </a:lnTo>
                <a:lnTo>
                  <a:pt x="61609" y="156480"/>
                </a:lnTo>
                <a:lnTo>
                  <a:pt x="67398" y="155489"/>
                </a:lnTo>
                <a:lnTo>
                  <a:pt x="72821" y="153800"/>
                </a:lnTo>
                <a:lnTo>
                  <a:pt x="266949" y="153800"/>
                </a:lnTo>
                <a:lnTo>
                  <a:pt x="266522" y="150930"/>
                </a:lnTo>
                <a:lnTo>
                  <a:pt x="323063" y="150930"/>
                </a:lnTo>
                <a:lnTo>
                  <a:pt x="332246" y="144817"/>
                </a:lnTo>
                <a:lnTo>
                  <a:pt x="340924" y="134844"/>
                </a:lnTo>
                <a:lnTo>
                  <a:pt x="346395" y="123056"/>
                </a:lnTo>
                <a:lnTo>
                  <a:pt x="348310" y="109930"/>
                </a:lnTo>
                <a:lnTo>
                  <a:pt x="346227" y="96056"/>
                </a:lnTo>
                <a:lnTo>
                  <a:pt x="340371" y="83709"/>
                </a:lnTo>
                <a:lnTo>
                  <a:pt x="331325" y="73440"/>
                </a:lnTo>
                <a:lnTo>
                  <a:pt x="319674" y="65800"/>
                </a:lnTo>
                <a:lnTo>
                  <a:pt x="309131" y="62360"/>
                </a:lnTo>
                <a:lnTo>
                  <a:pt x="281901" y="62360"/>
                </a:lnTo>
                <a:lnTo>
                  <a:pt x="282178" y="52649"/>
                </a:lnTo>
                <a:lnTo>
                  <a:pt x="66461" y="52649"/>
                </a:lnTo>
                <a:lnTo>
                  <a:pt x="59296" y="51921"/>
                </a:lnTo>
                <a:close/>
              </a:path>
              <a:path w="348614" h="204470">
                <a:moveTo>
                  <a:pt x="295770" y="60404"/>
                </a:moveTo>
                <a:lnTo>
                  <a:pt x="290906" y="60404"/>
                </a:lnTo>
                <a:lnTo>
                  <a:pt x="281901" y="62360"/>
                </a:lnTo>
                <a:lnTo>
                  <a:pt x="309131" y="62360"/>
                </a:lnTo>
                <a:lnTo>
                  <a:pt x="306002" y="61339"/>
                </a:lnTo>
                <a:lnTo>
                  <a:pt x="295770" y="60404"/>
                </a:lnTo>
                <a:close/>
              </a:path>
              <a:path w="348614" h="204470">
                <a:moveTo>
                  <a:pt x="107917" y="22594"/>
                </a:moveTo>
                <a:lnTo>
                  <a:pt x="93491" y="23727"/>
                </a:lnTo>
                <a:lnTo>
                  <a:pt x="76547" y="33660"/>
                </a:lnTo>
                <a:lnTo>
                  <a:pt x="68574" y="45383"/>
                </a:lnTo>
                <a:lnTo>
                  <a:pt x="66461" y="52649"/>
                </a:lnTo>
                <a:lnTo>
                  <a:pt x="282178" y="52649"/>
                </a:lnTo>
                <a:lnTo>
                  <a:pt x="282232" y="50752"/>
                </a:lnTo>
                <a:lnTo>
                  <a:pt x="268947" y="41761"/>
                </a:lnTo>
                <a:lnTo>
                  <a:pt x="252705" y="35496"/>
                </a:lnTo>
                <a:lnTo>
                  <a:pt x="241002" y="35334"/>
                </a:lnTo>
                <a:lnTo>
                  <a:pt x="239379" y="28038"/>
                </a:lnTo>
                <a:lnTo>
                  <a:pt x="127659" y="28038"/>
                </a:lnTo>
                <a:lnTo>
                  <a:pt x="119144" y="24877"/>
                </a:lnTo>
                <a:lnTo>
                  <a:pt x="107917" y="22594"/>
                </a:lnTo>
                <a:close/>
              </a:path>
              <a:path w="348614" h="204470">
                <a:moveTo>
                  <a:pt x="135100" y="21012"/>
                </a:moveTo>
                <a:lnTo>
                  <a:pt x="127659" y="28038"/>
                </a:lnTo>
                <a:lnTo>
                  <a:pt x="239379" y="28038"/>
                </a:lnTo>
                <a:lnTo>
                  <a:pt x="238367" y="23490"/>
                </a:lnTo>
                <a:lnTo>
                  <a:pt x="148683" y="23490"/>
                </a:lnTo>
                <a:lnTo>
                  <a:pt x="135100" y="21012"/>
                </a:lnTo>
                <a:close/>
              </a:path>
              <a:path w="348614" h="204470">
                <a:moveTo>
                  <a:pt x="186234" y="0"/>
                </a:moveTo>
                <a:lnTo>
                  <a:pt x="170518" y="4416"/>
                </a:lnTo>
                <a:lnTo>
                  <a:pt x="159273" y="11456"/>
                </a:lnTo>
                <a:lnTo>
                  <a:pt x="152116" y="18643"/>
                </a:lnTo>
                <a:lnTo>
                  <a:pt x="148683" y="23490"/>
                </a:lnTo>
                <a:lnTo>
                  <a:pt x="238367" y="23490"/>
                </a:lnTo>
                <a:lnTo>
                  <a:pt x="206779" y="699"/>
                </a:lnTo>
                <a:lnTo>
                  <a:pt x="186234" y="0"/>
                </a:lnTo>
                <a:close/>
              </a:path>
            </a:pathLst>
          </a:custGeom>
          <a:solidFill>
            <a:srgbClr val="234A5A"/>
          </a:solidFill>
        </p:spPr>
        <p:txBody>
          <a:bodyPr wrap="square" lIns="0" tIns="0" rIns="0" bIns="0" rtlCol="0"/>
          <a:lstStyle/>
          <a:p/>
        </p:txBody>
      </p:sp>
      <p:sp>
        <p:nvSpPr>
          <p:cNvPr id="939" name="object 939"/>
          <p:cNvSpPr/>
          <p:nvPr/>
        </p:nvSpPr>
        <p:spPr>
          <a:xfrm>
            <a:off x="5569730" y="7951805"/>
            <a:ext cx="36830" cy="43815"/>
          </a:xfrm>
          <a:custGeom>
            <a:avLst/>
            <a:gdLst/>
            <a:ahLst/>
            <a:cxnLst/>
            <a:rect l="l" t="t" r="r" b="b"/>
            <a:pathLst>
              <a:path w="36829" h="43815">
                <a:moveTo>
                  <a:pt x="23748" y="0"/>
                </a:moveTo>
                <a:lnTo>
                  <a:pt x="13080" y="0"/>
                </a:lnTo>
                <a:lnTo>
                  <a:pt x="8508" y="1968"/>
                </a:lnTo>
                <a:lnTo>
                  <a:pt x="1701" y="9855"/>
                </a:lnTo>
                <a:lnTo>
                  <a:pt x="0" y="15176"/>
                </a:lnTo>
                <a:lnTo>
                  <a:pt x="0" y="28460"/>
                </a:lnTo>
                <a:lnTo>
                  <a:pt x="1701" y="33680"/>
                </a:lnTo>
                <a:lnTo>
                  <a:pt x="8508" y="41402"/>
                </a:lnTo>
                <a:lnTo>
                  <a:pt x="13080" y="43319"/>
                </a:lnTo>
                <a:lnTo>
                  <a:pt x="23799" y="43319"/>
                </a:lnTo>
                <a:lnTo>
                  <a:pt x="27876" y="41922"/>
                </a:lnTo>
                <a:lnTo>
                  <a:pt x="34264" y="36334"/>
                </a:lnTo>
                <a:lnTo>
                  <a:pt x="34484" y="35890"/>
                </a:lnTo>
                <a:lnTo>
                  <a:pt x="15760" y="35890"/>
                </a:lnTo>
                <a:lnTo>
                  <a:pt x="13246" y="34645"/>
                </a:lnTo>
                <a:lnTo>
                  <a:pt x="9651" y="29667"/>
                </a:lnTo>
                <a:lnTo>
                  <a:pt x="8750" y="26225"/>
                </a:lnTo>
                <a:lnTo>
                  <a:pt x="8750" y="17322"/>
                </a:lnTo>
                <a:lnTo>
                  <a:pt x="9651" y="13792"/>
                </a:lnTo>
                <a:lnTo>
                  <a:pt x="13271" y="8712"/>
                </a:lnTo>
                <a:lnTo>
                  <a:pt x="15773" y="7442"/>
                </a:lnTo>
                <a:lnTo>
                  <a:pt x="34647" y="7442"/>
                </a:lnTo>
                <a:lnTo>
                  <a:pt x="34201" y="6591"/>
                </a:lnTo>
                <a:lnTo>
                  <a:pt x="27800" y="1320"/>
                </a:lnTo>
                <a:lnTo>
                  <a:pt x="23748" y="0"/>
                </a:lnTo>
                <a:close/>
              </a:path>
              <a:path w="36829" h="43815">
                <a:moveTo>
                  <a:pt x="36639" y="27813"/>
                </a:moveTo>
                <a:lnTo>
                  <a:pt x="28054" y="27813"/>
                </a:lnTo>
                <a:lnTo>
                  <a:pt x="27787" y="30289"/>
                </a:lnTo>
                <a:lnTo>
                  <a:pt x="26822" y="32258"/>
                </a:lnTo>
                <a:lnTo>
                  <a:pt x="23558" y="35166"/>
                </a:lnTo>
                <a:lnTo>
                  <a:pt x="21488" y="35890"/>
                </a:lnTo>
                <a:lnTo>
                  <a:pt x="34484" y="35890"/>
                </a:lnTo>
                <a:lnTo>
                  <a:pt x="36131" y="32562"/>
                </a:lnTo>
                <a:lnTo>
                  <a:pt x="36639" y="27813"/>
                </a:lnTo>
                <a:close/>
              </a:path>
              <a:path w="36829" h="43815">
                <a:moveTo>
                  <a:pt x="34647" y="7442"/>
                </a:moveTo>
                <a:lnTo>
                  <a:pt x="21488" y="7442"/>
                </a:lnTo>
                <a:lnTo>
                  <a:pt x="23558" y="8089"/>
                </a:lnTo>
                <a:lnTo>
                  <a:pt x="26822" y="10693"/>
                </a:lnTo>
                <a:lnTo>
                  <a:pt x="27787" y="12458"/>
                </a:lnTo>
                <a:lnTo>
                  <a:pt x="28054" y="14681"/>
                </a:lnTo>
                <a:lnTo>
                  <a:pt x="36639" y="14681"/>
                </a:lnTo>
                <a:lnTo>
                  <a:pt x="36080" y="10172"/>
                </a:lnTo>
                <a:lnTo>
                  <a:pt x="34647" y="7442"/>
                </a:lnTo>
                <a:close/>
              </a:path>
            </a:pathLst>
          </a:custGeom>
          <a:solidFill>
            <a:srgbClr val="FFFFFF"/>
          </a:solidFill>
        </p:spPr>
        <p:txBody>
          <a:bodyPr wrap="square" lIns="0" tIns="0" rIns="0" bIns="0" rtlCol="0"/>
          <a:lstStyle/>
          <a:p/>
        </p:txBody>
      </p:sp>
      <p:sp>
        <p:nvSpPr>
          <p:cNvPr id="940" name="object 940"/>
          <p:cNvSpPr/>
          <p:nvPr/>
        </p:nvSpPr>
        <p:spPr>
          <a:xfrm>
            <a:off x="5609865" y="7962788"/>
            <a:ext cx="29209" cy="32384"/>
          </a:xfrm>
          <a:custGeom>
            <a:avLst/>
            <a:gdLst/>
            <a:ahLst/>
            <a:cxnLst/>
            <a:rect l="l" t="t" r="r" b="b"/>
            <a:pathLst>
              <a:path w="29210" h="32384">
                <a:moveTo>
                  <a:pt x="19088" y="0"/>
                </a:moveTo>
                <a:lnTo>
                  <a:pt x="9918" y="0"/>
                </a:lnTo>
                <a:lnTo>
                  <a:pt x="6388" y="1371"/>
                </a:lnTo>
                <a:lnTo>
                  <a:pt x="1270" y="6870"/>
                </a:lnTo>
                <a:lnTo>
                  <a:pt x="0" y="10680"/>
                </a:lnTo>
                <a:lnTo>
                  <a:pt x="0" y="20815"/>
                </a:lnTo>
                <a:lnTo>
                  <a:pt x="1268" y="24891"/>
                </a:lnTo>
                <a:lnTo>
                  <a:pt x="6273" y="30581"/>
                </a:lnTo>
                <a:lnTo>
                  <a:pt x="9842" y="32003"/>
                </a:lnTo>
                <a:lnTo>
                  <a:pt x="18211" y="32003"/>
                </a:lnTo>
                <a:lnTo>
                  <a:pt x="21348" y="31127"/>
                </a:lnTo>
                <a:lnTo>
                  <a:pt x="26365" y="27622"/>
                </a:lnTo>
                <a:lnTo>
                  <a:pt x="27687" y="25628"/>
                </a:lnTo>
                <a:lnTo>
                  <a:pt x="12661" y="25628"/>
                </a:lnTo>
                <a:lnTo>
                  <a:pt x="10785" y="24879"/>
                </a:lnTo>
                <a:lnTo>
                  <a:pt x="8801" y="22199"/>
                </a:lnTo>
                <a:lnTo>
                  <a:pt x="8267" y="20408"/>
                </a:lnTo>
                <a:lnTo>
                  <a:pt x="8089" y="17995"/>
                </a:lnTo>
                <a:lnTo>
                  <a:pt x="28790" y="17995"/>
                </a:lnTo>
                <a:lnTo>
                  <a:pt x="28930" y="16192"/>
                </a:lnTo>
                <a:lnTo>
                  <a:pt x="28930" y="12890"/>
                </a:lnTo>
                <a:lnTo>
                  <a:pt x="8153" y="12890"/>
                </a:lnTo>
                <a:lnTo>
                  <a:pt x="8470" y="11264"/>
                </a:lnTo>
                <a:lnTo>
                  <a:pt x="8940" y="9956"/>
                </a:lnTo>
                <a:lnTo>
                  <a:pt x="10706" y="7365"/>
                </a:lnTo>
                <a:lnTo>
                  <a:pt x="12268" y="6578"/>
                </a:lnTo>
                <a:lnTo>
                  <a:pt x="27298" y="6578"/>
                </a:lnTo>
                <a:lnTo>
                  <a:pt x="22656" y="1409"/>
                </a:lnTo>
                <a:lnTo>
                  <a:pt x="19088" y="0"/>
                </a:lnTo>
                <a:close/>
              </a:path>
              <a:path w="29210" h="32384">
                <a:moveTo>
                  <a:pt x="28651" y="22110"/>
                </a:moveTo>
                <a:lnTo>
                  <a:pt x="20485" y="22110"/>
                </a:lnTo>
                <a:lnTo>
                  <a:pt x="20281" y="23075"/>
                </a:lnTo>
                <a:lnTo>
                  <a:pt x="19659" y="23914"/>
                </a:lnTo>
                <a:lnTo>
                  <a:pt x="17602" y="25285"/>
                </a:lnTo>
                <a:lnTo>
                  <a:pt x="16471" y="25628"/>
                </a:lnTo>
                <a:lnTo>
                  <a:pt x="27687" y="25628"/>
                </a:lnTo>
                <a:lnTo>
                  <a:pt x="27914" y="25285"/>
                </a:lnTo>
                <a:lnTo>
                  <a:pt x="28038" y="24879"/>
                </a:lnTo>
                <a:lnTo>
                  <a:pt x="28651" y="22110"/>
                </a:lnTo>
                <a:close/>
              </a:path>
              <a:path w="29210" h="32384">
                <a:moveTo>
                  <a:pt x="27298" y="6578"/>
                </a:moveTo>
                <a:lnTo>
                  <a:pt x="16497" y="6578"/>
                </a:lnTo>
                <a:lnTo>
                  <a:pt x="18097" y="7251"/>
                </a:lnTo>
                <a:lnTo>
                  <a:pt x="19900" y="9639"/>
                </a:lnTo>
                <a:lnTo>
                  <a:pt x="20378" y="11010"/>
                </a:lnTo>
                <a:lnTo>
                  <a:pt x="20574" y="12890"/>
                </a:lnTo>
                <a:lnTo>
                  <a:pt x="28930" y="12890"/>
                </a:lnTo>
                <a:lnTo>
                  <a:pt x="28827" y="10680"/>
                </a:lnTo>
                <a:lnTo>
                  <a:pt x="27686" y="7010"/>
                </a:lnTo>
                <a:lnTo>
                  <a:pt x="27298" y="6578"/>
                </a:lnTo>
                <a:close/>
              </a:path>
            </a:pathLst>
          </a:custGeom>
          <a:solidFill>
            <a:srgbClr val="FFFFFF"/>
          </a:solidFill>
        </p:spPr>
        <p:txBody>
          <a:bodyPr wrap="square" lIns="0" tIns="0" rIns="0" bIns="0" rtlCol="0"/>
          <a:lstStyle/>
          <a:p/>
        </p:txBody>
      </p:sp>
      <p:sp>
        <p:nvSpPr>
          <p:cNvPr id="941" name="object 941"/>
          <p:cNvSpPr/>
          <p:nvPr/>
        </p:nvSpPr>
        <p:spPr>
          <a:xfrm>
            <a:off x="5644056" y="7962790"/>
            <a:ext cx="17780" cy="31750"/>
          </a:xfrm>
          <a:custGeom>
            <a:avLst/>
            <a:gdLst/>
            <a:ahLst/>
            <a:cxnLst/>
            <a:rect l="l" t="t" r="r" b="b"/>
            <a:pathLst>
              <a:path w="17779" h="31750">
                <a:moveTo>
                  <a:pt x="7632" y="812"/>
                </a:moveTo>
                <a:lnTo>
                  <a:pt x="0" y="812"/>
                </a:lnTo>
                <a:lnTo>
                  <a:pt x="0" y="31216"/>
                </a:lnTo>
                <a:lnTo>
                  <a:pt x="8013" y="31216"/>
                </a:lnTo>
                <a:lnTo>
                  <a:pt x="8013" y="12966"/>
                </a:lnTo>
                <a:lnTo>
                  <a:pt x="8623" y="11137"/>
                </a:lnTo>
                <a:lnTo>
                  <a:pt x="11023" y="8712"/>
                </a:lnTo>
                <a:lnTo>
                  <a:pt x="12852" y="8102"/>
                </a:lnTo>
                <a:lnTo>
                  <a:pt x="17691" y="8102"/>
                </a:lnTo>
                <a:lnTo>
                  <a:pt x="17691" y="6261"/>
                </a:lnTo>
                <a:lnTo>
                  <a:pt x="7632" y="6261"/>
                </a:lnTo>
                <a:lnTo>
                  <a:pt x="7632" y="812"/>
                </a:lnTo>
                <a:close/>
              </a:path>
              <a:path w="17779" h="31750">
                <a:moveTo>
                  <a:pt x="17691" y="8102"/>
                </a:moveTo>
                <a:lnTo>
                  <a:pt x="12852" y="8102"/>
                </a:lnTo>
                <a:lnTo>
                  <a:pt x="17691" y="8216"/>
                </a:lnTo>
                <a:close/>
              </a:path>
              <a:path w="17779" h="31750">
                <a:moveTo>
                  <a:pt x="12890" y="0"/>
                </a:moveTo>
                <a:lnTo>
                  <a:pt x="10464" y="1511"/>
                </a:lnTo>
                <a:lnTo>
                  <a:pt x="8572" y="4533"/>
                </a:lnTo>
                <a:lnTo>
                  <a:pt x="7632" y="6261"/>
                </a:lnTo>
                <a:lnTo>
                  <a:pt x="17691" y="6261"/>
                </a:lnTo>
                <a:lnTo>
                  <a:pt x="17691" y="38"/>
                </a:lnTo>
                <a:lnTo>
                  <a:pt x="12890" y="0"/>
                </a:lnTo>
                <a:close/>
              </a:path>
            </a:pathLst>
          </a:custGeom>
          <a:solidFill>
            <a:srgbClr val="FFFFFF"/>
          </a:solidFill>
        </p:spPr>
        <p:txBody>
          <a:bodyPr wrap="square" lIns="0" tIns="0" rIns="0" bIns="0" rtlCol="0"/>
          <a:lstStyle/>
          <a:p/>
        </p:txBody>
      </p:sp>
      <p:sp>
        <p:nvSpPr>
          <p:cNvPr id="942" name="object 942"/>
          <p:cNvSpPr/>
          <p:nvPr/>
        </p:nvSpPr>
        <p:spPr>
          <a:xfrm>
            <a:off x="5666385" y="7962790"/>
            <a:ext cx="27940" cy="31750"/>
          </a:xfrm>
          <a:custGeom>
            <a:avLst/>
            <a:gdLst/>
            <a:ahLst/>
            <a:cxnLst/>
            <a:rect l="l" t="t" r="r" b="b"/>
            <a:pathLst>
              <a:path w="27939" h="31750">
                <a:moveTo>
                  <a:pt x="7632" y="812"/>
                </a:moveTo>
                <a:lnTo>
                  <a:pt x="0" y="812"/>
                </a:lnTo>
                <a:lnTo>
                  <a:pt x="0" y="31216"/>
                </a:lnTo>
                <a:lnTo>
                  <a:pt x="8013" y="31216"/>
                </a:lnTo>
                <a:lnTo>
                  <a:pt x="8013" y="11671"/>
                </a:lnTo>
                <a:lnTo>
                  <a:pt x="8585" y="9855"/>
                </a:lnTo>
                <a:lnTo>
                  <a:pt x="10845" y="7315"/>
                </a:lnTo>
                <a:lnTo>
                  <a:pt x="12446" y="6680"/>
                </a:lnTo>
                <a:lnTo>
                  <a:pt x="27287" y="6680"/>
                </a:lnTo>
                <a:lnTo>
                  <a:pt x="26812" y="5308"/>
                </a:lnTo>
                <a:lnTo>
                  <a:pt x="7632" y="5308"/>
                </a:lnTo>
                <a:lnTo>
                  <a:pt x="7632" y="812"/>
                </a:lnTo>
                <a:close/>
              </a:path>
              <a:path w="27939" h="31750">
                <a:moveTo>
                  <a:pt x="27287" y="6680"/>
                </a:moveTo>
                <a:lnTo>
                  <a:pt x="16230" y="6680"/>
                </a:lnTo>
                <a:lnTo>
                  <a:pt x="17487" y="7137"/>
                </a:lnTo>
                <a:lnTo>
                  <a:pt x="19100" y="8940"/>
                </a:lnTo>
                <a:lnTo>
                  <a:pt x="19507" y="10337"/>
                </a:lnTo>
                <a:lnTo>
                  <a:pt x="19507" y="31216"/>
                </a:lnTo>
                <a:lnTo>
                  <a:pt x="27533" y="31216"/>
                </a:lnTo>
                <a:lnTo>
                  <a:pt x="27445" y="7137"/>
                </a:lnTo>
                <a:lnTo>
                  <a:pt x="27287" y="6680"/>
                </a:lnTo>
                <a:close/>
              </a:path>
              <a:path w="27939" h="31750">
                <a:moveTo>
                  <a:pt x="20472" y="0"/>
                </a:moveTo>
                <a:lnTo>
                  <a:pt x="13512" y="0"/>
                </a:lnTo>
                <a:lnTo>
                  <a:pt x="10629" y="1257"/>
                </a:lnTo>
                <a:lnTo>
                  <a:pt x="8661" y="3771"/>
                </a:lnTo>
                <a:lnTo>
                  <a:pt x="7632" y="5308"/>
                </a:lnTo>
                <a:lnTo>
                  <a:pt x="26812" y="5308"/>
                </a:lnTo>
                <a:lnTo>
                  <a:pt x="26619" y="4749"/>
                </a:lnTo>
                <a:lnTo>
                  <a:pt x="22987" y="952"/>
                </a:lnTo>
                <a:lnTo>
                  <a:pt x="20472" y="0"/>
                </a:lnTo>
                <a:close/>
              </a:path>
            </a:pathLst>
          </a:custGeom>
          <a:solidFill>
            <a:srgbClr val="FFFFFF"/>
          </a:solidFill>
        </p:spPr>
        <p:txBody>
          <a:bodyPr wrap="square" lIns="0" tIns="0" rIns="0" bIns="0" rtlCol="0"/>
          <a:lstStyle/>
          <a:p/>
        </p:txBody>
      </p:sp>
      <p:sp>
        <p:nvSpPr>
          <p:cNvPr id="943" name="object 943"/>
          <p:cNvSpPr/>
          <p:nvPr/>
        </p:nvSpPr>
        <p:spPr>
          <a:xfrm>
            <a:off x="5698943" y="7962788"/>
            <a:ext cx="29209" cy="32384"/>
          </a:xfrm>
          <a:custGeom>
            <a:avLst/>
            <a:gdLst/>
            <a:ahLst/>
            <a:cxnLst/>
            <a:rect l="l" t="t" r="r" b="b"/>
            <a:pathLst>
              <a:path w="29210" h="32384">
                <a:moveTo>
                  <a:pt x="19088" y="0"/>
                </a:moveTo>
                <a:lnTo>
                  <a:pt x="9918" y="0"/>
                </a:lnTo>
                <a:lnTo>
                  <a:pt x="6375" y="1371"/>
                </a:lnTo>
                <a:lnTo>
                  <a:pt x="3835" y="4127"/>
                </a:lnTo>
                <a:lnTo>
                  <a:pt x="1270" y="6870"/>
                </a:lnTo>
                <a:lnTo>
                  <a:pt x="0" y="10680"/>
                </a:lnTo>
                <a:lnTo>
                  <a:pt x="0" y="20815"/>
                </a:lnTo>
                <a:lnTo>
                  <a:pt x="1255" y="24891"/>
                </a:lnTo>
                <a:lnTo>
                  <a:pt x="6273" y="30581"/>
                </a:lnTo>
                <a:lnTo>
                  <a:pt x="9829" y="32003"/>
                </a:lnTo>
                <a:lnTo>
                  <a:pt x="18211" y="32003"/>
                </a:lnTo>
                <a:lnTo>
                  <a:pt x="21348" y="31127"/>
                </a:lnTo>
                <a:lnTo>
                  <a:pt x="26365" y="27622"/>
                </a:lnTo>
                <a:lnTo>
                  <a:pt x="27687" y="25628"/>
                </a:lnTo>
                <a:lnTo>
                  <a:pt x="12661" y="25628"/>
                </a:lnTo>
                <a:lnTo>
                  <a:pt x="10785" y="24879"/>
                </a:lnTo>
                <a:lnTo>
                  <a:pt x="8801" y="22199"/>
                </a:lnTo>
                <a:lnTo>
                  <a:pt x="8267" y="20408"/>
                </a:lnTo>
                <a:lnTo>
                  <a:pt x="8089" y="17995"/>
                </a:lnTo>
                <a:lnTo>
                  <a:pt x="28790" y="17995"/>
                </a:lnTo>
                <a:lnTo>
                  <a:pt x="28930" y="16192"/>
                </a:lnTo>
                <a:lnTo>
                  <a:pt x="28930" y="12890"/>
                </a:lnTo>
                <a:lnTo>
                  <a:pt x="8153" y="12890"/>
                </a:lnTo>
                <a:lnTo>
                  <a:pt x="8458" y="11264"/>
                </a:lnTo>
                <a:lnTo>
                  <a:pt x="8940" y="9956"/>
                </a:lnTo>
                <a:lnTo>
                  <a:pt x="10706" y="7365"/>
                </a:lnTo>
                <a:lnTo>
                  <a:pt x="12268" y="6578"/>
                </a:lnTo>
                <a:lnTo>
                  <a:pt x="27298" y="6578"/>
                </a:lnTo>
                <a:lnTo>
                  <a:pt x="22656" y="1409"/>
                </a:lnTo>
                <a:lnTo>
                  <a:pt x="19088" y="0"/>
                </a:lnTo>
                <a:close/>
              </a:path>
              <a:path w="29210" h="32384">
                <a:moveTo>
                  <a:pt x="28651" y="22110"/>
                </a:moveTo>
                <a:lnTo>
                  <a:pt x="20485" y="22110"/>
                </a:lnTo>
                <a:lnTo>
                  <a:pt x="20281" y="23075"/>
                </a:lnTo>
                <a:lnTo>
                  <a:pt x="19659" y="23914"/>
                </a:lnTo>
                <a:lnTo>
                  <a:pt x="17602" y="25285"/>
                </a:lnTo>
                <a:lnTo>
                  <a:pt x="16471" y="25628"/>
                </a:lnTo>
                <a:lnTo>
                  <a:pt x="27687" y="25628"/>
                </a:lnTo>
                <a:lnTo>
                  <a:pt x="27914" y="25285"/>
                </a:lnTo>
                <a:lnTo>
                  <a:pt x="28038" y="24879"/>
                </a:lnTo>
                <a:lnTo>
                  <a:pt x="28651" y="22110"/>
                </a:lnTo>
                <a:close/>
              </a:path>
              <a:path w="29210" h="32384">
                <a:moveTo>
                  <a:pt x="27298" y="6578"/>
                </a:moveTo>
                <a:lnTo>
                  <a:pt x="16497" y="6578"/>
                </a:lnTo>
                <a:lnTo>
                  <a:pt x="18097" y="7251"/>
                </a:lnTo>
                <a:lnTo>
                  <a:pt x="19900" y="9639"/>
                </a:lnTo>
                <a:lnTo>
                  <a:pt x="20378" y="11010"/>
                </a:lnTo>
                <a:lnTo>
                  <a:pt x="20574" y="12890"/>
                </a:lnTo>
                <a:lnTo>
                  <a:pt x="28930" y="12890"/>
                </a:lnTo>
                <a:lnTo>
                  <a:pt x="28827" y="10680"/>
                </a:lnTo>
                <a:lnTo>
                  <a:pt x="27686" y="7010"/>
                </a:lnTo>
                <a:lnTo>
                  <a:pt x="27298" y="6578"/>
                </a:lnTo>
                <a:close/>
              </a:path>
            </a:pathLst>
          </a:custGeom>
          <a:solidFill>
            <a:srgbClr val="FFFFFF"/>
          </a:solidFill>
        </p:spPr>
        <p:txBody>
          <a:bodyPr wrap="square" lIns="0" tIns="0" rIns="0" bIns="0" rtlCol="0"/>
          <a:lstStyle/>
          <a:p/>
        </p:txBody>
      </p:sp>
      <p:sp>
        <p:nvSpPr>
          <p:cNvPr id="944" name="object 944"/>
          <p:cNvSpPr/>
          <p:nvPr/>
        </p:nvSpPr>
        <p:spPr>
          <a:xfrm>
            <a:off x="5730024" y="7955415"/>
            <a:ext cx="17145" cy="39370"/>
          </a:xfrm>
          <a:custGeom>
            <a:avLst/>
            <a:gdLst/>
            <a:ahLst/>
            <a:cxnLst/>
            <a:rect l="l" t="t" r="r" b="b"/>
            <a:pathLst>
              <a:path w="17145" h="39370">
                <a:moveTo>
                  <a:pt x="12242" y="13804"/>
                </a:moveTo>
                <a:lnTo>
                  <a:pt x="4229" y="13804"/>
                </a:lnTo>
                <a:lnTo>
                  <a:pt x="4229" y="34734"/>
                </a:lnTo>
                <a:lnTo>
                  <a:pt x="4838" y="36385"/>
                </a:lnTo>
                <a:lnTo>
                  <a:pt x="7327" y="38417"/>
                </a:lnTo>
                <a:lnTo>
                  <a:pt x="9359" y="38925"/>
                </a:lnTo>
                <a:lnTo>
                  <a:pt x="14147" y="38925"/>
                </a:lnTo>
                <a:lnTo>
                  <a:pt x="17132" y="38760"/>
                </a:lnTo>
                <a:lnTo>
                  <a:pt x="17132" y="32804"/>
                </a:lnTo>
                <a:lnTo>
                  <a:pt x="13284" y="32702"/>
                </a:lnTo>
                <a:lnTo>
                  <a:pt x="12877" y="32473"/>
                </a:lnTo>
                <a:lnTo>
                  <a:pt x="12242" y="31076"/>
                </a:lnTo>
                <a:lnTo>
                  <a:pt x="12242" y="13804"/>
                </a:lnTo>
                <a:close/>
              </a:path>
              <a:path w="17145" h="39370">
                <a:moveTo>
                  <a:pt x="17132" y="8191"/>
                </a:moveTo>
                <a:lnTo>
                  <a:pt x="0" y="8191"/>
                </a:lnTo>
                <a:lnTo>
                  <a:pt x="0" y="13804"/>
                </a:lnTo>
                <a:lnTo>
                  <a:pt x="17132" y="13804"/>
                </a:lnTo>
                <a:lnTo>
                  <a:pt x="17132" y="8191"/>
                </a:lnTo>
                <a:close/>
              </a:path>
              <a:path w="17145" h="39370">
                <a:moveTo>
                  <a:pt x="12242" y="0"/>
                </a:moveTo>
                <a:lnTo>
                  <a:pt x="4229" y="0"/>
                </a:lnTo>
                <a:lnTo>
                  <a:pt x="4229" y="8191"/>
                </a:lnTo>
                <a:lnTo>
                  <a:pt x="12242" y="8191"/>
                </a:lnTo>
                <a:lnTo>
                  <a:pt x="12242" y="0"/>
                </a:lnTo>
                <a:close/>
              </a:path>
            </a:pathLst>
          </a:custGeom>
          <a:solidFill>
            <a:srgbClr val="FFFFFF"/>
          </a:solidFill>
        </p:spPr>
        <p:txBody>
          <a:bodyPr wrap="square" lIns="0" tIns="0" rIns="0" bIns="0" rtlCol="0"/>
          <a:lstStyle/>
          <a:p/>
        </p:txBody>
      </p:sp>
      <p:sp>
        <p:nvSpPr>
          <p:cNvPr id="945" name="object 945"/>
          <p:cNvSpPr/>
          <p:nvPr/>
        </p:nvSpPr>
        <p:spPr>
          <a:xfrm>
            <a:off x="5506175" y="7592805"/>
            <a:ext cx="338455" cy="200660"/>
          </a:xfrm>
          <a:custGeom>
            <a:avLst/>
            <a:gdLst/>
            <a:ahLst/>
            <a:cxnLst/>
            <a:rect l="l" t="t" r="r" b="b"/>
            <a:pathLst>
              <a:path w="338454" h="200659">
                <a:moveTo>
                  <a:pt x="247780" y="183932"/>
                </a:moveTo>
                <a:lnTo>
                  <a:pt x="164287" y="183932"/>
                </a:lnTo>
                <a:lnTo>
                  <a:pt x="175133" y="191556"/>
                </a:lnTo>
                <a:lnTo>
                  <a:pt x="186520" y="197062"/>
                </a:lnTo>
                <a:lnTo>
                  <a:pt x="198760" y="200291"/>
                </a:lnTo>
                <a:lnTo>
                  <a:pt x="216648" y="199103"/>
                </a:lnTo>
                <a:lnTo>
                  <a:pt x="231639" y="194953"/>
                </a:lnTo>
                <a:lnTo>
                  <a:pt x="243602" y="188201"/>
                </a:lnTo>
                <a:lnTo>
                  <a:pt x="247780" y="183932"/>
                </a:lnTo>
                <a:close/>
              </a:path>
              <a:path w="338454" h="200659">
                <a:moveTo>
                  <a:pt x="259769" y="150746"/>
                </a:moveTo>
                <a:lnTo>
                  <a:pt x="69426" y="150746"/>
                </a:lnTo>
                <a:lnTo>
                  <a:pt x="73193" y="163768"/>
                </a:lnTo>
                <a:lnTo>
                  <a:pt x="80039" y="175294"/>
                </a:lnTo>
                <a:lnTo>
                  <a:pt x="89520" y="184875"/>
                </a:lnTo>
                <a:lnTo>
                  <a:pt x="101194" y="192062"/>
                </a:lnTo>
                <a:lnTo>
                  <a:pt x="114617" y="196407"/>
                </a:lnTo>
                <a:lnTo>
                  <a:pt x="131716" y="196089"/>
                </a:lnTo>
                <a:lnTo>
                  <a:pt x="145212" y="193728"/>
                </a:lnTo>
                <a:lnTo>
                  <a:pt x="155828" y="189588"/>
                </a:lnTo>
                <a:lnTo>
                  <a:pt x="164287" y="183932"/>
                </a:lnTo>
                <a:lnTo>
                  <a:pt x="247780" y="183932"/>
                </a:lnTo>
                <a:lnTo>
                  <a:pt x="252408" y="179203"/>
                </a:lnTo>
                <a:lnTo>
                  <a:pt x="257923" y="168318"/>
                </a:lnTo>
                <a:lnTo>
                  <a:pt x="260019" y="155905"/>
                </a:lnTo>
                <a:lnTo>
                  <a:pt x="260035" y="152309"/>
                </a:lnTo>
                <a:lnTo>
                  <a:pt x="259769" y="150746"/>
                </a:lnTo>
                <a:close/>
              </a:path>
              <a:path w="338454" h="200659">
                <a:moveTo>
                  <a:pt x="314953" y="147839"/>
                </a:moveTo>
                <a:lnTo>
                  <a:pt x="259311" y="147839"/>
                </a:lnTo>
                <a:lnTo>
                  <a:pt x="270609" y="153213"/>
                </a:lnTo>
                <a:lnTo>
                  <a:pt x="283311" y="155846"/>
                </a:lnTo>
                <a:lnTo>
                  <a:pt x="299346" y="154112"/>
                </a:lnTo>
                <a:lnTo>
                  <a:pt x="313225" y="149043"/>
                </a:lnTo>
                <a:lnTo>
                  <a:pt x="314953" y="147839"/>
                </a:lnTo>
                <a:close/>
              </a:path>
              <a:path w="338454" h="200659">
                <a:moveTo>
                  <a:pt x="56467" y="50925"/>
                </a:moveTo>
                <a:lnTo>
                  <a:pt x="52809" y="50925"/>
                </a:lnTo>
                <a:lnTo>
                  <a:pt x="38069" y="52827"/>
                </a:lnTo>
                <a:lnTo>
                  <a:pt x="24867" y="58187"/>
                </a:lnTo>
                <a:lnTo>
                  <a:pt x="13755" y="66487"/>
                </a:lnTo>
                <a:lnTo>
                  <a:pt x="5282" y="77207"/>
                </a:lnTo>
                <a:lnTo>
                  <a:pt x="0" y="89831"/>
                </a:lnTo>
                <a:lnTo>
                  <a:pt x="976" y="106869"/>
                </a:lnTo>
                <a:lnTo>
                  <a:pt x="20827" y="142636"/>
                </a:lnTo>
                <a:lnTo>
                  <a:pt x="44057" y="152603"/>
                </a:lnTo>
                <a:lnTo>
                  <a:pt x="60183" y="152516"/>
                </a:lnTo>
                <a:lnTo>
                  <a:pt x="69426" y="150746"/>
                </a:lnTo>
                <a:lnTo>
                  <a:pt x="259769" y="150746"/>
                </a:lnTo>
                <a:lnTo>
                  <a:pt x="259311" y="147839"/>
                </a:lnTo>
                <a:lnTo>
                  <a:pt x="314953" y="147839"/>
                </a:lnTo>
                <a:lnTo>
                  <a:pt x="324560" y="141145"/>
                </a:lnTo>
                <a:lnTo>
                  <a:pt x="332960" y="130922"/>
                </a:lnTo>
                <a:lnTo>
                  <a:pt x="338037" y="118880"/>
                </a:lnTo>
                <a:lnTo>
                  <a:pt x="336927" y="101987"/>
                </a:lnTo>
                <a:lnTo>
                  <a:pt x="315884" y="67520"/>
                </a:lnTo>
                <a:lnTo>
                  <a:pt x="300803" y="61136"/>
                </a:lnTo>
                <a:lnTo>
                  <a:pt x="274386" y="61136"/>
                </a:lnTo>
                <a:lnTo>
                  <a:pt x="274664" y="51918"/>
                </a:lnTo>
                <a:lnTo>
                  <a:pt x="63489" y="51918"/>
                </a:lnTo>
                <a:lnTo>
                  <a:pt x="60061" y="51281"/>
                </a:lnTo>
                <a:lnTo>
                  <a:pt x="56467" y="50925"/>
                </a:lnTo>
                <a:close/>
              </a:path>
              <a:path w="338454" h="200659">
                <a:moveTo>
                  <a:pt x="287975" y="59218"/>
                </a:moveTo>
                <a:lnTo>
                  <a:pt x="283238" y="59218"/>
                </a:lnTo>
                <a:lnTo>
                  <a:pt x="274386" y="61136"/>
                </a:lnTo>
                <a:lnTo>
                  <a:pt x="300803" y="61136"/>
                </a:lnTo>
                <a:lnTo>
                  <a:pt x="291715" y="59345"/>
                </a:lnTo>
                <a:lnTo>
                  <a:pt x="287975" y="59218"/>
                </a:lnTo>
                <a:close/>
              </a:path>
              <a:path w="338454" h="200659">
                <a:moveTo>
                  <a:pt x="103442" y="22179"/>
                </a:moveTo>
                <a:lnTo>
                  <a:pt x="88773" y="23588"/>
                </a:lnTo>
                <a:lnTo>
                  <a:pt x="72458" y="33684"/>
                </a:lnTo>
                <a:lnTo>
                  <a:pt x="65116" y="45502"/>
                </a:lnTo>
                <a:lnTo>
                  <a:pt x="63489" y="51918"/>
                </a:lnTo>
                <a:lnTo>
                  <a:pt x="274664" y="51918"/>
                </a:lnTo>
                <a:lnTo>
                  <a:pt x="274729" y="49757"/>
                </a:lnTo>
                <a:lnTo>
                  <a:pt x="261737" y="40968"/>
                </a:lnTo>
                <a:lnTo>
                  <a:pt x="245525" y="34780"/>
                </a:lnTo>
                <a:lnTo>
                  <a:pt x="234064" y="34711"/>
                </a:lnTo>
                <a:lnTo>
                  <a:pt x="232632" y="28020"/>
                </a:lnTo>
                <a:lnTo>
                  <a:pt x="123073" y="28020"/>
                </a:lnTo>
                <a:lnTo>
                  <a:pt x="114724" y="24516"/>
                </a:lnTo>
                <a:lnTo>
                  <a:pt x="103442" y="22179"/>
                </a:lnTo>
                <a:close/>
              </a:path>
              <a:path w="338454" h="200659">
                <a:moveTo>
                  <a:pt x="130476" y="20770"/>
                </a:moveTo>
                <a:lnTo>
                  <a:pt x="123073" y="28020"/>
                </a:lnTo>
                <a:lnTo>
                  <a:pt x="232632" y="28020"/>
                </a:lnTo>
                <a:lnTo>
                  <a:pt x="231695" y="23644"/>
                </a:lnTo>
                <a:lnTo>
                  <a:pt x="143667" y="23644"/>
                </a:lnTo>
                <a:lnTo>
                  <a:pt x="130476" y="20770"/>
                </a:lnTo>
                <a:close/>
              </a:path>
              <a:path w="338454" h="200659">
                <a:moveTo>
                  <a:pt x="178665" y="0"/>
                </a:moveTo>
                <a:lnTo>
                  <a:pt x="163487" y="4956"/>
                </a:lnTo>
                <a:lnTo>
                  <a:pt x="152818" y="12429"/>
                </a:lnTo>
                <a:lnTo>
                  <a:pt x="146323" y="19599"/>
                </a:lnTo>
                <a:lnTo>
                  <a:pt x="143667" y="23644"/>
                </a:lnTo>
                <a:lnTo>
                  <a:pt x="231695" y="23644"/>
                </a:lnTo>
                <a:lnTo>
                  <a:pt x="198688" y="379"/>
                </a:lnTo>
                <a:lnTo>
                  <a:pt x="178665" y="0"/>
                </a:lnTo>
                <a:close/>
              </a:path>
            </a:pathLst>
          </a:custGeom>
          <a:solidFill>
            <a:srgbClr val="234A5A"/>
          </a:solidFill>
        </p:spPr>
        <p:txBody>
          <a:bodyPr wrap="square" lIns="0" tIns="0" rIns="0" bIns="0" rtlCol="0"/>
          <a:lstStyle/>
          <a:p/>
        </p:txBody>
      </p:sp>
      <p:sp>
        <p:nvSpPr>
          <p:cNvPr id="946" name="object 946"/>
          <p:cNvSpPr/>
          <p:nvPr/>
        </p:nvSpPr>
        <p:spPr>
          <a:xfrm>
            <a:off x="5580066" y="7692809"/>
            <a:ext cx="8890" cy="0"/>
          </a:xfrm>
          <a:custGeom>
            <a:avLst/>
            <a:gdLst/>
            <a:ahLst/>
            <a:cxnLst/>
            <a:rect l="l" t="t" r="r" b="b"/>
            <a:pathLst>
              <a:path w="8889" h="0">
                <a:moveTo>
                  <a:pt x="0" y="0"/>
                </a:moveTo>
                <a:lnTo>
                  <a:pt x="8407" y="0"/>
                </a:lnTo>
              </a:path>
            </a:pathLst>
          </a:custGeom>
          <a:ln w="40220">
            <a:solidFill>
              <a:srgbClr val="FFFFFF"/>
            </a:solidFill>
          </a:ln>
        </p:spPr>
        <p:txBody>
          <a:bodyPr wrap="square" lIns="0" tIns="0" rIns="0" bIns="0" rtlCol="0"/>
          <a:lstStyle/>
          <a:p/>
        </p:txBody>
      </p:sp>
      <p:sp>
        <p:nvSpPr>
          <p:cNvPr id="947" name="object 947"/>
          <p:cNvSpPr/>
          <p:nvPr/>
        </p:nvSpPr>
        <p:spPr>
          <a:xfrm>
            <a:off x="5595694" y="7682361"/>
            <a:ext cx="27305" cy="31115"/>
          </a:xfrm>
          <a:custGeom>
            <a:avLst/>
            <a:gdLst/>
            <a:ahLst/>
            <a:cxnLst/>
            <a:rect l="l" t="t" r="r" b="b"/>
            <a:pathLst>
              <a:path w="27304" h="31115">
                <a:moveTo>
                  <a:pt x="7467" y="787"/>
                </a:moveTo>
                <a:lnTo>
                  <a:pt x="0" y="787"/>
                </a:lnTo>
                <a:lnTo>
                  <a:pt x="0" y="30556"/>
                </a:lnTo>
                <a:lnTo>
                  <a:pt x="7848" y="30556"/>
                </a:lnTo>
                <a:lnTo>
                  <a:pt x="7848" y="11430"/>
                </a:lnTo>
                <a:lnTo>
                  <a:pt x="8407" y="9639"/>
                </a:lnTo>
                <a:lnTo>
                  <a:pt x="10604" y="7150"/>
                </a:lnTo>
                <a:lnTo>
                  <a:pt x="12192" y="6527"/>
                </a:lnTo>
                <a:lnTo>
                  <a:pt x="26708" y="6527"/>
                </a:lnTo>
                <a:lnTo>
                  <a:pt x="26248" y="5194"/>
                </a:lnTo>
                <a:lnTo>
                  <a:pt x="7467" y="5194"/>
                </a:lnTo>
                <a:lnTo>
                  <a:pt x="7467" y="787"/>
                </a:lnTo>
                <a:close/>
              </a:path>
              <a:path w="27304" h="31115">
                <a:moveTo>
                  <a:pt x="26708" y="6527"/>
                </a:moveTo>
                <a:lnTo>
                  <a:pt x="15887" y="6527"/>
                </a:lnTo>
                <a:lnTo>
                  <a:pt x="17119" y="6972"/>
                </a:lnTo>
                <a:lnTo>
                  <a:pt x="18707" y="8750"/>
                </a:lnTo>
                <a:lnTo>
                  <a:pt x="19100" y="10109"/>
                </a:lnTo>
                <a:lnTo>
                  <a:pt x="19100" y="30556"/>
                </a:lnTo>
                <a:lnTo>
                  <a:pt x="26949" y="30556"/>
                </a:lnTo>
                <a:lnTo>
                  <a:pt x="26861" y="6972"/>
                </a:lnTo>
                <a:lnTo>
                  <a:pt x="26708" y="6527"/>
                </a:lnTo>
                <a:close/>
              </a:path>
              <a:path w="27304" h="31115">
                <a:moveTo>
                  <a:pt x="20040" y="0"/>
                </a:moveTo>
                <a:lnTo>
                  <a:pt x="13233" y="0"/>
                </a:lnTo>
                <a:lnTo>
                  <a:pt x="10414" y="1219"/>
                </a:lnTo>
                <a:lnTo>
                  <a:pt x="8483" y="3683"/>
                </a:lnTo>
                <a:lnTo>
                  <a:pt x="7467" y="5194"/>
                </a:lnTo>
                <a:lnTo>
                  <a:pt x="26248" y="5194"/>
                </a:lnTo>
                <a:lnTo>
                  <a:pt x="26060" y="4648"/>
                </a:lnTo>
                <a:lnTo>
                  <a:pt x="22504" y="927"/>
                </a:lnTo>
                <a:lnTo>
                  <a:pt x="20040" y="0"/>
                </a:lnTo>
                <a:close/>
              </a:path>
            </a:pathLst>
          </a:custGeom>
          <a:solidFill>
            <a:srgbClr val="FFFFFF"/>
          </a:solidFill>
        </p:spPr>
        <p:txBody>
          <a:bodyPr wrap="square" lIns="0" tIns="0" rIns="0" bIns="0" rtlCol="0"/>
          <a:lstStyle/>
          <a:p/>
        </p:txBody>
      </p:sp>
      <p:sp>
        <p:nvSpPr>
          <p:cNvPr id="948" name="object 948"/>
          <p:cNvSpPr/>
          <p:nvPr/>
        </p:nvSpPr>
        <p:spPr>
          <a:xfrm>
            <a:off x="5626836" y="7675134"/>
            <a:ext cx="17145" cy="38735"/>
          </a:xfrm>
          <a:custGeom>
            <a:avLst/>
            <a:gdLst/>
            <a:ahLst/>
            <a:cxnLst/>
            <a:rect l="l" t="t" r="r" b="b"/>
            <a:pathLst>
              <a:path w="17145" h="38734">
                <a:moveTo>
                  <a:pt x="11976" y="13512"/>
                </a:moveTo>
                <a:lnTo>
                  <a:pt x="4127" y="13512"/>
                </a:lnTo>
                <a:lnTo>
                  <a:pt x="4127" y="33997"/>
                </a:lnTo>
                <a:lnTo>
                  <a:pt x="4724" y="35623"/>
                </a:lnTo>
                <a:lnTo>
                  <a:pt x="7162" y="37617"/>
                </a:lnTo>
                <a:lnTo>
                  <a:pt x="9156" y="38112"/>
                </a:lnTo>
                <a:lnTo>
                  <a:pt x="13842" y="38112"/>
                </a:lnTo>
                <a:lnTo>
                  <a:pt x="16763" y="37947"/>
                </a:lnTo>
                <a:lnTo>
                  <a:pt x="16763" y="32118"/>
                </a:lnTo>
                <a:lnTo>
                  <a:pt x="13004" y="32003"/>
                </a:lnTo>
                <a:lnTo>
                  <a:pt x="12585" y="31788"/>
                </a:lnTo>
                <a:lnTo>
                  <a:pt x="11976" y="30416"/>
                </a:lnTo>
                <a:lnTo>
                  <a:pt x="11976" y="13512"/>
                </a:lnTo>
                <a:close/>
              </a:path>
              <a:path w="17145" h="38734">
                <a:moveTo>
                  <a:pt x="16763" y="8013"/>
                </a:moveTo>
                <a:lnTo>
                  <a:pt x="0" y="8013"/>
                </a:lnTo>
                <a:lnTo>
                  <a:pt x="0" y="13512"/>
                </a:lnTo>
                <a:lnTo>
                  <a:pt x="16763" y="13512"/>
                </a:lnTo>
                <a:lnTo>
                  <a:pt x="16763" y="8013"/>
                </a:lnTo>
                <a:close/>
              </a:path>
              <a:path w="17145" h="38734">
                <a:moveTo>
                  <a:pt x="11976" y="0"/>
                </a:moveTo>
                <a:lnTo>
                  <a:pt x="4127" y="0"/>
                </a:lnTo>
                <a:lnTo>
                  <a:pt x="4127" y="8013"/>
                </a:lnTo>
                <a:lnTo>
                  <a:pt x="11976" y="8013"/>
                </a:lnTo>
                <a:lnTo>
                  <a:pt x="11976" y="0"/>
                </a:lnTo>
                <a:close/>
              </a:path>
            </a:pathLst>
          </a:custGeom>
          <a:solidFill>
            <a:srgbClr val="FFFFFF"/>
          </a:solidFill>
        </p:spPr>
        <p:txBody>
          <a:bodyPr wrap="square" lIns="0" tIns="0" rIns="0" bIns="0" rtlCol="0"/>
          <a:lstStyle/>
          <a:p/>
        </p:txBody>
      </p:sp>
      <p:sp>
        <p:nvSpPr>
          <p:cNvPr id="949" name="object 949"/>
          <p:cNvSpPr/>
          <p:nvPr/>
        </p:nvSpPr>
        <p:spPr>
          <a:xfrm>
            <a:off x="5646239" y="7682357"/>
            <a:ext cx="28575" cy="31750"/>
          </a:xfrm>
          <a:custGeom>
            <a:avLst/>
            <a:gdLst/>
            <a:ahLst/>
            <a:cxnLst/>
            <a:rect l="l" t="t" r="r" b="b"/>
            <a:pathLst>
              <a:path w="28575" h="31750">
                <a:moveTo>
                  <a:pt x="18681" y="0"/>
                </a:moveTo>
                <a:lnTo>
                  <a:pt x="9715" y="0"/>
                </a:lnTo>
                <a:lnTo>
                  <a:pt x="6235" y="1346"/>
                </a:lnTo>
                <a:lnTo>
                  <a:pt x="1231" y="6718"/>
                </a:lnTo>
                <a:lnTo>
                  <a:pt x="0" y="10452"/>
                </a:lnTo>
                <a:lnTo>
                  <a:pt x="0" y="20370"/>
                </a:lnTo>
                <a:lnTo>
                  <a:pt x="1230" y="24358"/>
                </a:lnTo>
                <a:lnTo>
                  <a:pt x="6121" y="29933"/>
                </a:lnTo>
                <a:lnTo>
                  <a:pt x="9613" y="31318"/>
                </a:lnTo>
                <a:lnTo>
                  <a:pt x="17818" y="31318"/>
                </a:lnTo>
                <a:lnTo>
                  <a:pt x="20891" y="30467"/>
                </a:lnTo>
                <a:lnTo>
                  <a:pt x="25793" y="27038"/>
                </a:lnTo>
                <a:lnTo>
                  <a:pt x="27080" y="25082"/>
                </a:lnTo>
                <a:lnTo>
                  <a:pt x="12382" y="25082"/>
                </a:lnTo>
                <a:lnTo>
                  <a:pt x="10544" y="24345"/>
                </a:lnTo>
                <a:lnTo>
                  <a:pt x="9448" y="22898"/>
                </a:lnTo>
                <a:lnTo>
                  <a:pt x="8597" y="21729"/>
                </a:lnTo>
                <a:lnTo>
                  <a:pt x="8077" y="19977"/>
                </a:lnTo>
                <a:lnTo>
                  <a:pt x="7899" y="17614"/>
                </a:lnTo>
                <a:lnTo>
                  <a:pt x="28168" y="17614"/>
                </a:lnTo>
                <a:lnTo>
                  <a:pt x="28308" y="15836"/>
                </a:lnTo>
                <a:lnTo>
                  <a:pt x="28308" y="12611"/>
                </a:lnTo>
                <a:lnTo>
                  <a:pt x="7988" y="12611"/>
                </a:lnTo>
                <a:lnTo>
                  <a:pt x="8280" y="11023"/>
                </a:lnTo>
                <a:lnTo>
                  <a:pt x="8737" y="9740"/>
                </a:lnTo>
                <a:lnTo>
                  <a:pt x="10452" y="7200"/>
                </a:lnTo>
                <a:lnTo>
                  <a:pt x="12001" y="6426"/>
                </a:lnTo>
                <a:lnTo>
                  <a:pt x="26690" y="6426"/>
                </a:lnTo>
                <a:lnTo>
                  <a:pt x="22174" y="1371"/>
                </a:lnTo>
                <a:lnTo>
                  <a:pt x="18681" y="0"/>
                </a:lnTo>
                <a:close/>
              </a:path>
              <a:path w="28575" h="31750">
                <a:moveTo>
                  <a:pt x="28028" y="21640"/>
                </a:moveTo>
                <a:lnTo>
                  <a:pt x="20053" y="21640"/>
                </a:lnTo>
                <a:lnTo>
                  <a:pt x="19850" y="22593"/>
                </a:lnTo>
                <a:lnTo>
                  <a:pt x="19240" y="23406"/>
                </a:lnTo>
                <a:lnTo>
                  <a:pt x="17208" y="24752"/>
                </a:lnTo>
                <a:lnTo>
                  <a:pt x="16116" y="25082"/>
                </a:lnTo>
                <a:lnTo>
                  <a:pt x="27080" y="25082"/>
                </a:lnTo>
                <a:lnTo>
                  <a:pt x="27297" y="24752"/>
                </a:lnTo>
                <a:lnTo>
                  <a:pt x="27426" y="24345"/>
                </a:lnTo>
                <a:lnTo>
                  <a:pt x="28028" y="21640"/>
                </a:lnTo>
                <a:close/>
              </a:path>
              <a:path w="28575" h="31750">
                <a:moveTo>
                  <a:pt x="26690" y="6426"/>
                </a:moveTo>
                <a:lnTo>
                  <a:pt x="16141" y="6426"/>
                </a:lnTo>
                <a:lnTo>
                  <a:pt x="17703" y="7099"/>
                </a:lnTo>
                <a:lnTo>
                  <a:pt x="19469" y="9423"/>
                </a:lnTo>
                <a:lnTo>
                  <a:pt x="19934" y="10769"/>
                </a:lnTo>
                <a:lnTo>
                  <a:pt x="20129" y="12611"/>
                </a:lnTo>
                <a:lnTo>
                  <a:pt x="28308" y="12611"/>
                </a:lnTo>
                <a:lnTo>
                  <a:pt x="28208" y="10452"/>
                </a:lnTo>
                <a:lnTo>
                  <a:pt x="27076" y="6857"/>
                </a:lnTo>
                <a:lnTo>
                  <a:pt x="26690" y="6426"/>
                </a:lnTo>
                <a:close/>
              </a:path>
            </a:pathLst>
          </a:custGeom>
          <a:solidFill>
            <a:srgbClr val="FFFFFF"/>
          </a:solidFill>
        </p:spPr>
        <p:txBody>
          <a:bodyPr wrap="square" lIns="0" tIns="0" rIns="0" bIns="0" rtlCol="0"/>
          <a:lstStyle/>
          <a:p/>
        </p:txBody>
      </p:sp>
      <p:sp>
        <p:nvSpPr>
          <p:cNvPr id="950" name="object 950"/>
          <p:cNvSpPr/>
          <p:nvPr/>
        </p:nvSpPr>
        <p:spPr>
          <a:xfrm>
            <a:off x="5679696" y="7682361"/>
            <a:ext cx="17780" cy="31115"/>
          </a:xfrm>
          <a:custGeom>
            <a:avLst/>
            <a:gdLst/>
            <a:ahLst/>
            <a:cxnLst/>
            <a:rect l="l" t="t" r="r" b="b"/>
            <a:pathLst>
              <a:path w="17779" h="31115">
                <a:moveTo>
                  <a:pt x="7467" y="787"/>
                </a:moveTo>
                <a:lnTo>
                  <a:pt x="0" y="787"/>
                </a:lnTo>
                <a:lnTo>
                  <a:pt x="0" y="30556"/>
                </a:lnTo>
                <a:lnTo>
                  <a:pt x="7848" y="30556"/>
                </a:lnTo>
                <a:lnTo>
                  <a:pt x="7848" y="12687"/>
                </a:lnTo>
                <a:lnTo>
                  <a:pt x="8445" y="10896"/>
                </a:lnTo>
                <a:lnTo>
                  <a:pt x="10795" y="8521"/>
                </a:lnTo>
                <a:lnTo>
                  <a:pt x="12573" y="7924"/>
                </a:lnTo>
                <a:lnTo>
                  <a:pt x="17322" y="7924"/>
                </a:lnTo>
                <a:lnTo>
                  <a:pt x="17322" y="6121"/>
                </a:lnTo>
                <a:lnTo>
                  <a:pt x="7467" y="6121"/>
                </a:lnTo>
                <a:lnTo>
                  <a:pt x="7467" y="787"/>
                </a:lnTo>
                <a:close/>
              </a:path>
              <a:path w="17779" h="31115">
                <a:moveTo>
                  <a:pt x="17322" y="7924"/>
                </a:moveTo>
                <a:lnTo>
                  <a:pt x="12573" y="7924"/>
                </a:lnTo>
                <a:lnTo>
                  <a:pt x="17322" y="8039"/>
                </a:lnTo>
                <a:close/>
              </a:path>
              <a:path w="17779" h="31115">
                <a:moveTo>
                  <a:pt x="12623" y="0"/>
                </a:moveTo>
                <a:lnTo>
                  <a:pt x="10236" y="1473"/>
                </a:lnTo>
                <a:lnTo>
                  <a:pt x="8394" y="4432"/>
                </a:lnTo>
                <a:lnTo>
                  <a:pt x="7467" y="6121"/>
                </a:lnTo>
                <a:lnTo>
                  <a:pt x="17322" y="6121"/>
                </a:lnTo>
                <a:lnTo>
                  <a:pt x="17322" y="25"/>
                </a:lnTo>
                <a:lnTo>
                  <a:pt x="12623" y="0"/>
                </a:lnTo>
                <a:close/>
              </a:path>
            </a:pathLst>
          </a:custGeom>
          <a:solidFill>
            <a:srgbClr val="FFFFFF"/>
          </a:solidFill>
        </p:spPr>
        <p:txBody>
          <a:bodyPr wrap="square" lIns="0" tIns="0" rIns="0" bIns="0" rtlCol="0"/>
          <a:lstStyle/>
          <a:p/>
        </p:txBody>
      </p:sp>
      <p:sp>
        <p:nvSpPr>
          <p:cNvPr id="951" name="object 951"/>
          <p:cNvSpPr/>
          <p:nvPr/>
        </p:nvSpPr>
        <p:spPr>
          <a:xfrm>
            <a:off x="5701553" y="7682361"/>
            <a:ext cx="27305" cy="31115"/>
          </a:xfrm>
          <a:custGeom>
            <a:avLst/>
            <a:gdLst/>
            <a:ahLst/>
            <a:cxnLst/>
            <a:rect l="l" t="t" r="r" b="b"/>
            <a:pathLst>
              <a:path w="27304" h="31115">
                <a:moveTo>
                  <a:pt x="7467" y="787"/>
                </a:moveTo>
                <a:lnTo>
                  <a:pt x="0" y="787"/>
                </a:lnTo>
                <a:lnTo>
                  <a:pt x="0" y="30556"/>
                </a:lnTo>
                <a:lnTo>
                  <a:pt x="7861" y="30556"/>
                </a:lnTo>
                <a:lnTo>
                  <a:pt x="7861" y="11430"/>
                </a:lnTo>
                <a:lnTo>
                  <a:pt x="8407" y="9639"/>
                </a:lnTo>
                <a:lnTo>
                  <a:pt x="10617" y="7150"/>
                </a:lnTo>
                <a:lnTo>
                  <a:pt x="12192" y="6527"/>
                </a:lnTo>
                <a:lnTo>
                  <a:pt x="26708" y="6527"/>
                </a:lnTo>
                <a:lnTo>
                  <a:pt x="26248" y="5194"/>
                </a:lnTo>
                <a:lnTo>
                  <a:pt x="7467" y="5194"/>
                </a:lnTo>
                <a:lnTo>
                  <a:pt x="7467" y="787"/>
                </a:lnTo>
                <a:close/>
              </a:path>
              <a:path w="27304" h="31115">
                <a:moveTo>
                  <a:pt x="26708" y="6527"/>
                </a:moveTo>
                <a:lnTo>
                  <a:pt x="15887" y="6527"/>
                </a:lnTo>
                <a:lnTo>
                  <a:pt x="17119" y="6972"/>
                </a:lnTo>
                <a:lnTo>
                  <a:pt x="18707" y="8750"/>
                </a:lnTo>
                <a:lnTo>
                  <a:pt x="19100" y="10109"/>
                </a:lnTo>
                <a:lnTo>
                  <a:pt x="19100" y="30556"/>
                </a:lnTo>
                <a:lnTo>
                  <a:pt x="26949" y="30556"/>
                </a:lnTo>
                <a:lnTo>
                  <a:pt x="26861" y="6972"/>
                </a:lnTo>
                <a:lnTo>
                  <a:pt x="26708" y="6527"/>
                </a:lnTo>
                <a:close/>
              </a:path>
              <a:path w="27304" h="31115">
                <a:moveTo>
                  <a:pt x="20040" y="0"/>
                </a:moveTo>
                <a:lnTo>
                  <a:pt x="13220" y="0"/>
                </a:lnTo>
                <a:lnTo>
                  <a:pt x="10414" y="1219"/>
                </a:lnTo>
                <a:lnTo>
                  <a:pt x="8483" y="3683"/>
                </a:lnTo>
                <a:lnTo>
                  <a:pt x="7467" y="5194"/>
                </a:lnTo>
                <a:lnTo>
                  <a:pt x="26248" y="5194"/>
                </a:lnTo>
                <a:lnTo>
                  <a:pt x="26060" y="4648"/>
                </a:lnTo>
                <a:lnTo>
                  <a:pt x="22504" y="927"/>
                </a:lnTo>
                <a:lnTo>
                  <a:pt x="20040" y="0"/>
                </a:lnTo>
                <a:close/>
              </a:path>
            </a:pathLst>
          </a:custGeom>
          <a:solidFill>
            <a:srgbClr val="FFFFFF"/>
          </a:solidFill>
        </p:spPr>
        <p:txBody>
          <a:bodyPr wrap="square" lIns="0" tIns="0" rIns="0" bIns="0" rtlCol="0"/>
          <a:lstStyle/>
          <a:p/>
        </p:txBody>
      </p:sp>
      <p:sp>
        <p:nvSpPr>
          <p:cNvPr id="952" name="object 952"/>
          <p:cNvSpPr/>
          <p:nvPr/>
        </p:nvSpPr>
        <p:spPr>
          <a:xfrm>
            <a:off x="5733432" y="7682357"/>
            <a:ext cx="28575" cy="31750"/>
          </a:xfrm>
          <a:custGeom>
            <a:avLst/>
            <a:gdLst/>
            <a:ahLst/>
            <a:cxnLst/>
            <a:rect l="l" t="t" r="r" b="b"/>
            <a:pathLst>
              <a:path w="28575" h="31750">
                <a:moveTo>
                  <a:pt x="18681" y="0"/>
                </a:moveTo>
                <a:lnTo>
                  <a:pt x="9715" y="0"/>
                </a:lnTo>
                <a:lnTo>
                  <a:pt x="6248" y="1346"/>
                </a:lnTo>
                <a:lnTo>
                  <a:pt x="1244" y="6718"/>
                </a:lnTo>
                <a:lnTo>
                  <a:pt x="0" y="10452"/>
                </a:lnTo>
                <a:lnTo>
                  <a:pt x="0" y="20370"/>
                </a:lnTo>
                <a:lnTo>
                  <a:pt x="1230" y="24358"/>
                </a:lnTo>
                <a:lnTo>
                  <a:pt x="6134" y="29933"/>
                </a:lnTo>
                <a:lnTo>
                  <a:pt x="9626" y="31318"/>
                </a:lnTo>
                <a:lnTo>
                  <a:pt x="17818" y="31318"/>
                </a:lnTo>
                <a:lnTo>
                  <a:pt x="20891" y="30467"/>
                </a:lnTo>
                <a:lnTo>
                  <a:pt x="25793" y="27038"/>
                </a:lnTo>
                <a:lnTo>
                  <a:pt x="27090" y="25082"/>
                </a:lnTo>
                <a:lnTo>
                  <a:pt x="12382" y="25082"/>
                </a:lnTo>
                <a:lnTo>
                  <a:pt x="10544" y="24345"/>
                </a:lnTo>
                <a:lnTo>
                  <a:pt x="8610" y="21729"/>
                </a:lnTo>
                <a:lnTo>
                  <a:pt x="8089" y="19977"/>
                </a:lnTo>
                <a:lnTo>
                  <a:pt x="7912" y="17614"/>
                </a:lnTo>
                <a:lnTo>
                  <a:pt x="28181" y="17614"/>
                </a:lnTo>
                <a:lnTo>
                  <a:pt x="28321" y="15836"/>
                </a:lnTo>
                <a:lnTo>
                  <a:pt x="28321" y="12611"/>
                </a:lnTo>
                <a:lnTo>
                  <a:pt x="7988" y="12611"/>
                </a:lnTo>
                <a:lnTo>
                  <a:pt x="8280" y="11023"/>
                </a:lnTo>
                <a:lnTo>
                  <a:pt x="8750" y="9740"/>
                </a:lnTo>
                <a:lnTo>
                  <a:pt x="10464" y="7200"/>
                </a:lnTo>
                <a:lnTo>
                  <a:pt x="12014" y="6426"/>
                </a:lnTo>
                <a:lnTo>
                  <a:pt x="26703" y="6426"/>
                </a:lnTo>
                <a:lnTo>
                  <a:pt x="22186" y="1371"/>
                </a:lnTo>
                <a:lnTo>
                  <a:pt x="18681" y="0"/>
                </a:lnTo>
                <a:close/>
              </a:path>
              <a:path w="28575" h="31750">
                <a:moveTo>
                  <a:pt x="28041" y="21640"/>
                </a:moveTo>
                <a:lnTo>
                  <a:pt x="20053" y="21640"/>
                </a:lnTo>
                <a:lnTo>
                  <a:pt x="19850" y="22593"/>
                </a:lnTo>
                <a:lnTo>
                  <a:pt x="19253" y="23406"/>
                </a:lnTo>
                <a:lnTo>
                  <a:pt x="17221" y="24752"/>
                </a:lnTo>
                <a:lnTo>
                  <a:pt x="16129" y="25082"/>
                </a:lnTo>
                <a:lnTo>
                  <a:pt x="27090" y="25082"/>
                </a:lnTo>
                <a:lnTo>
                  <a:pt x="27309" y="24752"/>
                </a:lnTo>
                <a:lnTo>
                  <a:pt x="27439" y="24345"/>
                </a:lnTo>
                <a:lnTo>
                  <a:pt x="28041" y="21640"/>
                </a:lnTo>
                <a:close/>
              </a:path>
              <a:path w="28575" h="31750">
                <a:moveTo>
                  <a:pt x="26703" y="6426"/>
                </a:moveTo>
                <a:lnTo>
                  <a:pt x="16154" y="6426"/>
                </a:lnTo>
                <a:lnTo>
                  <a:pt x="17716" y="7099"/>
                </a:lnTo>
                <a:lnTo>
                  <a:pt x="19481" y="9423"/>
                </a:lnTo>
                <a:lnTo>
                  <a:pt x="19934" y="10769"/>
                </a:lnTo>
                <a:lnTo>
                  <a:pt x="20142" y="12611"/>
                </a:lnTo>
                <a:lnTo>
                  <a:pt x="28321" y="12611"/>
                </a:lnTo>
                <a:lnTo>
                  <a:pt x="28221" y="10452"/>
                </a:lnTo>
                <a:lnTo>
                  <a:pt x="27089" y="6857"/>
                </a:lnTo>
                <a:lnTo>
                  <a:pt x="26703" y="6426"/>
                </a:lnTo>
                <a:close/>
              </a:path>
            </a:pathLst>
          </a:custGeom>
          <a:solidFill>
            <a:srgbClr val="FFFFFF"/>
          </a:solidFill>
        </p:spPr>
        <p:txBody>
          <a:bodyPr wrap="square" lIns="0" tIns="0" rIns="0" bIns="0" rtlCol="0"/>
          <a:lstStyle/>
          <a:p/>
        </p:txBody>
      </p:sp>
      <p:sp>
        <p:nvSpPr>
          <p:cNvPr id="953" name="object 953"/>
          <p:cNvSpPr/>
          <p:nvPr/>
        </p:nvSpPr>
        <p:spPr>
          <a:xfrm>
            <a:off x="5763862" y="7675134"/>
            <a:ext cx="17145" cy="38735"/>
          </a:xfrm>
          <a:custGeom>
            <a:avLst/>
            <a:gdLst/>
            <a:ahLst/>
            <a:cxnLst/>
            <a:rect l="l" t="t" r="r" b="b"/>
            <a:pathLst>
              <a:path w="17145" h="38734">
                <a:moveTo>
                  <a:pt x="11976" y="13512"/>
                </a:moveTo>
                <a:lnTo>
                  <a:pt x="4127" y="13512"/>
                </a:lnTo>
                <a:lnTo>
                  <a:pt x="4127" y="33997"/>
                </a:lnTo>
                <a:lnTo>
                  <a:pt x="4724" y="35623"/>
                </a:lnTo>
                <a:lnTo>
                  <a:pt x="7150" y="37617"/>
                </a:lnTo>
                <a:lnTo>
                  <a:pt x="9156" y="38112"/>
                </a:lnTo>
                <a:lnTo>
                  <a:pt x="13842" y="38112"/>
                </a:lnTo>
                <a:lnTo>
                  <a:pt x="16763" y="37947"/>
                </a:lnTo>
                <a:lnTo>
                  <a:pt x="16763" y="32118"/>
                </a:lnTo>
                <a:lnTo>
                  <a:pt x="13004" y="32003"/>
                </a:lnTo>
                <a:lnTo>
                  <a:pt x="12585" y="31788"/>
                </a:lnTo>
                <a:lnTo>
                  <a:pt x="11976" y="30416"/>
                </a:lnTo>
                <a:lnTo>
                  <a:pt x="11976" y="13512"/>
                </a:lnTo>
                <a:close/>
              </a:path>
              <a:path w="17145" h="38734">
                <a:moveTo>
                  <a:pt x="16763" y="8013"/>
                </a:moveTo>
                <a:lnTo>
                  <a:pt x="0" y="8013"/>
                </a:lnTo>
                <a:lnTo>
                  <a:pt x="0" y="13512"/>
                </a:lnTo>
                <a:lnTo>
                  <a:pt x="16763" y="13512"/>
                </a:lnTo>
                <a:lnTo>
                  <a:pt x="16763" y="8013"/>
                </a:lnTo>
                <a:close/>
              </a:path>
              <a:path w="17145" h="38734">
                <a:moveTo>
                  <a:pt x="11976" y="0"/>
                </a:moveTo>
                <a:lnTo>
                  <a:pt x="4127" y="0"/>
                </a:lnTo>
                <a:lnTo>
                  <a:pt x="4127" y="8013"/>
                </a:lnTo>
                <a:lnTo>
                  <a:pt x="11976" y="8013"/>
                </a:lnTo>
                <a:lnTo>
                  <a:pt x="11976" y="0"/>
                </a:lnTo>
                <a:close/>
              </a:path>
            </a:pathLst>
          </a:custGeom>
          <a:solidFill>
            <a:srgbClr val="FFFFFF"/>
          </a:solidFill>
        </p:spPr>
        <p:txBody>
          <a:bodyPr wrap="square" lIns="0" tIns="0" rIns="0" bIns="0" rtlCol="0"/>
          <a:lstStyle/>
          <a:p/>
        </p:txBody>
      </p:sp>
      <p:sp>
        <p:nvSpPr>
          <p:cNvPr id="954" name="object 954"/>
          <p:cNvSpPr/>
          <p:nvPr/>
        </p:nvSpPr>
        <p:spPr>
          <a:xfrm>
            <a:off x="3106748" y="8467483"/>
            <a:ext cx="301948" cy="173636"/>
          </a:xfrm>
          <a:prstGeom prst="rect">
            <a:avLst/>
          </a:prstGeom>
          <a:blipFill>
            <a:blip r:embed="rId348" cstate="print"/>
            <a:stretch>
              <a:fillRect/>
            </a:stretch>
          </a:blipFill>
        </p:spPr>
        <p:txBody>
          <a:bodyPr wrap="square" lIns="0" tIns="0" rIns="0" bIns="0" rtlCol="0"/>
          <a:lstStyle/>
          <a:p/>
        </p:txBody>
      </p:sp>
      <p:sp>
        <p:nvSpPr>
          <p:cNvPr id="955" name="object 955"/>
          <p:cNvSpPr/>
          <p:nvPr/>
        </p:nvSpPr>
        <p:spPr>
          <a:xfrm>
            <a:off x="3106496" y="8555012"/>
            <a:ext cx="302501" cy="137032"/>
          </a:xfrm>
          <a:prstGeom prst="rect">
            <a:avLst/>
          </a:prstGeom>
          <a:blipFill>
            <a:blip r:embed="rId349" cstate="print"/>
            <a:stretch>
              <a:fillRect/>
            </a:stretch>
          </a:blipFill>
        </p:spPr>
        <p:txBody>
          <a:bodyPr wrap="square" lIns="0" tIns="0" rIns="0" bIns="0" rtlCol="0"/>
          <a:lstStyle/>
          <a:p/>
        </p:txBody>
      </p:sp>
      <p:sp>
        <p:nvSpPr>
          <p:cNvPr id="956" name="object 956"/>
          <p:cNvSpPr/>
          <p:nvPr/>
        </p:nvSpPr>
        <p:spPr>
          <a:xfrm>
            <a:off x="3129572" y="8485670"/>
            <a:ext cx="255015" cy="146127"/>
          </a:xfrm>
          <a:prstGeom prst="rect">
            <a:avLst/>
          </a:prstGeom>
          <a:blipFill>
            <a:blip r:embed="rId350" cstate="print"/>
            <a:stretch>
              <a:fillRect/>
            </a:stretch>
          </a:blipFill>
        </p:spPr>
        <p:txBody>
          <a:bodyPr wrap="square" lIns="0" tIns="0" rIns="0" bIns="0" rtlCol="0"/>
          <a:lstStyle/>
          <a:p/>
        </p:txBody>
      </p:sp>
      <p:sp>
        <p:nvSpPr>
          <p:cNvPr id="957" name="object 957"/>
          <p:cNvSpPr/>
          <p:nvPr/>
        </p:nvSpPr>
        <p:spPr>
          <a:xfrm>
            <a:off x="3129508" y="8479218"/>
            <a:ext cx="254638" cy="146123"/>
          </a:xfrm>
          <a:prstGeom prst="rect">
            <a:avLst/>
          </a:prstGeom>
          <a:blipFill>
            <a:blip r:embed="rId351" cstate="print"/>
            <a:stretch>
              <a:fillRect/>
            </a:stretch>
          </a:blipFill>
        </p:spPr>
        <p:txBody>
          <a:bodyPr wrap="square" lIns="0" tIns="0" rIns="0" bIns="0" rtlCol="0"/>
          <a:lstStyle/>
          <a:p/>
        </p:txBody>
      </p:sp>
      <p:sp>
        <p:nvSpPr>
          <p:cNvPr id="958" name="object 958"/>
          <p:cNvSpPr/>
          <p:nvPr/>
        </p:nvSpPr>
        <p:spPr>
          <a:xfrm>
            <a:off x="3254886" y="8486195"/>
            <a:ext cx="10795" cy="12700"/>
          </a:xfrm>
          <a:custGeom>
            <a:avLst/>
            <a:gdLst/>
            <a:ahLst/>
            <a:cxnLst/>
            <a:rect l="l" t="t" r="r" b="b"/>
            <a:pathLst>
              <a:path w="10795" h="12700">
                <a:moveTo>
                  <a:pt x="1866" y="0"/>
                </a:moveTo>
                <a:lnTo>
                  <a:pt x="0" y="8178"/>
                </a:lnTo>
                <a:lnTo>
                  <a:pt x="8839" y="12166"/>
                </a:lnTo>
                <a:lnTo>
                  <a:pt x="10731" y="3987"/>
                </a:lnTo>
                <a:lnTo>
                  <a:pt x="1866" y="0"/>
                </a:lnTo>
                <a:close/>
              </a:path>
            </a:pathLst>
          </a:custGeom>
          <a:solidFill>
            <a:srgbClr val="4F6671"/>
          </a:solidFill>
        </p:spPr>
        <p:txBody>
          <a:bodyPr wrap="square" lIns="0" tIns="0" rIns="0" bIns="0" rtlCol="0"/>
          <a:lstStyle/>
          <a:p/>
        </p:txBody>
      </p:sp>
      <p:sp>
        <p:nvSpPr>
          <p:cNvPr id="959" name="object 959"/>
          <p:cNvSpPr/>
          <p:nvPr/>
        </p:nvSpPr>
        <p:spPr>
          <a:xfrm>
            <a:off x="3246660" y="8486191"/>
            <a:ext cx="10160" cy="12700"/>
          </a:xfrm>
          <a:custGeom>
            <a:avLst/>
            <a:gdLst/>
            <a:ahLst/>
            <a:cxnLst/>
            <a:rect l="l" t="t" r="r" b="b"/>
            <a:pathLst>
              <a:path w="10160" h="12700">
                <a:moveTo>
                  <a:pt x="10096" y="0"/>
                </a:moveTo>
                <a:lnTo>
                  <a:pt x="1866" y="3962"/>
                </a:lnTo>
                <a:lnTo>
                  <a:pt x="0" y="12141"/>
                </a:lnTo>
                <a:lnTo>
                  <a:pt x="8229" y="8178"/>
                </a:lnTo>
                <a:lnTo>
                  <a:pt x="10096" y="0"/>
                </a:lnTo>
                <a:close/>
              </a:path>
            </a:pathLst>
          </a:custGeom>
          <a:solidFill>
            <a:srgbClr val="627D8A"/>
          </a:solidFill>
        </p:spPr>
        <p:txBody>
          <a:bodyPr wrap="square" lIns="0" tIns="0" rIns="0" bIns="0" rtlCol="0"/>
          <a:lstStyle/>
          <a:p/>
        </p:txBody>
      </p:sp>
      <p:sp>
        <p:nvSpPr>
          <p:cNvPr id="960" name="object 960"/>
          <p:cNvSpPr/>
          <p:nvPr/>
        </p:nvSpPr>
        <p:spPr>
          <a:xfrm>
            <a:off x="3248395" y="8482696"/>
            <a:ext cx="17780" cy="7620"/>
          </a:xfrm>
          <a:custGeom>
            <a:avLst/>
            <a:gdLst/>
            <a:ahLst/>
            <a:cxnLst/>
            <a:rect l="l" t="t" r="r" b="b"/>
            <a:pathLst>
              <a:path w="17779" h="7620">
                <a:moveTo>
                  <a:pt x="15894" y="3492"/>
                </a:moveTo>
                <a:lnTo>
                  <a:pt x="8356" y="3492"/>
                </a:lnTo>
                <a:lnTo>
                  <a:pt x="17221" y="7493"/>
                </a:lnTo>
                <a:lnTo>
                  <a:pt x="17068" y="4025"/>
                </a:lnTo>
                <a:lnTo>
                  <a:pt x="15894" y="3492"/>
                </a:lnTo>
                <a:close/>
              </a:path>
              <a:path w="17779" h="7620">
                <a:moveTo>
                  <a:pt x="8204" y="0"/>
                </a:moveTo>
                <a:lnTo>
                  <a:pt x="0" y="3975"/>
                </a:lnTo>
                <a:lnTo>
                  <a:pt x="139" y="7467"/>
                </a:lnTo>
                <a:lnTo>
                  <a:pt x="8356" y="3492"/>
                </a:lnTo>
                <a:lnTo>
                  <a:pt x="15894" y="3492"/>
                </a:lnTo>
                <a:lnTo>
                  <a:pt x="8204" y="0"/>
                </a:lnTo>
                <a:close/>
              </a:path>
            </a:pathLst>
          </a:custGeom>
          <a:solidFill>
            <a:srgbClr val="FFFFFF"/>
          </a:solidFill>
        </p:spPr>
        <p:txBody>
          <a:bodyPr wrap="square" lIns="0" tIns="0" rIns="0" bIns="0" rtlCol="0"/>
          <a:lstStyle/>
          <a:p/>
        </p:txBody>
      </p:sp>
      <p:sp>
        <p:nvSpPr>
          <p:cNvPr id="961" name="object 961"/>
          <p:cNvSpPr/>
          <p:nvPr/>
        </p:nvSpPr>
        <p:spPr>
          <a:xfrm>
            <a:off x="3246512" y="8486665"/>
            <a:ext cx="2540" cy="12065"/>
          </a:xfrm>
          <a:custGeom>
            <a:avLst/>
            <a:gdLst/>
            <a:ahLst/>
            <a:cxnLst/>
            <a:rect l="l" t="t" r="r" b="b"/>
            <a:pathLst>
              <a:path w="2539" h="12065">
                <a:moveTo>
                  <a:pt x="1892" y="0"/>
                </a:moveTo>
                <a:lnTo>
                  <a:pt x="0" y="8204"/>
                </a:lnTo>
                <a:lnTo>
                  <a:pt x="139" y="11671"/>
                </a:lnTo>
                <a:lnTo>
                  <a:pt x="2019" y="3492"/>
                </a:lnTo>
                <a:lnTo>
                  <a:pt x="1892" y="0"/>
                </a:lnTo>
                <a:close/>
              </a:path>
            </a:pathLst>
          </a:custGeom>
          <a:solidFill>
            <a:srgbClr val="4F6671"/>
          </a:solidFill>
        </p:spPr>
        <p:txBody>
          <a:bodyPr wrap="square" lIns="0" tIns="0" rIns="0" bIns="0" rtlCol="0"/>
          <a:lstStyle/>
          <a:p/>
        </p:txBody>
      </p:sp>
      <p:sp>
        <p:nvSpPr>
          <p:cNvPr id="962" name="object 962"/>
          <p:cNvSpPr/>
          <p:nvPr/>
        </p:nvSpPr>
        <p:spPr>
          <a:xfrm>
            <a:off x="3255104" y="8491851"/>
            <a:ext cx="10795" cy="12700"/>
          </a:xfrm>
          <a:custGeom>
            <a:avLst/>
            <a:gdLst/>
            <a:ahLst/>
            <a:cxnLst/>
            <a:rect l="l" t="t" r="r" b="b"/>
            <a:pathLst>
              <a:path w="10795" h="12700">
                <a:moveTo>
                  <a:pt x="1892" y="0"/>
                </a:moveTo>
                <a:lnTo>
                  <a:pt x="0" y="8178"/>
                </a:lnTo>
                <a:lnTo>
                  <a:pt x="8864" y="12204"/>
                </a:lnTo>
                <a:lnTo>
                  <a:pt x="10744" y="4013"/>
                </a:lnTo>
                <a:lnTo>
                  <a:pt x="1892" y="0"/>
                </a:lnTo>
                <a:close/>
              </a:path>
            </a:pathLst>
          </a:custGeom>
          <a:solidFill>
            <a:srgbClr val="4F6671"/>
          </a:solidFill>
        </p:spPr>
        <p:txBody>
          <a:bodyPr wrap="square" lIns="0" tIns="0" rIns="0" bIns="0" rtlCol="0"/>
          <a:lstStyle/>
          <a:p/>
        </p:txBody>
      </p:sp>
      <p:sp>
        <p:nvSpPr>
          <p:cNvPr id="963" name="object 963"/>
          <p:cNvSpPr/>
          <p:nvPr/>
        </p:nvSpPr>
        <p:spPr>
          <a:xfrm>
            <a:off x="3246899" y="8491856"/>
            <a:ext cx="10160" cy="12700"/>
          </a:xfrm>
          <a:custGeom>
            <a:avLst/>
            <a:gdLst/>
            <a:ahLst/>
            <a:cxnLst/>
            <a:rect l="l" t="t" r="r" b="b"/>
            <a:pathLst>
              <a:path w="10160" h="12700">
                <a:moveTo>
                  <a:pt x="10096" y="0"/>
                </a:moveTo>
                <a:lnTo>
                  <a:pt x="1892" y="4000"/>
                </a:lnTo>
                <a:lnTo>
                  <a:pt x="0" y="12179"/>
                </a:lnTo>
                <a:lnTo>
                  <a:pt x="8204" y="8178"/>
                </a:lnTo>
                <a:lnTo>
                  <a:pt x="10096" y="0"/>
                </a:lnTo>
                <a:close/>
              </a:path>
            </a:pathLst>
          </a:custGeom>
          <a:solidFill>
            <a:srgbClr val="627D8A"/>
          </a:solidFill>
        </p:spPr>
        <p:txBody>
          <a:bodyPr wrap="square" lIns="0" tIns="0" rIns="0" bIns="0" rtlCol="0"/>
          <a:lstStyle/>
          <a:p/>
        </p:txBody>
      </p:sp>
      <p:sp>
        <p:nvSpPr>
          <p:cNvPr id="964" name="object 964"/>
          <p:cNvSpPr/>
          <p:nvPr/>
        </p:nvSpPr>
        <p:spPr>
          <a:xfrm>
            <a:off x="3246753" y="8492364"/>
            <a:ext cx="2540" cy="12065"/>
          </a:xfrm>
          <a:custGeom>
            <a:avLst/>
            <a:gdLst/>
            <a:ahLst/>
            <a:cxnLst/>
            <a:rect l="l" t="t" r="r" b="b"/>
            <a:pathLst>
              <a:path w="2539" h="12065">
                <a:moveTo>
                  <a:pt x="1879" y="0"/>
                </a:moveTo>
                <a:lnTo>
                  <a:pt x="0" y="8166"/>
                </a:lnTo>
                <a:lnTo>
                  <a:pt x="139" y="11671"/>
                </a:lnTo>
                <a:lnTo>
                  <a:pt x="2031" y="3492"/>
                </a:lnTo>
                <a:lnTo>
                  <a:pt x="1879" y="0"/>
                </a:lnTo>
                <a:close/>
              </a:path>
            </a:pathLst>
          </a:custGeom>
          <a:solidFill>
            <a:srgbClr val="4F6671"/>
          </a:solidFill>
        </p:spPr>
        <p:txBody>
          <a:bodyPr wrap="square" lIns="0" tIns="0" rIns="0" bIns="0" rtlCol="0"/>
          <a:lstStyle/>
          <a:p/>
        </p:txBody>
      </p:sp>
      <p:sp>
        <p:nvSpPr>
          <p:cNvPr id="965" name="object 965"/>
          <p:cNvSpPr/>
          <p:nvPr/>
        </p:nvSpPr>
        <p:spPr>
          <a:xfrm>
            <a:off x="3248633" y="8488352"/>
            <a:ext cx="17780" cy="7620"/>
          </a:xfrm>
          <a:custGeom>
            <a:avLst/>
            <a:gdLst/>
            <a:ahLst/>
            <a:cxnLst/>
            <a:rect l="l" t="t" r="r" b="b"/>
            <a:pathLst>
              <a:path w="17779" h="7620">
                <a:moveTo>
                  <a:pt x="15899" y="3505"/>
                </a:moveTo>
                <a:lnTo>
                  <a:pt x="8356" y="3505"/>
                </a:lnTo>
                <a:lnTo>
                  <a:pt x="17208" y="7518"/>
                </a:lnTo>
                <a:lnTo>
                  <a:pt x="17068" y="4038"/>
                </a:lnTo>
                <a:lnTo>
                  <a:pt x="15899" y="3505"/>
                </a:lnTo>
                <a:close/>
              </a:path>
              <a:path w="17779" h="7620">
                <a:moveTo>
                  <a:pt x="8216" y="0"/>
                </a:moveTo>
                <a:lnTo>
                  <a:pt x="0" y="4013"/>
                </a:lnTo>
                <a:lnTo>
                  <a:pt x="152" y="7505"/>
                </a:lnTo>
                <a:lnTo>
                  <a:pt x="8356" y="3505"/>
                </a:lnTo>
                <a:lnTo>
                  <a:pt x="15899" y="3505"/>
                </a:lnTo>
                <a:lnTo>
                  <a:pt x="8216" y="0"/>
                </a:lnTo>
                <a:close/>
              </a:path>
            </a:pathLst>
          </a:custGeom>
          <a:solidFill>
            <a:srgbClr val="FFFFFF"/>
          </a:solidFill>
        </p:spPr>
        <p:txBody>
          <a:bodyPr wrap="square" lIns="0" tIns="0" rIns="0" bIns="0" rtlCol="0"/>
          <a:lstStyle/>
          <a:p/>
        </p:txBody>
      </p:sp>
      <p:sp>
        <p:nvSpPr>
          <p:cNvPr id="966" name="object 966"/>
          <p:cNvSpPr/>
          <p:nvPr/>
        </p:nvSpPr>
        <p:spPr>
          <a:xfrm>
            <a:off x="3255346" y="8497568"/>
            <a:ext cx="10795" cy="12700"/>
          </a:xfrm>
          <a:custGeom>
            <a:avLst/>
            <a:gdLst/>
            <a:ahLst/>
            <a:cxnLst/>
            <a:rect l="l" t="t" r="r" b="b"/>
            <a:pathLst>
              <a:path w="10795" h="12700">
                <a:moveTo>
                  <a:pt x="1892" y="0"/>
                </a:moveTo>
                <a:lnTo>
                  <a:pt x="0" y="8140"/>
                </a:lnTo>
                <a:lnTo>
                  <a:pt x="8851" y="12166"/>
                </a:lnTo>
                <a:lnTo>
                  <a:pt x="10744" y="3987"/>
                </a:lnTo>
                <a:lnTo>
                  <a:pt x="1892" y="0"/>
                </a:lnTo>
                <a:close/>
              </a:path>
            </a:pathLst>
          </a:custGeom>
          <a:solidFill>
            <a:srgbClr val="4F6671"/>
          </a:solidFill>
        </p:spPr>
        <p:txBody>
          <a:bodyPr wrap="square" lIns="0" tIns="0" rIns="0" bIns="0" rtlCol="0"/>
          <a:lstStyle/>
          <a:p/>
        </p:txBody>
      </p:sp>
      <p:sp>
        <p:nvSpPr>
          <p:cNvPr id="967" name="object 967"/>
          <p:cNvSpPr/>
          <p:nvPr/>
        </p:nvSpPr>
        <p:spPr>
          <a:xfrm>
            <a:off x="3247155" y="8497571"/>
            <a:ext cx="10160" cy="12700"/>
          </a:xfrm>
          <a:custGeom>
            <a:avLst/>
            <a:gdLst/>
            <a:ahLst/>
            <a:cxnLst/>
            <a:rect l="l" t="t" r="r" b="b"/>
            <a:pathLst>
              <a:path w="10160" h="12700">
                <a:moveTo>
                  <a:pt x="10083" y="0"/>
                </a:moveTo>
                <a:lnTo>
                  <a:pt x="1866" y="3962"/>
                </a:lnTo>
                <a:lnTo>
                  <a:pt x="0" y="12128"/>
                </a:lnTo>
                <a:lnTo>
                  <a:pt x="8191" y="8128"/>
                </a:lnTo>
                <a:lnTo>
                  <a:pt x="10083" y="0"/>
                </a:lnTo>
                <a:close/>
              </a:path>
            </a:pathLst>
          </a:custGeom>
          <a:solidFill>
            <a:srgbClr val="627D8A"/>
          </a:solidFill>
        </p:spPr>
        <p:txBody>
          <a:bodyPr wrap="square" lIns="0" tIns="0" rIns="0" bIns="0" rtlCol="0"/>
          <a:lstStyle/>
          <a:p/>
        </p:txBody>
      </p:sp>
      <p:sp>
        <p:nvSpPr>
          <p:cNvPr id="968" name="object 968"/>
          <p:cNvSpPr/>
          <p:nvPr/>
        </p:nvSpPr>
        <p:spPr>
          <a:xfrm>
            <a:off x="3248864" y="8494034"/>
            <a:ext cx="17780" cy="7620"/>
          </a:xfrm>
          <a:custGeom>
            <a:avLst/>
            <a:gdLst/>
            <a:ahLst/>
            <a:cxnLst/>
            <a:rect l="l" t="t" r="r" b="b"/>
            <a:pathLst>
              <a:path w="17779" h="7620">
                <a:moveTo>
                  <a:pt x="16056" y="3543"/>
                </a:moveTo>
                <a:lnTo>
                  <a:pt x="8369" y="3543"/>
                </a:lnTo>
                <a:lnTo>
                  <a:pt x="17221" y="7518"/>
                </a:lnTo>
                <a:lnTo>
                  <a:pt x="17094" y="4013"/>
                </a:lnTo>
                <a:lnTo>
                  <a:pt x="16056" y="3543"/>
                </a:lnTo>
                <a:close/>
              </a:path>
              <a:path w="17779" h="7620">
                <a:moveTo>
                  <a:pt x="8229" y="0"/>
                </a:moveTo>
                <a:lnTo>
                  <a:pt x="0" y="3987"/>
                </a:lnTo>
                <a:lnTo>
                  <a:pt x="152" y="7505"/>
                </a:lnTo>
                <a:lnTo>
                  <a:pt x="8369" y="3543"/>
                </a:lnTo>
                <a:lnTo>
                  <a:pt x="16056" y="3543"/>
                </a:lnTo>
                <a:lnTo>
                  <a:pt x="8229" y="0"/>
                </a:lnTo>
                <a:close/>
              </a:path>
            </a:pathLst>
          </a:custGeom>
          <a:solidFill>
            <a:srgbClr val="FFFFFF"/>
          </a:solidFill>
        </p:spPr>
        <p:txBody>
          <a:bodyPr wrap="square" lIns="0" tIns="0" rIns="0" bIns="0" rtlCol="0"/>
          <a:lstStyle/>
          <a:p/>
        </p:txBody>
      </p:sp>
      <p:sp>
        <p:nvSpPr>
          <p:cNvPr id="969" name="object 969"/>
          <p:cNvSpPr/>
          <p:nvPr/>
        </p:nvSpPr>
        <p:spPr>
          <a:xfrm>
            <a:off x="3247001" y="8498020"/>
            <a:ext cx="2540" cy="12065"/>
          </a:xfrm>
          <a:custGeom>
            <a:avLst/>
            <a:gdLst/>
            <a:ahLst/>
            <a:cxnLst/>
            <a:rect l="l" t="t" r="r" b="b"/>
            <a:pathLst>
              <a:path w="2539" h="12065">
                <a:moveTo>
                  <a:pt x="1854" y="0"/>
                </a:moveTo>
                <a:lnTo>
                  <a:pt x="0" y="8166"/>
                </a:lnTo>
                <a:lnTo>
                  <a:pt x="152" y="11671"/>
                </a:lnTo>
                <a:lnTo>
                  <a:pt x="2019" y="3517"/>
                </a:lnTo>
                <a:lnTo>
                  <a:pt x="1854" y="0"/>
                </a:lnTo>
                <a:close/>
              </a:path>
            </a:pathLst>
          </a:custGeom>
          <a:solidFill>
            <a:srgbClr val="4F6671"/>
          </a:solidFill>
        </p:spPr>
        <p:txBody>
          <a:bodyPr wrap="square" lIns="0" tIns="0" rIns="0" bIns="0" rtlCol="0"/>
          <a:lstStyle/>
          <a:p/>
        </p:txBody>
      </p:sp>
      <p:sp>
        <p:nvSpPr>
          <p:cNvPr id="970" name="object 970"/>
          <p:cNvSpPr/>
          <p:nvPr/>
        </p:nvSpPr>
        <p:spPr>
          <a:xfrm>
            <a:off x="3247233" y="8503908"/>
            <a:ext cx="2540" cy="17780"/>
          </a:xfrm>
          <a:custGeom>
            <a:avLst/>
            <a:gdLst/>
            <a:ahLst/>
            <a:cxnLst/>
            <a:rect l="l" t="t" r="r" b="b"/>
            <a:pathLst>
              <a:path w="2539" h="17779">
                <a:moveTo>
                  <a:pt x="1879" y="0"/>
                </a:moveTo>
                <a:lnTo>
                  <a:pt x="0" y="8178"/>
                </a:lnTo>
                <a:lnTo>
                  <a:pt x="393" y="17195"/>
                </a:lnTo>
                <a:lnTo>
                  <a:pt x="2260" y="9042"/>
                </a:lnTo>
                <a:lnTo>
                  <a:pt x="1879" y="0"/>
                </a:lnTo>
                <a:close/>
              </a:path>
            </a:pathLst>
          </a:custGeom>
          <a:solidFill>
            <a:srgbClr val="4F6671"/>
          </a:solidFill>
        </p:spPr>
        <p:txBody>
          <a:bodyPr wrap="square" lIns="0" tIns="0" rIns="0" bIns="0" rtlCol="0"/>
          <a:lstStyle/>
          <a:p/>
        </p:txBody>
      </p:sp>
      <p:sp>
        <p:nvSpPr>
          <p:cNvPr id="971" name="object 971"/>
          <p:cNvSpPr/>
          <p:nvPr/>
        </p:nvSpPr>
        <p:spPr>
          <a:xfrm>
            <a:off x="3238665" y="8512940"/>
            <a:ext cx="20320" cy="27305"/>
          </a:xfrm>
          <a:custGeom>
            <a:avLst/>
            <a:gdLst/>
            <a:ahLst/>
            <a:cxnLst/>
            <a:rect l="l" t="t" r="r" b="b"/>
            <a:pathLst>
              <a:path w="20320" h="27304">
                <a:moveTo>
                  <a:pt x="1892" y="0"/>
                </a:moveTo>
                <a:lnTo>
                  <a:pt x="0" y="8140"/>
                </a:lnTo>
                <a:lnTo>
                  <a:pt x="18338" y="26695"/>
                </a:lnTo>
                <a:lnTo>
                  <a:pt x="20231" y="18554"/>
                </a:lnTo>
                <a:lnTo>
                  <a:pt x="1892" y="0"/>
                </a:lnTo>
                <a:close/>
              </a:path>
            </a:pathLst>
          </a:custGeom>
          <a:solidFill>
            <a:srgbClr val="4F6671"/>
          </a:solidFill>
        </p:spPr>
        <p:txBody>
          <a:bodyPr wrap="square" lIns="0" tIns="0" rIns="0" bIns="0" rtlCol="0"/>
          <a:lstStyle/>
          <a:p/>
        </p:txBody>
      </p:sp>
      <p:sp>
        <p:nvSpPr>
          <p:cNvPr id="972" name="object 972"/>
          <p:cNvSpPr/>
          <p:nvPr/>
        </p:nvSpPr>
        <p:spPr>
          <a:xfrm>
            <a:off x="3257008" y="8512976"/>
            <a:ext cx="19050" cy="26670"/>
          </a:xfrm>
          <a:custGeom>
            <a:avLst/>
            <a:gdLst/>
            <a:ahLst/>
            <a:cxnLst/>
            <a:rect l="l" t="t" r="r" b="b"/>
            <a:pathLst>
              <a:path w="19050" h="26670">
                <a:moveTo>
                  <a:pt x="18516" y="0"/>
                </a:moveTo>
                <a:lnTo>
                  <a:pt x="1892" y="18516"/>
                </a:lnTo>
                <a:lnTo>
                  <a:pt x="0" y="26657"/>
                </a:lnTo>
                <a:lnTo>
                  <a:pt x="16649" y="8153"/>
                </a:lnTo>
                <a:lnTo>
                  <a:pt x="18516" y="0"/>
                </a:lnTo>
                <a:close/>
              </a:path>
            </a:pathLst>
          </a:custGeom>
          <a:solidFill>
            <a:srgbClr val="627D8A"/>
          </a:solidFill>
        </p:spPr>
        <p:txBody>
          <a:bodyPr wrap="square" lIns="0" tIns="0" rIns="0" bIns="0" rtlCol="0"/>
          <a:lstStyle/>
          <a:p/>
        </p:txBody>
      </p:sp>
      <p:sp>
        <p:nvSpPr>
          <p:cNvPr id="973" name="object 973"/>
          <p:cNvSpPr/>
          <p:nvPr/>
        </p:nvSpPr>
        <p:spPr>
          <a:xfrm>
            <a:off x="3240554" y="8499914"/>
            <a:ext cx="35560" cy="31750"/>
          </a:xfrm>
          <a:custGeom>
            <a:avLst/>
            <a:gdLst/>
            <a:ahLst/>
            <a:cxnLst/>
            <a:rect l="l" t="t" r="r" b="b"/>
            <a:pathLst>
              <a:path w="35560" h="31750">
                <a:moveTo>
                  <a:pt x="16776" y="0"/>
                </a:moveTo>
                <a:lnTo>
                  <a:pt x="8559" y="3987"/>
                </a:lnTo>
                <a:lnTo>
                  <a:pt x="8940" y="13030"/>
                </a:lnTo>
                <a:lnTo>
                  <a:pt x="0" y="13030"/>
                </a:lnTo>
                <a:lnTo>
                  <a:pt x="18338" y="31584"/>
                </a:lnTo>
                <a:lnTo>
                  <a:pt x="34975" y="13055"/>
                </a:lnTo>
                <a:lnTo>
                  <a:pt x="26009" y="13055"/>
                </a:lnTo>
                <a:lnTo>
                  <a:pt x="25628" y="4013"/>
                </a:lnTo>
                <a:lnTo>
                  <a:pt x="16776" y="0"/>
                </a:lnTo>
                <a:close/>
              </a:path>
            </a:pathLst>
          </a:custGeom>
          <a:solidFill>
            <a:srgbClr val="FFFFFF"/>
          </a:solidFill>
        </p:spPr>
        <p:txBody>
          <a:bodyPr wrap="square" lIns="0" tIns="0" rIns="0" bIns="0" rtlCol="0"/>
          <a:lstStyle/>
          <a:p/>
        </p:txBody>
      </p:sp>
      <p:sp>
        <p:nvSpPr>
          <p:cNvPr id="974" name="object 974"/>
          <p:cNvSpPr/>
          <p:nvPr/>
        </p:nvSpPr>
        <p:spPr>
          <a:xfrm>
            <a:off x="3242299" y="8544801"/>
            <a:ext cx="31285" cy="23507"/>
          </a:xfrm>
          <a:prstGeom prst="rect">
            <a:avLst/>
          </a:prstGeom>
          <a:blipFill>
            <a:blip r:embed="rId352" cstate="print"/>
            <a:stretch>
              <a:fillRect/>
            </a:stretch>
          </a:blipFill>
        </p:spPr>
        <p:txBody>
          <a:bodyPr wrap="square" lIns="0" tIns="0" rIns="0" bIns="0" rtlCol="0"/>
          <a:lstStyle/>
          <a:p/>
        </p:txBody>
      </p:sp>
      <p:sp>
        <p:nvSpPr>
          <p:cNvPr id="975" name="object 975"/>
          <p:cNvSpPr/>
          <p:nvPr/>
        </p:nvSpPr>
        <p:spPr>
          <a:xfrm>
            <a:off x="3243171" y="8535131"/>
            <a:ext cx="33020" cy="25400"/>
          </a:xfrm>
          <a:custGeom>
            <a:avLst/>
            <a:gdLst/>
            <a:ahLst/>
            <a:cxnLst/>
            <a:rect l="l" t="t" r="r" b="b"/>
            <a:pathLst>
              <a:path w="33020" h="25400">
                <a:moveTo>
                  <a:pt x="15798" y="0"/>
                </a:moveTo>
                <a:lnTo>
                  <a:pt x="12026" y="0"/>
                </a:lnTo>
                <a:lnTo>
                  <a:pt x="8303" y="1244"/>
                </a:lnTo>
                <a:lnTo>
                  <a:pt x="5537" y="3644"/>
                </a:lnTo>
                <a:lnTo>
                  <a:pt x="0" y="8521"/>
                </a:lnTo>
                <a:lnTo>
                  <a:pt x="330" y="16446"/>
                </a:lnTo>
                <a:lnTo>
                  <a:pt x="9258" y="23748"/>
                </a:lnTo>
                <a:lnTo>
                  <a:pt x="13080" y="24980"/>
                </a:lnTo>
                <a:lnTo>
                  <a:pt x="20637" y="24980"/>
                </a:lnTo>
                <a:lnTo>
                  <a:pt x="24345" y="23787"/>
                </a:lnTo>
                <a:lnTo>
                  <a:pt x="27101" y="21335"/>
                </a:lnTo>
                <a:lnTo>
                  <a:pt x="32651" y="16484"/>
                </a:lnTo>
                <a:lnTo>
                  <a:pt x="32321" y="8559"/>
                </a:lnTo>
                <a:lnTo>
                  <a:pt x="23393" y="1244"/>
                </a:lnTo>
                <a:lnTo>
                  <a:pt x="19557" y="25"/>
                </a:lnTo>
                <a:lnTo>
                  <a:pt x="15798" y="0"/>
                </a:lnTo>
                <a:close/>
              </a:path>
            </a:pathLst>
          </a:custGeom>
          <a:solidFill>
            <a:srgbClr val="FFFFFF"/>
          </a:solidFill>
        </p:spPr>
        <p:txBody>
          <a:bodyPr wrap="square" lIns="0" tIns="0" rIns="0" bIns="0" rtlCol="0"/>
          <a:lstStyle/>
          <a:p/>
        </p:txBody>
      </p:sp>
      <p:sp>
        <p:nvSpPr>
          <p:cNvPr id="976" name="object 976"/>
          <p:cNvSpPr/>
          <p:nvPr/>
        </p:nvSpPr>
        <p:spPr>
          <a:xfrm>
            <a:off x="3343057" y="8540483"/>
            <a:ext cx="6985" cy="15875"/>
          </a:xfrm>
          <a:custGeom>
            <a:avLst/>
            <a:gdLst/>
            <a:ahLst/>
            <a:cxnLst/>
            <a:rect l="l" t="t" r="r" b="b"/>
            <a:pathLst>
              <a:path w="6985" h="15875">
                <a:moveTo>
                  <a:pt x="1892" y="0"/>
                </a:moveTo>
                <a:lnTo>
                  <a:pt x="0" y="8178"/>
                </a:lnTo>
                <a:lnTo>
                  <a:pt x="5029" y="15557"/>
                </a:lnTo>
                <a:lnTo>
                  <a:pt x="6908" y="7378"/>
                </a:lnTo>
                <a:lnTo>
                  <a:pt x="1892" y="0"/>
                </a:lnTo>
                <a:close/>
              </a:path>
            </a:pathLst>
          </a:custGeom>
          <a:solidFill>
            <a:srgbClr val="4F6671"/>
          </a:solidFill>
        </p:spPr>
        <p:txBody>
          <a:bodyPr wrap="square" lIns="0" tIns="0" rIns="0" bIns="0" rtlCol="0"/>
          <a:lstStyle/>
          <a:p/>
        </p:txBody>
      </p:sp>
      <p:sp>
        <p:nvSpPr>
          <p:cNvPr id="977" name="object 977"/>
          <p:cNvSpPr/>
          <p:nvPr/>
        </p:nvSpPr>
        <p:spPr>
          <a:xfrm>
            <a:off x="3336361" y="8540483"/>
            <a:ext cx="6985" cy="15875"/>
          </a:xfrm>
          <a:custGeom>
            <a:avLst/>
            <a:gdLst/>
            <a:ahLst/>
            <a:cxnLst/>
            <a:rect l="l" t="t" r="r" b="b"/>
            <a:pathLst>
              <a:path w="6985" h="15875">
                <a:moveTo>
                  <a:pt x="1892" y="0"/>
                </a:moveTo>
                <a:lnTo>
                  <a:pt x="0" y="8166"/>
                </a:lnTo>
                <a:lnTo>
                  <a:pt x="5029" y="15557"/>
                </a:lnTo>
                <a:lnTo>
                  <a:pt x="6908" y="7378"/>
                </a:lnTo>
                <a:lnTo>
                  <a:pt x="1892" y="0"/>
                </a:lnTo>
                <a:close/>
              </a:path>
            </a:pathLst>
          </a:custGeom>
          <a:solidFill>
            <a:srgbClr val="4F6671"/>
          </a:solidFill>
        </p:spPr>
        <p:txBody>
          <a:bodyPr wrap="square" lIns="0" tIns="0" rIns="0" bIns="0" rtlCol="0"/>
          <a:lstStyle/>
          <a:p/>
        </p:txBody>
      </p:sp>
      <p:sp>
        <p:nvSpPr>
          <p:cNvPr id="978" name="object 978"/>
          <p:cNvSpPr/>
          <p:nvPr/>
        </p:nvSpPr>
        <p:spPr>
          <a:xfrm>
            <a:off x="3329660" y="8540470"/>
            <a:ext cx="6985" cy="15875"/>
          </a:xfrm>
          <a:custGeom>
            <a:avLst/>
            <a:gdLst/>
            <a:ahLst/>
            <a:cxnLst/>
            <a:rect l="l" t="t" r="r" b="b"/>
            <a:pathLst>
              <a:path w="6985" h="15875">
                <a:moveTo>
                  <a:pt x="1892" y="0"/>
                </a:moveTo>
                <a:lnTo>
                  <a:pt x="0" y="8166"/>
                </a:lnTo>
                <a:lnTo>
                  <a:pt x="5016" y="15544"/>
                </a:lnTo>
                <a:lnTo>
                  <a:pt x="6908" y="7391"/>
                </a:lnTo>
                <a:lnTo>
                  <a:pt x="1892" y="0"/>
                </a:lnTo>
                <a:close/>
              </a:path>
            </a:pathLst>
          </a:custGeom>
          <a:solidFill>
            <a:srgbClr val="4F6671"/>
          </a:solidFill>
        </p:spPr>
        <p:txBody>
          <a:bodyPr wrap="square" lIns="0" tIns="0" rIns="0" bIns="0" rtlCol="0"/>
          <a:lstStyle/>
          <a:p/>
        </p:txBody>
      </p:sp>
      <p:sp>
        <p:nvSpPr>
          <p:cNvPr id="979" name="object 979"/>
          <p:cNvSpPr/>
          <p:nvPr/>
        </p:nvSpPr>
        <p:spPr>
          <a:xfrm>
            <a:off x="3347785" y="8547861"/>
            <a:ext cx="6350" cy="15875"/>
          </a:xfrm>
          <a:custGeom>
            <a:avLst/>
            <a:gdLst/>
            <a:ahLst/>
            <a:cxnLst/>
            <a:rect l="l" t="t" r="r" b="b"/>
            <a:pathLst>
              <a:path w="6350" h="15875">
                <a:moveTo>
                  <a:pt x="6273" y="0"/>
                </a:moveTo>
                <a:lnTo>
                  <a:pt x="1866" y="7124"/>
                </a:lnTo>
                <a:lnTo>
                  <a:pt x="0" y="15290"/>
                </a:lnTo>
                <a:lnTo>
                  <a:pt x="4406" y="8178"/>
                </a:lnTo>
                <a:lnTo>
                  <a:pt x="6273" y="0"/>
                </a:lnTo>
                <a:close/>
              </a:path>
            </a:pathLst>
          </a:custGeom>
          <a:solidFill>
            <a:srgbClr val="627D8A"/>
          </a:solidFill>
        </p:spPr>
        <p:txBody>
          <a:bodyPr wrap="square" lIns="0" tIns="0" rIns="0" bIns="0" rtlCol="0"/>
          <a:lstStyle/>
          <a:p/>
        </p:txBody>
      </p:sp>
      <p:sp>
        <p:nvSpPr>
          <p:cNvPr id="980" name="object 980"/>
          <p:cNvSpPr/>
          <p:nvPr/>
        </p:nvSpPr>
        <p:spPr>
          <a:xfrm>
            <a:off x="3341112" y="8547861"/>
            <a:ext cx="6350" cy="15875"/>
          </a:xfrm>
          <a:custGeom>
            <a:avLst/>
            <a:gdLst/>
            <a:ahLst/>
            <a:cxnLst/>
            <a:rect l="l" t="t" r="r" b="b"/>
            <a:pathLst>
              <a:path w="6350" h="15875">
                <a:moveTo>
                  <a:pt x="6299" y="0"/>
                </a:moveTo>
                <a:lnTo>
                  <a:pt x="1879" y="7099"/>
                </a:lnTo>
                <a:lnTo>
                  <a:pt x="0" y="15278"/>
                </a:lnTo>
                <a:lnTo>
                  <a:pt x="4419" y="8178"/>
                </a:lnTo>
                <a:lnTo>
                  <a:pt x="6299" y="0"/>
                </a:lnTo>
                <a:close/>
              </a:path>
            </a:pathLst>
          </a:custGeom>
          <a:solidFill>
            <a:srgbClr val="627D8A"/>
          </a:solidFill>
        </p:spPr>
        <p:txBody>
          <a:bodyPr wrap="square" lIns="0" tIns="0" rIns="0" bIns="0" rtlCol="0"/>
          <a:lstStyle/>
          <a:p/>
        </p:txBody>
      </p:sp>
      <p:sp>
        <p:nvSpPr>
          <p:cNvPr id="981" name="object 981"/>
          <p:cNvSpPr/>
          <p:nvPr/>
        </p:nvSpPr>
        <p:spPr>
          <a:xfrm>
            <a:off x="3343695" y="8554973"/>
            <a:ext cx="6350" cy="8255"/>
          </a:xfrm>
          <a:custGeom>
            <a:avLst/>
            <a:gdLst/>
            <a:ahLst/>
            <a:cxnLst/>
            <a:rect l="l" t="t" r="r" b="b"/>
            <a:pathLst>
              <a:path w="6350" h="8254">
                <a:moveTo>
                  <a:pt x="1854" y="0"/>
                </a:moveTo>
                <a:lnTo>
                  <a:pt x="0" y="8178"/>
                </a:lnTo>
                <a:lnTo>
                  <a:pt x="4089" y="8178"/>
                </a:lnTo>
                <a:lnTo>
                  <a:pt x="5956" y="12"/>
                </a:lnTo>
                <a:lnTo>
                  <a:pt x="1854" y="0"/>
                </a:lnTo>
                <a:close/>
              </a:path>
            </a:pathLst>
          </a:custGeom>
          <a:solidFill>
            <a:srgbClr val="556D79"/>
          </a:solidFill>
        </p:spPr>
        <p:txBody>
          <a:bodyPr wrap="square" lIns="0" tIns="0" rIns="0" bIns="0" rtlCol="0"/>
          <a:lstStyle/>
          <a:p/>
        </p:txBody>
      </p:sp>
      <p:sp>
        <p:nvSpPr>
          <p:cNvPr id="982" name="object 982"/>
          <p:cNvSpPr/>
          <p:nvPr/>
        </p:nvSpPr>
        <p:spPr>
          <a:xfrm>
            <a:off x="3344938" y="8540486"/>
            <a:ext cx="9525" cy="14604"/>
          </a:xfrm>
          <a:custGeom>
            <a:avLst/>
            <a:gdLst/>
            <a:ahLst/>
            <a:cxnLst/>
            <a:rect l="l" t="t" r="r" b="b"/>
            <a:pathLst>
              <a:path w="9525" h="14604">
                <a:moveTo>
                  <a:pt x="0" y="0"/>
                </a:moveTo>
                <a:lnTo>
                  <a:pt x="5029" y="7378"/>
                </a:lnTo>
                <a:lnTo>
                  <a:pt x="609" y="14490"/>
                </a:lnTo>
                <a:lnTo>
                  <a:pt x="4719" y="14490"/>
                </a:lnTo>
                <a:lnTo>
                  <a:pt x="9118" y="7378"/>
                </a:lnTo>
                <a:lnTo>
                  <a:pt x="4102" y="12"/>
                </a:lnTo>
                <a:lnTo>
                  <a:pt x="0" y="0"/>
                </a:lnTo>
                <a:close/>
              </a:path>
            </a:pathLst>
          </a:custGeom>
          <a:solidFill>
            <a:srgbClr val="FFFFFF"/>
          </a:solidFill>
        </p:spPr>
        <p:txBody>
          <a:bodyPr wrap="square" lIns="0" tIns="0" rIns="0" bIns="0" rtlCol="0"/>
          <a:lstStyle/>
          <a:p/>
        </p:txBody>
      </p:sp>
      <p:sp>
        <p:nvSpPr>
          <p:cNvPr id="983" name="object 983"/>
          <p:cNvSpPr/>
          <p:nvPr/>
        </p:nvSpPr>
        <p:spPr>
          <a:xfrm>
            <a:off x="3334411" y="8547861"/>
            <a:ext cx="6350" cy="15875"/>
          </a:xfrm>
          <a:custGeom>
            <a:avLst/>
            <a:gdLst/>
            <a:ahLst/>
            <a:cxnLst/>
            <a:rect l="l" t="t" r="r" b="b"/>
            <a:pathLst>
              <a:path w="6350" h="15875">
                <a:moveTo>
                  <a:pt x="6286" y="0"/>
                </a:moveTo>
                <a:lnTo>
                  <a:pt x="1866" y="7099"/>
                </a:lnTo>
                <a:lnTo>
                  <a:pt x="0" y="15278"/>
                </a:lnTo>
                <a:lnTo>
                  <a:pt x="4394" y="8178"/>
                </a:lnTo>
                <a:lnTo>
                  <a:pt x="6286" y="0"/>
                </a:lnTo>
                <a:close/>
              </a:path>
            </a:pathLst>
          </a:custGeom>
          <a:solidFill>
            <a:srgbClr val="627D8A"/>
          </a:solidFill>
        </p:spPr>
        <p:txBody>
          <a:bodyPr wrap="square" lIns="0" tIns="0" rIns="0" bIns="0" rtlCol="0"/>
          <a:lstStyle/>
          <a:p/>
        </p:txBody>
      </p:sp>
      <p:sp>
        <p:nvSpPr>
          <p:cNvPr id="984" name="object 984"/>
          <p:cNvSpPr/>
          <p:nvPr/>
        </p:nvSpPr>
        <p:spPr>
          <a:xfrm>
            <a:off x="3336974" y="8554959"/>
            <a:ext cx="6350" cy="8255"/>
          </a:xfrm>
          <a:custGeom>
            <a:avLst/>
            <a:gdLst/>
            <a:ahLst/>
            <a:cxnLst/>
            <a:rect l="l" t="t" r="r" b="b"/>
            <a:pathLst>
              <a:path w="6350" h="8254">
                <a:moveTo>
                  <a:pt x="6019" y="0"/>
                </a:moveTo>
                <a:lnTo>
                  <a:pt x="1879" y="0"/>
                </a:lnTo>
                <a:lnTo>
                  <a:pt x="0" y="8178"/>
                </a:lnTo>
                <a:lnTo>
                  <a:pt x="4127" y="8178"/>
                </a:lnTo>
                <a:lnTo>
                  <a:pt x="6019" y="0"/>
                </a:lnTo>
                <a:close/>
              </a:path>
            </a:pathLst>
          </a:custGeom>
          <a:solidFill>
            <a:srgbClr val="556D79"/>
          </a:solidFill>
        </p:spPr>
        <p:txBody>
          <a:bodyPr wrap="square" lIns="0" tIns="0" rIns="0" bIns="0" rtlCol="0"/>
          <a:lstStyle/>
          <a:p/>
        </p:txBody>
      </p:sp>
      <p:sp>
        <p:nvSpPr>
          <p:cNvPr id="985" name="object 985"/>
          <p:cNvSpPr/>
          <p:nvPr/>
        </p:nvSpPr>
        <p:spPr>
          <a:xfrm>
            <a:off x="3338260" y="8540482"/>
            <a:ext cx="9525" cy="14604"/>
          </a:xfrm>
          <a:custGeom>
            <a:avLst/>
            <a:gdLst/>
            <a:ahLst/>
            <a:cxnLst/>
            <a:rect l="l" t="t" r="r" b="b"/>
            <a:pathLst>
              <a:path w="9525" h="14604">
                <a:moveTo>
                  <a:pt x="4114" y="0"/>
                </a:moveTo>
                <a:lnTo>
                  <a:pt x="0" y="0"/>
                </a:lnTo>
                <a:lnTo>
                  <a:pt x="5003" y="7378"/>
                </a:lnTo>
                <a:lnTo>
                  <a:pt x="584" y="14477"/>
                </a:lnTo>
                <a:lnTo>
                  <a:pt x="4737" y="14477"/>
                </a:lnTo>
                <a:lnTo>
                  <a:pt x="9144" y="7378"/>
                </a:lnTo>
                <a:lnTo>
                  <a:pt x="4114" y="0"/>
                </a:lnTo>
                <a:close/>
              </a:path>
            </a:pathLst>
          </a:custGeom>
          <a:solidFill>
            <a:srgbClr val="FFFFFF"/>
          </a:solidFill>
        </p:spPr>
        <p:txBody>
          <a:bodyPr wrap="square" lIns="0" tIns="0" rIns="0" bIns="0" rtlCol="0"/>
          <a:lstStyle/>
          <a:p/>
        </p:txBody>
      </p:sp>
      <p:sp>
        <p:nvSpPr>
          <p:cNvPr id="986" name="object 986"/>
          <p:cNvSpPr/>
          <p:nvPr/>
        </p:nvSpPr>
        <p:spPr>
          <a:xfrm>
            <a:off x="3330287" y="8554959"/>
            <a:ext cx="6350" cy="8255"/>
          </a:xfrm>
          <a:custGeom>
            <a:avLst/>
            <a:gdLst/>
            <a:ahLst/>
            <a:cxnLst/>
            <a:rect l="l" t="t" r="r" b="b"/>
            <a:pathLst>
              <a:path w="6350" h="8254">
                <a:moveTo>
                  <a:pt x="5994" y="0"/>
                </a:moveTo>
                <a:lnTo>
                  <a:pt x="1879" y="0"/>
                </a:lnTo>
                <a:lnTo>
                  <a:pt x="0" y="8178"/>
                </a:lnTo>
                <a:lnTo>
                  <a:pt x="4127" y="8178"/>
                </a:lnTo>
                <a:lnTo>
                  <a:pt x="5994" y="0"/>
                </a:lnTo>
                <a:close/>
              </a:path>
            </a:pathLst>
          </a:custGeom>
          <a:solidFill>
            <a:srgbClr val="556D79"/>
          </a:solidFill>
        </p:spPr>
        <p:txBody>
          <a:bodyPr wrap="square" lIns="0" tIns="0" rIns="0" bIns="0" rtlCol="0"/>
          <a:lstStyle/>
          <a:p/>
        </p:txBody>
      </p:sp>
      <p:sp>
        <p:nvSpPr>
          <p:cNvPr id="987" name="object 987"/>
          <p:cNvSpPr/>
          <p:nvPr/>
        </p:nvSpPr>
        <p:spPr>
          <a:xfrm>
            <a:off x="3331564" y="8540469"/>
            <a:ext cx="9525" cy="14604"/>
          </a:xfrm>
          <a:custGeom>
            <a:avLst/>
            <a:gdLst/>
            <a:ahLst/>
            <a:cxnLst/>
            <a:rect l="l" t="t" r="r" b="b"/>
            <a:pathLst>
              <a:path w="9525" h="14604">
                <a:moveTo>
                  <a:pt x="0" y="0"/>
                </a:moveTo>
                <a:lnTo>
                  <a:pt x="5003" y="7391"/>
                </a:lnTo>
                <a:lnTo>
                  <a:pt x="596" y="14490"/>
                </a:lnTo>
                <a:lnTo>
                  <a:pt x="4711" y="14490"/>
                </a:lnTo>
                <a:lnTo>
                  <a:pt x="9131" y="7391"/>
                </a:lnTo>
                <a:lnTo>
                  <a:pt x="4114" y="12"/>
                </a:lnTo>
                <a:lnTo>
                  <a:pt x="0" y="0"/>
                </a:lnTo>
                <a:close/>
              </a:path>
            </a:pathLst>
          </a:custGeom>
          <a:solidFill>
            <a:srgbClr val="FFFFFF"/>
          </a:solidFill>
        </p:spPr>
        <p:txBody>
          <a:bodyPr wrap="square" lIns="0" tIns="0" rIns="0" bIns="0" rtlCol="0"/>
          <a:lstStyle/>
          <a:p/>
        </p:txBody>
      </p:sp>
      <p:sp>
        <p:nvSpPr>
          <p:cNvPr id="988" name="object 988"/>
          <p:cNvSpPr/>
          <p:nvPr/>
        </p:nvSpPr>
        <p:spPr>
          <a:xfrm>
            <a:off x="3327454" y="8547845"/>
            <a:ext cx="6350" cy="15875"/>
          </a:xfrm>
          <a:custGeom>
            <a:avLst/>
            <a:gdLst/>
            <a:ahLst/>
            <a:cxnLst/>
            <a:rect l="l" t="t" r="r" b="b"/>
            <a:pathLst>
              <a:path w="6350" h="15875">
                <a:moveTo>
                  <a:pt x="6311" y="0"/>
                </a:moveTo>
                <a:lnTo>
                  <a:pt x="1866" y="7111"/>
                </a:lnTo>
                <a:lnTo>
                  <a:pt x="0" y="15303"/>
                </a:lnTo>
                <a:lnTo>
                  <a:pt x="4457" y="8178"/>
                </a:lnTo>
                <a:lnTo>
                  <a:pt x="6311" y="0"/>
                </a:lnTo>
                <a:close/>
              </a:path>
            </a:pathLst>
          </a:custGeom>
          <a:solidFill>
            <a:srgbClr val="627D8A"/>
          </a:solidFill>
        </p:spPr>
        <p:txBody>
          <a:bodyPr wrap="square" lIns="0" tIns="0" rIns="0" bIns="0" rtlCol="0"/>
          <a:lstStyle/>
          <a:p/>
        </p:txBody>
      </p:sp>
      <p:sp>
        <p:nvSpPr>
          <p:cNvPr id="989" name="object 989"/>
          <p:cNvSpPr/>
          <p:nvPr/>
        </p:nvSpPr>
        <p:spPr>
          <a:xfrm>
            <a:off x="3299205" y="8554935"/>
            <a:ext cx="30480" cy="8255"/>
          </a:xfrm>
          <a:custGeom>
            <a:avLst/>
            <a:gdLst/>
            <a:ahLst/>
            <a:cxnLst/>
            <a:rect l="l" t="t" r="r" b="b"/>
            <a:pathLst>
              <a:path w="30479" h="8254">
                <a:moveTo>
                  <a:pt x="1866" y="0"/>
                </a:moveTo>
                <a:lnTo>
                  <a:pt x="0" y="8166"/>
                </a:lnTo>
                <a:lnTo>
                  <a:pt x="28244" y="8204"/>
                </a:lnTo>
                <a:lnTo>
                  <a:pt x="30111" y="25"/>
                </a:lnTo>
                <a:lnTo>
                  <a:pt x="1866" y="0"/>
                </a:lnTo>
                <a:close/>
              </a:path>
            </a:pathLst>
          </a:custGeom>
          <a:solidFill>
            <a:srgbClr val="556D79"/>
          </a:solidFill>
        </p:spPr>
        <p:txBody>
          <a:bodyPr wrap="square" lIns="0" tIns="0" rIns="0" bIns="0" rtlCol="0"/>
          <a:lstStyle/>
          <a:p/>
        </p:txBody>
      </p:sp>
      <p:sp>
        <p:nvSpPr>
          <p:cNvPr id="990" name="object 990"/>
          <p:cNvSpPr/>
          <p:nvPr/>
        </p:nvSpPr>
        <p:spPr>
          <a:xfrm>
            <a:off x="3277017" y="8547599"/>
            <a:ext cx="24765" cy="23495"/>
          </a:xfrm>
          <a:custGeom>
            <a:avLst/>
            <a:gdLst/>
            <a:ahLst/>
            <a:cxnLst/>
            <a:rect l="l" t="t" r="r" b="b"/>
            <a:pathLst>
              <a:path w="24764" h="23495">
                <a:moveTo>
                  <a:pt x="1892" y="0"/>
                </a:moveTo>
                <a:lnTo>
                  <a:pt x="0" y="8153"/>
                </a:lnTo>
                <a:lnTo>
                  <a:pt x="22504" y="23101"/>
                </a:lnTo>
                <a:lnTo>
                  <a:pt x="24384" y="14922"/>
                </a:lnTo>
                <a:lnTo>
                  <a:pt x="1892" y="0"/>
                </a:lnTo>
                <a:close/>
              </a:path>
            </a:pathLst>
          </a:custGeom>
          <a:solidFill>
            <a:srgbClr val="4F6671"/>
          </a:solidFill>
        </p:spPr>
        <p:txBody>
          <a:bodyPr wrap="square" lIns="0" tIns="0" rIns="0" bIns="0" rtlCol="0"/>
          <a:lstStyle/>
          <a:p/>
        </p:txBody>
      </p:sp>
      <p:sp>
        <p:nvSpPr>
          <p:cNvPr id="991" name="object 991"/>
          <p:cNvSpPr/>
          <p:nvPr/>
        </p:nvSpPr>
        <p:spPr>
          <a:xfrm>
            <a:off x="3278904" y="8532821"/>
            <a:ext cx="55244" cy="29845"/>
          </a:xfrm>
          <a:custGeom>
            <a:avLst/>
            <a:gdLst/>
            <a:ahLst/>
            <a:cxnLst/>
            <a:rect l="l" t="t" r="r" b="b"/>
            <a:pathLst>
              <a:path w="55245" h="29845">
                <a:moveTo>
                  <a:pt x="21234" y="0"/>
                </a:moveTo>
                <a:lnTo>
                  <a:pt x="0" y="14782"/>
                </a:lnTo>
                <a:lnTo>
                  <a:pt x="22491" y="29705"/>
                </a:lnTo>
                <a:lnTo>
                  <a:pt x="22161" y="22110"/>
                </a:lnTo>
                <a:lnTo>
                  <a:pt x="50434" y="22110"/>
                </a:lnTo>
                <a:lnTo>
                  <a:pt x="54864" y="15024"/>
                </a:lnTo>
                <a:lnTo>
                  <a:pt x="49822" y="7658"/>
                </a:lnTo>
                <a:lnTo>
                  <a:pt x="21564" y="7607"/>
                </a:lnTo>
                <a:lnTo>
                  <a:pt x="21234" y="0"/>
                </a:lnTo>
                <a:close/>
              </a:path>
              <a:path w="55245" h="29845">
                <a:moveTo>
                  <a:pt x="50434" y="22110"/>
                </a:moveTo>
                <a:lnTo>
                  <a:pt x="22161" y="22110"/>
                </a:lnTo>
                <a:lnTo>
                  <a:pt x="50419" y="22136"/>
                </a:lnTo>
                <a:close/>
              </a:path>
            </a:pathLst>
          </a:custGeom>
          <a:solidFill>
            <a:srgbClr val="FFFFFF"/>
          </a:solidFill>
        </p:spPr>
        <p:txBody>
          <a:bodyPr wrap="square" lIns="0" tIns="0" rIns="0" bIns="0" rtlCol="0"/>
          <a:lstStyle/>
          <a:p/>
        </p:txBody>
      </p:sp>
      <p:sp>
        <p:nvSpPr>
          <p:cNvPr id="992" name="object 992"/>
          <p:cNvSpPr/>
          <p:nvPr/>
        </p:nvSpPr>
        <p:spPr>
          <a:xfrm>
            <a:off x="3267622" y="8582491"/>
            <a:ext cx="11430" cy="8255"/>
          </a:xfrm>
          <a:custGeom>
            <a:avLst/>
            <a:gdLst/>
            <a:ahLst/>
            <a:cxnLst/>
            <a:rect l="l" t="t" r="r" b="b"/>
            <a:pathLst>
              <a:path w="11429" h="8254">
                <a:moveTo>
                  <a:pt x="10833" y="0"/>
                </a:moveTo>
                <a:lnTo>
                  <a:pt x="1879" y="0"/>
                </a:lnTo>
                <a:lnTo>
                  <a:pt x="0" y="8153"/>
                </a:lnTo>
                <a:lnTo>
                  <a:pt x="8940" y="8166"/>
                </a:lnTo>
                <a:lnTo>
                  <a:pt x="10833" y="0"/>
                </a:lnTo>
                <a:close/>
              </a:path>
            </a:pathLst>
          </a:custGeom>
          <a:solidFill>
            <a:srgbClr val="4F6671"/>
          </a:solidFill>
        </p:spPr>
        <p:txBody>
          <a:bodyPr wrap="square" lIns="0" tIns="0" rIns="0" bIns="0" rtlCol="0"/>
          <a:lstStyle/>
          <a:p/>
        </p:txBody>
      </p:sp>
      <p:sp>
        <p:nvSpPr>
          <p:cNvPr id="993" name="object 993"/>
          <p:cNvSpPr/>
          <p:nvPr/>
        </p:nvSpPr>
        <p:spPr>
          <a:xfrm>
            <a:off x="3241597" y="8582469"/>
            <a:ext cx="11430" cy="8255"/>
          </a:xfrm>
          <a:custGeom>
            <a:avLst/>
            <a:gdLst/>
            <a:ahLst/>
            <a:cxnLst/>
            <a:rect l="l" t="t" r="r" b="b"/>
            <a:pathLst>
              <a:path w="11429" h="8254">
                <a:moveTo>
                  <a:pt x="1879" y="0"/>
                </a:moveTo>
                <a:lnTo>
                  <a:pt x="0" y="8140"/>
                </a:lnTo>
                <a:lnTo>
                  <a:pt x="8953" y="8140"/>
                </a:lnTo>
                <a:lnTo>
                  <a:pt x="10833" y="12"/>
                </a:lnTo>
                <a:lnTo>
                  <a:pt x="1879" y="0"/>
                </a:lnTo>
                <a:close/>
              </a:path>
            </a:pathLst>
          </a:custGeom>
          <a:solidFill>
            <a:srgbClr val="4F6671"/>
          </a:solidFill>
        </p:spPr>
        <p:txBody>
          <a:bodyPr wrap="square" lIns="0" tIns="0" rIns="0" bIns="0" rtlCol="0"/>
          <a:lstStyle/>
          <a:p/>
        </p:txBody>
      </p:sp>
      <p:sp>
        <p:nvSpPr>
          <p:cNvPr id="994" name="object 994"/>
          <p:cNvSpPr/>
          <p:nvPr/>
        </p:nvSpPr>
        <p:spPr>
          <a:xfrm>
            <a:off x="3250549" y="8582486"/>
            <a:ext cx="2540" cy="17145"/>
          </a:xfrm>
          <a:custGeom>
            <a:avLst/>
            <a:gdLst/>
            <a:ahLst/>
            <a:cxnLst/>
            <a:rect l="l" t="t" r="r" b="b"/>
            <a:pathLst>
              <a:path w="2539" h="17145">
                <a:moveTo>
                  <a:pt x="1879" y="0"/>
                </a:moveTo>
                <a:lnTo>
                  <a:pt x="0" y="8128"/>
                </a:lnTo>
                <a:lnTo>
                  <a:pt x="380" y="17157"/>
                </a:lnTo>
                <a:lnTo>
                  <a:pt x="2260" y="8966"/>
                </a:lnTo>
                <a:lnTo>
                  <a:pt x="1879" y="0"/>
                </a:lnTo>
                <a:close/>
              </a:path>
            </a:pathLst>
          </a:custGeom>
          <a:solidFill>
            <a:srgbClr val="556D79"/>
          </a:solidFill>
        </p:spPr>
        <p:txBody>
          <a:bodyPr wrap="square" lIns="0" tIns="0" rIns="0" bIns="0" rtlCol="0"/>
          <a:lstStyle/>
          <a:p/>
        </p:txBody>
      </p:sp>
      <p:sp>
        <p:nvSpPr>
          <p:cNvPr id="995" name="object 995"/>
          <p:cNvSpPr/>
          <p:nvPr/>
        </p:nvSpPr>
        <p:spPr>
          <a:xfrm>
            <a:off x="3243465" y="8563947"/>
            <a:ext cx="35560" cy="31750"/>
          </a:xfrm>
          <a:custGeom>
            <a:avLst/>
            <a:gdLst/>
            <a:ahLst/>
            <a:cxnLst/>
            <a:rect l="l" t="t" r="r" b="b"/>
            <a:pathLst>
              <a:path w="35560" h="31750">
                <a:moveTo>
                  <a:pt x="16789" y="0"/>
                </a:moveTo>
                <a:lnTo>
                  <a:pt x="0" y="18529"/>
                </a:lnTo>
                <a:lnTo>
                  <a:pt x="8966" y="18542"/>
                </a:lnTo>
                <a:lnTo>
                  <a:pt x="9347" y="27508"/>
                </a:lnTo>
                <a:lnTo>
                  <a:pt x="17894" y="31546"/>
                </a:lnTo>
                <a:lnTo>
                  <a:pt x="26416" y="27533"/>
                </a:lnTo>
                <a:lnTo>
                  <a:pt x="26035" y="18542"/>
                </a:lnTo>
                <a:lnTo>
                  <a:pt x="34988" y="18542"/>
                </a:lnTo>
                <a:lnTo>
                  <a:pt x="16789" y="0"/>
                </a:lnTo>
                <a:close/>
              </a:path>
            </a:pathLst>
          </a:custGeom>
          <a:solidFill>
            <a:srgbClr val="FFFFFF"/>
          </a:solidFill>
        </p:spPr>
        <p:txBody>
          <a:bodyPr wrap="square" lIns="0" tIns="0" rIns="0" bIns="0" rtlCol="0"/>
          <a:lstStyle/>
          <a:p/>
        </p:txBody>
      </p:sp>
      <p:sp>
        <p:nvSpPr>
          <p:cNvPr id="996" name="object 996"/>
          <p:cNvSpPr/>
          <p:nvPr/>
        </p:nvSpPr>
        <p:spPr>
          <a:xfrm>
            <a:off x="3250924" y="8591456"/>
            <a:ext cx="10795" cy="12700"/>
          </a:xfrm>
          <a:custGeom>
            <a:avLst/>
            <a:gdLst/>
            <a:ahLst/>
            <a:cxnLst/>
            <a:rect l="l" t="t" r="r" b="b"/>
            <a:pathLst>
              <a:path w="10795" h="12700">
                <a:moveTo>
                  <a:pt x="1892" y="0"/>
                </a:moveTo>
                <a:lnTo>
                  <a:pt x="0" y="8191"/>
                </a:lnTo>
                <a:lnTo>
                  <a:pt x="8572" y="12204"/>
                </a:lnTo>
                <a:lnTo>
                  <a:pt x="10439" y="4038"/>
                </a:lnTo>
                <a:lnTo>
                  <a:pt x="1892" y="0"/>
                </a:lnTo>
                <a:close/>
              </a:path>
            </a:pathLst>
          </a:custGeom>
          <a:solidFill>
            <a:srgbClr val="4F6671"/>
          </a:solidFill>
        </p:spPr>
        <p:txBody>
          <a:bodyPr wrap="square" lIns="0" tIns="0" rIns="0" bIns="0" rtlCol="0"/>
          <a:lstStyle/>
          <a:p/>
        </p:txBody>
      </p:sp>
      <p:sp>
        <p:nvSpPr>
          <p:cNvPr id="997" name="object 997"/>
          <p:cNvSpPr/>
          <p:nvPr/>
        </p:nvSpPr>
        <p:spPr>
          <a:xfrm>
            <a:off x="3259487" y="8591477"/>
            <a:ext cx="10795" cy="12700"/>
          </a:xfrm>
          <a:custGeom>
            <a:avLst/>
            <a:gdLst/>
            <a:ahLst/>
            <a:cxnLst/>
            <a:rect l="l" t="t" r="r" b="b"/>
            <a:pathLst>
              <a:path w="10795" h="12700">
                <a:moveTo>
                  <a:pt x="10388" y="0"/>
                </a:moveTo>
                <a:lnTo>
                  <a:pt x="1879" y="4013"/>
                </a:lnTo>
                <a:lnTo>
                  <a:pt x="0" y="12179"/>
                </a:lnTo>
                <a:lnTo>
                  <a:pt x="8508" y="8166"/>
                </a:lnTo>
                <a:lnTo>
                  <a:pt x="10388" y="0"/>
                </a:lnTo>
                <a:close/>
              </a:path>
            </a:pathLst>
          </a:custGeom>
          <a:solidFill>
            <a:srgbClr val="627D8A"/>
          </a:solidFill>
        </p:spPr>
        <p:txBody>
          <a:bodyPr wrap="square" lIns="0" tIns="0" rIns="0" bIns="0" rtlCol="0"/>
          <a:lstStyle/>
          <a:p/>
        </p:txBody>
      </p:sp>
      <p:sp>
        <p:nvSpPr>
          <p:cNvPr id="998" name="object 998"/>
          <p:cNvSpPr/>
          <p:nvPr/>
        </p:nvSpPr>
        <p:spPr>
          <a:xfrm>
            <a:off x="3251033" y="8593852"/>
            <a:ext cx="2540" cy="12065"/>
          </a:xfrm>
          <a:custGeom>
            <a:avLst/>
            <a:gdLst/>
            <a:ahLst/>
            <a:cxnLst/>
            <a:rect l="l" t="t" r="r" b="b"/>
            <a:pathLst>
              <a:path w="2539" h="12065">
                <a:moveTo>
                  <a:pt x="1866" y="0"/>
                </a:moveTo>
                <a:lnTo>
                  <a:pt x="0" y="8191"/>
                </a:lnTo>
                <a:lnTo>
                  <a:pt x="152" y="11684"/>
                </a:lnTo>
                <a:lnTo>
                  <a:pt x="2019" y="3505"/>
                </a:lnTo>
                <a:lnTo>
                  <a:pt x="1866" y="0"/>
                </a:lnTo>
                <a:close/>
              </a:path>
            </a:pathLst>
          </a:custGeom>
          <a:solidFill>
            <a:srgbClr val="556D79"/>
          </a:solidFill>
        </p:spPr>
        <p:txBody>
          <a:bodyPr wrap="square" lIns="0" tIns="0" rIns="0" bIns="0" rtlCol="0"/>
          <a:lstStyle/>
          <a:p/>
        </p:txBody>
      </p:sp>
      <p:sp>
        <p:nvSpPr>
          <p:cNvPr id="999" name="object 999"/>
          <p:cNvSpPr/>
          <p:nvPr/>
        </p:nvSpPr>
        <p:spPr>
          <a:xfrm>
            <a:off x="3259743" y="8597383"/>
            <a:ext cx="10795" cy="12700"/>
          </a:xfrm>
          <a:custGeom>
            <a:avLst/>
            <a:gdLst/>
            <a:ahLst/>
            <a:cxnLst/>
            <a:rect l="l" t="t" r="r" b="b"/>
            <a:pathLst>
              <a:path w="10795" h="12700">
                <a:moveTo>
                  <a:pt x="10388" y="0"/>
                </a:moveTo>
                <a:lnTo>
                  <a:pt x="1854" y="4000"/>
                </a:lnTo>
                <a:lnTo>
                  <a:pt x="0" y="12179"/>
                </a:lnTo>
                <a:lnTo>
                  <a:pt x="8521" y="8191"/>
                </a:lnTo>
                <a:lnTo>
                  <a:pt x="10388" y="0"/>
                </a:lnTo>
                <a:close/>
              </a:path>
            </a:pathLst>
          </a:custGeom>
          <a:solidFill>
            <a:srgbClr val="627D8A"/>
          </a:solidFill>
        </p:spPr>
        <p:txBody>
          <a:bodyPr wrap="square" lIns="0" tIns="0" rIns="0" bIns="0" rtlCol="0"/>
          <a:lstStyle/>
          <a:p/>
        </p:txBody>
      </p:sp>
      <p:sp>
        <p:nvSpPr>
          <p:cNvPr id="1000" name="object 1000"/>
          <p:cNvSpPr/>
          <p:nvPr/>
        </p:nvSpPr>
        <p:spPr>
          <a:xfrm>
            <a:off x="3251184" y="8597358"/>
            <a:ext cx="10795" cy="12700"/>
          </a:xfrm>
          <a:custGeom>
            <a:avLst/>
            <a:gdLst/>
            <a:ahLst/>
            <a:cxnLst/>
            <a:rect l="l" t="t" r="r" b="b"/>
            <a:pathLst>
              <a:path w="10795" h="12700">
                <a:moveTo>
                  <a:pt x="1866" y="0"/>
                </a:moveTo>
                <a:lnTo>
                  <a:pt x="0" y="8178"/>
                </a:lnTo>
                <a:lnTo>
                  <a:pt x="8559" y="12204"/>
                </a:lnTo>
                <a:lnTo>
                  <a:pt x="10413" y="4025"/>
                </a:lnTo>
                <a:lnTo>
                  <a:pt x="1866" y="0"/>
                </a:lnTo>
                <a:close/>
              </a:path>
            </a:pathLst>
          </a:custGeom>
          <a:solidFill>
            <a:srgbClr val="4F6671"/>
          </a:solidFill>
        </p:spPr>
        <p:txBody>
          <a:bodyPr wrap="square" lIns="0" tIns="0" rIns="0" bIns="0" rtlCol="0"/>
          <a:lstStyle/>
          <a:p/>
        </p:txBody>
      </p:sp>
      <p:sp>
        <p:nvSpPr>
          <p:cNvPr id="1001" name="object 1001"/>
          <p:cNvSpPr/>
          <p:nvPr/>
        </p:nvSpPr>
        <p:spPr>
          <a:xfrm>
            <a:off x="3252904" y="8593857"/>
            <a:ext cx="17780" cy="7620"/>
          </a:xfrm>
          <a:custGeom>
            <a:avLst/>
            <a:gdLst/>
            <a:ahLst/>
            <a:cxnLst/>
            <a:rect l="l" t="t" r="r" b="b"/>
            <a:pathLst>
              <a:path w="17779" h="7620">
                <a:moveTo>
                  <a:pt x="0" y="0"/>
                </a:moveTo>
                <a:lnTo>
                  <a:pt x="152" y="3505"/>
                </a:lnTo>
                <a:lnTo>
                  <a:pt x="8699" y="7531"/>
                </a:lnTo>
                <a:lnTo>
                  <a:pt x="16193" y="4013"/>
                </a:lnTo>
                <a:lnTo>
                  <a:pt x="8559" y="4013"/>
                </a:lnTo>
                <a:lnTo>
                  <a:pt x="0" y="0"/>
                </a:lnTo>
                <a:close/>
              </a:path>
              <a:path w="17779" h="7620">
                <a:moveTo>
                  <a:pt x="17068" y="38"/>
                </a:moveTo>
                <a:lnTo>
                  <a:pt x="8559" y="4013"/>
                </a:lnTo>
                <a:lnTo>
                  <a:pt x="16193" y="4013"/>
                </a:lnTo>
                <a:lnTo>
                  <a:pt x="17221" y="3530"/>
                </a:lnTo>
                <a:lnTo>
                  <a:pt x="17068" y="38"/>
                </a:lnTo>
                <a:close/>
              </a:path>
            </a:pathLst>
          </a:custGeom>
          <a:solidFill>
            <a:srgbClr val="FFFFFF"/>
          </a:solidFill>
        </p:spPr>
        <p:txBody>
          <a:bodyPr wrap="square" lIns="0" tIns="0" rIns="0" bIns="0" rtlCol="0"/>
          <a:lstStyle/>
          <a:p/>
        </p:txBody>
      </p:sp>
      <p:sp>
        <p:nvSpPr>
          <p:cNvPr id="1002" name="object 1002"/>
          <p:cNvSpPr/>
          <p:nvPr/>
        </p:nvSpPr>
        <p:spPr>
          <a:xfrm>
            <a:off x="3251276" y="8599540"/>
            <a:ext cx="2540" cy="12065"/>
          </a:xfrm>
          <a:custGeom>
            <a:avLst/>
            <a:gdLst/>
            <a:ahLst/>
            <a:cxnLst/>
            <a:rect l="l" t="t" r="r" b="b"/>
            <a:pathLst>
              <a:path w="2539" h="12065">
                <a:moveTo>
                  <a:pt x="1866" y="0"/>
                </a:moveTo>
                <a:lnTo>
                  <a:pt x="0" y="8166"/>
                </a:lnTo>
                <a:lnTo>
                  <a:pt x="139" y="11671"/>
                </a:lnTo>
                <a:lnTo>
                  <a:pt x="2019" y="3492"/>
                </a:lnTo>
                <a:lnTo>
                  <a:pt x="1866" y="0"/>
                </a:lnTo>
                <a:close/>
              </a:path>
            </a:pathLst>
          </a:custGeom>
          <a:solidFill>
            <a:srgbClr val="556D79"/>
          </a:solidFill>
        </p:spPr>
        <p:txBody>
          <a:bodyPr wrap="square" lIns="0" tIns="0" rIns="0" bIns="0" rtlCol="0"/>
          <a:lstStyle/>
          <a:p/>
        </p:txBody>
      </p:sp>
      <p:sp>
        <p:nvSpPr>
          <p:cNvPr id="1003" name="object 1003"/>
          <p:cNvSpPr/>
          <p:nvPr/>
        </p:nvSpPr>
        <p:spPr>
          <a:xfrm>
            <a:off x="3259960" y="8603048"/>
            <a:ext cx="10795" cy="12700"/>
          </a:xfrm>
          <a:custGeom>
            <a:avLst/>
            <a:gdLst/>
            <a:ahLst/>
            <a:cxnLst/>
            <a:rect l="l" t="t" r="r" b="b"/>
            <a:pathLst>
              <a:path w="10795" h="12700">
                <a:moveTo>
                  <a:pt x="10401" y="0"/>
                </a:moveTo>
                <a:lnTo>
                  <a:pt x="1879" y="4000"/>
                </a:lnTo>
                <a:lnTo>
                  <a:pt x="0" y="12192"/>
                </a:lnTo>
                <a:lnTo>
                  <a:pt x="8521" y="8153"/>
                </a:lnTo>
                <a:lnTo>
                  <a:pt x="10401" y="0"/>
                </a:lnTo>
                <a:close/>
              </a:path>
            </a:pathLst>
          </a:custGeom>
          <a:solidFill>
            <a:srgbClr val="627D8A"/>
          </a:solidFill>
        </p:spPr>
        <p:txBody>
          <a:bodyPr wrap="square" lIns="0" tIns="0" rIns="0" bIns="0" rtlCol="0"/>
          <a:lstStyle/>
          <a:p/>
        </p:txBody>
      </p:sp>
      <p:sp>
        <p:nvSpPr>
          <p:cNvPr id="1004" name="object 1004"/>
          <p:cNvSpPr/>
          <p:nvPr/>
        </p:nvSpPr>
        <p:spPr>
          <a:xfrm>
            <a:off x="3251414" y="8603034"/>
            <a:ext cx="10795" cy="12700"/>
          </a:xfrm>
          <a:custGeom>
            <a:avLst/>
            <a:gdLst/>
            <a:ahLst/>
            <a:cxnLst/>
            <a:rect l="l" t="t" r="r" b="b"/>
            <a:pathLst>
              <a:path w="10795" h="12700">
                <a:moveTo>
                  <a:pt x="1879" y="0"/>
                </a:moveTo>
                <a:lnTo>
                  <a:pt x="0" y="8166"/>
                </a:lnTo>
                <a:lnTo>
                  <a:pt x="8547" y="12204"/>
                </a:lnTo>
                <a:lnTo>
                  <a:pt x="10426" y="4013"/>
                </a:lnTo>
                <a:lnTo>
                  <a:pt x="1879" y="0"/>
                </a:lnTo>
                <a:close/>
              </a:path>
            </a:pathLst>
          </a:custGeom>
          <a:solidFill>
            <a:srgbClr val="4F6671"/>
          </a:solidFill>
        </p:spPr>
        <p:txBody>
          <a:bodyPr wrap="square" lIns="0" tIns="0" rIns="0" bIns="0" rtlCol="0"/>
          <a:lstStyle/>
          <a:p/>
        </p:txBody>
      </p:sp>
      <p:sp>
        <p:nvSpPr>
          <p:cNvPr id="1005" name="object 1005"/>
          <p:cNvSpPr/>
          <p:nvPr/>
        </p:nvSpPr>
        <p:spPr>
          <a:xfrm>
            <a:off x="3253151" y="8599536"/>
            <a:ext cx="17780" cy="7620"/>
          </a:xfrm>
          <a:custGeom>
            <a:avLst/>
            <a:gdLst/>
            <a:ahLst/>
            <a:cxnLst/>
            <a:rect l="l" t="t" r="r" b="b"/>
            <a:pathLst>
              <a:path w="17779" h="7620">
                <a:moveTo>
                  <a:pt x="0" y="0"/>
                </a:moveTo>
                <a:lnTo>
                  <a:pt x="139" y="3492"/>
                </a:lnTo>
                <a:lnTo>
                  <a:pt x="8686" y="7518"/>
                </a:lnTo>
                <a:lnTo>
                  <a:pt x="16180" y="4000"/>
                </a:lnTo>
                <a:lnTo>
                  <a:pt x="8547" y="4000"/>
                </a:lnTo>
                <a:lnTo>
                  <a:pt x="0" y="0"/>
                </a:lnTo>
                <a:close/>
              </a:path>
              <a:path w="17779" h="7620">
                <a:moveTo>
                  <a:pt x="17068" y="25"/>
                </a:moveTo>
                <a:lnTo>
                  <a:pt x="8547" y="4000"/>
                </a:lnTo>
                <a:lnTo>
                  <a:pt x="16180" y="4000"/>
                </a:lnTo>
                <a:lnTo>
                  <a:pt x="17208" y="3517"/>
                </a:lnTo>
                <a:lnTo>
                  <a:pt x="17068" y="25"/>
                </a:lnTo>
                <a:close/>
              </a:path>
            </a:pathLst>
          </a:custGeom>
          <a:solidFill>
            <a:srgbClr val="FFFFFF"/>
          </a:solidFill>
        </p:spPr>
        <p:txBody>
          <a:bodyPr wrap="square" lIns="0" tIns="0" rIns="0" bIns="0" rtlCol="0"/>
          <a:lstStyle/>
          <a:p/>
        </p:txBody>
      </p:sp>
      <p:sp>
        <p:nvSpPr>
          <p:cNvPr id="1006" name="object 1006"/>
          <p:cNvSpPr/>
          <p:nvPr/>
        </p:nvSpPr>
        <p:spPr>
          <a:xfrm>
            <a:off x="3251515" y="8605212"/>
            <a:ext cx="2540" cy="12065"/>
          </a:xfrm>
          <a:custGeom>
            <a:avLst/>
            <a:gdLst/>
            <a:ahLst/>
            <a:cxnLst/>
            <a:rect l="l" t="t" r="r" b="b"/>
            <a:pathLst>
              <a:path w="2539" h="12065">
                <a:moveTo>
                  <a:pt x="1879" y="0"/>
                </a:moveTo>
                <a:lnTo>
                  <a:pt x="0" y="8204"/>
                </a:lnTo>
                <a:lnTo>
                  <a:pt x="152" y="11671"/>
                </a:lnTo>
                <a:lnTo>
                  <a:pt x="2019" y="3492"/>
                </a:lnTo>
                <a:lnTo>
                  <a:pt x="1879" y="0"/>
                </a:lnTo>
                <a:close/>
              </a:path>
            </a:pathLst>
          </a:custGeom>
          <a:solidFill>
            <a:srgbClr val="556D79"/>
          </a:solidFill>
        </p:spPr>
        <p:txBody>
          <a:bodyPr wrap="square" lIns="0" tIns="0" rIns="0" bIns="0" rtlCol="0"/>
          <a:lstStyle/>
          <a:p/>
        </p:txBody>
      </p:sp>
      <p:sp>
        <p:nvSpPr>
          <p:cNvPr id="1007" name="object 1007"/>
          <p:cNvSpPr/>
          <p:nvPr/>
        </p:nvSpPr>
        <p:spPr>
          <a:xfrm>
            <a:off x="3253394" y="8605218"/>
            <a:ext cx="17780" cy="7620"/>
          </a:xfrm>
          <a:custGeom>
            <a:avLst/>
            <a:gdLst/>
            <a:ahLst/>
            <a:cxnLst/>
            <a:rect l="l" t="t" r="r" b="b"/>
            <a:pathLst>
              <a:path w="17779" h="7620">
                <a:moveTo>
                  <a:pt x="0" y="0"/>
                </a:moveTo>
                <a:lnTo>
                  <a:pt x="139" y="3492"/>
                </a:lnTo>
                <a:lnTo>
                  <a:pt x="8686" y="7480"/>
                </a:lnTo>
                <a:lnTo>
                  <a:pt x="16119" y="4013"/>
                </a:lnTo>
                <a:lnTo>
                  <a:pt x="8534" y="4013"/>
                </a:lnTo>
                <a:lnTo>
                  <a:pt x="0" y="0"/>
                </a:lnTo>
                <a:close/>
              </a:path>
              <a:path w="17779" h="7620">
                <a:moveTo>
                  <a:pt x="17068" y="25"/>
                </a:moveTo>
                <a:lnTo>
                  <a:pt x="8534" y="4013"/>
                </a:lnTo>
                <a:lnTo>
                  <a:pt x="16119" y="4013"/>
                </a:lnTo>
                <a:lnTo>
                  <a:pt x="17207" y="3492"/>
                </a:lnTo>
                <a:lnTo>
                  <a:pt x="17068" y="25"/>
                </a:lnTo>
                <a:close/>
              </a:path>
            </a:pathLst>
          </a:custGeom>
          <a:solidFill>
            <a:srgbClr val="FFFFFF"/>
          </a:solidFill>
        </p:spPr>
        <p:txBody>
          <a:bodyPr wrap="square" lIns="0" tIns="0" rIns="0" bIns="0" rtlCol="0"/>
          <a:lstStyle/>
          <a:p/>
        </p:txBody>
      </p:sp>
      <p:sp>
        <p:nvSpPr>
          <p:cNvPr id="1008" name="object 1008"/>
          <p:cNvSpPr/>
          <p:nvPr/>
        </p:nvSpPr>
        <p:spPr>
          <a:xfrm>
            <a:off x="3260215" y="8608721"/>
            <a:ext cx="10795" cy="12700"/>
          </a:xfrm>
          <a:custGeom>
            <a:avLst/>
            <a:gdLst/>
            <a:ahLst/>
            <a:cxnLst/>
            <a:rect l="l" t="t" r="r" b="b"/>
            <a:pathLst>
              <a:path w="10795" h="12700">
                <a:moveTo>
                  <a:pt x="10388" y="0"/>
                </a:moveTo>
                <a:lnTo>
                  <a:pt x="1866" y="3975"/>
                </a:lnTo>
                <a:lnTo>
                  <a:pt x="0" y="12153"/>
                </a:lnTo>
                <a:lnTo>
                  <a:pt x="8496" y="8166"/>
                </a:lnTo>
                <a:lnTo>
                  <a:pt x="10388" y="0"/>
                </a:lnTo>
                <a:close/>
              </a:path>
            </a:pathLst>
          </a:custGeom>
          <a:solidFill>
            <a:srgbClr val="627D8A"/>
          </a:solidFill>
        </p:spPr>
        <p:txBody>
          <a:bodyPr wrap="square" lIns="0" tIns="0" rIns="0" bIns="0" rtlCol="0"/>
          <a:lstStyle/>
          <a:p/>
        </p:txBody>
      </p:sp>
      <p:sp>
        <p:nvSpPr>
          <p:cNvPr id="1009" name="object 1009"/>
          <p:cNvSpPr/>
          <p:nvPr/>
        </p:nvSpPr>
        <p:spPr>
          <a:xfrm>
            <a:off x="3251666" y="8608709"/>
            <a:ext cx="10795" cy="12700"/>
          </a:xfrm>
          <a:custGeom>
            <a:avLst/>
            <a:gdLst/>
            <a:ahLst/>
            <a:cxnLst/>
            <a:rect l="l" t="t" r="r" b="b"/>
            <a:pathLst>
              <a:path w="10795" h="12700">
                <a:moveTo>
                  <a:pt x="1866" y="0"/>
                </a:moveTo>
                <a:lnTo>
                  <a:pt x="0" y="8166"/>
                </a:lnTo>
                <a:lnTo>
                  <a:pt x="8547" y="12166"/>
                </a:lnTo>
                <a:lnTo>
                  <a:pt x="10413" y="3987"/>
                </a:lnTo>
                <a:lnTo>
                  <a:pt x="1866" y="0"/>
                </a:lnTo>
                <a:close/>
              </a:path>
            </a:pathLst>
          </a:custGeom>
          <a:solidFill>
            <a:srgbClr val="4F6671"/>
          </a:solidFill>
        </p:spPr>
        <p:txBody>
          <a:bodyPr wrap="square" lIns="0" tIns="0" rIns="0" bIns="0" rtlCol="0"/>
          <a:lstStyle/>
          <a:p/>
        </p:txBody>
      </p:sp>
      <p:sp>
        <p:nvSpPr>
          <p:cNvPr id="1010" name="object 1010"/>
          <p:cNvSpPr/>
          <p:nvPr/>
        </p:nvSpPr>
        <p:spPr>
          <a:xfrm>
            <a:off x="3215116" y="8532746"/>
            <a:ext cx="2540" cy="15875"/>
          </a:xfrm>
          <a:custGeom>
            <a:avLst/>
            <a:gdLst/>
            <a:ahLst/>
            <a:cxnLst/>
            <a:rect l="l" t="t" r="r" b="b"/>
            <a:pathLst>
              <a:path w="2539" h="15875">
                <a:moveTo>
                  <a:pt x="1866" y="0"/>
                </a:moveTo>
                <a:lnTo>
                  <a:pt x="0" y="8166"/>
                </a:lnTo>
                <a:lnTo>
                  <a:pt x="317" y="15773"/>
                </a:lnTo>
                <a:lnTo>
                  <a:pt x="2197" y="7594"/>
                </a:lnTo>
                <a:lnTo>
                  <a:pt x="1866" y="0"/>
                </a:lnTo>
                <a:close/>
              </a:path>
            </a:pathLst>
          </a:custGeom>
          <a:solidFill>
            <a:srgbClr val="4F6671"/>
          </a:solidFill>
        </p:spPr>
        <p:txBody>
          <a:bodyPr wrap="square" lIns="0" tIns="0" rIns="0" bIns="0" rtlCol="0"/>
          <a:lstStyle/>
          <a:p/>
        </p:txBody>
      </p:sp>
      <p:sp>
        <p:nvSpPr>
          <p:cNvPr id="1011" name="object 1011"/>
          <p:cNvSpPr/>
          <p:nvPr/>
        </p:nvSpPr>
        <p:spPr>
          <a:xfrm>
            <a:off x="3179944" y="8540284"/>
            <a:ext cx="6350" cy="15875"/>
          </a:xfrm>
          <a:custGeom>
            <a:avLst/>
            <a:gdLst/>
            <a:ahLst/>
            <a:cxnLst/>
            <a:rect l="l" t="t" r="r" b="b"/>
            <a:pathLst>
              <a:path w="6350" h="15875">
                <a:moveTo>
                  <a:pt x="6286" y="0"/>
                </a:moveTo>
                <a:lnTo>
                  <a:pt x="1879" y="7378"/>
                </a:lnTo>
                <a:lnTo>
                  <a:pt x="0" y="15557"/>
                </a:lnTo>
                <a:lnTo>
                  <a:pt x="4406" y="8166"/>
                </a:lnTo>
                <a:lnTo>
                  <a:pt x="6286" y="0"/>
                </a:lnTo>
                <a:close/>
              </a:path>
            </a:pathLst>
          </a:custGeom>
          <a:solidFill>
            <a:srgbClr val="627D8A"/>
          </a:solidFill>
        </p:spPr>
        <p:txBody>
          <a:bodyPr wrap="square" lIns="0" tIns="0" rIns="0" bIns="0" rtlCol="0"/>
          <a:lstStyle/>
          <a:p/>
        </p:txBody>
      </p:sp>
      <p:sp>
        <p:nvSpPr>
          <p:cNvPr id="1012" name="object 1012"/>
          <p:cNvSpPr/>
          <p:nvPr/>
        </p:nvSpPr>
        <p:spPr>
          <a:xfrm>
            <a:off x="3173247" y="8540284"/>
            <a:ext cx="6350" cy="15875"/>
          </a:xfrm>
          <a:custGeom>
            <a:avLst/>
            <a:gdLst/>
            <a:ahLst/>
            <a:cxnLst/>
            <a:rect l="l" t="t" r="r" b="b"/>
            <a:pathLst>
              <a:path w="6350" h="15875">
                <a:moveTo>
                  <a:pt x="6273" y="0"/>
                </a:moveTo>
                <a:lnTo>
                  <a:pt x="1866" y="7366"/>
                </a:lnTo>
                <a:lnTo>
                  <a:pt x="0" y="15557"/>
                </a:lnTo>
                <a:lnTo>
                  <a:pt x="4406" y="8153"/>
                </a:lnTo>
                <a:lnTo>
                  <a:pt x="6273" y="0"/>
                </a:lnTo>
                <a:close/>
              </a:path>
            </a:pathLst>
          </a:custGeom>
          <a:solidFill>
            <a:srgbClr val="627D8A"/>
          </a:solidFill>
        </p:spPr>
        <p:txBody>
          <a:bodyPr wrap="square" lIns="0" tIns="0" rIns="0" bIns="0" rtlCol="0"/>
          <a:lstStyle/>
          <a:p/>
        </p:txBody>
      </p:sp>
      <p:sp>
        <p:nvSpPr>
          <p:cNvPr id="1013" name="object 1013"/>
          <p:cNvSpPr/>
          <p:nvPr/>
        </p:nvSpPr>
        <p:spPr>
          <a:xfrm>
            <a:off x="3166585" y="8540284"/>
            <a:ext cx="6350" cy="15875"/>
          </a:xfrm>
          <a:custGeom>
            <a:avLst/>
            <a:gdLst/>
            <a:ahLst/>
            <a:cxnLst/>
            <a:rect l="l" t="t" r="r" b="b"/>
            <a:pathLst>
              <a:path w="6350" h="15875">
                <a:moveTo>
                  <a:pt x="6235" y="0"/>
                </a:moveTo>
                <a:lnTo>
                  <a:pt x="1892" y="7366"/>
                </a:lnTo>
                <a:lnTo>
                  <a:pt x="0" y="15544"/>
                </a:lnTo>
                <a:lnTo>
                  <a:pt x="4368" y="8153"/>
                </a:lnTo>
                <a:lnTo>
                  <a:pt x="6235" y="0"/>
                </a:lnTo>
                <a:close/>
              </a:path>
            </a:pathLst>
          </a:custGeom>
          <a:solidFill>
            <a:srgbClr val="627D8A"/>
          </a:solidFill>
        </p:spPr>
        <p:txBody>
          <a:bodyPr wrap="square" lIns="0" tIns="0" rIns="0" bIns="0" rtlCol="0"/>
          <a:lstStyle/>
          <a:p/>
        </p:txBody>
      </p:sp>
      <p:sp>
        <p:nvSpPr>
          <p:cNvPr id="1014" name="object 1014"/>
          <p:cNvSpPr/>
          <p:nvPr/>
        </p:nvSpPr>
        <p:spPr>
          <a:xfrm>
            <a:off x="3187788" y="8554794"/>
            <a:ext cx="30480" cy="8255"/>
          </a:xfrm>
          <a:custGeom>
            <a:avLst/>
            <a:gdLst/>
            <a:ahLst/>
            <a:cxnLst/>
            <a:rect l="l" t="t" r="r" b="b"/>
            <a:pathLst>
              <a:path w="30480" h="8254">
                <a:moveTo>
                  <a:pt x="1879" y="0"/>
                </a:moveTo>
                <a:lnTo>
                  <a:pt x="0" y="8153"/>
                </a:lnTo>
                <a:lnTo>
                  <a:pt x="28257" y="8204"/>
                </a:lnTo>
                <a:lnTo>
                  <a:pt x="30137" y="25"/>
                </a:lnTo>
                <a:lnTo>
                  <a:pt x="1879" y="0"/>
                </a:lnTo>
                <a:close/>
              </a:path>
            </a:pathLst>
          </a:custGeom>
          <a:solidFill>
            <a:srgbClr val="556D79"/>
          </a:solidFill>
        </p:spPr>
        <p:txBody>
          <a:bodyPr wrap="square" lIns="0" tIns="0" rIns="0" bIns="0" rtlCol="0"/>
          <a:lstStyle/>
          <a:p/>
        </p:txBody>
      </p:sp>
      <p:sp>
        <p:nvSpPr>
          <p:cNvPr id="1015" name="object 1015"/>
          <p:cNvSpPr/>
          <p:nvPr/>
        </p:nvSpPr>
        <p:spPr>
          <a:xfrm>
            <a:off x="3182797" y="8547668"/>
            <a:ext cx="6985" cy="15875"/>
          </a:xfrm>
          <a:custGeom>
            <a:avLst/>
            <a:gdLst/>
            <a:ahLst/>
            <a:cxnLst/>
            <a:rect l="l" t="t" r="r" b="b"/>
            <a:pathLst>
              <a:path w="6985" h="15875">
                <a:moveTo>
                  <a:pt x="1866" y="0"/>
                </a:moveTo>
                <a:lnTo>
                  <a:pt x="0" y="8166"/>
                </a:lnTo>
                <a:lnTo>
                  <a:pt x="4991" y="15278"/>
                </a:lnTo>
                <a:lnTo>
                  <a:pt x="6870" y="7124"/>
                </a:lnTo>
                <a:lnTo>
                  <a:pt x="1866" y="0"/>
                </a:lnTo>
                <a:close/>
              </a:path>
            </a:pathLst>
          </a:custGeom>
          <a:solidFill>
            <a:srgbClr val="4F6671"/>
          </a:solidFill>
        </p:spPr>
        <p:txBody>
          <a:bodyPr wrap="square" lIns="0" tIns="0" rIns="0" bIns="0" rtlCol="0"/>
          <a:lstStyle/>
          <a:p/>
        </p:txBody>
      </p:sp>
      <p:sp>
        <p:nvSpPr>
          <p:cNvPr id="1016" name="object 1016"/>
          <p:cNvSpPr/>
          <p:nvPr/>
        </p:nvSpPr>
        <p:spPr>
          <a:xfrm>
            <a:off x="3180821" y="8554794"/>
            <a:ext cx="6350" cy="8255"/>
          </a:xfrm>
          <a:custGeom>
            <a:avLst/>
            <a:gdLst/>
            <a:ahLst/>
            <a:cxnLst/>
            <a:rect l="l" t="t" r="r" b="b"/>
            <a:pathLst>
              <a:path w="6350" h="8254">
                <a:moveTo>
                  <a:pt x="6019" y="0"/>
                </a:moveTo>
                <a:lnTo>
                  <a:pt x="1879" y="0"/>
                </a:lnTo>
                <a:lnTo>
                  <a:pt x="0" y="8153"/>
                </a:lnTo>
                <a:lnTo>
                  <a:pt x="4140" y="8153"/>
                </a:lnTo>
                <a:lnTo>
                  <a:pt x="6019" y="0"/>
                </a:lnTo>
                <a:close/>
              </a:path>
            </a:pathLst>
          </a:custGeom>
          <a:solidFill>
            <a:srgbClr val="556D79"/>
          </a:solidFill>
        </p:spPr>
        <p:txBody>
          <a:bodyPr wrap="square" lIns="0" tIns="0" rIns="0" bIns="0" rtlCol="0"/>
          <a:lstStyle/>
          <a:p/>
        </p:txBody>
      </p:sp>
      <p:sp>
        <p:nvSpPr>
          <p:cNvPr id="1017" name="object 1017"/>
          <p:cNvSpPr/>
          <p:nvPr/>
        </p:nvSpPr>
        <p:spPr>
          <a:xfrm>
            <a:off x="3175816" y="8547668"/>
            <a:ext cx="6985" cy="15875"/>
          </a:xfrm>
          <a:custGeom>
            <a:avLst/>
            <a:gdLst/>
            <a:ahLst/>
            <a:cxnLst/>
            <a:rect l="l" t="t" r="r" b="b"/>
            <a:pathLst>
              <a:path w="6985" h="15875">
                <a:moveTo>
                  <a:pt x="1879" y="0"/>
                </a:moveTo>
                <a:lnTo>
                  <a:pt x="0" y="8166"/>
                </a:lnTo>
                <a:lnTo>
                  <a:pt x="5003" y="15278"/>
                </a:lnTo>
                <a:lnTo>
                  <a:pt x="6883" y="7124"/>
                </a:lnTo>
                <a:lnTo>
                  <a:pt x="1879" y="0"/>
                </a:lnTo>
                <a:close/>
              </a:path>
            </a:pathLst>
          </a:custGeom>
          <a:solidFill>
            <a:srgbClr val="4F6671"/>
          </a:solidFill>
        </p:spPr>
        <p:txBody>
          <a:bodyPr wrap="square" lIns="0" tIns="0" rIns="0" bIns="0" rtlCol="0"/>
          <a:lstStyle/>
          <a:p/>
        </p:txBody>
      </p:sp>
      <p:sp>
        <p:nvSpPr>
          <p:cNvPr id="1018" name="object 1018"/>
          <p:cNvSpPr/>
          <p:nvPr/>
        </p:nvSpPr>
        <p:spPr>
          <a:xfrm>
            <a:off x="3177696" y="8540284"/>
            <a:ext cx="9525" cy="14604"/>
          </a:xfrm>
          <a:custGeom>
            <a:avLst/>
            <a:gdLst/>
            <a:ahLst/>
            <a:cxnLst/>
            <a:rect l="l" t="t" r="r" b="b"/>
            <a:pathLst>
              <a:path w="9525" h="14604">
                <a:moveTo>
                  <a:pt x="8534" y="0"/>
                </a:moveTo>
                <a:lnTo>
                  <a:pt x="4406" y="0"/>
                </a:lnTo>
                <a:lnTo>
                  <a:pt x="0" y="7378"/>
                </a:lnTo>
                <a:lnTo>
                  <a:pt x="5003" y="14516"/>
                </a:lnTo>
                <a:lnTo>
                  <a:pt x="9143" y="14516"/>
                </a:lnTo>
                <a:lnTo>
                  <a:pt x="4127" y="7378"/>
                </a:lnTo>
                <a:lnTo>
                  <a:pt x="8534" y="0"/>
                </a:lnTo>
                <a:close/>
              </a:path>
            </a:pathLst>
          </a:custGeom>
          <a:solidFill>
            <a:srgbClr val="FFFFFF"/>
          </a:solidFill>
        </p:spPr>
        <p:txBody>
          <a:bodyPr wrap="square" lIns="0" tIns="0" rIns="0" bIns="0" rtlCol="0"/>
          <a:lstStyle/>
          <a:p/>
        </p:txBody>
      </p:sp>
      <p:sp>
        <p:nvSpPr>
          <p:cNvPr id="1019" name="object 1019"/>
          <p:cNvSpPr/>
          <p:nvPr/>
        </p:nvSpPr>
        <p:spPr>
          <a:xfrm>
            <a:off x="3216362" y="8547530"/>
            <a:ext cx="23495" cy="23495"/>
          </a:xfrm>
          <a:custGeom>
            <a:avLst/>
            <a:gdLst/>
            <a:ahLst/>
            <a:cxnLst/>
            <a:rect l="l" t="t" r="r" b="b"/>
            <a:pathLst>
              <a:path w="23494" h="23495">
                <a:moveTo>
                  <a:pt x="23113" y="0"/>
                </a:moveTo>
                <a:lnTo>
                  <a:pt x="1879" y="14897"/>
                </a:lnTo>
                <a:lnTo>
                  <a:pt x="0" y="23063"/>
                </a:lnTo>
                <a:lnTo>
                  <a:pt x="21234" y="8204"/>
                </a:lnTo>
                <a:lnTo>
                  <a:pt x="23113" y="0"/>
                </a:lnTo>
                <a:close/>
              </a:path>
            </a:pathLst>
          </a:custGeom>
          <a:solidFill>
            <a:srgbClr val="556D79"/>
          </a:solidFill>
        </p:spPr>
        <p:txBody>
          <a:bodyPr wrap="square" lIns="0" tIns="0" rIns="0" bIns="0" rtlCol="0"/>
          <a:lstStyle/>
          <a:p/>
        </p:txBody>
      </p:sp>
      <p:sp>
        <p:nvSpPr>
          <p:cNvPr id="1020" name="object 1020"/>
          <p:cNvSpPr/>
          <p:nvPr/>
        </p:nvSpPr>
        <p:spPr>
          <a:xfrm>
            <a:off x="3184653" y="8532746"/>
            <a:ext cx="55244" cy="29845"/>
          </a:xfrm>
          <a:custGeom>
            <a:avLst/>
            <a:gdLst/>
            <a:ahLst/>
            <a:cxnLst/>
            <a:rect l="l" t="t" r="r" b="b"/>
            <a:pathLst>
              <a:path w="55244" h="29845">
                <a:moveTo>
                  <a:pt x="32334" y="0"/>
                </a:moveTo>
                <a:lnTo>
                  <a:pt x="32664" y="7594"/>
                </a:lnTo>
                <a:lnTo>
                  <a:pt x="4371" y="7594"/>
                </a:lnTo>
                <a:lnTo>
                  <a:pt x="0" y="14922"/>
                </a:lnTo>
                <a:lnTo>
                  <a:pt x="5016" y="22047"/>
                </a:lnTo>
                <a:lnTo>
                  <a:pt x="33273" y="22072"/>
                </a:lnTo>
                <a:lnTo>
                  <a:pt x="33591" y="29679"/>
                </a:lnTo>
                <a:lnTo>
                  <a:pt x="54825" y="14782"/>
                </a:lnTo>
                <a:lnTo>
                  <a:pt x="43889" y="7594"/>
                </a:lnTo>
                <a:lnTo>
                  <a:pt x="32664" y="7594"/>
                </a:lnTo>
                <a:lnTo>
                  <a:pt x="43831" y="7556"/>
                </a:lnTo>
                <a:lnTo>
                  <a:pt x="32334" y="0"/>
                </a:lnTo>
                <a:close/>
              </a:path>
            </a:pathLst>
          </a:custGeom>
          <a:solidFill>
            <a:srgbClr val="FFFFFF"/>
          </a:solidFill>
        </p:spPr>
        <p:txBody>
          <a:bodyPr wrap="square" lIns="0" tIns="0" rIns="0" bIns="0" rtlCol="0"/>
          <a:lstStyle/>
          <a:p/>
        </p:txBody>
      </p:sp>
      <p:sp>
        <p:nvSpPr>
          <p:cNvPr id="1021" name="object 1021"/>
          <p:cNvSpPr/>
          <p:nvPr/>
        </p:nvSpPr>
        <p:spPr>
          <a:xfrm>
            <a:off x="3216047" y="8554824"/>
            <a:ext cx="2540" cy="15875"/>
          </a:xfrm>
          <a:custGeom>
            <a:avLst/>
            <a:gdLst/>
            <a:ahLst/>
            <a:cxnLst/>
            <a:rect l="l" t="t" r="r" b="b"/>
            <a:pathLst>
              <a:path w="2539" h="15875">
                <a:moveTo>
                  <a:pt x="1879" y="0"/>
                </a:moveTo>
                <a:lnTo>
                  <a:pt x="0" y="8178"/>
                </a:lnTo>
                <a:lnTo>
                  <a:pt x="317" y="15760"/>
                </a:lnTo>
                <a:lnTo>
                  <a:pt x="2197" y="7607"/>
                </a:lnTo>
                <a:lnTo>
                  <a:pt x="1879" y="0"/>
                </a:lnTo>
                <a:close/>
              </a:path>
            </a:pathLst>
          </a:custGeom>
          <a:solidFill>
            <a:srgbClr val="4F6671"/>
          </a:solidFill>
        </p:spPr>
        <p:txBody>
          <a:bodyPr wrap="square" lIns="0" tIns="0" rIns="0" bIns="0" rtlCol="0"/>
          <a:lstStyle/>
          <a:p/>
        </p:txBody>
      </p:sp>
      <p:sp>
        <p:nvSpPr>
          <p:cNvPr id="1022" name="object 1022"/>
          <p:cNvSpPr/>
          <p:nvPr/>
        </p:nvSpPr>
        <p:spPr>
          <a:xfrm>
            <a:off x="3171037" y="8540284"/>
            <a:ext cx="9525" cy="14604"/>
          </a:xfrm>
          <a:custGeom>
            <a:avLst/>
            <a:gdLst/>
            <a:ahLst/>
            <a:cxnLst/>
            <a:rect l="l" t="t" r="r" b="b"/>
            <a:pathLst>
              <a:path w="9525" h="14604">
                <a:moveTo>
                  <a:pt x="8483" y="0"/>
                </a:moveTo>
                <a:lnTo>
                  <a:pt x="4394" y="0"/>
                </a:lnTo>
                <a:lnTo>
                  <a:pt x="0" y="7366"/>
                </a:lnTo>
                <a:lnTo>
                  <a:pt x="4991" y="14490"/>
                </a:lnTo>
                <a:lnTo>
                  <a:pt x="9093" y="14516"/>
                </a:lnTo>
                <a:lnTo>
                  <a:pt x="4076" y="7366"/>
                </a:lnTo>
                <a:lnTo>
                  <a:pt x="8483" y="0"/>
                </a:lnTo>
                <a:close/>
              </a:path>
            </a:pathLst>
          </a:custGeom>
          <a:solidFill>
            <a:srgbClr val="FFFFFF"/>
          </a:solidFill>
        </p:spPr>
        <p:txBody>
          <a:bodyPr wrap="square" lIns="0" tIns="0" rIns="0" bIns="0" rtlCol="0"/>
          <a:lstStyle/>
          <a:p/>
        </p:txBody>
      </p:sp>
      <p:sp>
        <p:nvSpPr>
          <p:cNvPr id="1023" name="object 1023"/>
          <p:cNvSpPr/>
          <p:nvPr/>
        </p:nvSpPr>
        <p:spPr>
          <a:xfrm>
            <a:off x="3174146" y="8554768"/>
            <a:ext cx="6350" cy="8255"/>
          </a:xfrm>
          <a:custGeom>
            <a:avLst/>
            <a:gdLst/>
            <a:ahLst/>
            <a:cxnLst/>
            <a:rect l="l" t="t" r="r" b="b"/>
            <a:pathLst>
              <a:path w="6350" h="8254">
                <a:moveTo>
                  <a:pt x="1879" y="0"/>
                </a:moveTo>
                <a:lnTo>
                  <a:pt x="0" y="8153"/>
                </a:lnTo>
                <a:lnTo>
                  <a:pt x="4102" y="8153"/>
                </a:lnTo>
                <a:lnTo>
                  <a:pt x="5981" y="25"/>
                </a:lnTo>
                <a:lnTo>
                  <a:pt x="1879" y="0"/>
                </a:lnTo>
                <a:close/>
              </a:path>
            </a:pathLst>
          </a:custGeom>
          <a:solidFill>
            <a:srgbClr val="556D79"/>
          </a:solidFill>
        </p:spPr>
        <p:txBody>
          <a:bodyPr wrap="square" lIns="0" tIns="0" rIns="0" bIns="0" rtlCol="0"/>
          <a:lstStyle/>
          <a:p/>
        </p:txBody>
      </p:sp>
      <p:sp>
        <p:nvSpPr>
          <p:cNvPr id="1024" name="object 1024"/>
          <p:cNvSpPr/>
          <p:nvPr/>
        </p:nvSpPr>
        <p:spPr>
          <a:xfrm>
            <a:off x="3169147" y="8547644"/>
            <a:ext cx="6985" cy="15875"/>
          </a:xfrm>
          <a:custGeom>
            <a:avLst/>
            <a:gdLst/>
            <a:ahLst/>
            <a:cxnLst/>
            <a:rect l="l" t="t" r="r" b="b"/>
            <a:pathLst>
              <a:path w="6985" h="15875">
                <a:moveTo>
                  <a:pt x="1892" y="0"/>
                </a:moveTo>
                <a:lnTo>
                  <a:pt x="0" y="8178"/>
                </a:lnTo>
                <a:lnTo>
                  <a:pt x="4991" y="15278"/>
                </a:lnTo>
                <a:lnTo>
                  <a:pt x="6883" y="7124"/>
                </a:lnTo>
                <a:lnTo>
                  <a:pt x="1892" y="0"/>
                </a:lnTo>
                <a:close/>
              </a:path>
            </a:pathLst>
          </a:custGeom>
          <a:solidFill>
            <a:srgbClr val="4F6671"/>
          </a:solidFill>
        </p:spPr>
        <p:txBody>
          <a:bodyPr wrap="square" lIns="0" tIns="0" rIns="0" bIns="0" rtlCol="0"/>
          <a:lstStyle/>
          <a:p/>
        </p:txBody>
      </p:sp>
      <p:sp>
        <p:nvSpPr>
          <p:cNvPr id="1025" name="object 1025"/>
          <p:cNvSpPr/>
          <p:nvPr/>
        </p:nvSpPr>
        <p:spPr>
          <a:xfrm>
            <a:off x="3164337" y="8540284"/>
            <a:ext cx="9525" cy="14604"/>
          </a:xfrm>
          <a:custGeom>
            <a:avLst/>
            <a:gdLst/>
            <a:ahLst/>
            <a:cxnLst/>
            <a:rect l="l" t="t" r="r" b="b"/>
            <a:pathLst>
              <a:path w="9525" h="14604">
                <a:moveTo>
                  <a:pt x="8483" y="0"/>
                </a:moveTo>
                <a:lnTo>
                  <a:pt x="4406" y="0"/>
                </a:lnTo>
                <a:lnTo>
                  <a:pt x="0" y="7366"/>
                </a:lnTo>
                <a:lnTo>
                  <a:pt x="5016" y="14490"/>
                </a:lnTo>
                <a:lnTo>
                  <a:pt x="9105" y="14490"/>
                </a:lnTo>
                <a:lnTo>
                  <a:pt x="4140" y="7366"/>
                </a:lnTo>
                <a:lnTo>
                  <a:pt x="8483" y="0"/>
                </a:lnTo>
                <a:close/>
              </a:path>
            </a:pathLst>
          </a:custGeom>
          <a:solidFill>
            <a:srgbClr val="FFFFFF"/>
          </a:solidFill>
        </p:spPr>
        <p:txBody>
          <a:bodyPr wrap="square" lIns="0" tIns="0" rIns="0" bIns="0" rtlCol="0"/>
          <a:lstStyle/>
          <a:p/>
        </p:txBody>
      </p:sp>
      <p:sp>
        <p:nvSpPr>
          <p:cNvPr id="1026" name="object 1026"/>
          <p:cNvSpPr/>
          <p:nvPr/>
        </p:nvSpPr>
        <p:spPr>
          <a:xfrm>
            <a:off x="3162446" y="8547644"/>
            <a:ext cx="6985" cy="15875"/>
          </a:xfrm>
          <a:custGeom>
            <a:avLst/>
            <a:gdLst/>
            <a:ahLst/>
            <a:cxnLst/>
            <a:rect l="l" t="t" r="r" b="b"/>
            <a:pathLst>
              <a:path w="6985" h="15875">
                <a:moveTo>
                  <a:pt x="1892" y="0"/>
                </a:moveTo>
                <a:lnTo>
                  <a:pt x="0" y="8178"/>
                </a:lnTo>
                <a:lnTo>
                  <a:pt x="5016" y="15278"/>
                </a:lnTo>
                <a:lnTo>
                  <a:pt x="6908" y="7124"/>
                </a:lnTo>
                <a:lnTo>
                  <a:pt x="1892" y="0"/>
                </a:lnTo>
                <a:close/>
              </a:path>
            </a:pathLst>
          </a:custGeom>
          <a:solidFill>
            <a:srgbClr val="4F6671"/>
          </a:solidFill>
        </p:spPr>
        <p:txBody>
          <a:bodyPr wrap="square" lIns="0" tIns="0" rIns="0" bIns="0" rtlCol="0"/>
          <a:lstStyle/>
          <a:p/>
        </p:txBody>
      </p:sp>
      <p:sp>
        <p:nvSpPr>
          <p:cNvPr id="1027" name="object 1027"/>
          <p:cNvSpPr/>
          <p:nvPr/>
        </p:nvSpPr>
        <p:spPr>
          <a:xfrm>
            <a:off x="3167461" y="8554770"/>
            <a:ext cx="6350" cy="8255"/>
          </a:xfrm>
          <a:custGeom>
            <a:avLst/>
            <a:gdLst/>
            <a:ahLst/>
            <a:cxnLst/>
            <a:rect l="l" t="t" r="r" b="b"/>
            <a:pathLst>
              <a:path w="6350" h="8254">
                <a:moveTo>
                  <a:pt x="5981" y="0"/>
                </a:moveTo>
                <a:lnTo>
                  <a:pt x="1892" y="0"/>
                </a:lnTo>
                <a:lnTo>
                  <a:pt x="0" y="8153"/>
                </a:lnTo>
                <a:lnTo>
                  <a:pt x="4089" y="8153"/>
                </a:lnTo>
                <a:lnTo>
                  <a:pt x="5981" y="0"/>
                </a:lnTo>
                <a:close/>
              </a:path>
            </a:pathLst>
          </a:custGeom>
          <a:solidFill>
            <a:srgbClr val="556D79"/>
          </a:solidFill>
        </p:spPr>
        <p:txBody>
          <a:bodyPr wrap="square" lIns="0" tIns="0" rIns="0" bIns="0" rtlCol="0"/>
          <a:lstStyle/>
          <a:p/>
        </p:txBody>
      </p:sp>
      <p:sp>
        <p:nvSpPr>
          <p:cNvPr id="1028" name="object 1028"/>
          <p:cNvSpPr/>
          <p:nvPr/>
        </p:nvSpPr>
        <p:spPr>
          <a:xfrm>
            <a:off x="4066632" y="8467483"/>
            <a:ext cx="301948" cy="173635"/>
          </a:xfrm>
          <a:prstGeom prst="rect">
            <a:avLst/>
          </a:prstGeom>
          <a:blipFill>
            <a:blip r:embed="rId353" cstate="print"/>
            <a:stretch>
              <a:fillRect/>
            </a:stretch>
          </a:blipFill>
        </p:spPr>
        <p:txBody>
          <a:bodyPr wrap="square" lIns="0" tIns="0" rIns="0" bIns="0" rtlCol="0"/>
          <a:lstStyle/>
          <a:p/>
        </p:txBody>
      </p:sp>
      <p:sp>
        <p:nvSpPr>
          <p:cNvPr id="1029" name="object 1029"/>
          <p:cNvSpPr/>
          <p:nvPr/>
        </p:nvSpPr>
        <p:spPr>
          <a:xfrm>
            <a:off x="4066400" y="8555012"/>
            <a:ext cx="302475" cy="137031"/>
          </a:xfrm>
          <a:prstGeom prst="rect">
            <a:avLst/>
          </a:prstGeom>
          <a:blipFill>
            <a:blip r:embed="rId354" cstate="print"/>
            <a:stretch>
              <a:fillRect/>
            </a:stretch>
          </a:blipFill>
        </p:spPr>
        <p:txBody>
          <a:bodyPr wrap="square" lIns="0" tIns="0" rIns="0" bIns="0" rtlCol="0"/>
          <a:lstStyle/>
          <a:p/>
        </p:txBody>
      </p:sp>
      <p:sp>
        <p:nvSpPr>
          <p:cNvPr id="1030" name="object 1030"/>
          <p:cNvSpPr/>
          <p:nvPr/>
        </p:nvSpPr>
        <p:spPr>
          <a:xfrm>
            <a:off x="4089450" y="8485670"/>
            <a:ext cx="255028" cy="146128"/>
          </a:xfrm>
          <a:prstGeom prst="rect">
            <a:avLst/>
          </a:prstGeom>
          <a:blipFill>
            <a:blip r:embed="rId355" cstate="print"/>
            <a:stretch>
              <a:fillRect/>
            </a:stretch>
          </a:blipFill>
        </p:spPr>
        <p:txBody>
          <a:bodyPr wrap="square" lIns="0" tIns="0" rIns="0" bIns="0" rtlCol="0"/>
          <a:lstStyle/>
          <a:p/>
        </p:txBody>
      </p:sp>
      <p:sp>
        <p:nvSpPr>
          <p:cNvPr id="1031" name="object 1031"/>
          <p:cNvSpPr/>
          <p:nvPr/>
        </p:nvSpPr>
        <p:spPr>
          <a:xfrm>
            <a:off x="4089390" y="8479218"/>
            <a:ext cx="254644" cy="146124"/>
          </a:xfrm>
          <a:prstGeom prst="rect">
            <a:avLst/>
          </a:prstGeom>
          <a:blipFill>
            <a:blip r:embed="rId356" cstate="print"/>
            <a:stretch>
              <a:fillRect/>
            </a:stretch>
          </a:blipFill>
        </p:spPr>
        <p:txBody>
          <a:bodyPr wrap="square" lIns="0" tIns="0" rIns="0" bIns="0" rtlCol="0"/>
          <a:lstStyle/>
          <a:p/>
        </p:txBody>
      </p:sp>
      <p:sp>
        <p:nvSpPr>
          <p:cNvPr id="1032" name="object 1032"/>
          <p:cNvSpPr/>
          <p:nvPr/>
        </p:nvSpPr>
        <p:spPr>
          <a:xfrm>
            <a:off x="4214770" y="8486195"/>
            <a:ext cx="10795" cy="12700"/>
          </a:xfrm>
          <a:custGeom>
            <a:avLst/>
            <a:gdLst/>
            <a:ahLst/>
            <a:cxnLst/>
            <a:rect l="l" t="t" r="r" b="b"/>
            <a:pathLst>
              <a:path w="10795" h="12700">
                <a:moveTo>
                  <a:pt x="1866" y="0"/>
                </a:moveTo>
                <a:lnTo>
                  <a:pt x="0" y="8178"/>
                </a:lnTo>
                <a:lnTo>
                  <a:pt x="8839" y="12166"/>
                </a:lnTo>
                <a:lnTo>
                  <a:pt x="10731" y="3987"/>
                </a:lnTo>
                <a:lnTo>
                  <a:pt x="1866" y="0"/>
                </a:lnTo>
                <a:close/>
              </a:path>
            </a:pathLst>
          </a:custGeom>
          <a:solidFill>
            <a:srgbClr val="4F6671"/>
          </a:solidFill>
        </p:spPr>
        <p:txBody>
          <a:bodyPr wrap="square" lIns="0" tIns="0" rIns="0" bIns="0" rtlCol="0"/>
          <a:lstStyle/>
          <a:p/>
        </p:txBody>
      </p:sp>
      <p:sp>
        <p:nvSpPr>
          <p:cNvPr id="1033" name="object 1033"/>
          <p:cNvSpPr/>
          <p:nvPr/>
        </p:nvSpPr>
        <p:spPr>
          <a:xfrm>
            <a:off x="4206530" y="8486191"/>
            <a:ext cx="10160" cy="12700"/>
          </a:xfrm>
          <a:custGeom>
            <a:avLst/>
            <a:gdLst/>
            <a:ahLst/>
            <a:cxnLst/>
            <a:rect l="l" t="t" r="r" b="b"/>
            <a:pathLst>
              <a:path w="10160" h="12700">
                <a:moveTo>
                  <a:pt x="10109" y="0"/>
                </a:moveTo>
                <a:lnTo>
                  <a:pt x="1879" y="3962"/>
                </a:lnTo>
                <a:lnTo>
                  <a:pt x="0" y="12141"/>
                </a:lnTo>
                <a:lnTo>
                  <a:pt x="8242" y="8178"/>
                </a:lnTo>
                <a:lnTo>
                  <a:pt x="10109" y="0"/>
                </a:lnTo>
                <a:close/>
              </a:path>
            </a:pathLst>
          </a:custGeom>
          <a:solidFill>
            <a:srgbClr val="627D8A"/>
          </a:solidFill>
        </p:spPr>
        <p:txBody>
          <a:bodyPr wrap="square" lIns="0" tIns="0" rIns="0" bIns="0" rtlCol="0"/>
          <a:lstStyle/>
          <a:p/>
        </p:txBody>
      </p:sp>
      <p:sp>
        <p:nvSpPr>
          <p:cNvPr id="1034" name="object 1034"/>
          <p:cNvSpPr/>
          <p:nvPr/>
        </p:nvSpPr>
        <p:spPr>
          <a:xfrm>
            <a:off x="4208278" y="8482696"/>
            <a:ext cx="17780" cy="7620"/>
          </a:xfrm>
          <a:custGeom>
            <a:avLst/>
            <a:gdLst/>
            <a:ahLst/>
            <a:cxnLst/>
            <a:rect l="l" t="t" r="r" b="b"/>
            <a:pathLst>
              <a:path w="17779" h="7620">
                <a:moveTo>
                  <a:pt x="15894" y="3492"/>
                </a:moveTo>
                <a:lnTo>
                  <a:pt x="8356" y="3492"/>
                </a:lnTo>
                <a:lnTo>
                  <a:pt x="17221" y="7493"/>
                </a:lnTo>
                <a:lnTo>
                  <a:pt x="17068" y="4025"/>
                </a:lnTo>
                <a:lnTo>
                  <a:pt x="15894" y="3492"/>
                </a:lnTo>
                <a:close/>
              </a:path>
              <a:path w="17779" h="7620">
                <a:moveTo>
                  <a:pt x="8204" y="0"/>
                </a:moveTo>
                <a:lnTo>
                  <a:pt x="0" y="3975"/>
                </a:lnTo>
                <a:lnTo>
                  <a:pt x="139" y="7467"/>
                </a:lnTo>
                <a:lnTo>
                  <a:pt x="8356" y="3492"/>
                </a:lnTo>
                <a:lnTo>
                  <a:pt x="15894" y="3492"/>
                </a:lnTo>
                <a:lnTo>
                  <a:pt x="8204" y="0"/>
                </a:lnTo>
                <a:close/>
              </a:path>
            </a:pathLst>
          </a:custGeom>
          <a:solidFill>
            <a:srgbClr val="FFFFFF"/>
          </a:solidFill>
        </p:spPr>
        <p:txBody>
          <a:bodyPr wrap="square" lIns="0" tIns="0" rIns="0" bIns="0" rtlCol="0"/>
          <a:lstStyle/>
          <a:p/>
        </p:txBody>
      </p:sp>
      <p:sp>
        <p:nvSpPr>
          <p:cNvPr id="1035" name="object 1035"/>
          <p:cNvSpPr/>
          <p:nvPr/>
        </p:nvSpPr>
        <p:spPr>
          <a:xfrm>
            <a:off x="4206408" y="8486665"/>
            <a:ext cx="2540" cy="12065"/>
          </a:xfrm>
          <a:custGeom>
            <a:avLst/>
            <a:gdLst/>
            <a:ahLst/>
            <a:cxnLst/>
            <a:rect l="l" t="t" r="r" b="b"/>
            <a:pathLst>
              <a:path w="2539" h="12065">
                <a:moveTo>
                  <a:pt x="1879" y="0"/>
                </a:moveTo>
                <a:lnTo>
                  <a:pt x="0" y="8204"/>
                </a:lnTo>
                <a:lnTo>
                  <a:pt x="127" y="11671"/>
                </a:lnTo>
                <a:lnTo>
                  <a:pt x="2006" y="3492"/>
                </a:lnTo>
                <a:lnTo>
                  <a:pt x="1879" y="0"/>
                </a:lnTo>
                <a:close/>
              </a:path>
            </a:pathLst>
          </a:custGeom>
          <a:solidFill>
            <a:srgbClr val="4F6671"/>
          </a:solidFill>
        </p:spPr>
        <p:txBody>
          <a:bodyPr wrap="square" lIns="0" tIns="0" rIns="0" bIns="0" rtlCol="0"/>
          <a:lstStyle/>
          <a:p/>
        </p:txBody>
      </p:sp>
      <p:sp>
        <p:nvSpPr>
          <p:cNvPr id="1036" name="object 1036"/>
          <p:cNvSpPr/>
          <p:nvPr/>
        </p:nvSpPr>
        <p:spPr>
          <a:xfrm>
            <a:off x="4214990" y="8491851"/>
            <a:ext cx="10795" cy="12700"/>
          </a:xfrm>
          <a:custGeom>
            <a:avLst/>
            <a:gdLst/>
            <a:ahLst/>
            <a:cxnLst/>
            <a:rect l="l" t="t" r="r" b="b"/>
            <a:pathLst>
              <a:path w="10795" h="12700">
                <a:moveTo>
                  <a:pt x="1892" y="0"/>
                </a:moveTo>
                <a:lnTo>
                  <a:pt x="0" y="8178"/>
                </a:lnTo>
                <a:lnTo>
                  <a:pt x="8864" y="12204"/>
                </a:lnTo>
                <a:lnTo>
                  <a:pt x="10744" y="4013"/>
                </a:lnTo>
                <a:lnTo>
                  <a:pt x="1892" y="0"/>
                </a:lnTo>
                <a:close/>
              </a:path>
            </a:pathLst>
          </a:custGeom>
          <a:solidFill>
            <a:srgbClr val="4F6671"/>
          </a:solidFill>
        </p:spPr>
        <p:txBody>
          <a:bodyPr wrap="square" lIns="0" tIns="0" rIns="0" bIns="0" rtlCol="0"/>
          <a:lstStyle/>
          <a:p/>
        </p:txBody>
      </p:sp>
      <p:sp>
        <p:nvSpPr>
          <p:cNvPr id="1037" name="object 1037"/>
          <p:cNvSpPr/>
          <p:nvPr/>
        </p:nvSpPr>
        <p:spPr>
          <a:xfrm>
            <a:off x="4206783" y="8491856"/>
            <a:ext cx="10160" cy="12700"/>
          </a:xfrm>
          <a:custGeom>
            <a:avLst/>
            <a:gdLst/>
            <a:ahLst/>
            <a:cxnLst/>
            <a:rect l="l" t="t" r="r" b="b"/>
            <a:pathLst>
              <a:path w="10160" h="12700">
                <a:moveTo>
                  <a:pt x="10096" y="0"/>
                </a:moveTo>
                <a:lnTo>
                  <a:pt x="1879" y="4000"/>
                </a:lnTo>
                <a:lnTo>
                  <a:pt x="0" y="12179"/>
                </a:lnTo>
                <a:lnTo>
                  <a:pt x="8204" y="8178"/>
                </a:lnTo>
                <a:lnTo>
                  <a:pt x="10096" y="0"/>
                </a:lnTo>
                <a:close/>
              </a:path>
            </a:pathLst>
          </a:custGeom>
          <a:solidFill>
            <a:srgbClr val="627D8A"/>
          </a:solidFill>
        </p:spPr>
        <p:txBody>
          <a:bodyPr wrap="square" lIns="0" tIns="0" rIns="0" bIns="0" rtlCol="0"/>
          <a:lstStyle/>
          <a:p/>
        </p:txBody>
      </p:sp>
      <p:sp>
        <p:nvSpPr>
          <p:cNvPr id="1038" name="object 1038"/>
          <p:cNvSpPr/>
          <p:nvPr/>
        </p:nvSpPr>
        <p:spPr>
          <a:xfrm>
            <a:off x="4206645" y="8492364"/>
            <a:ext cx="2540" cy="12065"/>
          </a:xfrm>
          <a:custGeom>
            <a:avLst/>
            <a:gdLst/>
            <a:ahLst/>
            <a:cxnLst/>
            <a:rect l="l" t="t" r="r" b="b"/>
            <a:pathLst>
              <a:path w="2539" h="12065">
                <a:moveTo>
                  <a:pt x="1866" y="0"/>
                </a:moveTo>
                <a:lnTo>
                  <a:pt x="0" y="8166"/>
                </a:lnTo>
                <a:lnTo>
                  <a:pt x="139" y="11671"/>
                </a:lnTo>
                <a:lnTo>
                  <a:pt x="2019" y="3492"/>
                </a:lnTo>
                <a:lnTo>
                  <a:pt x="1866" y="0"/>
                </a:lnTo>
                <a:close/>
              </a:path>
            </a:pathLst>
          </a:custGeom>
          <a:solidFill>
            <a:srgbClr val="4F6671"/>
          </a:solidFill>
        </p:spPr>
        <p:txBody>
          <a:bodyPr wrap="square" lIns="0" tIns="0" rIns="0" bIns="0" rtlCol="0"/>
          <a:lstStyle/>
          <a:p/>
        </p:txBody>
      </p:sp>
      <p:sp>
        <p:nvSpPr>
          <p:cNvPr id="1039" name="object 1039"/>
          <p:cNvSpPr/>
          <p:nvPr/>
        </p:nvSpPr>
        <p:spPr>
          <a:xfrm>
            <a:off x="4208509" y="8488352"/>
            <a:ext cx="17780" cy="7620"/>
          </a:xfrm>
          <a:custGeom>
            <a:avLst/>
            <a:gdLst/>
            <a:ahLst/>
            <a:cxnLst/>
            <a:rect l="l" t="t" r="r" b="b"/>
            <a:pathLst>
              <a:path w="17779" h="7620">
                <a:moveTo>
                  <a:pt x="15912" y="3505"/>
                </a:moveTo>
                <a:lnTo>
                  <a:pt x="8369" y="3505"/>
                </a:lnTo>
                <a:lnTo>
                  <a:pt x="17221" y="7518"/>
                </a:lnTo>
                <a:lnTo>
                  <a:pt x="17081" y="4038"/>
                </a:lnTo>
                <a:lnTo>
                  <a:pt x="15912" y="3505"/>
                </a:lnTo>
                <a:close/>
              </a:path>
              <a:path w="17779" h="7620">
                <a:moveTo>
                  <a:pt x="8229" y="0"/>
                </a:moveTo>
                <a:lnTo>
                  <a:pt x="0" y="4013"/>
                </a:lnTo>
                <a:lnTo>
                  <a:pt x="152" y="7505"/>
                </a:lnTo>
                <a:lnTo>
                  <a:pt x="8369" y="3505"/>
                </a:lnTo>
                <a:lnTo>
                  <a:pt x="15912" y="3505"/>
                </a:lnTo>
                <a:lnTo>
                  <a:pt x="8229" y="0"/>
                </a:lnTo>
                <a:close/>
              </a:path>
            </a:pathLst>
          </a:custGeom>
          <a:solidFill>
            <a:srgbClr val="FFFFFF"/>
          </a:solidFill>
        </p:spPr>
        <p:txBody>
          <a:bodyPr wrap="square" lIns="0" tIns="0" rIns="0" bIns="0" rtlCol="0"/>
          <a:lstStyle/>
          <a:p/>
        </p:txBody>
      </p:sp>
      <p:sp>
        <p:nvSpPr>
          <p:cNvPr id="1040" name="object 1040"/>
          <p:cNvSpPr/>
          <p:nvPr/>
        </p:nvSpPr>
        <p:spPr>
          <a:xfrm>
            <a:off x="4215230" y="8497568"/>
            <a:ext cx="10795" cy="12700"/>
          </a:xfrm>
          <a:custGeom>
            <a:avLst/>
            <a:gdLst/>
            <a:ahLst/>
            <a:cxnLst/>
            <a:rect l="l" t="t" r="r" b="b"/>
            <a:pathLst>
              <a:path w="10795" h="12700">
                <a:moveTo>
                  <a:pt x="1892" y="0"/>
                </a:moveTo>
                <a:lnTo>
                  <a:pt x="0" y="8140"/>
                </a:lnTo>
                <a:lnTo>
                  <a:pt x="8851" y="12166"/>
                </a:lnTo>
                <a:lnTo>
                  <a:pt x="10744" y="3987"/>
                </a:lnTo>
                <a:lnTo>
                  <a:pt x="1892" y="0"/>
                </a:lnTo>
                <a:close/>
              </a:path>
            </a:pathLst>
          </a:custGeom>
          <a:solidFill>
            <a:srgbClr val="4F6671"/>
          </a:solidFill>
        </p:spPr>
        <p:txBody>
          <a:bodyPr wrap="square" lIns="0" tIns="0" rIns="0" bIns="0" rtlCol="0"/>
          <a:lstStyle/>
          <a:p/>
        </p:txBody>
      </p:sp>
      <p:sp>
        <p:nvSpPr>
          <p:cNvPr id="1041" name="object 1041"/>
          <p:cNvSpPr/>
          <p:nvPr/>
        </p:nvSpPr>
        <p:spPr>
          <a:xfrm>
            <a:off x="4207032" y="8497571"/>
            <a:ext cx="10160" cy="12700"/>
          </a:xfrm>
          <a:custGeom>
            <a:avLst/>
            <a:gdLst/>
            <a:ahLst/>
            <a:cxnLst/>
            <a:rect l="l" t="t" r="r" b="b"/>
            <a:pathLst>
              <a:path w="10160" h="12700">
                <a:moveTo>
                  <a:pt x="10096" y="0"/>
                </a:moveTo>
                <a:lnTo>
                  <a:pt x="1879" y="3962"/>
                </a:lnTo>
                <a:lnTo>
                  <a:pt x="0" y="12128"/>
                </a:lnTo>
                <a:lnTo>
                  <a:pt x="8204" y="8128"/>
                </a:lnTo>
                <a:lnTo>
                  <a:pt x="10096" y="0"/>
                </a:lnTo>
                <a:close/>
              </a:path>
            </a:pathLst>
          </a:custGeom>
          <a:solidFill>
            <a:srgbClr val="627D8A"/>
          </a:solidFill>
        </p:spPr>
        <p:txBody>
          <a:bodyPr wrap="square" lIns="0" tIns="0" rIns="0" bIns="0" rtlCol="0"/>
          <a:lstStyle/>
          <a:p/>
        </p:txBody>
      </p:sp>
      <p:sp>
        <p:nvSpPr>
          <p:cNvPr id="1042" name="object 1042"/>
          <p:cNvSpPr/>
          <p:nvPr/>
        </p:nvSpPr>
        <p:spPr>
          <a:xfrm>
            <a:off x="4208749" y="8494034"/>
            <a:ext cx="17780" cy="7620"/>
          </a:xfrm>
          <a:custGeom>
            <a:avLst/>
            <a:gdLst/>
            <a:ahLst/>
            <a:cxnLst/>
            <a:rect l="l" t="t" r="r" b="b"/>
            <a:pathLst>
              <a:path w="17779" h="7620">
                <a:moveTo>
                  <a:pt x="16056" y="3543"/>
                </a:moveTo>
                <a:lnTo>
                  <a:pt x="8382" y="3543"/>
                </a:lnTo>
                <a:lnTo>
                  <a:pt x="17221" y="7518"/>
                </a:lnTo>
                <a:lnTo>
                  <a:pt x="17094" y="4013"/>
                </a:lnTo>
                <a:lnTo>
                  <a:pt x="16056" y="3543"/>
                </a:lnTo>
                <a:close/>
              </a:path>
              <a:path w="17779" h="7620">
                <a:moveTo>
                  <a:pt x="8229" y="0"/>
                </a:moveTo>
                <a:lnTo>
                  <a:pt x="0" y="3987"/>
                </a:lnTo>
                <a:lnTo>
                  <a:pt x="165" y="7505"/>
                </a:lnTo>
                <a:lnTo>
                  <a:pt x="8382" y="3543"/>
                </a:lnTo>
                <a:lnTo>
                  <a:pt x="16056" y="3543"/>
                </a:lnTo>
                <a:lnTo>
                  <a:pt x="8229" y="0"/>
                </a:lnTo>
                <a:close/>
              </a:path>
            </a:pathLst>
          </a:custGeom>
          <a:solidFill>
            <a:srgbClr val="FFFFFF"/>
          </a:solidFill>
        </p:spPr>
        <p:txBody>
          <a:bodyPr wrap="square" lIns="0" tIns="0" rIns="0" bIns="0" rtlCol="0"/>
          <a:lstStyle/>
          <a:p/>
        </p:txBody>
      </p:sp>
      <p:sp>
        <p:nvSpPr>
          <p:cNvPr id="1043" name="object 1043"/>
          <p:cNvSpPr/>
          <p:nvPr/>
        </p:nvSpPr>
        <p:spPr>
          <a:xfrm>
            <a:off x="4206880" y="8498020"/>
            <a:ext cx="2540" cy="12065"/>
          </a:xfrm>
          <a:custGeom>
            <a:avLst/>
            <a:gdLst/>
            <a:ahLst/>
            <a:cxnLst/>
            <a:rect l="l" t="t" r="r" b="b"/>
            <a:pathLst>
              <a:path w="2539" h="12065">
                <a:moveTo>
                  <a:pt x="1866" y="0"/>
                </a:moveTo>
                <a:lnTo>
                  <a:pt x="0" y="8166"/>
                </a:lnTo>
                <a:lnTo>
                  <a:pt x="152" y="11671"/>
                </a:lnTo>
                <a:lnTo>
                  <a:pt x="2032" y="3517"/>
                </a:lnTo>
                <a:lnTo>
                  <a:pt x="1866" y="0"/>
                </a:lnTo>
                <a:close/>
              </a:path>
            </a:pathLst>
          </a:custGeom>
          <a:solidFill>
            <a:srgbClr val="4F6671"/>
          </a:solidFill>
        </p:spPr>
        <p:txBody>
          <a:bodyPr wrap="square" lIns="0" tIns="0" rIns="0" bIns="0" rtlCol="0"/>
          <a:lstStyle/>
          <a:p/>
        </p:txBody>
      </p:sp>
      <p:sp>
        <p:nvSpPr>
          <p:cNvPr id="1044" name="object 1044"/>
          <p:cNvSpPr/>
          <p:nvPr/>
        </p:nvSpPr>
        <p:spPr>
          <a:xfrm>
            <a:off x="4207128" y="8503908"/>
            <a:ext cx="2540" cy="17780"/>
          </a:xfrm>
          <a:custGeom>
            <a:avLst/>
            <a:gdLst/>
            <a:ahLst/>
            <a:cxnLst/>
            <a:rect l="l" t="t" r="r" b="b"/>
            <a:pathLst>
              <a:path w="2539" h="17779">
                <a:moveTo>
                  <a:pt x="1879" y="0"/>
                </a:moveTo>
                <a:lnTo>
                  <a:pt x="0" y="8178"/>
                </a:lnTo>
                <a:lnTo>
                  <a:pt x="381" y="17195"/>
                </a:lnTo>
                <a:lnTo>
                  <a:pt x="2247" y="9042"/>
                </a:lnTo>
                <a:lnTo>
                  <a:pt x="1879" y="0"/>
                </a:lnTo>
                <a:close/>
              </a:path>
            </a:pathLst>
          </a:custGeom>
          <a:solidFill>
            <a:srgbClr val="4F6671"/>
          </a:solidFill>
        </p:spPr>
        <p:txBody>
          <a:bodyPr wrap="square" lIns="0" tIns="0" rIns="0" bIns="0" rtlCol="0"/>
          <a:lstStyle/>
          <a:p/>
        </p:txBody>
      </p:sp>
      <p:sp>
        <p:nvSpPr>
          <p:cNvPr id="1045" name="object 1045"/>
          <p:cNvSpPr/>
          <p:nvPr/>
        </p:nvSpPr>
        <p:spPr>
          <a:xfrm>
            <a:off x="4198544" y="8512940"/>
            <a:ext cx="20320" cy="27305"/>
          </a:xfrm>
          <a:custGeom>
            <a:avLst/>
            <a:gdLst/>
            <a:ahLst/>
            <a:cxnLst/>
            <a:rect l="l" t="t" r="r" b="b"/>
            <a:pathLst>
              <a:path w="20320" h="27304">
                <a:moveTo>
                  <a:pt x="1879" y="0"/>
                </a:moveTo>
                <a:lnTo>
                  <a:pt x="0" y="8140"/>
                </a:lnTo>
                <a:lnTo>
                  <a:pt x="18338" y="26695"/>
                </a:lnTo>
                <a:lnTo>
                  <a:pt x="20231" y="18554"/>
                </a:lnTo>
                <a:lnTo>
                  <a:pt x="1879" y="0"/>
                </a:lnTo>
                <a:close/>
              </a:path>
            </a:pathLst>
          </a:custGeom>
          <a:solidFill>
            <a:srgbClr val="4F6671"/>
          </a:solidFill>
        </p:spPr>
        <p:txBody>
          <a:bodyPr wrap="square" lIns="0" tIns="0" rIns="0" bIns="0" rtlCol="0"/>
          <a:lstStyle/>
          <a:p/>
        </p:txBody>
      </p:sp>
      <p:sp>
        <p:nvSpPr>
          <p:cNvPr id="1046" name="object 1046"/>
          <p:cNvSpPr/>
          <p:nvPr/>
        </p:nvSpPr>
        <p:spPr>
          <a:xfrm>
            <a:off x="4216891" y="8512976"/>
            <a:ext cx="19050" cy="26670"/>
          </a:xfrm>
          <a:custGeom>
            <a:avLst/>
            <a:gdLst/>
            <a:ahLst/>
            <a:cxnLst/>
            <a:rect l="l" t="t" r="r" b="b"/>
            <a:pathLst>
              <a:path w="19050" h="26670">
                <a:moveTo>
                  <a:pt x="18516" y="0"/>
                </a:moveTo>
                <a:lnTo>
                  <a:pt x="1879" y="18516"/>
                </a:lnTo>
                <a:lnTo>
                  <a:pt x="0" y="26657"/>
                </a:lnTo>
                <a:lnTo>
                  <a:pt x="16649" y="8153"/>
                </a:lnTo>
                <a:lnTo>
                  <a:pt x="18516" y="0"/>
                </a:lnTo>
                <a:close/>
              </a:path>
            </a:pathLst>
          </a:custGeom>
          <a:solidFill>
            <a:srgbClr val="627D8A"/>
          </a:solidFill>
        </p:spPr>
        <p:txBody>
          <a:bodyPr wrap="square" lIns="0" tIns="0" rIns="0" bIns="0" rtlCol="0"/>
          <a:lstStyle/>
          <a:p/>
        </p:txBody>
      </p:sp>
      <p:sp>
        <p:nvSpPr>
          <p:cNvPr id="1047" name="object 1047"/>
          <p:cNvSpPr/>
          <p:nvPr/>
        </p:nvSpPr>
        <p:spPr>
          <a:xfrm>
            <a:off x="4200429" y="8499914"/>
            <a:ext cx="35560" cy="31750"/>
          </a:xfrm>
          <a:custGeom>
            <a:avLst/>
            <a:gdLst/>
            <a:ahLst/>
            <a:cxnLst/>
            <a:rect l="l" t="t" r="r" b="b"/>
            <a:pathLst>
              <a:path w="35560" h="31750">
                <a:moveTo>
                  <a:pt x="16789" y="0"/>
                </a:moveTo>
                <a:lnTo>
                  <a:pt x="8572" y="3987"/>
                </a:lnTo>
                <a:lnTo>
                  <a:pt x="8940" y="13030"/>
                </a:lnTo>
                <a:lnTo>
                  <a:pt x="0" y="13030"/>
                </a:lnTo>
                <a:lnTo>
                  <a:pt x="18351" y="31584"/>
                </a:lnTo>
                <a:lnTo>
                  <a:pt x="34975" y="13055"/>
                </a:lnTo>
                <a:lnTo>
                  <a:pt x="26022" y="13055"/>
                </a:lnTo>
                <a:lnTo>
                  <a:pt x="25641" y="4013"/>
                </a:lnTo>
                <a:lnTo>
                  <a:pt x="16789" y="0"/>
                </a:lnTo>
                <a:close/>
              </a:path>
            </a:pathLst>
          </a:custGeom>
          <a:solidFill>
            <a:srgbClr val="FFFFFF"/>
          </a:solidFill>
        </p:spPr>
        <p:txBody>
          <a:bodyPr wrap="square" lIns="0" tIns="0" rIns="0" bIns="0" rtlCol="0"/>
          <a:lstStyle/>
          <a:p/>
        </p:txBody>
      </p:sp>
      <p:sp>
        <p:nvSpPr>
          <p:cNvPr id="1048" name="object 1048"/>
          <p:cNvSpPr/>
          <p:nvPr/>
        </p:nvSpPr>
        <p:spPr>
          <a:xfrm>
            <a:off x="4202177" y="8544801"/>
            <a:ext cx="31303" cy="23507"/>
          </a:xfrm>
          <a:prstGeom prst="rect">
            <a:avLst/>
          </a:prstGeom>
          <a:blipFill>
            <a:blip r:embed="rId357" cstate="print"/>
            <a:stretch>
              <a:fillRect/>
            </a:stretch>
          </a:blipFill>
        </p:spPr>
        <p:txBody>
          <a:bodyPr wrap="square" lIns="0" tIns="0" rIns="0" bIns="0" rtlCol="0"/>
          <a:lstStyle/>
          <a:p/>
        </p:txBody>
      </p:sp>
      <p:sp>
        <p:nvSpPr>
          <p:cNvPr id="1049" name="object 1049"/>
          <p:cNvSpPr/>
          <p:nvPr/>
        </p:nvSpPr>
        <p:spPr>
          <a:xfrm>
            <a:off x="4203061" y="8535131"/>
            <a:ext cx="33020" cy="25400"/>
          </a:xfrm>
          <a:custGeom>
            <a:avLst/>
            <a:gdLst/>
            <a:ahLst/>
            <a:cxnLst/>
            <a:rect l="l" t="t" r="r" b="b"/>
            <a:pathLst>
              <a:path w="33020" h="25400">
                <a:moveTo>
                  <a:pt x="15798" y="0"/>
                </a:moveTo>
                <a:lnTo>
                  <a:pt x="12026" y="0"/>
                </a:lnTo>
                <a:lnTo>
                  <a:pt x="8291" y="1244"/>
                </a:lnTo>
                <a:lnTo>
                  <a:pt x="5524" y="3644"/>
                </a:lnTo>
                <a:lnTo>
                  <a:pt x="0" y="8521"/>
                </a:lnTo>
                <a:lnTo>
                  <a:pt x="330" y="16446"/>
                </a:lnTo>
                <a:lnTo>
                  <a:pt x="9258" y="23748"/>
                </a:lnTo>
                <a:lnTo>
                  <a:pt x="13068" y="24980"/>
                </a:lnTo>
                <a:lnTo>
                  <a:pt x="20624" y="24980"/>
                </a:lnTo>
                <a:lnTo>
                  <a:pt x="24333" y="23787"/>
                </a:lnTo>
                <a:lnTo>
                  <a:pt x="32639" y="16484"/>
                </a:lnTo>
                <a:lnTo>
                  <a:pt x="32308" y="8559"/>
                </a:lnTo>
                <a:lnTo>
                  <a:pt x="23380" y="1244"/>
                </a:lnTo>
                <a:lnTo>
                  <a:pt x="19558" y="25"/>
                </a:lnTo>
                <a:lnTo>
                  <a:pt x="15798" y="0"/>
                </a:lnTo>
                <a:close/>
              </a:path>
            </a:pathLst>
          </a:custGeom>
          <a:solidFill>
            <a:srgbClr val="FFFFFF"/>
          </a:solidFill>
        </p:spPr>
        <p:txBody>
          <a:bodyPr wrap="square" lIns="0" tIns="0" rIns="0" bIns="0" rtlCol="0"/>
          <a:lstStyle/>
          <a:p/>
        </p:txBody>
      </p:sp>
      <p:sp>
        <p:nvSpPr>
          <p:cNvPr id="1050" name="object 1050"/>
          <p:cNvSpPr/>
          <p:nvPr/>
        </p:nvSpPr>
        <p:spPr>
          <a:xfrm>
            <a:off x="4302941" y="8540483"/>
            <a:ext cx="6985" cy="15875"/>
          </a:xfrm>
          <a:custGeom>
            <a:avLst/>
            <a:gdLst/>
            <a:ahLst/>
            <a:cxnLst/>
            <a:rect l="l" t="t" r="r" b="b"/>
            <a:pathLst>
              <a:path w="6985" h="15875">
                <a:moveTo>
                  <a:pt x="1892" y="0"/>
                </a:moveTo>
                <a:lnTo>
                  <a:pt x="0" y="8178"/>
                </a:lnTo>
                <a:lnTo>
                  <a:pt x="5041" y="15557"/>
                </a:lnTo>
                <a:lnTo>
                  <a:pt x="6908" y="7378"/>
                </a:lnTo>
                <a:lnTo>
                  <a:pt x="1892" y="0"/>
                </a:lnTo>
                <a:close/>
              </a:path>
            </a:pathLst>
          </a:custGeom>
          <a:solidFill>
            <a:srgbClr val="4F6671"/>
          </a:solidFill>
        </p:spPr>
        <p:txBody>
          <a:bodyPr wrap="square" lIns="0" tIns="0" rIns="0" bIns="0" rtlCol="0"/>
          <a:lstStyle/>
          <a:p/>
        </p:txBody>
      </p:sp>
      <p:sp>
        <p:nvSpPr>
          <p:cNvPr id="1051" name="object 1051"/>
          <p:cNvSpPr/>
          <p:nvPr/>
        </p:nvSpPr>
        <p:spPr>
          <a:xfrm>
            <a:off x="4296253" y="8540483"/>
            <a:ext cx="6985" cy="15875"/>
          </a:xfrm>
          <a:custGeom>
            <a:avLst/>
            <a:gdLst/>
            <a:ahLst/>
            <a:cxnLst/>
            <a:rect l="l" t="t" r="r" b="b"/>
            <a:pathLst>
              <a:path w="6985" h="15875">
                <a:moveTo>
                  <a:pt x="1879" y="0"/>
                </a:moveTo>
                <a:lnTo>
                  <a:pt x="0" y="8166"/>
                </a:lnTo>
                <a:lnTo>
                  <a:pt x="5029" y="15557"/>
                </a:lnTo>
                <a:lnTo>
                  <a:pt x="6896" y="7378"/>
                </a:lnTo>
                <a:lnTo>
                  <a:pt x="1879" y="0"/>
                </a:lnTo>
                <a:close/>
              </a:path>
            </a:pathLst>
          </a:custGeom>
          <a:solidFill>
            <a:srgbClr val="4F6671"/>
          </a:solidFill>
        </p:spPr>
        <p:txBody>
          <a:bodyPr wrap="square" lIns="0" tIns="0" rIns="0" bIns="0" rtlCol="0"/>
          <a:lstStyle/>
          <a:p/>
        </p:txBody>
      </p:sp>
      <p:sp>
        <p:nvSpPr>
          <p:cNvPr id="1052" name="object 1052"/>
          <p:cNvSpPr/>
          <p:nvPr/>
        </p:nvSpPr>
        <p:spPr>
          <a:xfrm>
            <a:off x="4289549" y="8540470"/>
            <a:ext cx="6985" cy="15875"/>
          </a:xfrm>
          <a:custGeom>
            <a:avLst/>
            <a:gdLst/>
            <a:ahLst/>
            <a:cxnLst/>
            <a:rect l="l" t="t" r="r" b="b"/>
            <a:pathLst>
              <a:path w="6985" h="15875">
                <a:moveTo>
                  <a:pt x="1892" y="0"/>
                </a:moveTo>
                <a:lnTo>
                  <a:pt x="0" y="8166"/>
                </a:lnTo>
                <a:lnTo>
                  <a:pt x="5016" y="15544"/>
                </a:lnTo>
                <a:lnTo>
                  <a:pt x="6908" y="7391"/>
                </a:lnTo>
                <a:lnTo>
                  <a:pt x="1892" y="0"/>
                </a:lnTo>
                <a:close/>
              </a:path>
            </a:pathLst>
          </a:custGeom>
          <a:solidFill>
            <a:srgbClr val="4F6671"/>
          </a:solidFill>
        </p:spPr>
        <p:txBody>
          <a:bodyPr wrap="square" lIns="0" tIns="0" rIns="0" bIns="0" rtlCol="0"/>
          <a:lstStyle/>
          <a:p/>
        </p:txBody>
      </p:sp>
      <p:sp>
        <p:nvSpPr>
          <p:cNvPr id="1053" name="object 1053"/>
          <p:cNvSpPr/>
          <p:nvPr/>
        </p:nvSpPr>
        <p:spPr>
          <a:xfrm>
            <a:off x="4307668" y="8547861"/>
            <a:ext cx="6350" cy="15875"/>
          </a:xfrm>
          <a:custGeom>
            <a:avLst/>
            <a:gdLst/>
            <a:ahLst/>
            <a:cxnLst/>
            <a:rect l="l" t="t" r="r" b="b"/>
            <a:pathLst>
              <a:path w="6350" h="15875">
                <a:moveTo>
                  <a:pt x="6273" y="0"/>
                </a:moveTo>
                <a:lnTo>
                  <a:pt x="1866" y="7124"/>
                </a:lnTo>
                <a:lnTo>
                  <a:pt x="0" y="15290"/>
                </a:lnTo>
                <a:lnTo>
                  <a:pt x="4406" y="8178"/>
                </a:lnTo>
                <a:lnTo>
                  <a:pt x="6273" y="0"/>
                </a:lnTo>
                <a:close/>
              </a:path>
            </a:pathLst>
          </a:custGeom>
          <a:solidFill>
            <a:srgbClr val="627D8A"/>
          </a:solidFill>
        </p:spPr>
        <p:txBody>
          <a:bodyPr wrap="square" lIns="0" tIns="0" rIns="0" bIns="0" rtlCol="0"/>
          <a:lstStyle/>
          <a:p/>
        </p:txBody>
      </p:sp>
      <p:sp>
        <p:nvSpPr>
          <p:cNvPr id="1054" name="object 1054"/>
          <p:cNvSpPr/>
          <p:nvPr/>
        </p:nvSpPr>
        <p:spPr>
          <a:xfrm>
            <a:off x="4300992" y="8547861"/>
            <a:ext cx="6350" cy="15875"/>
          </a:xfrm>
          <a:custGeom>
            <a:avLst/>
            <a:gdLst/>
            <a:ahLst/>
            <a:cxnLst/>
            <a:rect l="l" t="t" r="r" b="b"/>
            <a:pathLst>
              <a:path w="6350" h="15875">
                <a:moveTo>
                  <a:pt x="6299" y="0"/>
                </a:moveTo>
                <a:lnTo>
                  <a:pt x="1879" y="7099"/>
                </a:lnTo>
                <a:lnTo>
                  <a:pt x="0" y="15278"/>
                </a:lnTo>
                <a:lnTo>
                  <a:pt x="4432" y="8178"/>
                </a:lnTo>
                <a:lnTo>
                  <a:pt x="6299" y="0"/>
                </a:lnTo>
                <a:close/>
              </a:path>
            </a:pathLst>
          </a:custGeom>
          <a:solidFill>
            <a:srgbClr val="627D8A"/>
          </a:solidFill>
        </p:spPr>
        <p:txBody>
          <a:bodyPr wrap="square" lIns="0" tIns="0" rIns="0" bIns="0" rtlCol="0"/>
          <a:lstStyle/>
          <a:p/>
        </p:txBody>
      </p:sp>
      <p:sp>
        <p:nvSpPr>
          <p:cNvPr id="1055" name="object 1055"/>
          <p:cNvSpPr/>
          <p:nvPr/>
        </p:nvSpPr>
        <p:spPr>
          <a:xfrm>
            <a:off x="4303567" y="8554973"/>
            <a:ext cx="6350" cy="8255"/>
          </a:xfrm>
          <a:custGeom>
            <a:avLst/>
            <a:gdLst/>
            <a:ahLst/>
            <a:cxnLst/>
            <a:rect l="l" t="t" r="r" b="b"/>
            <a:pathLst>
              <a:path w="6350" h="8254">
                <a:moveTo>
                  <a:pt x="1866" y="0"/>
                </a:moveTo>
                <a:lnTo>
                  <a:pt x="0" y="8178"/>
                </a:lnTo>
                <a:lnTo>
                  <a:pt x="4102" y="8178"/>
                </a:lnTo>
                <a:lnTo>
                  <a:pt x="5969" y="12"/>
                </a:lnTo>
                <a:lnTo>
                  <a:pt x="1866" y="0"/>
                </a:lnTo>
                <a:close/>
              </a:path>
            </a:pathLst>
          </a:custGeom>
          <a:solidFill>
            <a:srgbClr val="556D79"/>
          </a:solidFill>
        </p:spPr>
        <p:txBody>
          <a:bodyPr wrap="square" lIns="0" tIns="0" rIns="0" bIns="0" rtlCol="0"/>
          <a:lstStyle/>
          <a:p/>
        </p:txBody>
      </p:sp>
      <p:sp>
        <p:nvSpPr>
          <p:cNvPr id="1056" name="object 1056"/>
          <p:cNvSpPr/>
          <p:nvPr/>
        </p:nvSpPr>
        <p:spPr>
          <a:xfrm>
            <a:off x="4304828" y="8540486"/>
            <a:ext cx="9525" cy="14604"/>
          </a:xfrm>
          <a:custGeom>
            <a:avLst/>
            <a:gdLst/>
            <a:ahLst/>
            <a:cxnLst/>
            <a:rect l="l" t="t" r="r" b="b"/>
            <a:pathLst>
              <a:path w="9525" h="14604">
                <a:moveTo>
                  <a:pt x="0" y="0"/>
                </a:moveTo>
                <a:lnTo>
                  <a:pt x="5016" y="7378"/>
                </a:lnTo>
                <a:lnTo>
                  <a:pt x="609" y="14490"/>
                </a:lnTo>
                <a:lnTo>
                  <a:pt x="4719" y="14490"/>
                </a:lnTo>
                <a:lnTo>
                  <a:pt x="9118" y="7378"/>
                </a:lnTo>
                <a:lnTo>
                  <a:pt x="4102" y="12"/>
                </a:lnTo>
                <a:lnTo>
                  <a:pt x="0" y="0"/>
                </a:lnTo>
                <a:close/>
              </a:path>
            </a:pathLst>
          </a:custGeom>
          <a:solidFill>
            <a:srgbClr val="FFFFFF"/>
          </a:solidFill>
        </p:spPr>
        <p:txBody>
          <a:bodyPr wrap="square" lIns="0" tIns="0" rIns="0" bIns="0" rtlCol="0"/>
          <a:lstStyle/>
          <a:p/>
        </p:txBody>
      </p:sp>
      <p:sp>
        <p:nvSpPr>
          <p:cNvPr id="1057" name="object 1057"/>
          <p:cNvSpPr/>
          <p:nvPr/>
        </p:nvSpPr>
        <p:spPr>
          <a:xfrm>
            <a:off x="4294308" y="8547861"/>
            <a:ext cx="6350" cy="15875"/>
          </a:xfrm>
          <a:custGeom>
            <a:avLst/>
            <a:gdLst/>
            <a:ahLst/>
            <a:cxnLst/>
            <a:rect l="l" t="t" r="r" b="b"/>
            <a:pathLst>
              <a:path w="6350" h="15875">
                <a:moveTo>
                  <a:pt x="6273" y="0"/>
                </a:moveTo>
                <a:lnTo>
                  <a:pt x="1854" y="7099"/>
                </a:lnTo>
                <a:lnTo>
                  <a:pt x="0" y="15278"/>
                </a:lnTo>
                <a:lnTo>
                  <a:pt x="4381" y="8178"/>
                </a:lnTo>
                <a:lnTo>
                  <a:pt x="6273" y="0"/>
                </a:lnTo>
                <a:close/>
              </a:path>
            </a:pathLst>
          </a:custGeom>
          <a:solidFill>
            <a:srgbClr val="627D8A"/>
          </a:solidFill>
        </p:spPr>
        <p:txBody>
          <a:bodyPr wrap="square" lIns="0" tIns="0" rIns="0" bIns="0" rtlCol="0"/>
          <a:lstStyle/>
          <a:p/>
        </p:txBody>
      </p:sp>
      <p:sp>
        <p:nvSpPr>
          <p:cNvPr id="1058" name="object 1058"/>
          <p:cNvSpPr/>
          <p:nvPr/>
        </p:nvSpPr>
        <p:spPr>
          <a:xfrm>
            <a:off x="4296869" y="8554959"/>
            <a:ext cx="6350" cy="8255"/>
          </a:xfrm>
          <a:custGeom>
            <a:avLst/>
            <a:gdLst/>
            <a:ahLst/>
            <a:cxnLst/>
            <a:rect l="l" t="t" r="r" b="b"/>
            <a:pathLst>
              <a:path w="6350" h="8254">
                <a:moveTo>
                  <a:pt x="6007" y="0"/>
                </a:moveTo>
                <a:lnTo>
                  <a:pt x="1866" y="0"/>
                </a:lnTo>
                <a:lnTo>
                  <a:pt x="0" y="8178"/>
                </a:lnTo>
                <a:lnTo>
                  <a:pt x="4114" y="8178"/>
                </a:lnTo>
                <a:lnTo>
                  <a:pt x="6007" y="0"/>
                </a:lnTo>
                <a:close/>
              </a:path>
            </a:pathLst>
          </a:custGeom>
          <a:solidFill>
            <a:srgbClr val="556D79"/>
          </a:solidFill>
        </p:spPr>
        <p:txBody>
          <a:bodyPr wrap="square" lIns="0" tIns="0" rIns="0" bIns="0" rtlCol="0"/>
          <a:lstStyle/>
          <a:p/>
        </p:txBody>
      </p:sp>
      <p:sp>
        <p:nvSpPr>
          <p:cNvPr id="1059" name="object 1059"/>
          <p:cNvSpPr/>
          <p:nvPr/>
        </p:nvSpPr>
        <p:spPr>
          <a:xfrm>
            <a:off x="4298137" y="8540482"/>
            <a:ext cx="9525" cy="14604"/>
          </a:xfrm>
          <a:custGeom>
            <a:avLst/>
            <a:gdLst/>
            <a:ahLst/>
            <a:cxnLst/>
            <a:rect l="l" t="t" r="r" b="b"/>
            <a:pathLst>
              <a:path w="9525" h="14604">
                <a:moveTo>
                  <a:pt x="4127" y="0"/>
                </a:moveTo>
                <a:lnTo>
                  <a:pt x="0" y="0"/>
                </a:lnTo>
                <a:lnTo>
                  <a:pt x="5016" y="7378"/>
                </a:lnTo>
                <a:lnTo>
                  <a:pt x="596" y="14477"/>
                </a:lnTo>
                <a:lnTo>
                  <a:pt x="4737" y="14477"/>
                </a:lnTo>
                <a:lnTo>
                  <a:pt x="9156" y="7378"/>
                </a:lnTo>
                <a:lnTo>
                  <a:pt x="4127" y="0"/>
                </a:lnTo>
                <a:close/>
              </a:path>
            </a:pathLst>
          </a:custGeom>
          <a:solidFill>
            <a:srgbClr val="FFFFFF"/>
          </a:solidFill>
        </p:spPr>
        <p:txBody>
          <a:bodyPr wrap="square" lIns="0" tIns="0" rIns="0" bIns="0" rtlCol="0"/>
          <a:lstStyle/>
          <a:p/>
        </p:txBody>
      </p:sp>
      <p:sp>
        <p:nvSpPr>
          <p:cNvPr id="1060" name="object 1060"/>
          <p:cNvSpPr/>
          <p:nvPr/>
        </p:nvSpPr>
        <p:spPr>
          <a:xfrm>
            <a:off x="4290173" y="8554959"/>
            <a:ext cx="6350" cy="8255"/>
          </a:xfrm>
          <a:custGeom>
            <a:avLst/>
            <a:gdLst/>
            <a:ahLst/>
            <a:cxnLst/>
            <a:rect l="l" t="t" r="r" b="b"/>
            <a:pathLst>
              <a:path w="6350" h="8254">
                <a:moveTo>
                  <a:pt x="5994" y="0"/>
                </a:moveTo>
                <a:lnTo>
                  <a:pt x="1879" y="0"/>
                </a:lnTo>
                <a:lnTo>
                  <a:pt x="0" y="8178"/>
                </a:lnTo>
                <a:lnTo>
                  <a:pt x="4127" y="8178"/>
                </a:lnTo>
                <a:lnTo>
                  <a:pt x="5994" y="0"/>
                </a:lnTo>
                <a:close/>
              </a:path>
            </a:pathLst>
          </a:custGeom>
          <a:solidFill>
            <a:srgbClr val="556D79"/>
          </a:solidFill>
        </p:spPr>
        <p:txBody>
          <a:bodyPr wrap="square" lIns="0" tIns="0" rIns="0" bIns="0" rtlCol="0"/>
          <a:lstStyle/>
          <a:p/>
        </p:txBody>
      </p:sp>
      <p:sp>
        <p:nvSpPr>
          <p:cNvPr id="1061" name="object 1061"/>
          <p:cNvSpPr/>
          <p:nvPr/>
        </p:nvSpPr>
        <p:spPr>
          <a:xfrm>
            <a:off x="4291435" y="8540469"/>
            <a:ext cx="9525" cy="14604"/>
          </a:xfrm>
          <a:custGeom>
            <a:avLst/>
            <a:gdLst/>
            <a:ahLst/>
            <a:cxnLst/>
            <a:rect l="l" t="t" r="r" b="b"/>
            <a:pathLst>
              <a:path w="9525" h="14604">
                <a:moveTo>
                  <a:pt x="0" y="0"/>
                </a:moveTo>
                <a:lnTo>
                  <a:pt x="5016" y="7391"/>
                </a:lnTo>
                <a:lnTo>
                  <a:pt x="622" y="14490"/>
                </a:lnTo>
                <a:lnTo>
                  <a:pt x="4737" y="14490"/>
                </a:lnTo>
                <a:lnTo>
                  <a:pt x="9143" y="7391"/>
                </a:lnTo>
                <a:lnTo>
                  <a:pt x="4127" y="12"/>
                </a:lnTo>
                <a:lnTo>
                  <a:pt x="0" y="0"/>
                </a:lnTo>
                <a:close/>
              </a:path>
            </a:pathLst>
          </a:custGeom>
          <a:solidFill>
            <a:srgbClr val="FFFFFF"/>
          </a:solidFill>
        </p:spPr>
        <p:txBody>
          <a:bodyPr wrap="square" lIns="0" tIns="0" rIns="0" bIns="0" rtlCol="0"/>
          <a:lstStyle/>
          <a:p/>
        </p:txBody>
      </p:sp>
      <p:sp>
        <p:nvSpPr>
          <p:cNvPr id="1062" name="object 1062"/>
          <p:cNvSpPr/>
          <p:nvPr/>
        </p:nvSpPr>
        <p:spPr>
          <a:xfrm>
            <a:off x="4287325" y="8547845"/>
            <a:ext cx="6350" cy="15875"/>
          </a:xfrm>
          <a:custGeom>
            <a:avLst/>
            <a:gdLst/>
            <a:ahLst/>
            <a:cxnLst/>
            <a:rect l="l" t="t" r="r" b="b"/>
            <a:pathLst>
              <a:path w="6350" h="15875">
                <a:moveTo>
                  <a:pt x="6324" y="0"/>
                </a:moveTo>
                <a:lnTo>
                  <a:pt x="1879" y="7111"/>
                </a:lnTo>
                <a:lnTo>
                  <a:pt x="0" y="15303"/>
                </a:lnTo>
                <a:lnTo>
                  <a:pt x="4470" y="8178"/>
                </a:lnTo>
                <a:lnTo>
                  <a:pt x="6324" y="0"/>
                </a:lnTo>
                <a:close/>
              </a:path>
            </a:pathLst>
          </a:custGeom>
          <a:solidFill>
            <a:srgbClr val="627D8A"/>
          </a:solidFill>
        </p:spPr>
        <p:txBody>
          <a:bodyPr wrap="square" lIns="0" tIns="0" rIns="0" bIns="0" rtlCol="0"/>
          <a:lstStyle/>
          <a:p/>
        </p:txBody>
      </p:sp>
      <p:sp>
        <p:nvSpPr>
          <p:cNvPr id="1063" name="object 1063"/>
          <p:cNvSpPr/>
          <p:nvPr/>
        </p:nvSpPr>
        <p:spPr>
          <a:xfrm>
            <a:off x="4259091" y="8554935"/>
            <a:ext cx="30480" cy="8255"/>
          </a:xfrm>
          <a:custGeom>
            <a:avLst/>
            <a:gdLst/>
            <a:ahLst/>
            <a:cxnLst/>
            <a:rect l="l" t="t" r="r" b="b"/>
            <a:pathLst>
              <a:path w="30479" h="8254">
                <a:moveTo>
                  <a:pt x="1854" y="0"/>
                </a:moveTo>
                <a:lnTo>
                  <a:pt x="0" y="8166"/>
                </a:lnTo>
                <a:lnTo>
                  <a:pt x="28244" y="8204"/>
                </a:lnTo>
                <a:lnTo>
                  <a:pt x="30111" y="25"/>
                </a:lnTo>
                <a:lnTo>
                  <a:pt x="1854" y="0"/>
                </a:lnTo>
                <a:close/>
              </a:path>
            </a:pathLst>
          </a:custGeom>
          <a:solidFill>
            <a:srgbClr val="556D79"/>
          </a:solidFill>
        </p:spPr>
        <p:txBody>
          <a:bodyPr wrap="square" lIns="0" tIns="0" rIns="0" bIns="0" rtlCol="0"/>
          <a:lstStyle/>
          <a:p/>
        </p:txBody>
      </p:sp>
      <p:sp>
        <p:nvSpPr>
          <p:cNvPr id="1064" name="object 1064"/>
          <p:cNvSpPr/>
          <p:nvPr/>
        </p:nvSpPr>
        <p:spPr>
          <a:xfrm>
            <a:off x="4236906" y="8547599"/>
            <a:ext cx="24765" cy="23495"/>
          </a:xfrm>
          <a:custGeom>
            <a:avLst/>
            <a:gdLst/>
            <a:ahLst/>
            <a:cxnLst/>
            <a:rect l="l" t="t" r="r" b="b"/>
            <a:pathLst>
              <a:path w="24764" h="23495">
                <a:moveTo>
                  <a:pt x="1879" y="0"/>
                </a:moveTo>
                <a:lnTo>
                  <a:pt x="0" y="8153"/>
                </a:lnTo>
                <a:lnTo>
                  <a:pt x="22491" y="23101"/>
                </a:lnTo>
                <a:lnTo>
                  <a:pt x="24384" y="14922"/>
                </a:lnTo>
                <a:lnTo>
                  <a:pt x="1879" y="0"/>
                </a:lnTo>
                <a:close/>
              </a:path>
            </a:pathLst>
          </a:custGeom>
          <a:solidFill>
            <a:srgbClr val="4F6671"/>
          </a:solidFill>
        </p:spPr>
        <p:txBody>
          <a:bodyPr wrap="square" lIns="0" tIns="0" rIns="0" bIns="0" rtlCol="0"/>
          <a:lstStyle/>
          <a:p/>
        </p:txBody>
      </p:sp>
      <p:sp>
        <p:nvSpPr>
          <p:cNvPr id="1065" name="object 1065"/>
          <p:cNvSpPr/>
          <p:nvPr/>
        </p:nvSpPr>
        <p:spPr>
          <a:xfrm>
            <a:off x="4238788" y="8532821"/>
            <a:ext cx="55244" cy="29845"/>
          </a:xfrm>
          <a:custGeom>
            <a:avLst/>
            <a:gdLst/>
            <a:ahLst/>
            <a:cxnLst/>
            <a:rect l="l" t="t" r="r" b="b"/>
            <a:pathLst>
              <a:path w="55245" h="29845">
                <a:moveTo>
                  <a:pt x="21234" y="0"/>
                </a:moveTo>
                <a:lnTo>
                  <a:pt x="0" y="14782"/>
                </a:lnTo>
                <a:lnTo>
                  <a:pt x="22504" y="29705"/>
                </a:lnTo>
                <a:lnTo>
                  <a:pt x="22161" y="22110"/>
                </a:lnTo>
                <a:lnTo>
                  <a:pt x="50434" y="22110"/>
                </a:lnTo>
                <a:lnTo>
                  <a:pt x="54864" y="15024"/>
                </a:lnTo>
                <a:lnTo>
                  <a:pt x="49822" y="7658"/>
                </a:lnTo>
                <a:lnTo>
                  <a:pt x="21564" y="7607"/>
                </a:lnTo>
                <a:lnTo>
                  <a:pt x="21234" y="0"/>
                </a:lnTo>
                <a:close/>
              </a:path>
              <a:path w="55245" h="29845">
                <a:moveTo>
                  <a:pt x="50434" y="22110"/>
                </a:moveTo>
                <a:lnTo>
                  <a:pt x="22161" y="22110"/>
                </a:lnTo>
                <a:lnTo>
                  <a:pt x="50419" y="22136"/>
                </a:lnTo>
                <a:close/>
              </a:path>
            </a:pathLst>
          </a:custGeom>
          <a:solidFill>
            <a:srgbClr val="FFFFFF"/>
          </a:solidFill>
        </p:spPr>
        <p:txBody>
          <a:bodyPr wrap="square" lIns="0" tIns="0" rIns="0" bIns="0" rtlCol="0"/>
          <a:lstStyle/>
          <a:p/>
        </p:txBody>
      </p:sp>
      <p:sp>
        <p:nvSpPr>
          <p:cNvPr id="1066" name="object 1066"/>
          <p:cNvSpPr/>
          <p:nvPr/>
        </p:nvSpPr>
        <p:spPr>
          <a:xfrm>
            <a:off x="4227511" y="8582491"/>
            <a:ext cx="11430" cy="8255"/>
          </a:xfrm>
          <a:custGeom>
            <a:avLst/>
            <a:gdLst/>
            <a:ahLst/>
            <a:cxnLst/>
            <a:rect l="l" t="t" r="r" b="b"/>
            <a:pathLst>
              <a:path w="11429" h="8254">
                <a:moveTo>
                  <a:pt x="10820" y="0"/>
                </a:moveTo>
                <a:lnTo>
                  <a:pt x="1866" y="0"/>
                </a:lnTo>
                <a:lnTo>
                  <a:pt x="0" y="8153"/>
                </a:lnTo>
                <a:lnTo>
                  <a:pt x="8940" y="8166"/>
                </a:lnTo>
                <a:lnTo>
                  <a:pt x="10820" y="0"/>
                </a:lnTo>
                <a:close/>
              </a:path>
            </a:pathLst>
          </a:custGeom>
          <a:solidFill>
            <a:srgbClr val="4F6671"/>
          </a:solidFill>
        </p:spPr>
        <p:txBody>
          <a:bodyPr wrap="square" lIns="0" tIns="0" rIns="0" bIns="0" rtlCol="0"/>
          <a:lstStyle/>
          <a:p/>
        </p:txBody>
      </p:sp>
      <p:sp>
        <p:nvSpPr>
          <p:cNvPr id="1067" name="object 1067"/>
          <p:cNvSpPr/>
          <p:nvPr/>
        </p:nvSpPr>
        <p:spPr>
          <a:xfrm>
            <a:off x="4201483" y="8582469"/>
            <a:ext cx="11430" cy="8255"/>
          </a:xfrm>
          <a:custGeom>
            <a:avLst/>
            <a:gdLst/>
            <a:ahLst/>
            <a:cxnLst/>
            <a:rect l="l" t="t" r="r" b="b"/>
            <a:pathLst>
              <a:path w="11429" h="8254">
                <a:moveTo>
                  <a:pt x="1879" y="0"/>
                </a:moveTo>
                <a:lnTo>
                  <a:pt x="0" y="8140"/>
                </a:lnTo>
                <a:lnTo>
                  <a:pt x="8953" y="8140"/>
                </a:lnTo>
                <a:lnTo>
                  <a:pt x="10833" y="12"/>
                </a:lnTo>
                <a:lnTo>
                  <a:pt x="1879" y="0"/>
                </a:lnTo>
                <a:close/>
              </a:path>
            </a:pathLst>
          </a:custGeom>
          <a:solidFill>
            <a:srgbClr val="4F6671"/>
          </a:solidFill>
        </p:spPr>
        <p:txBody>
          <a:bodyPr wrap="square" lIns="0" tIns="0" rIns="0" bIns="0" rtlCol="0"/>
          <a:lstStyle/>
          <a:p/>
        </p:txBody>
      </p:sp>
      <p:sp>
        <p:nvSpPr>
          <p:cNvPr id="1068" name="object 1068"/>
          <p:cNvSpPr/>
          <p:nvPr/>
        </p:nvSpPr>
        <p:spPr>
          <a:xfrm>
            <a:off x="4210437" y="8582486"/>
            <a:ext cx="2540" cy="17145"/>
          </a:xfrm>
          <a:custGeom>
            <a:avLst/>
            <a:gdLst/>
            <a:ahLst/>
            <a:cxnLst/>
            <a:rect l="l" t="t" r="r" b="b"/>
            <a:pathLst>
              <a:path w="2539" h="17145">
                <a:moveTo>
                  <a:pt x="1879" y="0"/>
                </a:moveTo>
                <a:lnTo>
                  <a:pt x="0" y="8128"/>
                </a:lnTo>
                <a:lnTo>
                  <a:pt x="380" y="17157"/>
                </a:lnTo>
                <a:lnTo>
                  <a:pt x="2260" y="8966"/>
                </a:lnTo>
                <a:lnTo>
                  <a:pt x="1879" y="0"/>
                </a:lnTo>
                <a:close/>
              </a:path>
            </a:pathLst>
          </a:custGeom>
          <a:solidFill>
            <a:srgbClr val="556D79"/>
          </a:solidFill>
        </p:spPr>
        <p:txBody>
          <a:bodyPr wrap="square" lIns="0" tIns="0" rIns="0" bIns="0" rtlCol="0"/>
          <a:lstStyle/>
          <a:p/>
        </p:txBody>
      </p:sp>
      <p:sp>
        <p:nvSpPr>
          <p:cNvPr id="1069" name="object 1069"/>
          <p:cNvSpPr/>
          <p:nvPr/>
        </p:nvSpPr>
        <p:spPr>
          <a:xfrm>
            <a:off x="4203358" y="8563947"/>
            <a:ext cx="35560" cy="31750"/>
          </a:xfrm>
          <a:custGeom>
            <a:avLst/>
            <a:gdLst/>
            <a:ahLst/>
            <a:cxnLst/>
            <a:rect l="l" t="t" r="r" b="b"/>
            <a:pathLst>
              <a:path w="35560" h="31750">
                <a:moveTo>
                  <a:pt x="16776" y="0"/>
                </a:moveTo>
                <a:lnTo>
                  <a:pt x="0" y="18529"/>
                </a:lnTo>
                <a:lnTo>
                  <a:pt x="8953" y="18542"/>
                </a:lnTo>
                <a:lnTo>
                  <a:pt x="9334" y="27508"/>
                </a:lnTo>
                <a:lnTo>
                  <a:pt x="17894" y="31546"/>
                </a:lnTo>
                <a:lnTo>
                  <a:pt x="26403" y="27533"/>
                </a:lnTo>
                <a:lnTo>
                  <a:pt x="26022" y="18542"/>
                </a:lnTo>
                <a:lnTo>
                  <a:pt x="34975" y="18542"/>
                </a:lnTo>
                <a:lnTo>
                  <a:pt x="16776" y="0"/>
                </a:lnTo>
                <a:close/>
              </a:path>
            </a:pathLst>
          </a:custGeom>
          <a:solidFill>
            <a:srgbClr val="FFFFFF"/>
          </a:solidFill>
        </p:spPr>
        <p:txBody>
          <a:bodyPr wrap="square" lIns="0" tIns="0" rIns="0" bIns="0" rtlCol="0"/>
          <a:lstStyle/>
          <a:p/>
        </p:txBody>
      </p:sp>
      <p:sp>
        <p:nvSpPr>
          <p:cNvPr id="1070" name="object 1070"/>
          <p:cNvSpPr/>
          <p:nvPr/>
        </p:nvSpPr>
        <p:spPr>
          <a:xfrm>
            <a:off x="4210813" y="8591456"/>
            <a:ext cx="10795" cy="12700"/>
          </a:xfrm>
          <a:custGeom>
            <a:avLst/>
            <a:gdLst/>
            <a:ahLst/>
            <a:cxnLst/>
            <a:rect l="l" t="t" r="r" b="b"/>
            <a:pathLst>
              <a:path w="10795" h="12700">
                <a:moveTo>
                  <a:pt x="1879" y="0"/>
                </a:moveTo>
                <a:lnTo>
                  <a:pt x="0" y="8191"/>
                </a:lnTo>
                <a:lnTo>
                  <a:pt x="8559" y="12204"/>
                </a:lnTo>
                <a:lnTo>
                  <a:pt x="10439" y="4038"/>
                </a:lnTo>
                <a:lnTo>
                  <a:pt x="1879" y="0"/>
                </a:lnTo>
                <a:close/>
              </a:path>
            </a:pathLst>
          </a:custGeom>
          <a:solidFill>
            <a:srgbClr val="4F6671"/>
          </a:solidFill>
        </p:spPr>
        <p:txBody>
          <a:bodyPr wrap="square" lIns="0" tIns="0" rIns="0" bIns="0" rtlCol="0"/>
          <a:lstStyle/>
          <a:p/>
        </p:txBody>
      </p:sp>
      <p:sp>
        <p:nvSpPr>
          <p:cNvPr id="1071" name="object 1071"/>
          <p:cNvSpPr/>
          <p:nvPr/>
        </p:nvSpPr>
        <p:spPr>
          <a:xfrm>
            <a:off x="4219370" y="8591477"/>
            <a:ext cx="10795" cy="12700"/>
          </a:xfrm>
          <a:custGeom>
            <a:avLst/>
            <a:gdLst/>
            <a:ahLst/>
            <a:cxnLst/>
            <a:rect l="l" t="t" r="r" b="b"/>
            <a:pathLst>
              <a:path w="10795" h="12700">
                <a:moveTo>
                  <a:pt x="10388" y="0"/>
                </a:moveTo>
                <a:lnTo>
                  <a:pt x="1879" y="4013"/>
                </a:lnTo>
                <a:lnTo>
                  <a:pt x="0" y="12179"/>
                </a:lnTo>
                <a:lnTo>
                  <a:pt x="8521" y="8166"/>
                </a:lnTo>
                <a:lnTo>
                  <a:pt x="10388" y="0"/>
                </a:lnTo>
                <a:close/>
              </a:path>
            </a:pathLst>
          </a:custGeom>
          <a:solidFill>
            <a:srgbClr val="627D8A"/>
          </a:solidFill>
        </p:spPr>
        <p:txBody>
          <a:bodyPr wrap="square" lIns="0" tIns="0" rIns="0" bIns="0" rtlCol="0"/>
          <a:lstStyle/>
          <a:p/>
        </p:txBody>
      </p:sp>
      <p:sp>
        <p:nvSpPr>
          <p:cNvPr id="1072" name="object 1072"/>
          <p:cNvSpPr/>
          <p:nvPr/>
        </p:nvSpPr>
        <p:spPr>
          <a:xfrm>
            <a:off x="4210918" y="8593852"/>
            <a:ext cx="2540" cy="12065"/>
          </a:xfrm>
          <a:custGeom>
            <a:avLst/>
            <a:gdLst/>
            <a:ahLst/>
            <a:cxnLst/>
            <a:rect l="l" t="t" r="r" b="b"/>
            <a:pathLst>
              <a:path w="2539" h="12065">
                <a:moveTo>
                  <a:pt x="1866" y="0"/>
                </a:moveTo>
                <a:lnTo>
                  <a:pt x="0" y="8191"/>
                </a:lnTo>
                <a:lnTo>
                  <a:pt x="139" y="11684"/>
                </a:lnTo>
                <a:lnTo>
                  <a:pt x="2019" y="3505"/>
                </a:lnTo>
                <a:lnTo>
                  <a:pt x="1866" y="0"/>
                </a:lnTo>
                <a:close/>
              </a:path>
            </a:pathLst>
          </a:custGeom>
          <a:solidFill>
            <a:srgbClr val="556D79"/>
          </a:solidFill>
        </p:spPr>
        <p:txBody>
          <a:bodyPr wrap="square" lIns="0" tIns="0" rIns="0" bIns="0" rtlCol="0"/>
          <a:lstStyle/>
          <a:p/>
        </p:txBody>
      </p:sp>
      <p:sp>
        <p:nvSpPr>
          <p:cNvPr id="1073" name="object 1073"/>
          <p:cNvSpPr/>
          <p:nvPr/>
        </p:nvSpPr>
        <p:spPr>
          <a:xfrm>
            <a:off x="4219626" y="8597383"/>
            <a:ext cx="10795" cy="12700"/>
          </a:xfrm>
          <a:custGeom>
            <a:avLst/>
            <a:gdLst/>
            <a:ahLst/>
            <a:cxnLst/>
            <a:rect l="l" t="t" r="r" b="b"/>
            <a:pathLst>
              <a:path w="10795" h="12700">
                <a:moveTo>
                  <a:pt x="10388" y="0"/>
                </a:moveTo>
                <a:lnTo>
                  <a:pt x="1854" y="4000"/>
                </a:lnTo>
                <a:lnTo>
                  <a:pt x="0" y="12179"/>
                </a:lnTo>
                <a:lnTo>
                  <a:pt x="8521" y="8191"/>
                </a:lnTo>
                <a:lnTo>
                  <a:pt x="10388" y="0"/>
                </a:lnTo>
                <a:close/>
              </a:path>
            </a:pathLst>
          </a:custGeom>
          <a:solidFill>
            <a:srgbClr val="627D8A"/>
          </a:solidFill>
        </p:spPr>
        <p:txBody>
          <a:bodyPr wrap="square" lIns="0" tIns="0" rIns="0" bIns="0" rtlCol="0"/>
          <a:lstStyle/>
          <a:p/>
        </p:txBody>
      </p:sp>
      <p:sp>
        <p:nvSpPr>
          <p:cNvPr id="1074" name="object 1074"/>
          <p:cNvSpPr/>
          <p:nvPr/>
        </p:nvSpPr>
        <p:spPr>
          <a:xfrm>
            <a:off x="4211062" y="8597358"/>
            <a:ext cx="10795" cy="12700"/>
          </a:xfrm>
          <a:custGeom>
            <a:avLst/>
            <a:gdLst/>
            <a:ahLst/>
            <a:cxnLst/>
            <a:rect l="l" t="t" r="r" b="b"/>
            <a:pathLst>
              <a:path w="10795" h="12700">
                <a:moveTo>
                  <a:pt x="1879" y="0"/>
                </a:moveTo>
                <a:lnTo>
                  <a:pt x="0" y="8178"/>
                </a:lnTo>
                <a:lnTo>
                  <a:pt x="8572" y="12204"/>
                </a:lnTo>
                <a:lnTo>
                  <a:pt x="10413" y="4025"/>
                </a:lnTo>
                <a:lnTo>
                  <a:pt x="1879" y="0"/>
                </a:lnTo>
                <a:close/>
              </a:path>
            </a:pathLst>
          </a:custGeom>
          <a:solidFill>
            <a:srgbClr val="4F6671"/>
          </a:solidFill>
        </p:spPr>
        <p:txBody>
          <a:bodyPr wrap="square" lIns="0" tIns="0" rIns="0" bIns="0" rtlCol="0"/>
          <a:lstStyle/>
          <a:p/>
        </p:txBody>
      </p:sp>
      <p:sp>
        <p:nvSpPr>
          <p:cNvPr id="1075" name="object 1075"/>
          <p:cNvSpPr/>
          <p:nvPr/>
        </p:nvSpPr>
        <p:spPr>
          <a:xfrm>
            <a:off x="4212790" y="8593857"/>
            <a:ext cx="17780" cy="7620"/>
          </a:xfrm>
          <a:custGeom>
            <a:avLst/>
            <a:gdLst/>
            <a:ahLst/>
            <a:cxnLst/>
            <a:rect l="l" t="t" r="r" b="b"/>
            <a:pathLst>
              <a:path w="17779" h="7620">
                <a:moveTo>
                  <a:pt x="0" y="0"/>
                </a:moveTo>
                <a:lnTo>
                  <a:pt x="152" y="3505"/>
                </a:lnTo>
                <a:lnTo>
                  <a:pt x="8686" y="7531"/>
                </a:lnTo>
                <a:lnTo>
                  <a:pt x="16191" y="4013"/>
                </a:lnTo>
                <a:lnTo>
                  <a:pt x="8559" y="4013"/>
                </a:lnTo>
                <a:lnTo>
                  <a:pt x="0" y="0"/>
                </a:lnTo>
                <a:close/>
              </a:path>
              <a:path w="17779" h="7620">
                <a:moveTo>
                  <a:pt x="17068" y="38"/>
                </a:moveTo>
                <a:lnTo>
                  <a:pt x="8559" y="4013"/>
                </a:lnTo>
                <a:lnTo>
                  <a:pt x="16191" y="4013"/>
                </a:lnTo>
                <a:lnTo>
                  <a:pt x="17221" y="3530"/>
                </a:lnTo>
                <a:lnTo>
                  <a:pt x="17068" y="38"/>
                </a:lnTo>
                <a:close/>
              </a:path>
            </a:pathLst>
          </a:custGeom>
          <a:solidFill>
            <a:srgbClr val="FFFFFF"/>
          </a:solidFill>
        </p:spPr>
        <p:txBody>
          <a:bodyPr wrap="square" lIns="0" tIns="0" rIns="0" bIns="0" rtlCol="0"/>
          <a:lstStyle/>
          <a:p/>
        </p:txBody>
      </p:sp>
      <p:sp>
        <p:nvSpPr>
          <p:cNvPr id="1076" name="object 1076"/>
          <p:cNvSpPr/>
          <p:nvPr/>
        </p:nvSpPr>
        <p:spPr>
          <a:xfrm>
            <a:off x="4211171" y="8599540"/>
            <a:ext cx="2540" cy="12065"/>
          </a:xfrm>
          <a:custGeom>
            <a:avLst/>
            <a:gdLst/>
            <a:ahLst/>
            <a:cxnLst/>
            <a:rect l="l" t="t" r="r" b="b"/>
            <a:pathLst>
              <a:path w="2539" h="12065">
                <a:moveTo>
                  <a:pt x="1866" y="0"/>
                </a:moveTo>
                <a:lnTo>
                  <a:pt x="0" y="8166"/>
                </a:lnTo>
                <a:lnTo>
                  <a:pt x="139" y="11671"/>
                </a:lnTo>
                <a:lnTo>
                  <a:pt x="2006" y="3492"/>
                </a:lnTo>
                <a:lnTo>
                  <a:pt x="1866" y="0"/>
                </a:lnTo>
                <a:close/>
              </a:path>
            </a:pathLst>
          </a:custGeom>
          <a:solidFill>
            <a:srgbClr val="556D79"/>
          </a:solidFill>
        </p:spPr>
        <p:txBody>
          <a:bodyPr wrap="square" lIns="0" tIns="0" rIns="0" bIns="0" rtlCol="0"/>
          <a:lstStyle/>
          <a:p/>
        </p:txBody>
      </p:sp>
      <p:sp>
        <p:nvSpPr>
          <p:cNvPr id="1077" name="object 1077"/>
          <p:cNvSpPr/>
          <p:nvPr/>
        </p:nvSpPr>
        <p:spPr>
          <a:xfrm>
            <a:off x="4219846" y="8603048"/>
            <a:ext cx="10795" cy="12700"/>
          </a:xfrm>
          <a:custGeom>
            <a:avLst/>
            <a:gdLst/>
            <a:ahLst/>
            <a:cxnLst/>
            <a:rect l="l" t="t" r="r" b="b"/>
            <a:pathLst>
              <a:path w="10795" h="12700">
                <a:moveTo>
                  <a:pt x="10401" y="0"/>
                </a:moveTo>
                <a:lnTo>
                  <a:pt x="1866" y="4000"/>
                </a:lnTo>
                <a:lnTo>
                  <a:pt x="0" y="12192"/>
                </a:lnTo>
                <a:lnTo>
                  <a:pt x="8521" y="8153"/>
                </a:lnTo>
                <a:lnTo>
                  <a:pt x="10401" y="0"/>
                </a:lnTo>
                <a:close/>
              </a:path>
            </a:pathLst>
          </a:custGeom>
          <a:solidFill>
            <a:srgbClr val="627D8A"/>
          </a:solidFill>
        </p:spPr>
        <p:txBody>
          <a:bodyPr wrap="square" lIns="0" tIns="0" rIns="0" bIns="0" rtlCol="0"/>
          <a:lstStyle/>
          <a:p/>
        </p:txBody>
      </p:sp>
      <p:sp>
        <p:nvSpPr>
          <p:cNvPr id="1078" name="object 1078"/>
          <p:cNvSpPr/>
          <p:nvPr/>
        </p:nvSpPr>
        <p:spPr>
          <a:xfrm>
            <a:off x="4211303" y="8603034"/>
            <a:ext cx="10795" cy="12700"/>
          </a:xfrm>
          <a:custGeom>
            <a:avLst/>
            <a:gdLst/>
            <a:ahLst/>
            <a:cxnLst/>
            <a:rect l="l" t="t" r="r" b="b"/>
            <a:pathLst>
              <a:path w="10795" h="12700">
                <a:moveTo>
                  <a:pt x="1879" y="0"/>
                </a:moveTo>
                <a:lnTo>
                  <a:pt x="0" y="8166"/>
                </a:lnTo>
                <a:lnTo>
                  <a:pt x="8547" y="12204"/>
                </a:lnTo>
                <a:lnTo>
                  <a:pt x="10413" y="4013"/>
                </a:lnTo>
                <a:lnTo>
                  <a:pt x="1879" y="0"/>
                </a:lnTo>
                <a:close/>
              </a:path>
            </a:pathLst>
          </a:custGeom>
          <a:solidFill>
            <a:srgbClr val="4F6671"/>
          </a:solidFill>
        </p:spPr>
        <p:txBody>
          <a:bodyPr wrap="square" lIns="0" tIns="0" rIns="0" bIns="0" rtlCol="0"/>
          <a:lstStyle/>
          <a:p/>
        </p:txBody>
      </p:sp>
      <p:sp>
        <p:nvSpPr>
          <p:cNvPr id="1079" name="object 1079"/>
          <p:cNvSpPr/>
          <p:nvPr/>
        </p:nvSpPr>
        <p:spPr>
          <a:xfrm>
            <a:off x="4213043" y="8599536"/>
            <a:ext cx="17780" cy="7620"/>
          </a:xfrm>
          <a:custGeom>
            <a:avLst/>
            <a:gdLst/>
            <a:ahLst/>
            <a:cxnLst/>
            <a:rect l="l" t="t" r="r" b="b"/>
            <a:pathLst>
              <a:path w="17779" h="7620">
                <a:moveTo>
                  <a:pt x="0" y="0"/>
                </a:moveTo>
                <a:lnTo>
                  <a:pt x="139" y="3492"/>
                </a:lnTo>
                <a:lnTo>
                  <a:pt x="8674" y="7518"/>
                </a:lnTo>
                <a:lnTo>
                  <a:pt x="16178" y="4000"/>
                </a:lnTo>
                <a:lnTo>
                  <a:pt x="8534" y="4000"/>
                </a:lnTo>
                <a:lnTo>
                  <a:pt x="0" y="0"/>
                </a:lnTo>
                <a:close/>
              </a:path>
              <a:path w="17779" h="7620">
                <a:moveTo>
                  <a:pt x="17056" y="25"/>
                </a:moveTo>
                <a:lnTo>
                  <a:pt x="8534" y="4000"/>
                </a:lnTo>
                <a:lnTo>
                  <a:pt x="16178" y="4000"/>
                </a:lnTo>
                <a:lnTo>
                  <a:pt x="17208" y="3517"/>
                </a:lnTo>
                <a:lnTo>
                  <a:pt x="17056" y="25"/>
                </a:lnTo>
                <a:close/>
              </a:path>
            </a:pathLst>
          </a:custGeom>
          <a:solidFill>
            <a:srgbClr val="FFFFFF"/>
          </a:solidFill>
        </p:spPr>
        <p:txBody>
          <a:bodyPr wrap="square" lIns="0" tIns="0" rIns="0" bIns="0" rtlCol="0"/>
          <a:lstStyle/>
          <a:p/>
        </p:txBody>
      </p:sp>
      <p:sp>
        <p:nvSpPr>
          <p:cNvPr id="1080" name="object 1080"/>
          <p:cNvSpPr/>
          <p:nvPr/>
        </p:nvSpPr>
        <p:spPr>
          <a:xfrm>
            <a:off x="4211393" y="8605212"/>
            <a:ext cx="2540" cy="12065"/>
          </a:xfrm>
          <a:custGeom>
            <a:avLst/>
            <a:gdLst/>
            <a:ahLst/>
            <a:cxnLst/>
            <a:rect l="l" t="t" r="r" b="b"/>
            <a:pathLst>
              <a:path w="2539" h="12065">
                <a:moveTo>
                  <a:pt x="1879" y="0"/>
                </a:moveTo>
                <a:lnTo>
                  <a:pt x="0" y="8204"/>
                </a:lnTo>
                <a:lnTo>
                  <a:pt x="152" y="11671"/>
                </a:lnTo>
                <a:lnTo>
                  <a:pt x="2032" y="3492"/>
                </a:lnTo>
                <a:lnTo>
                  <a:pt x="1879" y="0"/>
                </a:lnTo>
                <a:close/>
              </a:path>
            </a:pathLst>
          </a:custGeom>
          <a:solidFill>
            <a:srgbClr val="556D79"/>
          </a:solidFill>
        </p:spPr>
        <p:txBody>
          <a:bodyPr wrap="square" lIns="0" tIns="0" rIns="0" bIns="0" rtlCol="0"/>
          <a:lstStyle/>
          <a:p/>
        </p:txBody>
      </p:sp>
      <p:sp>
        <p:nvSpPr>
          <p:cNvPr id="1081" name="object 1081"/>
          <p:cNvSpPr/>
          <p:nvPr/>
        </p:nvSpPr>
        <p:spPr>
          <a:xfrm>
            <a:off x="4213283" y="8605218"/>
            <a:ext cx="17780" cy="7620"/>
          </a:xfrm>
          <a:custGeom>
            <a:avLst/>
            <a:gdLst/>
            <a:ahLst/>
            <a:cxnLst/>
            <a:rect l="l" t="t" r="r" b="b"/>
            <a:pathLst>
              <a:path w="17779" h="7620">
                <a:moveTo>
                  <a:pt x="0" y="0"/>
                </a:moveTo>
                <a:lnTo>
                  <a:pt x="139" y="3492"/>
                </a:lnTo>
                <a:lnTo>
                  <a:pt x="8686" y="7480"/>
                </a:lnTo>
                <a:lnTo>
                  <a:pt x="16119" y="4013"/>
                </a:lnTo>
                <a:lnTo>
                  <a:pt x="8534" y="4013"/>
                </a:lnTo>
                <a:lnTo>
                  <a:pt x="0" y="0"/>
                </a:lnTo>
                <a:close/>
              </a:path>
              <a:path w="17779" h="7620">
                <a:moveTo>
                  <a:pt x="17056" y="25"/>
                </a:moveTo>
                <a:lnTo>
                  <a:pt x="8534" y="4013"/>
                </a:lnTo>
                <a:lnTo>
                  <a:pt x="16119" y="4013"/>
                </a:lnTo>
                <a:lnTo>
                  <a:pt x="17207" y="3492"/>
                </a:lnTo>
                <a:lnTo>
                  <a:pt x="17056" y="25"/>
                </a:lnTo>
                <a:close/>
              </a:path>
            </a:pathLst>
          </a:custGeom>
          <a:solidFill>
            <a:srgbClr val="FFFFFF"/>
          </a:solidFill>
        </p:spPr>
        <p:txBody>
          <a:bodyPr wrap="square" lIns="0" tIns="0" rIns="0" bIns="0" rtlCol="0"/>
          <a:lstStyle/>
          <a:p/>
        </p:txBody>
      </p:sp>
      <p:sp>
        <p:nvSpPr>
          <p:cNvPr id="1082" name="object 1082"/>
          <p:cNvSpPr/>
          <p:nvPr/>
        </p:nvSpPr>
        <p:spPr>
          <a:xfrm>
            <a:off x="4220099" y="8608721"/>
            <a:ext cx="10795" cy="12700"/>
          </a:xfrm>
          <a:custGeom>
            <a:avLst/>
            <a:gdLst/>
            <a:ahLst/>
            <a:cxnLst/>
            <a:rect l="l" t="t" r="r" b="b"/>
            <a:pathLst>
              <a:path w="10795" h="12700">
                <a:moveTo>
                  <a:pt x="10388" y="0"/>
                </a:moveTo>
                <a:lnTo>
                  <a:pt x="1866" y="3975"/>
                </a:lnTo>
                <a:lnTo>
                  <a:pt x="0" y="12153"/>
                </a:lnTo>
                <a:lnTo>
                  <a:pt x="8496" y="8166"/>
                </a:lnTo>
                <a:lnTo>
                  <a:pt x="10388" y="0"/>
                </a:lnTo>
                <a:close/>
              </a:path>
            </a:pathLst>
          </a:custGeom>
          <a:solidFill>
            <a:srgbClr val="627D8A"/>
          </a:solidFill>
        </p:spPr>
        <p:txBody>
          <a:bodyPr wrap="square" lIns="0" tIns="0" rIns="0" bIns="0" rtlCol="0"/>
          <a:lstStyle/>
          <a:p/>
        </p:txBody>
      </p:sp>
      <p:sp>
        <p:nvSpPr>
          <p:cNvPr id="1083" name="object 1083"/>
          <p:cNvSpPr/>
          <p:nvPr/>
        </p:nvSpPr>
        <p:spPr>
          <a:xfrm>
            <a:off x="4211551" y="8608709"/>
            <a:ext cx="10795" cy="12700"/>
          </a:xfrm>
          <a:custGeom>
            <a:avLst/>
            <a:gdLst/>
            <a:ahLst/>
            <a:cxnLst/>
            <a:rect l="l" t="t" r="r" b="b"/>
            <a:pathLst>
              <a:path w="10795" h="12700">
                <a:moveTo>
                  <a:pt x="1879" y="0"/>
                </a:moveTo>
                <a:lnTo>
                  <a:pt x="0" y="8166"/>
                </a:lnTo>
                <a:lnTo>
                  <a:pt x="8547" y="12166"/>
                </a:lnTo>
                <a:lnTo>
                  <a:pt x="10413" y="3987"/>
                </a:lnTo>
                <a:lnTo>
                  <a:pt x="1879" y="0"/>
                </a:lnTo>
                <a:close/>
              </a:path>
            </a:pathLst>
          </a:custGeom>
          <a:solidFill>
            <a:srgbClr val="4F6671"/>
          </a:solidFill>
        </p:spPr>
        <p:txBody>
          <a:bodyPr wrap="square" lIns="0" tIns="0" rIns="0" bIns="0" rtlCol="0"/>
          <a:lstStyle/>
          <a:p/>
        </p:txBody>
      </p:sp>
      <p:sp>
        <p:nvSpPr>
          <p:cNvPr id="1084" name="object 1084"/>
          <p:cNvSpPr/>
          <p:nvPr/>
        </p:nvSpPr>
        <p:spPr>
          <a:xfrm>
            <a:off x="4175001" y="8532746"/>
            <a:ext cx="2540" cy="15875"/>
          </a:xfrm>
          <a:custGeom>
            <a:avLst/>
            <a:gdLst/>
            <a:ahLst/>
            <a:cxnLst/>
            <a:rect l="l" t="t" r="r" b="b"/>
            <a:pathLst>
              <a:path w="2539" h="15875">
                <a:moveTo>
                  <a:pt x="1866" y="0"/>
                </a:moveTo>
                <a:lnTo>
                  <a:pt x="0" y="8166"/>
                </a:lnTo>
                <a:lnTo>
                  <a:pt x="304" y="15773"/>
                </a:lnTo>
                <a:lnTo>
                  <a:pt x="2197" y="7594"/>
                </a:lnTo>
                <a:lnTo>
                  <a:pt x="1866" y="0"/>
                </a:lnTo>
                <a:close/>
              </a:path>
            </a:pathLst>
          </a:custGeom>
          <a:solidFill>
            <a:srgbClr val="4F6671"/>
          </a:solidFill>
        </p:spPr>
        <p:txBody>
          <a:bodyPr wrap="square" lIns="0" tIns="0" rIns="0" bIns="0" rtlCol="0"/>
          <a:lstStyle/>
          <a:p/>
        </p:txBody>
      </p:sp>
      <p:sp>
        <p:nvSpPr>
          <p:cNvPr id="1085" name="object 1085"/>
          <p:cNvSpPr/>
          <p:nvPr/>
        </p:nvSpPr>
        <p:spPr>
          <a:xfrm>
            <a:off x="4139840" y="8540284"/>
            <a:ext cx="6350" cy="15875"/>
          </a:xfrm>
          <a:custGeom>
            <a:avLst/>
            <a:gdLst/>
            <a:ahLst/>
            <a:cxnLst/>
            <a:rect l="l" t="t" r="r" b="b"/>
            <a:pathLst>
              <a:path w="6350" h="15875">
                <a:moveTo>
                  <a:pt x="6273" y="0"/>
                </a:moveTo>
                <a:lnTo>
                  <a:pt x="1854" y="7378"/>
                </a:lnTo>
                <a:lnTo>
                  <a:pt x="0" y="15557"/>
                </a:lnTo>
                <a:lnTo>
                  <a:pt x="4394" y="8166"/>
                </a:lnTo>
                <a:lnTo>
                  <a:pt x="6273" y="0"/>
                </a:lnTo>
                <a:close/>
              </a:path>
            </a:pathLst>
          </a:custGeom>
          <a:solidFill>
            <a:srgbClr val="627D8A"/>
          </a:solidFill>
        </p:spPr>
        <p:txBody>
          <a:bodyPr wrap="square" lIns="0" tIns="0" rIns="0" bIns="0" rtlCol="0"/>
          <a:lstStyle/>
          <a:p/>
        </p:txBody>
      </p:sp>
      <p:sp>
        <p:nvSpPr>
          <p:cNvPr id="1086" name="object 1086"/>
          <p:cNvSpPr/>
          <p:nvPr/>
        </p:nvSpPr>
        <p:spPr>
          <a:xfrm>
            <a:off x="4133132" y="8540284"/>
            <a:ext cx="6350" cy="15875"/>
          </a:xfrm>
          <a:custGeom>
            <a:avLst/>
            <a:gdLst/>
            <a:ahLst/>
            <a:cxnLst/>
            <a:rect l="l" t="t" r="r" b="b"/>
            <a:pathLst>
              <a:path w="6350" h="15875">
                <a:moveTo>
                  <a:pt x="6273" y="0"/>
                </a:moveTo>
                <a:lnTo>
                  <a:pt x="1866" y="7366"/>
                </a:lnTo>
                <a:lnTo>
                  <a:pt x="0" y="15557"/>
                </a:lnTo>
                <a:lnTo>
                  <a:pt x="4406" y="8153"/>
                </a:lnTo>
                <a:lnTo>
                  <a:pt x="6273" y="0"/>
                </a:lnTo>
                <a:close/>
              </a:path>
            </a:pathLst>
          </a:custGeom>
          <a:solidFill>
            <a:srgbClr val="627D8A"/>
          </a:solidFill>
        </p:spPr>
        <p:txBody>
          <a:bodyPr wrap="square" lIns="0" tIns="0" rIns="0" bIns="0" rtlCol="0"/>
          <a:lstStyle/>
          <a:p/>
        </p:txBody>
      </p:sp>
      <p:sp>
        <p:nvSpPr>
          <p:cNvPr id="1087" name="object 1087"/>
          <p:cNvSpPr/>
          <p:nvPr/>
        </p:nvSpPr>
        <p:spPr>
          <a:xfrm>
            <a:off x="4126473" y="8540284"/>
            <a:ext cx="6350" cy="15875"/>
          </a:xfrm>
          <a:custGeom>
            <a:avLst/>
            <a:gdLst/>
            <a:ahLst/>
            <a:cxnLst/>
            <a:rect l="l" t="t" r="r" b="b"/>
            <a:pathLst>
              <a:path w="6350" h="15875">
                <a:moveTo>
                  <a:pt x="6223" y="0"/>
                </a:moveTo>
                <a:lnTo>
                  <a:pt x="1879" y="7366"/>
                </a:lnTo>
                <a:lnTo>
                  <a:pt x="0" y="15544"/>
                </a:lnTo>
                <a:lnTo>
                  <a:pt x="4368" y="8153"/>
                </a:lnTo>
                <a:lnTo>
                  <a:pt x="6223" y="0"/>
                </a:lnTo>
                <a:close/>
              </a:path>
            </a:pathLst>
          </a:custGeom>
          <a:solidFill>
            <a:srgbClr val="627D8A"/>
          </a:solidFill>
        </p:spPr>
        <p:txBody>
          <a:bodyPr wrap="square" lIns="0" tIns="0" rIns="0" bIns="0" rtlCol="0"/>
          <a:lstStyle/>
          <a:p/>
        </p:txBody>
      </p:sp>
      <p:sp>
        <p:nvSpPr>
          <p:cNvPr id="1088" name="object 1088"/>
          <p:cNvSpPr/>
          <p:nvPr/>
        </p:nvSpPr>
        <p:spPr>
          <a:xfrm>
            <a:off x="4147673" y="8554794"/>
            <a:ext cx="30480" cy="8255"/>
          </a:xfrm>
          <a:custGeom>
            <a:avLst/>
            <a:gdLst/>
            <a:ahLst/>
            <a:cxnLst/>
            <a:rect l="l" t="t" r="r" b="b"/>
            <a:pathLst>
              <a:path w="30479" h="8254">
                <a:moveTo>
                  <a:pt x="1879" y="0"/>
                </a:moveTo>
                <a:lnTo>
                  <a:pt x="0" y="8153"/>
                </a:lnTo>
                <a:lnTo>
                  <a:pt x="28244" y="8204"/>
                </a:lnTo>
                <a:lnTo>
                  <a:pt x="30137" y="25"/>
                </a:lnTo>
                <a:lnTo>
                  <a:pt x="1879" y="0"/>
                </a:lnTo>
                <a:close/>
              </a:path>
            </a:pathLst>
          </a:custGeom>
          <a:solidFill>
            <a:srgbClr val="556D79"/>
          </a:solidFill>
        </p:spPr>
        <p:txBody>
          <a:bodyPr wrap="square" lIns="0" tIns="0" rIns="0" bIns="0" rtlCol="0"/>
          <a:lstStyle/>
          <a:p/>
        </p:txBody>
      </p:sp>
      <p:sp>
        <p:nvSpPr>
          <p:cNvPr id="1089" name="object 1089"/>
          <p:cNvSpPr/>
          <p:nvPr/>
        </p:nvSpPr>
        <p:spPr>
          <a:xfrm>
            <a:off x="4142676" y="8547668"/>
            <a:ext cx="6985" cy="15875"/>
          </a:xfrm>
          <a:custGeom>
            <a:avLst/>
            <a:gdLst/>
            <a:ahLst/>
            <a:cxnLst/>
            <a:rect l="l" t="t" r="r" b="b"/>
            <a:pathLst>
              <a:path w="6985" h="15875">
                <a:moveTo>
                  <a:pt x="1866" y="0"/>
                </a:moveTo>
                <a:lnTo>
                  <a:pt x="0" y="8166"/>
                </a:lnTo>
                <a:lnTo>
                  <a:pt x="4991" y="15278"/>
                </a:lnTo>
                <a:lnTo>
                  <a:pt x="6883" y="7124"/>
                </a:lnTo>
                <a:lnTo>
                  <a:pt x="1866" y="0"/>
                </a:lnTo>
                <a:close/>
              </a:path>
            </a:pathLst>
          </a:custGeom>
          <a:solidFill>
            <a:srgbClr val="4F6671"/>
          </a:solidFill>
        </p:spPr>
        <p:txBody>
          <a:bodyPr wrap="square" lIns="0" tIns="0" rIns="0" bIns="0" rtlCol="0"/>
          <a:lstStyle/>
          <a:p/>
        </p:txBody>
      </p:sp>
      <p:sp>
        <p:nvSpPr>
          <p:cNvPr id="1090" name="object 1090"/>
          <p:cNvSpPr/>
          <p:nvPr/>
        </p:nvSpPr>
        <p:spPr>
          <a:xfrm>
            <a:off x="4140708" y="8554794"/>
            <a:ext cx="6350" cy="8255"/>
          </a:xfrm>
          <a:custGeom>
            <a:avLst/>
            <a:gdLst/>
            <a:ahLst/>
            <a:cxnLst/>
            <a:rect l="l" t="t" r="r" b="b"/>
            <a:pathLst>
              <a:path w="6350" h="8254">
                <a:moveTo>
                  <a:pt x="6019" y="0"/>
                </a:moveTo>
                <a:lnTo>
                  <a:pt x="1879" y="0"/>
                </a:lnTo>
                <a:lnTo>
                  <a:pt x="0" y="8153"/>
                </a:lnTo>
                <a:lnTo>
                  <a:pt x="4140" y="8153"/>
                </a:lnTo>
                <a:lnTo>
                  <a:pt x="6019" y="0"/>
                </a:lnTo>
                <a:close/>
              </a:path>
            </a:pathLst>
          </a:custGeom>
          <a:solidFill>
            <a:srgbClr val="556D79"/>
          </a:solidFill>
        </p:spPr>
        <p:txBody>
          <a:bodyPr wrap="square" lIns="0" tIns="0" rIns="0" bIns="0" rtlCol="0"/>
          <a:lstStyle/>
          <a:p/>
        </p:txBody>
      </p:sp>
      <p:sp>
        <p:nvSpPr>
          <p:cNvPr id="1091" name="object 1091"/>
          <p:cNvSpPr/>
          <p:nvPr/>
        </p:nvSpPr>
        <p:spPr>
          <a:xfrm>
            <a:off x="4135702" y="8547668"/>
            <a:ext cx="6985" cy="15875"/>
          </a:xfrm>
          <a:custGeom>
            <a:avLst/>
            <a:gdLst/>
            <a:ahLst/>
            <a:cxnLst/>
            <a:rect l="l" t="t" r="r" b="b"/>
            <a:pathLst>
              <a:path w="6985" h="15875">
                <a:moveTo>
                  <a:pt x="1879" y="0"/>
                </a:moveTo>
                <a:lnTo>
                  <a:pt x="0" y="8166"/>
                </a:lnTo>
                <a:lnTo>
                  <a:pt x="5003" y="15278"/>
                </a:lnTo>
                <a:lnTo>
                  <a:pt x="6883" y="7124"/>
                </a:lnTo>
                <a:lnTo>
                  <a:pt x="1879" y="0"/>
                </a:lnTo>
                <a:close/>
              </a:path>
            </a:pathLst>
          </a:custGeom>
          <a:solidFill>
            <a:srgbClr val="4F6671"/>
          </a:solidFill>
        </p:spPr>
        <p:txBody>
          <a:bodyPr wrap="square" lIns="0" tIns="0" rIns="0" bIns="0" rtlCol="0"/>
          <a:lstStyle/>
          <a:p/>
        </p:txBody>
      </p:sp>
      <p:sp>
        <p:nvSpPr>
          <p:cNvPr id="1092" name="object 1092"/>
          <p:cNvSpPr/>
          <p:nvPr/>
        </p:nvSpPr>
        <p:spPr>
          <a:xfrm>
            <a:off x="4137580" y="8540284"/>
            <a:ext cx="9525" cy="14604"/>
          </a:xfrm>
          <a:custGeom>
            <a:avLst/>
            <a:gdLst/>
            <a:ahLst/>
            <a:cxnLst/>
            <a:rect l="l" t="t" r="r" b="b"/>
            <a:pathLst>
              <a:path w="9525" h="14604">
                <a:moveTo>
                  <a:pt x="8534" y="0"/>
                </a:moveTo>
                <a:lnTo>
                  <a:pt x="4406" y="0"/>
                </a:lnTo>
                <a:lnTo>
                  <a:pt x="0" y="7378"/>
                </a:lnTo>
                <a:lnTo>
                  <a:pt x="5003" y="14516"/>
                </a:lnTo>
                <a:lnTo>
                  <a:pt x="9144" y="14516"/>
                </a:lnTo>
                <a:lnTo>
                  <a:pt x="4114" y="7378"/>
                </a:lnTo>
                <a:lnTo>
                  <a:pt x="8534" y="0"/>
                </a:lnTo>
                <a:close/>
              </a:path>
            </a:pathLst>
          </a:custGeom>
          <a:solidFill>
            <a:srgbClr val="FFFFFF"/>
          </a:solidFill>
        </p:spPr>
        <p:txBody>
          <a:bodyPr wrap="square" lIns="0" tIns="0" rIns="0" bIns="0" rtlCol="0"/>
          <a:lstStyle/>
          <a:p/>
        </p:txBody>
      </p:sp>
      <p:sp>
        <p:nvSpPr>
          <p:cNvPr id="1093" name="object 1093"/>
          <p:cNvSpPr/>
          <p:nvPr/>
        </p:nvSpPr>
        <p:spPr>
          <a:xfrm>
            <a:off x="4176248" y="8547530"/>
            <a:ext cx="23495" cy="23495"/>
          </a:xfrm>
          <a:custGeom>
            <a:avLst/>
            <a:gdLst/>
            <a:ahLst/>
            <a:cxnLst/>
            <a:rect l="l" t="t" r="r" b="b"/>
            <a:pathLst>
              <a:path w="23495" h="23495">
                <a:moveTo>
                  <a:pt x="23113" y="0"/>
                </a:moveTo>
                <a:lnTo>
                  <a:pt x="1879" y="14897"/>
                </a:lnTo>
                <a:lnTo>
                  <a:pt x="0" y="23063"/>
                </a:lnTo>
                <a:lnTo>
                  <a:pt x="21247" y="8204"/>
                </a:lnTo>
                <a:lnTo>
                  <a:pt x="23113" y="0"/>
                </a:lnTo>
                <a:close/>
              </a:path>
            </a:pathLst>
          </a:custGeom>
          <a:solidFill>
            <a:srgbClr val="556D79"/>
          </a:solidFill>
        </p:spPr>
        <p:txBody>
          <a:bodyPr wrap="square" lIns="0" tIns="0" rIns="0" bIns="0" rtlCol="0"/>
          <a:lstStyle/>
          <a:p/>
        </p:txBody>
      </p:sp>
      <p:sp>
        <p:nvSpPr>
          <p:cNvPr id="1094" name="object 1094"/>
          <p:cNvSpPr/>
          <p:nvPr/>
        </p:nvSpPr>
        <p:spPr>
          <a:xfrm>
            <a:off x="4144545" y="8532746"/>
            <a:ext cx="55244" cy="29845"/>
          </a:xfrm>
          <a:custGeom>
            <a:avLst/>
            <a:gdLst/>
            <a:ahLst/>
            <a:cxnLst/>
            <a:rect l="l" t="t" r="r" b="b"/>
            <a:pathLst>
              <a:path w="55245" h="29845">
                <a:moveTo>
                  <a:pt x="32321" y="0"/>
                </a:moveTo>
                <a:lnTo>
                  <a:pt x="32651" y="7594"/>
                </a:lnTo>
                <a:lnTo>
                  <a:pt x="4358" y="7594"/>
                </a:lnTo>
                <a:lnTo>
                  <a:pt x="0" y="14922"/>
                </a:lnTo>
                <a:lnTo>
                  <a:pt x="5016" y="22047"/>
                </a:lnTo>
                <a:lnTo>
                  <a:pt x="33261" y="22072"/>
                </a:lnTo>
                <a:lnTo>
                  <a:pt x="33578" y="29679"/>
                </a:lnTo>
                <a:lnTo>
                  <a:pt x="54813" y="14782"/>
                </a:lnTo>
                <a:lnTo>
                  <a:pt x="43876" y="7594"/>
                </a:lnTo>
                <a:lnTo>
                  <a:pt x="32651" y="7594"/>
                </a:lnTo>
                <a:lnTo>
                  <a:pt x="43818" y="7556"/>
                </a:lnTo>
                <a:lnTo>
                  <a:pt x="32321" y="0"/>
                </a:lnTo>
                <a:close/>
              </a:path>
            </a:pathLst>
          </a:custGeom>
          <a:solidFill>
            <a:srgbClr val="FFFFFF"/>
          </a:solidFill>
        </p:spPr>
        <p:txBody>
          <a:bodyPr wrap="square" lIns="0" tIns="0" rIns="0" bIns="0" rtlCol="0"/>
          <a:lstStyle/>
          <a:p/>
        </p:txBody>
      </p:sp>
      <p:sp>
        <p:nvSpPr>
          <p:cNvPr id="1095" name="object 1095"/>
          <p:cNvSpPr/>
          <p:nvPr/>
        </p:nvSpPr>
        <p:spPr>
          <a:xfrm>
            <a:off x="4175928" y="8554824"/>
            <a:ext cx="2540" cy="15875"/>
          </a:xfrm>
          <a:custGeom>
            <a:avLst/>
            <a:gdLst/>
            <a:ahLst/>
            <a:cxnLst/>
            <a:rect l="l" t="t" r="r" b="b"/>
            <a:pathLst>
              <a:path w="2539" h="15875">
                <a:moveTo>
                  <a:pt x="1879" y="0"/>
                </a:moveTo>
                <a:lnTo>
                  <a:pt x="0" y="8178"/>
                </a:lnTo>
                <a:lnTo>
                  <a:pt x="317" y="15760"/>
                </a:lnTo>
                <a:lnTo>
                  <a:pt x="2197" y="7607"/>
                </a:lnTo>
                <a:lnTo>
                  <a:pt x="1879" y="0"/>
                </a:lnTo>
                <a:close/>
              </a:path>
            </a:pathLst>
          </a:custGeom>
          <a:solidFill>
            <a:srgbClr val="4F6671"/>
          </a:solidFill>
        </p:spPr>
        <p:txBody>
          <a:bodyPr wrap="square" lIns="0" tIns="0" rIns="0" bIns="0" rtlCol="0"/>
          <a:lstStyle/>
          <a:p/>
        </p:txBody>
      </p:sp>
      <p:sp>
        <p:nvSpPr>
          <p:cNvPr id="1096" name="object 1096"/>
          <p:cNvSpPr/>
          <p:nvPr/>
        </p:nvSpPr>
        <p:spPr>
          <a:xfrm>
            <a:off x="4130922" y="8540284"/>
            <a:ext cx="9525" cy="14604"/>
          </a:xfrm>
          <a:custGeom>
            <a:avLst/>
            <a:gdLst/>
            <a:ahLst/>
            <a:cxnLst/>
            <a:rect l="l" t="t" r="r" b="b"/>
            <a:pathLst>
              <a:path w="9525" h="14604">
                <a:moveTo>
                  <a:pt x="8483" y="0"/>
                </a:moveTo>
                <a:lnTo>
                  <a:pt x="4394" y="0"/>
                </a:lnTo>
                <a:lnTo>
                  <a:pt x="0" y="7366"/>
                </a:lnTo>
                <a:lnTo>
                  <a:pt x="4991" y="14490"/>
                </a:lnTo>
                <a:lnTo>
                  <a:pt x="9093" y="14516"/>
                </a:lnTo>
                <a:lnTo>
                  <a:pt x="4076" y="7366"/>
                </a:lnTo>
                <a:lnTo>
                  <a:pt x="8483" y="0"/>
                </a:lnTo>
                <a:close/>
              </a:path>
            </a:pathLst>
          </a:custGeom>
          <a:solidFill>
            <a:srgbClr val="FFFFFF"/>
          </a:solidFill>
        </p:spPr>
        <p:txBody>
          <a:bodyPr wrap="square" lIns="0" tIns="0" rIns="0" bIns="0" rtlCol="0"/>
          <a:lstStyle/>
          <a:p/>
        </p:txBody>
      </p:sp>
      <p:sp>
        <p:nvSpPr>
          <p:cNvPr id="1097" name="object 1097"/>
          <p:cNvSpPr/>
          <p:nvPr/>
        </p:nvSpPr>
        <p:spPr>
          <a:xfrm>
            <a:off x="4134029" y="8554768"/>
            <a:ext cx="6350" cy="8255"/>
          </a:xfrm>
          <a:custGeom>
            <a:avLst/>
            <a:gdLst/>
            <a:ahLst/>
            <a:cxnLst/>
            <a:rect l="l" t="t" r="r" b="b"/>
            <a:pathLst>
              <a:path w="6350" h="8254">
                <a:moveTo>
                  <a:pt x="1892" y="0"/>
                </a:moveTo>
                <a:lnTo>
                  <a:pt x="0" y="8153"/>
                </a:lnTo>
                <a:lnTo>
                  <a:pt x="4102" y="8153"/>
                </a:lnTo>
                <a:lnTo>
                  <a:pt x="5981" y="25"/>
                </a:lnTo>
                <a:lnTo>
                  <a:pt x="1892" y="0"/>
                </a:lnTo>
                <a:close/>
              </a:path>
            </a:pathLst>
          </a:custGeom>
          <a:solidFill>
            <a:srgbClr val="556D79"/>
          </a:solidFill>
        </p:spPr>
        <p:txBody>
          <a:bodyPr wrap="square" lIns="0" tIns="0" rIns="0" bIns="0" rtlCol="0"/>
          <a:lstStyle/>
          <a:p/>
        </p:txBody>
      </p:sp>
      <p:sp>
        <p:nvSpPr>
          <p:cNvPr id="1098" name="object 1098"/>
          <p:cNvSpPr/>
          <p:nvPr/>
        </p:nvSpPr>
        <p:spPr>
          <a:xfrm>
            <a:off x="4129035" y="8547644"/>
            <a:ext cx="6985" cy="15875"/>
          </a:xfrm>
          <a:custGeom>
            <a:avLst/>
            <a:gdLst/>
            <a:ahLst/>
            <a:cxnLst/>
            <a:rect l="l" t="t" r="r" b="b"/>
            <a:pathLst>
              <a:path w="6985" h="15875">
                <a:moveTo>
                  <a:pt x="1892" y="0"/>
                </a:moveTo>
                <a:lnTo>
                  <a:pt x="0" y="8178"/>
                </a:lnTo>
                <a:lnTo>
                  <a:pt x="4991" y="15278"/>
                </a:lnTo>
                <a:lnTo>
                  <a:pt x="6883" y="7124"/>
                </a:lnTo>
                <a:lnTo>
                  <a:pt x="1892" y="0"/>
                </a:lnTo>
                <a:close/>
              </a:path>
            </a:pathLst>
          </a:custGeom>
          <a:solidFill>
            <a:srgbClr val="4F6671"/>
          </a:solidFill>
        </p:spPr>
        <p:txBody>
          <a:bodyPr wrap="square" lIns="0" tIns="0" rIns="0" bIns="0" rtlCol="0"/>
          <a:lstStyle/>
          <a:p/>
        </p:txBody>
      </p:sp>
      <p:sp>
        <p:nvSpPr>
          <p:cNvPr id="1099" name="object 1099"/>
          <p:cNvSpPr/>
          <p:nvPr/>
        </p:nvSpPr>
        <p:spPr>
          <a:xfrm>
            <a:off x="4124225" y="8540284"/>
            <a:ext cx="9525" cy="14604"/>
          </a:xfrm>
          <a:custGeom>
            <a:avLst/>
            <a:gdLst/>
            <a:ahLst/>
            <a:cxnLst/>
            <a:rect l="l" t="t" r="r" b="b"/>
            <a:pathLst>
              <a:path w="9525" h="14604">
                <a:moveTo>
                  <a:pt x="8470" y="0"/>
                </a:moveTo>
                <a:lnTo>
                  <a:pt x="4394" y="0"/>
                </a:lnTo>
                <a:lnTo>
                  <a:pt x="0" y="7366"/>
                </a:lnTo>
                <a:lnTo>
                  <a:pt x="5003" y="14490"/>
                </a:lnTo>
                <a:lnTo>
                  <a:pt x="9105" y="14490"/>
                </a:lnTo>
                <a:lnTo>
                  <a:pt x="4127" y="7366"/>
                </a:lnTo>
                <a:lnTo>
                  <a:pt x="8470" y="0"/>
                </a:lnTo>
                <a:close/>
              </a:path>
            </a:pathLst>
          </a:custGeom>
          <a:solidFill>
            <a:srgbClr val="FFFFFF"/>
          </a:solidFill>
        </p:spPr>
        <p:txBody>
          <a:bodyPr wrap="square" lIns="0" tIns="0" rIns="0" bIns="0" rtlCol="0"/>
          <a:lstStyle/>
          <a:p/>
        </p:txBody>
      </p:sp>
      <p:sp>
        <p:nvSpPr>
          <p:cNvPr id="1100" name="object 1100"/>
          <p:cNvSpPr/>
          <p:nvPr/>
        </p:nvSpPr>
        <p:spPr>
          <a:xfrm>
            <a:off x="4122325" y="8547644"/>
            <a:ext cx="6985" cy="15875"/>
          </a:xfrm>
          <a:custGeom>
            <a:avLst/>
            <a:gdLst/>
            <a:ahLst/>
            <a:cxnLst/>
            <a:rect l="l" t="t" r="r" b="b"/>
            <a:pathLst>
              <a:path w="6985" h="15875">
                <a:moveTo>
                  <a:pt x="1892" y="0"/>
                </a:moveTo>
                <a:lnTo>
                  <a:pt x="0" y="8178"/>
                </a:lnTo>
                <a:lnTo>
                  <a:pt x="5016" y="15278"/>
                </a:lnTo>
                <a:lnTo>
                  <a:pt x="6908" y="7124"/>
                </a:lnTo>
                <a:lnTo>
                  <a:pt x="1892" y="0"/>
                </a:lnTo>
                <a:close/>
              </a:path>
            </a:pathLst>
          </a:custGeom>
          <a:solidFill>
            <a:srgbClr val="4F6671"/>
          </a:solidFill>
        </p:spPr>
        <p:txBody>
          <a:bodyPr wrap="square" lIns="0" tIns="0" rIns="0" bIns="0" rtlCol="0"/>
          <a:lstStyle/>
          <a:p/>
        </p:txBody>
      </p:sp>
      <p:sp>
        <p:nvSpPr>
          <p:cNvPr id="1101" name="object 1101"/>
          <p:cNvSpPr/>
          <p:nvPr/>
        </p:nvSpPr>
        <p:spPr>
          <a:xfrm>
            <a:off x="4127352" y="8554770"/>
            <a:ext cx="6350" cy="8255"/>
          </a:xfrm>
          <a:custGeom>
            <a:avLst/>
            <a:gdLst/>
            <a:ahLst/>
            <a:cxnLst/>
            <a:rect l="l" t="t" r="r" b="b"/>
            <a:pathLst>
              <a:path w="6350" h="8254">
                <a:moveTo>
                  <a:pt x="5981" y="0"/>
                </a:moveTo>
                <a:lnTo>
                  <a:pt x="1879" y="0"/>
                </a:lnTo>
                <a:lnTo>
                  <a:pt x="0" y="8153"/>
                </a:lnTo>
                <a:lnTo>
                  <a:pt x="4076" y="8153"/>
                </a:lnTo>
                <a:lnTo>
                  <a:pt x="5981" y="0"/>
                </a:lnTo>
                <a:close/>
              </a:path>
            </a:pathLst>
          </a:custGeom>
          <a:solidFill>
            <a:srgbClr val="556D79"/>
          </a:solidFill>
        </p:spPr>
        <p:txBody>
          <a:bodyPr wrap="square" lIns="0" tIns="0" rIns="0" bIns="0" rtlCol="0"/>
          <a:lstStyle/>
          <a:p/>
        </p:txBody>
      </p:sp>
      <p:sp>
        <p:nvSpPr>
          <p:cNvPr id="1102" name="object 1102"/>
          <p:cNvSpPr/>
          <p:nvPr/>
        </p:nvSpPr>
        <p:spPr>
          <a:xfrm>
            <a:off x="5143503" y="8467483"/>
            <a:ext cx="301948" cy="173634"/>
          </a:xfrm>
          <a:prstGeom prst="rect">
            <a:avLst/>
          </a:prstGeom>
          <a:blipFill>
            <a:blip r:embed="rId358" cstate="print"/>
            <a:stretch>
              <a:fillRect/>
            </a:stretch>
          </a:blipFill>
        </p:spPr>
        <p:txBody>
          <a:bodyPr wrap="square" lIns="0" tIns="0" rIns="0" bIns="0" rtlCol="0"/>
          <a:lstStyle/>
          <a:p/>
        </p:txBody>
      </p:sp>
      <p:sp>
        <p:nvSpPr>
          <p:cNvPr id="1103" name="object 1103"/>
          <p:cNvSpPr/>
          <p:nvPr/>
        </p:nvSpPr>
        <p:spPr>
          <a:xfrm>
            <a:off x="5143258" y="8555012"/>
            <a:ext cx="302501" cy="137029"/>
          </a:xfrm>
          <a:prstGeom prst="rect">
            <a:avLst/>
          </a:prstGeom>
          <a:blipFill>
            <a:blip r:embed="rId359" cstate="print"/>
            <a:stretch>
              <a:fillRect/>
            </a:stretch>
          </a:blipFill>
        </p:spPr>
        <p:txBody>
          <a:bodyPr wrap="square" lIns="0" tIns="0" rIns="0" bIns="0" rtlCol="0"/>
          <a:lstStyle/>
          <a:p/>
        </p:txBody>
      </p:sp>
      <p:sp>
        <p:nvSpPr>
          <p:cNvPr id="1104" name="object 1104"/>
          <p:cNvSpPr/>
          <p:nvPr/>
        </p:nvSpPr>
        <p:spPr>
          <a:xfrm>
            <a:off x="5166309" y="8485670"/>
            <a:ext cx="255028" cy="146127"/>
          </a:xfrm>
          <a:prstGeom prst="rect">
            <a:avLst/>
          </a:prstGeom>
          <a:blipFill>
            <a:blip r:embed="rId360" cstate="print"/>
            <a:stretch>
              <a:fillRect/>
            </a:stretch>
          </a:blipFill>
        </p:spPr>
        <p:txBody>
          <a:bodyPr wrap="square" lIns="0" tIns="0" rIns="0" bIns="0" rtlCol="0"/>
          <a:lstStyle/>
          <a:p/>
        </p:txBody>
      </p:sp>
      <p:sp>
        <p:nvSpPr>
          <p:cNvPr id="1105" name="object 1105"/>
          <p:cNvSpPr/>
          <p:nvPr/>
        </p:nvSpPr>
        <p:spPr>
          <a:xfrm>
            <a:off x="5166271" y="8479218"/>
            <a:ext cx="254631" cy="146123"/>
          </a:xfrm>
          <a:prstGeom prst="rect">
            <a:avLst/>
          </a:prstGeom>
          <a:blipFill>
            <a:blip r:embed="rId361" cstate="print"/>
            <a:stretch>
              <a:fillRect/>
            </a:stretch>
          </a:blipFill>
        </p:spPr>
        <p:txBody>
          <a:bodyPr wrap="square" lIns="0" tIns="0" rIns="0" bIns="0" rtlCol="0"/>
          <a:lstStyle/>
          <a:p/>
        </p:txBody>
      </p:sp>
      <p:sp>
        <p:nvSpPr>
          <p:cNvPr id="1106" name="object 1106"/>
          <p:cNvSpPr/>
          <p:nvPr/>
        </p:nvSpPr>
        <p:spPr>
          <a:xfrm>
            <a:off x="5291647" y="8486195"/>
            <a:ext cx="10795" cy="12700"/>
          </a:xfrm>
          <a:custGeom>
            <a:avLst/>
            <a:gdLst/>
            <a:ahLst/>
            <a:cxnLst/>
            <a:rect l="l" t="t" r="r" b="b"/>
            <a:pathLst>
              <a:path w="10795" h="12700">
                <a:moveTo>
                  <a:pt x="1866" y="0"/>
                </a:moveTo>
                <a:lnTo>
                  <a:pt x="0" y="8178"/>
                </a:lnTo>
                <a:lnTo>
                  <a:pt x="8839" y="12166"/>
                </a:lnTo>
                <a:lnTo>
                  <a:pt x="10731" y="3987"/>
                </a:lnTo>
                <a:lnTo>
                  <a:pt x="1866" y="0"/>
                </a:lnTo>
                <a:close/>
              </a:path>
            </a:pathLst>
          </a:custGeom>
          <a:solidFill>
            <a:srgbClr val="4F6671"/>
          </a:solidFill>
        </p:spPr>
        <p:txBody>
          <a:bodyPr wrap="square" lIns="0" tIns="0" rIns="0" bIns="0" rtlCol="0"/>
          <a:lstStyle/>
          <a:p/>
        </p:txBody>
      </p:sp>
      <p:sp>
        <p:nvSpPr>
          <p:cNvPr id="1107" name="object 1107"/>
          <p:cNvSpPr/>
          <p:nvPr/>
        </p:nvSpPr>
        <p:spPr>
          <a:xfrm>
            <a:off x="5283408" y="8486191"/>
            <a:ext cx="10160" cy="12700"/>
          </a:xfrm>
          <a:custGeom>
            <a:avLst/>
            <a:gdLst/>
            <a:ahLst/>
            <a:cxnLst/>
            <a:rect l="l" t="t" r="r" b="b"/>
            <a:pathLst>
              <a:path w="10160" h="12700">
                <a:moveTo>
                  <a:pt x="10109" y="0"/>
                </a:moveTo>
                <a:lnTo>
                  <a:pt x="1879" y="3962"/>
                </a:lnTo>
                <a:lnTo>
                  <a:pt x="0" y="12141"/>
                </a:lnTo>
                <a:lnTo>
                  <a:pt x="8242" y="8178"/>
                </a:lnTo>
                <a:lnTo>
                  <a:pt x="10109" y="0"/>
                </a:lnTo>
                <a:close/>
              </a:path>
            </a:pathLst>
          </a:custGeom>
          <a:solidFill>
            <a:srgbClr val="627D8A"/>
          </a:solidFill>
        </p:spPr>
        <p:txBody>
          <a:bodyPr wrap="square" lIns="0" tIns="0" rIns="0" bIns="0" rtlCol="0"/>
          <a:lstStyle/>
          <a:p/>
        </p:txBody>
      </p:sp>
      <p:sp>
        <p:nvSpPr>
          <p:cNvPr id="1108" name="object 1108"/>
          <p:cNvSpPr/>
          <p:nvPr/>
        </p:nvSpPr>
        <p:spPr>
          <a:xfrm>
            <a:off x="5285159" y="8482696"/>
            <a:ext cx="17780" cy="7620"/>
          </a:xfrm>
          <a:custGeom>
            <a:avLst/>
            <a:gdLst/>
            <a:ahLst/>
            <a:cxnLst/>
            <a:rect l="l" t="t" r="r" b="b"/>
            <a:pathLst>
              <a:path w="17779" h="7620">
                <a:moveTo>
                  <a:pt x="15892" y="3492"/>
                </a:moveTo>
                <a:lnTo>
                  <a:pt x="8356" y="3492"/>
                </a:lnTo>
                <a:lnTo>
                  <a:pt x="17221" y="7493"/>
                </a:lnTo>
                <a:lnTo>
                  <a:pt x="17068" y="4025"/>
                </a:lnTo>
                <a:lnTo>
                  <a:pt x="15892" y="3492"/>
                </a:lnTo>
                <a:close/>
              </a:path>
              <a:path w="17779" h="7620">
                <a:moveTo>
                  <a:pt x="8191" y="0"/>
                </a:moveTo>
                <a:lnTo>
                  <a:pt x="0" y="3975"/>
                </a:lnTo>
                <a:lnTo>
                  <a:pt x="126" y="7467"/>
                </a:lnTo>
                <a:lnTo>
                  <a:pt x="8356" y="3492"/>
                </a:lnTo>
                <a:lnTo>
                  <a:pt x="15892" y="3492"/>
                </a:lnTo>
                <a:lnTo>
                  <a:pt x="8191" y="0"/>
                </a:lnTo>
                <a:close/>
              </a:path>
            </a:pathLst>
          </a:custGeom>
          <a:solidFill>
            <a:srgbClr val="FFFFFF"/>
          </a:solidFill>
        </p:spPr>
        <p:txBody>
          <a:bodyPr wrap="square" lIns="0" tIns="0" rIns="0" bIns="0" rtlCol="0"/>
          <a:lstStyle/>
          <a:p/>
        </p:txBody>
      </p:sp>
      <p:sp>
        <p:nvSpPr>
          <p:cNvPr id="1109" name="object 1109"/>
          <p:cNvSpPr/>
          <p:nvPr/>
        </p:nvSpPr>
        <p:spPr>
          <a:xfrm>
            <a:off x="5283273" y="8486665"/>
            <a:ext cx="2540" cy="12065"/>
          </a:xfrm>
          <a:custGeom>
            <a:avLst/>
            <a:gdLst/>
            <a:ahLst/>
            <a:cxnLst/>
            <a:rect l="l" t="t" r="r" b="b"/>
            <a:pathLst>
              <a:path w="2539" h="12065">
                <a:moveTo>
                  <a:pt x="1892" y="0"/>
                </a:moveTo>
                <a:lnTo>
                  <a:pt x="0" y="8204"/>
                </a:lnTo>
                <a:lnTo>
                  <a:pt x="139" y="11671"/>
                </a:lnTo>
                <a:lnTo>
                  <a:pt x="2019" y="3492"/>
                </a:lnTo>
                <a:lnTo>
                  <a:pt x="1892" y="0"/>
                </a:lnTo>
                <a:close/>
              </a:path>
            </a:pathLst>
          </a:custGeom>
          <a:solidFill>
            <a:srgbClr val="4F6671"/>
          </a:solidFill>
        </p:spPr>
        <p:txBody>
          <a:bodyPr wrap="square" lIns="0" tIns="0" rIns="0" bIns="0" rtlCol="0"/>
          <a:lstStyle/>
          <a:p/>
        </p:txBody>
      </p:sp>
      <p:sp>
        <p:nvSpPr>
          <p:cNvPr id="1110" name="object 1110"/>
          <p:cNvSpPr/>
          <p:nvPr/>
        </p:nvSpPr>
        <p:spPr>
          <a:xfrm>
            <a:off x="5291871" y="8491851"/>
            <a:ext cx="10795" cy="12700"/>
          </a:xfrm>
          <a:custGeom>
            <a:avLst/>
            <a:gdLst/>
            <a:ahLst/>
            <a:cxnLst/>
            <a:rect l="l" t="t" r="r" b="b"/>
            <a:pathLst>
              <a:path w="10795" h="12700">
                <a:moveTo>
                  <a:pt x="1879" y="0"/>
                </a:moveTo>
                <a:lnTo>
                  <a:pt x="0" y="8178"/>
                </a:lnTo>
                <a:lnTo>
                  <a:pt x="8864" y="12204"/>
                </a:lnTo>
                <a:lnTo>
                  <a:pt x="10731" y="4013"/>
                </a:lnTo>
                <a:lnTo>
                  <a:pt x="1879" y="0"/>
                </a:lnTo>
                <a:close/>
              </a:path>
            </a:pathLst>
          </a:custGeom>
          <a:solidFill>
            <a:srgbClr val="4F6671"/>
          </a:solidFill>
        </p:spPr>
        <p:txBody>
          <a:bodyPr wrap="square" lIns="0" tIns="0" rIns="0" bIns="0" rtlCol="0"/>
          <a:lstStyle/>
          <a:p/>
        </p:txBody>
      </p:sp>
      <p:sp>
        <p:nvSpPr>
          <p:cNvPr id="1111" name="object 1111"/>
          <p:cNvSpPr/>
          <p:nvPr/>
        </p:nvSpPr>
        <p:spPr>
          <a:xfrm>
            <a:off x="5283648" y="8491856"/>
            <a:ext cx="10160" cy="12700"/>
          </a:xfrm>
          <a:custGeom>
            <a:avLst/>
            <a:gdLst/>
            <a:ahLst/>
            <a:cxnLst/>
            <a:rect l="l" t="t" r="r" b="b"/>
            <a:pathLst>
              <a:path w="10160" h="12700">
                <a:moveTo>
                  <a:pt x="10109" y="0"/>
                </a:moveTo>
                <a:lnTo>
                  <a:pt x="1892" y="4000"/>
                </a:lnTo>
                <a:lnTo>
                  <a:pt x="0" y="12179"/>
                </a:lnTo>
                <a:lnTo>
                  <a:pt x="8216" y="8178"/>
                </a:lnTo>
                <a:lnTo>
                  <a:pt x="10109" y="0"/>
                </a:lnTo>
                <a:close/>
              </a:path>
            </a:pathLst>
          </a:custGeom>
          <a:solidFill>
            <a:srgbClr val="627D8A"/>
          </a:solidFill>
        </p:spPr>
        <p:txBody>
          <a:bodyPr wrap="square" lIns="0" tIns="0" rIns="0" bIns="0" rtlCol="0"/>
          <a:lstStyle/>
          <a:p/>
        </p:txBody>
      </p:sp>
      <p:sp>
        <p:nvSpPr>
          <p:cNvPr id="1112" name="object 1112"/>
          <p:cNvSpPr/>
          <p:nvPr/>
        </p:nvSpPr>
        <p:spPr>
          <a:xfrm>
            <a:off x="5283522" y="8492364"/>
            <a:ext cx="2540" cy="12065"/>
          </a:xfrm>
          <a:custGeom>
            <a:avLst/>
            <a:gdLst/>
            <a:ahLst/>
            <a:cxnLst/>
            <a:rect l="l" t="t" r="r" b="b"/>
            <a:pathLst>
              <a:path w="2539" h="12065">
                <a:moveTo>
                  <a:pt x="1866" y="0"/>
                </a:moveTo>
                <a:lnTo>
                  <a:pt x="0" y="8166"/>
                </a:lnTo>
                <a:lnTo>
                  <a:pt x="126" y="11671"/>
                </a:lnTo>
                <a:lnTo>
                  <a:pt x="2019" y="3492"/>
                </a:lnTo>
                <a:lnTo>
                  <a:pt x="1866" y="0"/>
                </a:lnTo>
                <a:close/>
              </a:path>
            </a:pathLst>
          </a:custGeom>
          <a:solidFill>
            <a:srgbClr val="4F6671"/>
          </a:solidFill>
        </p:spPr>
        <p:txBody>
          <a:bodyPr wrap="square" lIns="0" tIns="0" rIns="0" bIns="0" rtlCol="0"/>
          <a:lstStyle/>
          <a:p/>
        </p:txBody>
      </p:sp>
      <p:sp>
        <p:nvSpPr>
          <p:cNvPr id="1113" name="object 1113"/>
          <p:cNvSpPr/>
          <p:nvPr/>
        </p:nvSpPr>
        <p:spPr>
          <a:xfrm>
            <a:off x="5285379" y="8488352"/>
            <a:ext cx="17780" cy="7620"/>
          </a:xfrm>
          <a:custGeom>
            <a:avLst/>
            <a:gdLst/>
            <a:ahLst/>
            <a:cxnLst/>
            <a:rect l="l" t="t" r="r" b="b"/>
            <a:pathLst>
              <a:path w="17779" h="7620">
                <a:moveTo>
                  <a:pt x="15912" y="3505"/>
                </a:moveTo>
                <a:lnTo>
                  <a:pt x="8382" y="3505"/>
                </a:lnTo>
                <a:lnTo>
                  <a:pt x="17221" y="7518"/>
                </a:lnTo>
                <a:lnTo>
                  <a:pt x="17081" y="4038"/>
                </a:lnTo>
                <a:lnTo>
                  <a:pt x="15912" y="3505"/>
                </a:lnTo>
                <a:close/>
              </a:path>
              <a:path w="17779" h="7620">
                <a:moveTo>
                  <a:pt x="8229" y="0"/>
                </a:moveTo>
                <a:lnTo>
                  <a:pt x="0" y="4013"/>
                </a:lnTo>
                <a:lnTo>
                  <a:pt x="165" y="7505"/>
                </a:lnTo>
                <a:lnTo>
                  <a:pt x="8382" y="3505"/>
                </a:lnTo>
                <a:lnTo>
                  <a:pt x="15912" y="3505"/>
                </a:lnTo>
                <a:lnTo>
                  <a:pt x="8229" y="0"/>
                </a:lnTo>
                <a:close/>
              </a:path>
            </a:pathLst>
          </a:custGeom>
          <a:solidFill>
            <a:srgbClr val="FFFFFF"/>
          </a:solidFill>
        </p:spPr>
        <p:txBody>
          <a:bodyPr wrap="square" lIns="0" tIns="0" rIns="0" bIns="0" rtlCol="0"/>
          <a:lstStyle/>
          <a:p/>
        </p:txBody>
      </p:sp>
      <p:sp>
        <p:nvSpPr>
          <p:cNvPr id="1114" name="object 1114"/>
          <p:cNvSpPr/>
          <p:nvPr/>
        </p:nvSpPr>
        <p:spPr>
          <a:xfrm>
            <a:off x="5292107" y="8497568"/>
            <a:ext cx="10795" cy="12700"/>
          </a:xfrm>
          <a:custGeom>
            <a:avLst/>
            <a:gdLst/>
            <a:ahLst/>
            <a:cxnLst/>
            <a:rect l="l" t="t" r="r" b="b"/>
            <a:pathLst>
              <a:path w="10795" h="12700">
                <a:moveTo>
                  <a:pt x="1892" y="0"/>
                </a:moveTo>
                <a:lnTo>
                  <a:pt x="0" y="8140"/>
                </a:lnTo>
                <a:lnTo>
                  <a:pt x="8851" y="12166"/>
                </a:lnTo>
                <a:lnTo>
                  <a:pt x="10744" y="3987"/>
                </a:lnTo>
                <a:lnTo>
                  <a:pt x="1892" y="0"/>
                </a:lnTo>
                <a:close/>
              </a:path>
            </a:pathLst>
          </a:custGeom>
          <a:solidFill>
            <a:srgbClr val="4F6671"/>
          </a:solidFill>
        </p:spPr>
        <p:txBody>
          <a:bodyPr wrap="square" lIns="0" tIns="0" rIns="0" bIns="0" rtlCol="0"/>
          <a:lstStyle/>
          <a:p/>
        </p:txBody>
      </p:sp>
      <p:sp>
        <p:nvSpPr>
          <p:cNvPr id="1115" name="object 1115"/>
          <p:cNvSpPr/>
          <p:nvPr/>
        </p:nvSpPr>
        <p:spPr>
          <a:xfrm>
            <a:off x="5283915" y="8497571"/>
            <a:ext cx="10160" cy="12700"/>
          </a:xfrm>
          <a:custGeom>
            <a:avLst/>
            <a:gdLst/>
            <a:ahLst/>
            <a:cxnLst/>
            <a:rect l="l" t="t" r="r" b="b"/>
            <a:pathLst>
              <a:path w="10160" h="12700">
                <a:moveTo>
                  <a:pt x="10083" y="0"/>
                </a:moveTo>
                <a:lnTo>
                  <a:pt x="1866" y="3962"/>
                </a:lnTo>
                <a:lnTo>
                  <a:pt x="0" y="12128"/>
                </a:lnTo>
                <a:lnTo>
                  <a:pt x="8191" y="8128"/>
                </a:lnTo>
                <a:lnTo>
                  <a:pt x="10083" y="0"/>
                </a:lnTo>
                <a:close/>
              </a:path>
            </a:pathLst>
          </a:custGeom>
          <a:solidFill>
            <a:srgbClr val="627D8A"/>
          </a:solidFill>
        </p:spPr>
        <p:txBody>
          <a:bodyPr wrap="square" lIns="0" tIns="0" rIns="0" bIns="0" rtlCol="0"/>
          <a:lstStyle/>
          <a:p/>
        </p:txBody>
      </p:sp>
      <p:sp>
        <p:nvSpPr>
          <p:cNvPr id="1116" name="object 1116"/>
          <p:cNvSpPr/>
          <p:nvPr/>
        </p:nvSpPr>
        <p:spPr>
          <a:xfrm>
            <a:off x="5285628" y="8494034"/>
            <a:ext cx="17780" cy="7620"/>
          </a:xfrm>
          <a:custGeom>
            <a:avLst/>
            <a:gdLst/>
            <a:ahLst/>
            <a:cxnLst/>
            <a:rect l="l" t="t" r="r" b="b"/>
            <a:pathLst>
              <a:path w="17779" h="7620">
                <a:moveTo>
                  <a:pt x="16045" y="3543"/>
                </a:moveTo>
                <a:lnTo>
                  <a:pt x="8369" y="3543"/>
                </a:lnTo>
                <a:lnTo>
                  <a:pt x="17221" y="7518"/>
                </a:lnTo>
                <a:lnTo>
                  <a:pt x="17081" y="4013"/>
                </a:lnTo>
                <a:lnTo>
                  <a:pt x="16045" y="3543"/>
                </a:lnTo>
                <a:close/>
              </a:path>
              <a:path w="17779" h="7620">
                <a:moveTo>
                  <a:pt x="8229" y="0"/>
                </a:moveTo>
                <a:lnTo>
                  <a:pt x="0" y="3987"/>
                </a:lnTo>
                <a:lnTo>
                  <a:pt x="152" y="7505"/>
                </a:lnTo>
                <a:lnTo>
                  <a:pt x="8369" y="3543"/>
                </a:lnTo>
                <a:lnTo>
                  <a:pt x="16045" y="3543"/>
                </a:lnTo>
                <a:lnTo>
                  <a:pt x="8229" y="0"/>
                </a:lnTo>
                <a:close/>
              </a:path>
            </a:pathLst>
          </a:custGeom>
          <a:solidFill>
            <a:srgbClr val="FFFFFF"/>
          </a:solidFill>
        </p:spPr>
        <p:txBody>
          <a:bodyPr wrap="square" lIns="0" tIns="0" rIns="0" bIns="0" rtlCol="0"/>
          <a:lstStyle/>
          <a:p/>
        </p:txBody>
      </p:sp>
      <p:sp>
        <p:nvSpPr>
          <p:cNvPr id="1117" name="object 1117"/>
          <p:cNvSpPr/>
          <p:nvPr/>
        </p:nvSpPr>
        <p:spPr>
          <a:xfrm>
            <a:off x="5283762" y="8498020"/>
            <a:ext cx="2540" cy="12065"/>
          </a:xfrm>
          <a:custGeom>
            <a:avLst/>
            <a:gdLst/>
            <a:ahLst/>
            <a:cxnLst/>
            <a:rect l="l" t="t" r="r" b="b"/>
            <a:pathLst>
              <a:path w="2539" h="12065">
                <a:moveTo>
                  <a:pt x="1866" y="0"/>
                </a:moveTo>
                <a:lnTo>
                  <a:pt x="0" y="8166"/>
                </a:lnTo>
                <a:lnTo>
                  <a:pt x="152" y="11671"/>
                </a:lnTo>
                <a:lnTo>
                  <a:pt x="2019" y="3517"/>
                </a:lnTo>
                <a:lnTo>
                  <a:pt x="1866" y="0"/>
                </a:lnTo>
                <a:close/>
              </a:path>
            </a:pathLst>
          </a:custGeom>
          <a:solidFill>
            <a:srgbClr val="4F6671"/>
          </a:solidFill>
        </p:spPr>
        <p:txBody>
          <a:bodyPr wrap="square" lIns="0" tIns="0" rIns="0" bIns="0" rtlCol="0"/>
          <a:lstStyle/>
          <a:p/>
        </p:txBody>
      </p:sp>
      <p:sp>
        <p:nvSpPr>
          <p:cNvPr id="1118" name="object 1118"/>
          <p:cNvSpPr/>
          <p:nvPr/>
        </p:nvSpPr>
        <p:spPr>
          <a:xfrm>
            <a:off x="5283992" y="8503908"/>
            <a:ext cx="2540" cy="17780"/>
          </a:xfrm>
          <a:custGeom>
            <a:avLst/>
            <a:gdLst/>
            <a:ahLst/>
            <a:cxnLst/>
            <a:rect l="l" t="t" r="r" b="b"/>
            <a:pathLst>
              <a:path w="2539" h="17779">
                <a:moveTo>
                  <a:pt x="1892" y="0"/>
                </a:moveTo>
                <a:lnTo>
                  <a:pt x="0" y="8178"/>
                </a:lnTo>
                <a:lnTo>
                  <a:pt x="380" y="17195"/>
                </a:lnTo>
                <a:lnTo>
                  <a:pt x="2260" y="9042"/>
                </a:lnTo>
                <a:lnTo>
                  <a:pt x="1892" y="0"/>
                </a:lnTo>
                <a:close/>
              </a:path>
            </a:pathLst>
          </a:custGeom>
          <a:solidFill>
            <a:srgbClr val="4F6671"/>
          </a:solidFill>
        </p:spPr>
        <p:txBody>
          <a:bodyPr wrap="square" lIns="0" tIns="0" rIns="0" bIns="0" rtlCol="0"/>
          <a:lstStyle/>
          <a:p/>
        </p:txBody>
      </p:sp>
      <p:sp>
        <p:nvSpPr>
          <p:cNvPr id="1119" name="object 1119"/>
          <p:cNvSpPr/>
          <p:nvPr/>
        </p:nvSpPr>
        <p:spPr>
          <a:xfrm>
            <a:off x="5275423" y="8512940"/>
            <a:ext cx="20320" cy="27305"/>
          </a:xfrm>
          <a:custGeom>
            <a:avLst/>
            <a:gdLst/>
            <a:ahLst/>
            <a:cxnLst/>
            <a:rect l="l" t="t" r="r" b="b"/>
            <a:pathLst>
              <a:path w="20320" h="27304">
                <a:moveTo>
                  <a:pt x="1879" y="0"/>
                </a:moveTo>
                <a:lnTo>
                  <a:pt x="0" y="8140"/>
                </a:lnTo>
                <a:lnTo>
                  <a:pt x="18338" y="26695"/>
                </a:lnTo>
                <a:lnTo>
                  <a:pt x="20231" y="18554"/>
                </a:lnTo>
                <a:lnTo>
                  <a:pt x="1879" y="0"/>
                </a:lnTo>
                <a:close/>
              </a:path>
            </a:pathLst>
          </a:custGeom>
          <a:solidFill>
            <a:srgbClr val="4F6671"/>
          </a:solidFill>
        </p:spPr>
        <p:txBody>
          <a:bodyPr wrap="square" lIns="0" tIns="0" rIns="0" bIns="0" rtlCol="0"/>
          <a:lstStyle/>
          <a:p/>
        </p:txBody>
      </p:sp>
      <p:sp>
        <p:nvSpPr>
          <p:cNvPr id="1120" name="object 1120"/>
          <p:cNvSpPr/>
          <p:nvPr/>
        </p:nvSpPr>
        <p:spPr>
          <a:xfrm>
            <a:off x="5293761" y="8512976"/>
            <a:ext cx="19050" cy="26670"/>
          </a:xfrm>
          <a:custGeom>
            <a:avLst/>
            <a:gdLst/>
            <a:ahLst/>
            <a:cxnLst/>
            <a:rect l="l" t="t" r="r" b="b"/>
            <a:pathLst>
              <a:path w="19050" h="26670">
                <a:moveTo>
                  <a:pt x="18516" y="0"/>
                </a:moveTo>
                <a:lnTo>
                  <a:pt x="1892" y="18516"/>
                </a:lnTo>
                <a:lnTo>
                  <a:pt x="0" y="26657"/>
                </a:lnTo>
                <a:lnTo>
                  <a:pt x="16662" y="8153"/>
                </a:lnTo>
                <a:lnTo>
                  <a:pt x="18516" y="0"/>
                </a:lnTo>
                <a:close/>
              </a:path>
            </a:pathLst>
          </a:custGeom>
          <a:solidFill>
            <a:srgbClr val="627D8A"/>
          </a:solidFill>
        </p:spPr>
        <p:txBody>
          <a:bodyPr wrap="square" lIns="0" tIns="0" rIns="0" bIns="0" rtlCol="0"/>
          <a:lstStyle/>
          <a:p/>
        </p:txBody>
      </p:sp>
      <p:sp>
        <p:nvSpPr>
          <p:cNvPr id="1121" name="object 1121"/>
          <p:cNvSpPr/>
          <p:nvPr/>
        </p:nvSpPr>
        <p:spPr>
          <a:xfrm>
            <a:off x="5277312" y="8499914"/>
            <a:ext cx="35560" cy="31750"/>
          </a:xfrm>
          <a:custGeom>
            <a:avLst/>
            <a:gdLst/>
            <a:ahLst/>
            <a:cxnLst/>
            <a:rect l="l" t="t" r="r" b="b"/>
            <a:pathLst>
              <a:path w="35560" h="31750">
                <a:moveTo>
                  <a:pt x="16776" y="0"/>
                </a:moveTo>
                <a:lnTo>
                  <a:pt x="8572" y="3987"/>
                </a:lnTo>
                <a:lnTo>
                  <a:pt x="8940" y="13030"/>
                </a:lnTo>
                <a:lnTo>
                  <a:pt x="0" y="13030"/>
                </a:lnTo>
                <a:lnTo>
                  <a:pt x="18338" y="31584"/>
                </a:lnTo>
                <a:lnTo>
                  <a:pt x="34963" y="13055"/>
                </a:lnTo>
                <a:lnTo>
                  <a:pt x="26009" y="13055"/>
                </a:lnTo>
                <a:lnTo>
                  <a:pt x="25628" y="4013"/>
                </a:lnTo>
                <a:lnTo>
                  <a:pt x="16776" y="0"/>
                </a:lnTo>
                <a:close/>
              </a:path>
            </a:pathLst>
          </a:custGeom>
          <a:solidFill>
            <a:srgbClr val="FFFFFF"/>
          </a:solidFill>
        </p:spPr>
        <p:txBody>
          <a:bodyPr wrap="square" lIns="0" tIns="0" rIns="0" bIns="0" rtlCol="0"/>
          <a:lstStyle/>
          <a:p/>
        </p:txBody>
      </p:sp>
      <p:sp>
        <p:nvSpPr>
          <p:cNvPr id="1122" name="object 1122"/>
          <p:cNvSpPr/>
          <p:nvPr/>
        </p:nvSpPr>
        <p:spPr>
          <a:xfrm>
            <a:off x="5279061" y="8544801"/>
            <a:ext cx="31290" cy="23507"/>
          </a:xfrm>
          <a:prstGeom prst="rect">
            <a:avLst/>
          </a:prstGeom>
          <a:blipFill>
            <a:blip r:embed="rId362" cstate="print"/>
            <a:stretch>
              <a:fillRect/>
            </a:stretch>
          </a:blipFill>
        </p:spPr>
        <p:txBody>
          <a:bodyPr wrap="square" lIns="0" tIns="0" rIns="0" bIns="0" rtlCol="0"/>
          <a:lstStyle/>
          <a:p/>
        </p:txBody>
      </p:sp>
      <p:sp>
        <p:nvSpPr>
          <p:cNvPr id="1123" name="object 1123"/>
          <p:cNvSpPr/>
          <p:nvPr/>
        </p:nvSpPr>
        <p:spPr>
          <a:xfrm>
            <a:off x="5279929" y="8535131"/>
            <a:ext cx="33020" cy="25400"/>
          </a:xfrm>
          <a:custGeom>
            <a:avLst/>
            <a:gdLst/>
            <a:ahLst/>
            <a:cxnLst/>
            <a:rect l="l" t="t" r="r" b="b"/>
            <a:pathLst>
              <a:path w="33020" h="25400">
                <a:moveTo>
                  <a:pt x="15798" y="0"/>
                </a:moveTo>
                <a:lnTo>
                  <a:pt x="12026" y="0"/>
                </a:lnTo>
                <a:lnTo>
                  <a:pt x="8291" y="1244"/>
                </a:lnTo>
                <a:lnTo>
                  <a:pt x="5524" y="3644"/>
                </a:lnTo>
                <a:lnTo>
                  <a:pt x="0" y="8521"/>
                </a:lnTo>
                <a:lnTo>
                  <a:pt x="330" y="16446"/>
                </a:lnTo>
                <a:lnTo>
                  <a:pt x="9258" y="23748"/>
                </a:lnTo>
                <a:lnTo>
                  <a:pt x="13068" y="24980"/>
                </a:lnTo>
                <a:lnTo>
                  <a:pt x="20624" y="24980"/>
                </a:lnTo>
                <a:lnTo>
                  <a:pt x="24345" y="23787"/>
                </a:lnTo>
                <a:lnTo>
                  <a:pt x="32651" y="16484"/>
                </a:lnTo>
                <a:lnTo>
                  <a:pt x="32308" y="8559"/>
                </a:lnTo>
                <a:lnTo>
                  <a:pt x="23380" y="1244"/>
                </a:lnTo>
                <a:lnTo>
                  <a:pt x="19558" y="25"/>
                </a:lnTo>
                <a:lnTo>
                  <a:pt x="15798" y="0"/>
                </a:lnTo>
                <a:close/>
              </a:path>
            </a:pathLst>
          </a:custGeom>
          <a:solidFill>
            <a:srgbClr val="FFFFFF"/>
          </a:solidFill>
        </p:spPr>
        <p:txBody>
          <a:bodyPr wrap="square" lIns="0" tIns="0" rIns="0" bIns="0" rtlCol="0"/>
          <a:lstStyle/>
          <a:p/>
        </p:txBody>
      </p:sp>
      <p:sp>
        <p:nvSpPr>
          <p:cNvPr id="1124" name="object 1124"/>
          <p:cNvSpPr/>
          <p:nvPr/>
        </p:nvSpPr>
        <p:spPr>
          <a:xfrm>
            <a:off x="5379820" y="8540483"/>
            <a:ext cx="6985" cy="15875"/>
          </a:xfrm>
          <a:custGeom>
            <a:avLst/>
            <a:gdLst/>
            <a:ahLst/>
            <a:cxnLst/>
            <a:rect l="l" t="t" r="r" b="b"/>
            <a:pathLst>
              <a:path w="6985" h="15875">
                <a:moveTo>
                  <a:pt x="1879" y="0"/>
                </a:moveTo>
                <a:lnTo>
                  <a:pt x="0" y="8178"/>
                </a:lnTo>
                <a:lnTo>
                  <a:pt x="5029" y="15557"/>
                </a:lnTo>
                <a:lnTo>
                  <a:pt x="6908" y="7378"/>
                </a:lnTo>
                <a:lnTo>
                  <a:pt x="1879" y="0"/>
                </a:lnTo>
                <a:close/>
              </a:path>
            </a:pathLst>
          </a:custGeom>
          <a:solidFill>
            <a:srgbClr val="4F6671"/>
          </a:solidFill>
        </p:spPr>
        <p:txBody>
          <a:bodyPr wrap="square" lIns="0" tIns="0" rIns="0" bIns="0" rtlCol="0"/>
          <a:lstStyle/>
          <a:p/>
        </p:txBody>
      </p:sp>
      <p:sp>
        <p:nvSpPr>
          <p:cNvPr id="1125" name="object 1125"/>
          <p:cNvSpPr/>
          <p:nvPr/>
        </p:nvSpPr>
        <p:spPr>
          <a:xfrm>
            <a:off x="5373118" y="8540483"/>
            <a:ext cx="6985" cy="15875"/>
          </a:xfrm>
          <a:custGeom>
            <a:avLst/>
            <a:gdLst/>
            <a:ahLst/>
            <a:cxnLst/>
            <a:rect l="l" t="t" r="r" b="b"/>
            <a:pathLst>
              <a:path w="6985" h="15875">
                <a:moveTo>
                  <a:pt x="1892" y="0"/>
                </a:moveTo>
                <a:lnTo>
                  <a:pt x="0" y="8166"/>
                </a:lnTo>
                <a:lnTo>
                  <a:pt x="5029" y="15557"/>
                </a:lnTo>
                <a:lnTo>
                  <a:pt x="6908" y="7378"/>
                </a:lnTo>
                <a:lnTo>
                  <a:pt x="1892" y="0"/>
                </a:lnTo>
                <a:close/>
              </a:path>
            </a:pathLst>
          </a:custGeom>
          <a:solidFill>
            <a:srgbClr val="4F6671"/>
          </a:solidFill>
        </p:spPr>
        <p:txBody>
          <a:bodyPr wrap="square" lIns="0" tIns="0" rIns="0" bIns="0" rtlCol="0"/>
          <a:lstStyle/>
          <a:p/>
        </p:txBody>
      </p:sp>
      <p:sp>
        <p:nvSpPr>
          <p:cNvPr id="1126" name="object 1126"/>
          <p:cNvSpPr/>
          <p:nvPr/>
        </p:nvSpPr>
        <p:spPr>
          <a:xfrm>
            <a:off x="5366419" y="8540470"/>
            <a:ext cx="6985" cy="15875"/>
          </a:xfrm>
          <a:custGeom>
            <a:avLst/>
            <a:gdLst/>
            <a:ahLst/>
            <a:cxnLst/>
            <a:rect l="l" t="t" r="r" b="b"/>
            <a:pathLst>
              <a:path w="6985" h="15875">
                <a:moveTo>
                  <a:pt x="1892" y="0"/>
                </a:moveTo>
                <a:lnTo>
                  <a:pt x="0" y="8166"/>
                </a:lnTo>
                <a:lnTo>
                  <a:pt x="5016" y="15544"/>
                </a:lnTo>
                <a:lnTo>
                  <a:pt x="6908" y="7391"/>
                </a:lnTo>
                <a:lnTo>
                  <a:pt x="1892" y="0"/>
                </a:lnTo>
                <a:close/>
              </a:path>
            </a:pathLst>
          </a:custGeom>
          <a:solidFill>
            <a:srgbClr val="4F6671"/>
          </a:solidFill>
        </p:spPr>
        <p:txBody>
          <a:bodyPr wrap="square" lIns="0" tIns="0" rIns="0" bIns="0" rtlCol="0"/>
          <a:lstStyle/>
          <a:p/>
        </p:txBody>
      </p:sp>
      <p:sp>
        <p:nvSpPr>
          <p:cNvPr id="1127" name="object 1127"/>
          <p:cNvSpPr/>
          <p:nvPr/>
        </p:nvSpPr>
        <p:spPr>
          <a:xfrm>
            <a:off x="5384546" y="8547861"/>
            <a:ext cx="6350" cy="15875"/>
          </a:xfrm>
          <a:custGeom>
            <a:avLst/>
            <a:gdLst/>
            <a:ahLst/>
            <a:cxnLst/>
            <a:rect l="l" t="t" r="r" b="b"/>
            <a:pathLst>
              <a:path w="6350" h="15875">
                <a:moveTo>
                  <a:pt x="6273" y="0"/>
                </a:moveTo>
                <a:lnTo>
                  <a:pt x="1866" y="7124"/>
                </a:lnTo>
                <a:lnTo>
                  <a:pt x="0" y="15290"/>
                </a:lnTo>
                <a:lnTo>
                  <a:pt x="4406" y="8178"/>
                </a:lnTo>
                <a:lnTo>
                  <a:pt x="6273" y="0"/>
                </a:lnTo>
                <a:close/>
              </a:path>
            </a:pathLst>
          </a:custGeom>
          <a:solidFill>
            <a:srgbClr val="627D8A"/>
          </a:solidFill>
        </p:spPr>
        <p:txBody>
          <a:bodyPr wrap="square" lIns="0" tIns="0" rIns="0" bIns="0" rtlCol="0"/>
          <a:lstStyle/>
          <a:p/>
        </p:txBody>
      </p:sp>
      <p:sp>
        <p:nvSpPr>
          <p:cNvPr id="1128" name="object 1128"/>
          <p:cNvSpPr/>
          <p:nvPr/>
        </p:nvSpPr>
        <p:spPr>
          <a:xfrm>
            <a:off x="5377857" y="8547861"/>
            <a:ext cx="6350" cy="15875"/>
          </a:xfrm>
          <a:custGeom>
            <a:avLst/>
            <a:gdLst/>
            <a:ahLst/>
            <a:cxnLst/>
            <a:rect l="l" t="t" r="r" b="b"/>
            <a:pathLst>
              <a:path w="6350" h="15875">
                <a:moveTo>
                  <a:pt x="6311" y="0"/>
                </a:moveTo>
                <a:lnTo>
                  <a:pt x="1892" y="7099"/>
                </a:lnTo>
                <a:lnTo>
                  <a:pt x="0" y="15278"/>
                </a:lnTo>
                <a:lnTo>
                  <a:pt x="4432" y="8178"/>
                </a:lnTo>
                <a:lnTo>
                  <a:pt x="6311" y="0"/>
                </a:lnTo>
                <a:close/>
              </a:path>
            </a:pathLst>
          </a:custGeom>
          <a:solidFill>
            <a:srgbClr val="627D8A"/>
          </a:solidFill>
        </p:spPr>
        <p:txBody>
          <a:bodyPr wrap="square" lIns="0" tIns="0" rIns="0" bIns="0" rtlCol="0"/>
          <a:lstStyle/>
          <a:p/>
        </p:txBody>
      </p:sp>
      <p:sp>
        <p:nvSpPr>
          <p:cNvPr id="1129" name="object 1129"/>
          <p:cNvSpPr/>
          <p:nvPr/>
        </p:nvSpPr>
        <p:spPr>
          <a:xfrm>
            <a:off x="5380445" y="8554973"/>
            <a:ext cx="6350" cy="8255"/>
          </a:xfrm>
          <a:custGeom>
            <a:avLst/>
            <a:gdLst/>
            <a:ahLst/>
            <a:cxnLst/>
            <a:rect l="l" t="t" r="r" b="b"/>
            <a:pathLst>
              <a:path w="6350" h="8254">
                <a:moveTo>
                  <a:pt x="1866" y="0"/>
                </a:moveTo>
                <a:lnTo>
                  <a:pt x="0" y="8178"/>
                </a:lnTo>
                <a:lnTo>
                  <a:pt x="4102" y="8178"/>
                </a:lnTo>
                <a:lnTo>
                  <a:pt x="5969" y="12"/>
                </a:lnTo>
                <a:lnTo>
                  <a:pt x="1866" y="0"/>
                </a:lnTo>
                <a:close/>
              </a:path>
            </a:pathLst>
          </a:custGeom>
          <a:solidFill>
            <a:srgbClr val="556D79"/>
          </a:solidFill>
        </p:spPr>
        <p:txBody>
          <a:bodyPr wrap="square" lIns="0" tIns="0" rIns="0" bIns="0" rtlCol="0"/>
          <a:lstStyle/>
          <a:p/>
        </p:txBody>
      </p:sp>
      <p:sp>
        <p:nvSpPr>
          <p:cNvPr id="1130" name="object 1130"/>
          <p:cNvSpPr/>
          <p:nvPr/>
        </p:nvSpPr>
        <p:spPr>
          <a:xfrm>
            <a:off x="5381698" y="8540486"/>
            <a:ext cx="9525" cy="14604"/>
          </a:xfrm>
          <a:custGeom>
            <a:avLst/>
            <a:gdLst/>
            <a:ahLst/>
            <a:cxnLst/>
            <a:rect l="l" t="t" r="r" b="b"/>
            <a:pathLst>
              <a:path w="9525" h="14604">
                <a:moveTo>
                  <a:pt x="0" y="0"/>
                </a:moveTo>
                <a:lnTo>
                  <a:pt x="5029" y="7378"/>
                </a:lnTo>
                <a:lnTo>
                  <a:pt x="609" y="14490"/>
                </a:lnTo>
                <a:lnTo>
                  <a:pt x="4719" y="14490"/>
                </a:lnTo>
                <a:lnTo>
                  <a:pt x="9118" y="7378"/>
                </a:lnTo>
                <a:lnTo>
                  <a:pt x="4102" y="12"/>
                </a:lnTo>
                <a:lnTo>
                  <a:pt x="0" y="0"/>
                </a:lnTo>
                <a:close/>
              </a:path>
            </a:pathLst>
          </a:custGeom>
          <a:solidFill>
            <a:srgbClr val="FFFFFF"/>
          </a:solidFill>
        </p:spPr>
        <p:txBody>
          <a:bodyPr wrap="square" lIns="0" tIns="0" rIns="0" bIns="0" rtlCol="0"/>
          <a:lstStyle/>
          <a:p/>
        </p:txBody>
      </p:sp>
      <p:sp>
        <p:nvSpPr>
          <p:cNvPr id="1131" name="object 1131"/>
          <p:cNvSpPr/>
          <p:nvPr/>
        </p:nvSpPr>
        <p:spPr>
          <a:xfrm>
            <a:off x="5371186" y="8547861"/>
            <a:ext cx="6350" cy="15875"/>
          </a:xfrm>
          <a:custGeom>
            <a:avLst/>
            <a:gdLst/>
            <a:ahLst/>
            <a:cxnLst/>
            <a:rect l="l" t="t" r="r" b="b"/>
            <a:pathLst>
              <a:path w="6350" h="15875">
                <a:moveTo>
                  <a:pt x="6273" y="0"/>
                </a:moveTo>
                <a:lnTo>
                  <a:pt x="1854" y="7099"/>
                </a:lnTo>
                <a:lnTo>
                  <a:pt x="0" y="15278"/>
                </a:lnTo>
                <a:lnTo>
                  <a:pt x="4381" y="8178"/>
                </a:lnTo>
                <a:lnTo>
                  <a:pt x="6273" y="0"/>
                </a:lnTo>
                <a:close/>
              </a:path>
            </a:pathLst>
          </a:custGeom>
          <a:solidFill>
            <a:srgbClr val="627D8A"/>
          </a:solidFill>
        </p:spPr>
        <p:txBody>
          <a:bodyPr wrap="square" lIns="0" tIns="0" rIns="0" bIns="0" rtlCol="0"/>
          <a:lstStyle/>
          <a:p/>
        </p:txBody>
      </p:sp>
      <p:sp>
        <p:nvSpPr>
          <p:cNvPr id="1132" name="object 1132"/>
          <p:cNvSpPr/>
          <p:nvPr/>
        </p:nvSpPr>
        <p:spPr>
          <a:xfrm>
            <a:off x="5373734" y="8554959"/>
            <a:ext cx="6350" cy="8255"/>
          </a:xfrm>
          <a:custGeom>
            <a:avLst/>
            <a:gdLst/>
            <a:ahLst/>
            <a:cxnLst/>
            <a:rect l="l" t="t" r="r" b="b"/>
            <a:pathLst>
              <a:path w="6350" h="8254">
                <a:moveTo>
                  <a:pt x="6019" y="0"/>
                </a:moveTo>
                <a:lnTo>
                  <a:pt x="1879" y="0"/>
                </a:lnTo>
                <a:lnTo>
                  <a:pt x="0" y="8178"/>
                </a:lnTo>
                <a:lnTo>
                  <a:pt x="4127" y="8178"/>
                </a:lnTo>
                <a:lnTo>
                  <a:pt x="6019" y="0"/>
                </a:lnTo>
                <a:close/>
              </a:path>
            </a:pathLst>
          </a:custGeom>
          <a:solidFill>
            <a:srgbClr val="556D79"/>
          </a:solidFill>
        </p:spPr>
        <p:txBody>
          <a:bodyPr wrap="square" lIns="0" tIns="0" rIns="0" bIns="0" rtlCol="0"/>
          <a:lstStyle/>
          <a:p/>
        </p:txBody>
      </p:sp>
      <p:sp>
        <p:nvSpPr>
          <p:cNvPr id="1133" name="object 1133"/>
          <p:cNvSpPr/>
          <p:nvPr/>
        </p:nvSpPr>
        <p:spPr>
          <a:xfrm>
            <a:off x="5375013" y="8540482"/>
            <a:ext cx="9525" cy="14604"/>
          </a:xfrm>
          <a:custGeom>
            <a:avLst/>
            <a:gdLst/>
            <a:ahLst/>
            <a:cxnLst/>
            <a:rect l="l" t="t" r="r" b="b"/>
            <a:pathLst>
              <a:path w="9525" h="14604">
                <a:moveTo>
                  <a:pt x="4127" y="0"/>
                </a:moveTo>
                <a:lnTo>
                  <a:pt x="0" y="0"/>
                </a:lnTo>
                <a:lnTo>
                  <a:pt x="5016" y="7378"/>
                </a:lnTo>
                <a:lnTo>
                  <a:pt x="596" y="14477"/>
                </a:lnTo>
                <a:lnTo>
                  <a:pt x="4737" y="14477"/>
                </a:lnTo>
                <a:lnTo>
                  <a:pt x="9156" y="7378"/>
                </a:lnTo>
                <a:lnTo>
                  <a:pt x="4127" y="0"/>
                </a:lnTo>
                <a:close/>
              </a:path>
            </a:pathLst>
          </a:custGeom>
          <a:solidFill>
            <a:srgbClr val="FFFFFF"/>
          </a:solidFill>
        </p:spPr>
        <p:txBody>
          <a:bodyPr wrap="square" lIns="0" tIns="0" rIns="0" bIns="0" rtlCol="0"/>
          <a:lstStyle/>
          <a:p/>
        </p:txBody>
      </p:sp>
      <p:sp>
        <p:nvSpPr>
          <p:cNvPr id="1134" name="object 1134"/>
          <p:cNvSpPr/>
          <p:nvPr/>
        </p:nvSpPr>
        <p:spPr>
          <a:xfrm>
            <a:off x="5367055" y="8554959"/>
            <a:ext cx="6350" cy="8255"/>
          </a:xfrm>
          <a:custGeom>
            <a:avLst/>
            <a:gdLst/>
            <a:ahLst/>
            <a:cxnLst/>
            <a:rect l="l" t="t" r="r" b="b"/>
            <a:pathLst>
              <a:path w="6350" h="8254">
                <a:moveTo>
                  <a:pt x="5981" y="0"/>
                </a:moveTo>
                <a:lnTo>
                  <a:pt x="1866" y="0"/>
                </a:lnTo>
                <a:lnTo>
                  <a:pt x="0" y="8178"/>
                </a:lnTo>
                <a:lnTo>
                  <a:pt x="4127" y="8178"/>
                </a:lnTo>
                <a:lnTo>
                  <a:pt x="5981" y="0"/>
                </a:lnTo>
                <a:close/>
              </a:path>
            </a:pathLst>
          </a:custGeom>
          <a:solidFill>
            <a:srgbClr val="556D79"/>
          </a:solidFill>
        </p:spPr>
        <p:txBody>
          <a:bodyPr wrap="square" lIns="0" tIns="0" rIns="0" bIns="0" rtlCol="0"/>
          <a:lstStyle/>
          <a:p/>
        </p:txBody>
      </p:sp>
      <p:sp>
        <p:nvSpPr>
          <p:cNvPr id="1135" name="object 1135"/>
          <p:cNvSpPr/>
          <p:nvPr/>
        </p:nvSpPr>
        <p:spPr>
          <a:xfrm>
            <a:off x="5368314" y="8540469"/>
            <a:ext cx="9525" cy="14604"/>
          </a:xfrm>
          <a:custGeom>
            <a:avLst/>
            <a:gdLst/>
            <a:ahLst/>
            <a:cxnLst/>
            <a:rect l="l" t="t" r="r" b="b"/>
            <a:pathLst>
              <a:path w="9525" h="14604">
                <a:moveTo>
                  <a:pt x="0" y="0"/>
                </a:moveTo>
                <a:lnTo>
                  <a:pt x="5016" y="7391"/>
                </a:lnTo>
                <a:lnTo>
                  <a:pt x="609" y="14490"/>
                </a:lnTo>
                <a:lnTo>
                  <a:pt x="4724" y="14490"/>
                </a:lnTo>
                <a:lnTo>
                  <a:pt x="9143" y="7391"/>
                </a:lnTo>
                <a:lnTo>
                  <a:pt x="4127" y="12"/>
                </a:lnTo>
                <a:lnTo>
                  <a:pt x="0" y="0"/>
                </a:lnTo>
                <a:close/>
              </a:path>
            </a:pathLst>
          </a:custGeom>
          <a:solidFill>
            <a:srgbClr val="FFFFFF"/>
          </a:solidFill>
        </p:spPr>
        <p:txBody>
          <a:bodyPr wrap="square" lIns="0" tIns="0" rIns="0" bIns="0" rtlCol="0"/>
          <a:lstStyle/>
          <a:p/>
        </p:txBody>
      </p:sp>
      <p:sp>
        <p:nvSpPr>
          <p:cNvPr id="1136" name="object 1136"/>
          <p:cNvSpPr/>
          <p:nvPr/>
        </p:nvSpPr>
        <p:spPr>
          <a:xfrm>
            <a:off x="5364203" y="8547845"/>
            <a:ext cx="6350" cy="15875"/>
          </a:xfrm>
          <a:custGeom>
            <a:avLst/>
            <a:gdLst/>
            <a:ahLst/>
            <a:cxnLst/>
            <a:rect l="l" t="t" r="r" b="b"/>
            <a:pathLst>
              <a:path w="6350" h="15875">
                <a:moveTo>
                  <a:pt x="6324" y="0"/>
                </a:moveTo>
                <a:lnTo>
                  <a:pt x="1866" y="7111"/>
                </a:lnTo>
                <a:lnTo>
                  <a:pt x="0" y="15303"/>
                </a:lnTo>
                <a:lnTo>
                  <a:pt x="4470" y="8178"/>
                </a:lnTo>
                <a:lnTo>
                  <a:pt x="6324" y="0"/>
                </a:lnTo>
                <a:close/>
              </a:path>
            </a:pathLst>
          </a:custGeom>
          <a:solidFill>
            <a:srgbClr val="627D8A"/>
          </a:solidFill>
        </p:spPr>
        <p:txBody>
          <a:bodyPr wrap="square" lIns="0" tIns="0" rIns="0" bIns="0" rtlCol="0"/>
          <a:lstStyle/>
          <a:p/>
        </p:txBody>
      </p:sp>
      <p:sp>
        <p:nvSpPr>
          <p:cNvPr id="1137" name="object 1137"/>
          <p:cNvSpPr/>
          <p:nvPr/>
        </p:nvSpPr>
        <p:spPr>
          <a:xfrm>
            <a:off x="5335960" y="8554935"/>
            <a:ext cx="30480" cy="8255"/>
          </a:xfrm>
          <a:custGeom>
            <a:avLst/>
            <a:gdLst/>
            <a:ahLst/>
            <a:cxnLst/>
            <a:rect l="l" t="t" r="r" b="b"/>
            <a:pathLst>
              <a:path w="30479" h="8254">
                <a:moveTo>
                  <a:pt x="1854" y="0"/>
                </a:moveTo>
                <a:lnTo>
                  <a:pt x="0" y="8166"/>
                </a:lnTo>
                <a:lnTo>
                  <a:pt x="28244" y="8204"/>
                </a:lnTo>
                <a:lnTo>
                  <a:pt x="30111" y="25"/>
                </a:lnTo>
                <a:lnTo>
                  <a:pt x="1854" y="0"/>
                </a:lnTo>
                <a:close/>
              </a:path>
            </a:pathLst>
          </a:custGeom>
          <a:solidFill>
            <a:srgbClr val="556D79"/>
          </a:solidFill>
        </p:spPr>
        <p:txBody>
          <a:bodyPr wrap="square" lIns="0" tIns="0" rIns="0" bIns="0" rtlCol="0"/>
          <a:lstStyle/>
          <a:p/>
        </p:txBody>
      </p:sp>
      <p:sp>
        <p:nvSpPr>
          <p:cNvPr id="1138" name="object 1138"/>
          <p:cNvSpPr/>
          <p:nvPr/>
        </p:nvSpPr>
        <p:spPr>
          <a:xfrm>
            <a:off x="5313789" y="8547599"/>
            <a:ext cx="24765" cy="23495"/>
          </a:xfrm>
          <a:custGeom>
            <a:avLst/>
            <a:gdLst/>
            <a:ahLst/>
            <a:cxnLst/>
            <a:rect l="l" t="t" r="r" b="b"/>
            <a:pathLst>
              <a:path w="24764" h="23495">
                <a:moveTo>
                  <a:pt x="1879" y="0"/>
                </a:moveTo>
                <a:lnTo>
                  <a:pt x="0" y="8153"/>
                </a:lnTo>
                <a:lnTo>
                  <a:pt x="22478" y="23101"/>
                </a:lnTo>
                <a:lnTo>
                  <a:pt x="24371" y="14922"/>
                </a:lnTo>
                <a:lnTo>
                  <a:pt x="1879" y="0"/>
                </a:lnTo>
                <a:close/>
              </a:path>
            </a:pathLst>
          </a:custGeom>
          <a:solidFill>
            <a:srgbClr val="4F6671"/>
          </a:solidFill>
        </p:spPr>
        <p:txBody>
          <a:bodyPr wrap="square" lIns="0" tIns="0" rIns="0" bIns="0" rtlCol="0"/>
          <a:lstStyle/>
          <a:p/>
        </p:txBody>
      </p:sp>
      <p:sp>
        <p:nvSpPr>
          <p:cNvPr id="1139" name="object 1139"/>
          <p:cNvSpPr/>
          <p:nvPr/>
        </p:nvSpPr>
        <p:spPr>
          <a:xfrm>
            <a:off x="5315666" y="8532821"/>
            <a:ext cx="55244" cy="29845"/>
          </a:xfrm>
          <a:custGeom>
            <a:avLst/>
            <a:gdLst/>
            <a:ahLst/>
            <a:cxnLst/>
            <a:rect l="l" t="t" r="r" b="b"/>
            <a:pathLst>
              <a:path w="55245" h="29845">
                <a:moveTo>
                  <a:pt x="21234" y="0"/>
                </a:moveTo>
                <a:lnTo>
                  <a:pt x="0" y="14782"/>
                </a:lnTo>
                <a:lnTo>
                  <a:pt x="22491" y="29705"/>
                </a:lnTo>
                <a:lnTo>
                  <a:pt x="22148" y="22110"/>
                </a:lnTo>
                <a:lnTo>
                  <a:pt x="50422" y="22110"/>
                </a:lnTo>
                <a:lnTo>
                  <a:pt x="54864" y="15024"/>
                </a:lnTo>
                <a:lnTo>
                  <a:pt x="49822" y="7658"/>
                </a:lnTo>
                <a:lnTo>
                  <a:pt x="21551" y="7607"/>
                </a:lnTo>
                <a:lnTo>
                  <a:pt x="21234" y="0"/>
                </a:lnTo>
                <a:close/>
              </a:path>
              <a:path w="55245" h="29845">
                <a:moveTo>
                  <a:pt x="50422" y="22110"/>
                </a:moveTo>
                <a:lnTo>
                  <a:pt x="22148" y="22110"/>
                </a:lnTo>
                <a:lnTo>
                  <a:pt x="50406" y="22136"/>
                </a:lnTo>
                <a:close/>
              </a:path>
            </a:pathLst>
          </a:custGeom>
          <a:solidFill>
            <a:srgbClr val="FFFFFF"/>
          </a:solidFill>
        </p:spPr>
        <p:txBody>
          <a:bodyPr wrap="square" lIns="0" tIns="0" rIns="0" bIns="0" rtlCol="0"/>
          <a:lstStyle/>
          <a:p/>
        </p:txBody>
      </p:sp>
      <p:sp>
        <p:nvSpPr>
          <p:cNvPr id="1140" name="object 1140"/>
          <p:cNvSpPr/>
          <p:nvPr/>
        </p:nvSpPr>
        <p:spPr>
          <a:xfrm>
            <a:off x="5304388" y="8582491"/>
            <a:ext cx="11430" cy="8255"/>
          </a:xfrm>
          <a:custGeom>
            <a:avLst/>
            <a:gdLst/>
            <a:ahLst/>
            <a:cxnLst/>
            <a:rect l="l" t="t" r="r" b="b"/>
            <a:pathLst>
              <a:path w="11429" h="8254">
                <a:moveTo>
                  <a:pt x="10820" y="0"/>
                </a:moveTo>
                <a:lnTo>
                  <a:pt x="1866" y="0"/>
                </a:lnTo>
                <a:lnTo>
                  <a:pt x="0" y="8153"/>
                </a:lnTo>
                <a:lnTo>
                  <a:pt x="8928" y="8166"/>
                </a:lnTo>
                <a:lnTo>
                  <a:pt x="10820" y="0"/>
                </a:lnTo>
                <a:close/>
              </a:path>
            </a:pathLst>
          </a:custGeom>
          <a:solidFill>
            <a:srgbClr val="4F6671"/>
          </a:solidFill>
        </p:spPr>
        <p:txBody>
          <a:bodyPr wrap="square" lIns="0" tIns="0" rIns="0" bIns="0" rtlCol="0"/>
          <a:lstStyle/>
          <a:p/>
        </p:txBody>
      </p:sp>
      <p:sp>
        <p:nvSpPr>
          <p:cNvPr id="1141" name="object 1141"/>
          <p:cNvSpPr/>
          <p:nvPr/>
        </p:nvSpPr>
        <p:spPr>
          <a:xfrm>
            <a:off x="5278365" y="8582469"/>
            <a:ext cx="11430" cy="8255"/>
          </a:xfrm>
          <a:custGeom>
            <a:avLst/>
            <a:gdLst/>
            <a:ahLst/>
            <a:cxnLst/>
            <a:rect l="l" t="t" r="r" b="b"/>
            <a:pathLst>
              <a:path w="11429" h="8254">
                <a:moveTo>
                  <a:pt x="1866" y="0"/>
                </a:moveTo>
                <a:lnTo>
                  <a:pt x="0" y="8140"/>
                </a:lnTo>
                <a:lnTo>
                  <a:pt x="8953" y="8140"/>
                </a:lnTo>
                <a:lnTo>
                  <a:pt x="10820" y="12"/>
                </a:lnTo>
                <a:lnTo>
                  <a:pt x="1866" y="0"/>
                </a:lnTo>
                <a:close/>
              </a:path>
            </a:pathLst>
          </a:custGeom>
          <a:solidFill>
            <a:srgbClr val="4F6671"/>
          </a:solidFill>
        </p:spPr>
        <p:txBody>
          <a:bodyPr wrap="square" lIns="0" tIns="0" rIns="0" bIns="0" rtlCol="0"/>
          <a:lstStyle/>
          <a:p/>
        </p:txBody>
      </p:sp>
      <p:sp>
        <p:nvSpPr>
          <p:cNvPr id="1142" name="object 1142"/>
          <p:cNvSpPr/>
          <p:nvPr/>
        </p:nvSpPr>
        <p:spPr>
          <a:xfrm>
            <a:off x="5287318" y="8582486"/>
            <a:ext cx="2540" cy="17145"/>
          </a:xfrm>
          <a:custGeom>
            <a:avLst/>
            <a:gdLst/>
            <a:ahLst/>
            <a:cxnLst/>
            <a:rect l="l" t="t" r="r" b="b"/>
            <a:pathLst>
              <a:path w="2539" h="17145">
                <a:moveTo>
                  <a:pt x="1866" y="0"/>
                </a:moveTo>
                <a:lnTo>
                  <a:pt x="0" y="8128"/>
                </a:lnTo>
                <a:lnTo>
                  <a:pt x="381" y="17157"/>
                </a:lnTo>
                <a:lnTo>
                  <a:pt x="2247" y="8966"/>
                </a:lnTo>
                <a:lnTo>
                  <a:pt x="1866" y="0"/>
                </a:lnTo>
                <a:close/>
              </a:path>
            </a:pathLst>
          </a:custGeom>
          <a:solidFill>
            <a:srgbClr val="556D79"/>
          </a:solidFill>
        </p:spPr>
        <p:txBody>
          <a:bodyPr wrap="square" lIns="0" tIns="0" rIns="0" bIns="0" rtlCol="0"/>
          <a:lstStyle/>
          <a:p/>
        </p:txBody>
      </p:sp>
      <p:sp>
        <p:nvSpPr>
          <p:cNvPr id="1143" name="object 1143"/>
          <p:cNvSpPr/>
          <p:nvPr/>
        </p:nvSpPr>
        <p:spPr>
          <a:xfrm>
            <a:off x="5280235" y="8563947"/>
            <a:ext cx="35560" cy="31750"/>
          </a:xfrm>
          <a:custGeom>
            <a:avLst/>
            <a:gdLst/>
            <a:ahLst/>
            <a:cxnLst/>
            <a:rect l="l" t="t" r="r" b="b"/>
            <a:pathLst>
              <a:path w="35560" h="31750">
                <a:moveTo>
                  <a:pt x="16776" y="0"/>
                </a:moveTo>
                <a:lnTo>
                  <a:pt x="0" y="18529"/>
                </a:lnTo>
                <a:lnTo>
                  <a:pt x="8953" y="18542"/>
                </a:lnTo>
                <a:lnTo>
                  <a:pt x="9334" y="27508"/>
                </a:lnTo>
                <a:lnTo>
                  <a:pt x="17881" y="31546"/>
                </a:lnTo>
                <a:lnTo>
                  <a:pt x="26403" y="27533"/>
                </a:lnTo>
                <a:lnTo>
                  <a:pt x="26022" y="18542"/>
                </a:lnTo>
                <a:lnTo>
                  <a:pt x="34975" y="18542"/>
                </a:lnTo>
                <a:lnTo>
                  <a:pt x="16776" y="0"/>
                </a:lnTo>
                <a:close/>
              </a:path>
            </a:pathLst>
          </a:custGeom>
          <a:solidFill>
            <a:srgbClr val="FFFFFF"/>
          </a:solidFill>
        </p:spPr>
        <p:txBody>
          <a:bodyPr wrap="square" lIns="0" tIns="0" rIns="0" bIns="0" rtlCol="0"/>
          <a:lstStyle/>
          <a:p/>
        </p:txBody>
      </p:sp>
      <p:sp>
        <p:nvSpPr>
          <p:cNvPr id="1144" name="object 1144"/>
          <p:cNvSpPr/>
          <p:nvPr/>
        </p:nvSpPr>
        <p:spPr>
          <a:xfrm>
            <a:off x="5287695" y="8591456"/>
            <a:ext cx="10795" cy="12700"/>
          </a:xfrm>
          <a:custGeom>
            <a:avLst/>
            <a:gdLst/>
            <a:ahLst/>
            <a:cxnLst/>
            <a:rect l="l" t="t" r="r" b="b"/>
            <a:pathLst>
              <a:path w="10795" h="12700">
                <a:moveTo>
                  <a:pt x="1866" y="0"/>
                </a:moveTo>
                <a:lnTo>
                  <a:pt x="0" y="8191"/>
                </a:lnTo>
                <a:lnTo>
                  <a:pt x="8559" y="12204"/>
                </a:lnTo>
                <a:lnTo>
                  <a:pt x="10426" y="4038"/>
                </a:lnTo>
                <a:lnTo>
                  <a:pt x="1866" y="0"/>
                </a:lnTo>
                <a:close/>
              </a:path>
            </a:pathLst>
          </a:custGeom>
          <a:solidFill>
            <a:srgbClr val="4F6671"/>
          </a:solidFill>
        </p:spPr>
        <p:txBody>
          <a:bodyPr wrap="square" lIns="0" tIns="0" rIns="0" bIns="0" rtlCol="0"/>
          <a:lstStyle/>
          <a:p/>
        </p:txBody>
      </p:sp>
      <p:sp>
        <p:nvSpPr>
          <p:cNvPr id="1145" name="object 1145"/>
          <p:cNvSpPr/>
          <p:nvPr/>
        </p:nvSpPr>
        <p:spPr>
          <a:xfrm>
            <a:off x="5296248" y="8591477"/>
            <a:ext cx="10795" cy="12700"/>
          </a:xfrm>
          <a:custGeom>
            <a:avLst/>
            <a:gdLst/>
            <a:ahLst/>
            <a:cxnLst/>
            <a:rect l="l" t="t" r="r" b="b"/>
            <a:pathLst>
              <a:path w="10795" h="12700">
                <a:moveTo>
                  <a:pt x="10388" y="0"/>
                </a:moveTo>
                <a:lnTo>
                  <a:pt x="1879" y="4013"/>
                </a:lnTo>
                <a:lnTo>
                  <a:pt x="0" y="12179"/>
                </a:lnTo>
                <a:lnTo>
                  <a:pt x="8508" y="8166"/>
                </a:lnTo>
                <a:lnTo>
                  <a:pt x="10388" y="0"/>
                </a:lnTo>
                <a:close/>
              </a:path>
            </a:pathLst>
          </a:custGeom>
          <a:solidFill>
            <a:srgbClr val="627D8A"/>
          </a:solidFill>
        </p:spPr>
        <p:txBody>
          <a:bodyPr wrap="square" lIns="0" tIns="0" rIns="0" bIns="0" rtlCol="0"/>
          <a:lstStyle/>
          <a:p/>
        </p:txBody>
      </p:sp>
      <p:sp>
        <p:nvSpPr>
          <p:cNvPr id="1146" name="object 1146"/>
          <p:cNvSpPr/>
          <p:nvPr/>
        </p:nvSpPr>
        <p:spPr>
          <a:xfrm>
            <a:off x="5287788" y="8593852"/>
            <a:ext cx="2540" cy="12065"/>
          </a:xfrm>
          <a:custGeom>
            <a:avLst/>
            <a:gdLst/>
            <a:ahLst/>
            <a:cxnLst/>
            <a:rect l="l" t="t" r="r" b="b"/>
            <a:pathLst>
              <a:path w="2539" h="12065">
                <a:moveTo>
                  <a:pt x="1879" y="0"/>
                </a:moveTo>
                <a:lnTo>
                  <a:pt x="0" y="8191"/>
                </a:lnTo>
                <a:lnTo>
                  <a:pt x="152" y="11684"/>
                </a:lnTo>
                <a:lnTo>
                  <a:pt x="2019" y="3505"/>
                </a:lnTo>
                <a:lnTo>
                  <a:pt x="1879" y="0"/>
                </a:lnTo>
                <a:close/>
              </a:path>
            </a:pathLst>
          </a:custGeom>
          <a:solidFill>
            <a:srgbClr val="556D79"/>
          </a:solidFill>
        </p:spPr>
        <p:txBody>
          <a:bodyPr wrap="square" lIns="0" tIns="0" rIns="0" bIns="0" rtlCol="0"/>
          <a:lstStyle/>
          <a:p/>
        </p:txBody>
      </p:sp>
      <p:sp>
        <p:nvSpPr>
          <p:cNvPr id="1147" name="object 1147"/>
          <p:cNvSpPr/>
          <p:nvPr/>
        </p:nvSpPr>
        <p:spPr>
          <a:xfrm>
            <a:off x="5296505" y="8597383"/>
            <a:ext cx="10795" cy="12700"/>
          </a:xfrm>
          <a:custGeom>
            <a:avLst/>
            <a:gdLst/>
            <a:ahLst/>
            <a:cxnLst/>
            <a:rect l="l" t="t" r="r" b="b"/>
            <a:pathLst>
              <a:path w="10795" h="12700">
                <a:moveTo>
                  <a:pt x="10388" y="0"/>
                </a:moveTo>
                <a:lnTo>
                  <a:pt x="1854" y="4000"/>
                </a:lnTo>
                <a:lnTo>
                  <a:pt x="0" y="12179"/>
                </a:lnTo>
                <a:lnTo>
                  <a:pt x="8508" y="8191"/>
                </a:lnTo>
                <a:lnTo>
                  <a:pt x="10388" y="0"/>
                </a:lnTo>
                <a:close/>
              </a:path>
            </a:pathLst>
          </a:custGeom>
          <a:solidFill>
            <a:srgbClr val="627D8A"/>
          </a:solidFill>
        </p:spPr>
        <p:txBody>
          <a:bodyPr wrap="square" lIns="0" tIns="0" rIns="0" bIns="0" rtlCol="0"/>
          <a:lstStyle/>
          <a:p/>
        </p:txBody>
      </p:sp>
      <p:sp>
        <p:nvSpPr>
          <p:cNvPr id="1148" name="object 1148"/>
          <p:cNvSpPr/>
          <p:nvPr/>
        </p:nvSpPr>
        <p:spPr>
          <a:xfrm>
            <a:off x="5287940" y="8597358"/>
            <a:ext cx="10795" cy="12700"/>
          </a:xfrm>
          <a:custGeom>
            <a:avLst/>
            <a:gdLst/>
            <a:ahLst/>
            <a:cxnLst/>
            <a:rect l="l" t="t" r="r" b="b"/>
            <a:pathLst>
              <a:path w="10795" h="12700">
                <a:moveTo>
                  <a:pt x="1866" y="0"/>
                </a:moveTo>
                <a:lnTo>
                  <a:pt x="0" y="8178"/>
                </a:lnTo>
                <a:lnTo>
                  <a:pt x="8559" y="12204"/>
                </a:lnTo>
                <a:lnTo>
                  <a:pt x="10413" y="4025"/>
                </a:lnTo>
                <a:lnTo>
                  <a:pt x="1866" y="0"/>
                </a:lnTo>
                <a:close/>
              </a:path>
            </a:pathLst>
          </a:custGeom>
          <a:solidFill>
            <a:srgbClr val="4F6671"/>
          </a:solidFill>
        </p:spPr>
        <p:txBody>
          <a:bodyPr wrap="square" lIns="0" tIns="0" rIns="0" bIns="0" rtlCol="0"/>
          <a:lstStyle/>
          <a:p/>
        </p:txBody>
      </p:sp>
      <p:sp>
        <p:nvSpPr>
          <p:cNvPr id="1149" name="object 1149"/>
          <p:cNvSpPr/>
          <p:nvPr/>
        </p:nvSpPr>
        <p:spPr>
          <a:xfrm>
            <a:off x="5289672" y="8593857"/>
            <a:ext cx="17780" cy="7620"/>
          </a:xfrm>
          <a:custGeom>
            <a:avLst/>
            <a:gdLst/>
            <a:ahLst/>
            <a:cxnLst/>
            <a:rect l="l" t="t" r="r" b="b"/>
            <a:pathLst>
              <a:path w="17779" h="7620">
                <a:moveTo>
                  <a:pt x="0" y="0"/>
                </a:moveTo>
                <a:lnTo>
                  <a:pt x="139" y="3505"/>
                </a:lnTo>
                <a:lnTo>
                  <a:pt x="8686" y="7531"/>
                </a:lnTo>
                <a:lnTo>
                  <a:pt x="16191" y="4013"/>
                </a:lnTo>
                <a:lnTo>
                  <a:pt x="8547" y="4013"/>
                </a:lnTo>
                <a:lnTo>
                  <a:pt x="0" y="0"/>
                </a:lnTo>
                <a:close/>
              </a:path>
              <a:path w="17779" h="7620">
                <a:moveTo>
                  <a:pt x="17056" y="38"/>
                </a:moveTo>
                <a:lnTo>
                  <a:pt x="8547" y="4013"/>
                </a:lnTo>
                <a:lnTo>
                  <a:pt x="16191" y="4013"/>
                </a:lnTo>
                <a:lnTo>
                  <a:pt x="17221" y="3530"/>
                </a:lnTo>
                <a:lnTo>
                  <a:pt x="17056" y="38"/>
                </a:lnTo>
                <a:close/>
              </a:path>
            </a:pathLst>
          </a:custGeom>
          <a:solidFill>
            <a:srgbClr val="FFFFFF"/>
          </a:solidFill>
        </p:spPr>
        <p:txBody>
          <a:bodyPr wrap="square" lIns="0" tIns="0" rIns="0" bIns="0" rtlCol="0"/>
          <a:lstStyle/>
          <a:p/>
        </p:txBody>
      </p:sp>
      <p:sp>
        <p:nvSpPr>
          <p:cNvPr id="1150" name="object 1150"/>
          <p:cNvSpPr/>
          <p:nvPr/>
        </p:nvSpPr>
        <p:spPr>
          <a:xfrm>
            <a:off x="5288036" y="8599540"/>
            <a:ext cx="2540" cy="12065"/>
          </a:xfrm>
          <a:custGeom>
            <a:avLst/>
            <a:gdLst/>
            <a:ahLst/>
            <a:cxnLst/>
            <a:rect l="l" t="t" r="r" b="b"/>
            <a:pathLst>
              <a:path w="2539" h="12065">
                <a:moveTo>
                  <a:pt x="1866" y="0"/>
                </a:moveTo>
                <a:lnTo>
                  <a:pt x="0" y="8166"/>
                </a:lnTo>
                <a:lnTo>
                  <a:pt x="139" y="11671"/>
                </a:lnTo>
                <a:lnTo>
                  <a:pt x="2019" y="3492"/>
                </a:lnTo>
                <a:lnTo>
                  <a:pt x="1866" y="0"/>
                </a:lnTo>
                <a:close/>
              </a:path>
            </a:pathLst>
          </a:custGeom>
          <a:solidFill>
            <a:srgbClr val="556D79"/>
          </a:solidFill>
        </p:spPr>
        <p:txBody>
          <a:bodyPr wrap="square" lIns="0" tIns="0" rIns="0" bIns="0" rtlCol="0"/>
          <a:lstStyle/>
          <a:p/>
        </p:txBody>
      </p:sp>
      <p:sp>
        <p:nvSpPr>
          <p:cNvPr id="1151" name="object 1151"/>
          <p:cNvSpPr/>
          <p:nvPr/>
        </p:nvSpPr>
        <p:spPr>
          <a:xfrm>
            <a:off x="5296715" y="8603048"/>
            <a:ext cx="10795" cy="12700"/>
          </a:xfrm>
          <a:custGeom>
            <a:avLst/>
            <a:gdLst/>
            <a:ahLst/>
            <a:cxnLst/>
            <a:rect l="l" t="t" r="r" b="b"/>
            <a:pathLst>
              <a:path w="10795" h="12700">
                <a:moveTo>
                  <a:pt x="10401" y="0"/>
                </a:moveTo>
                <a:lnTo>
                  <a:pt x="1879" y="4000"/>
                </a:lnTo>
                <a:lnTo>
                  <a:pt x="0" y="12192"/>
                </a:lnTo>
                <a:lnTo>
                  <a:pt x="8534" y="8153"/>
                </a:lnTo>
                <a:lnTo>
                  <a:pt x="10401" y="0"/>
                </a:lnTo>
                <a:close/>
              </a:path>
            </a:pathLst>
          </a:custGeom>
          <a:solidFill>
            <a:srgbClr val="627D8A"/>
          </a:solidFill>
        </p:spPr>
        <p:txBody>
          <a:bodyPr wrap="square" lIns="0" tIns="0" rIns="0" bIns="0" rtlCol="0"/>
          <a:lstStyle/>
          <a:p/>
        </p:txBody>
      </p:sp>
      <p:sp>
        <p:nvSpPr>
          <p:cNvPr id="1152" name="object 1152"/>
          <p:cNvSpPr/>
          <p:nvPr/>
        </p:nvSpPr>
        <p:spPr>
          <a:xfrm>
            <a:off x="5288181" y="8603034"/>
            <a:ext cx="10795" cy="12700"/>
          </a:xfrm>
          <a:custGeom>
            <a:avLst/>
            <a:gdLst/>
            <a:ahLst/>
            <a:cxnLst/>
            <a:rect l="l" t="t" r="r" b="b"/>
            <a:pathLst>
              <a:path w="10795" h="12700">
                <a:moveTo>
                  <a:pt x="1879" y="0"/>
                </a:moveTo>
                <a:lnTo>
                  <a:pt x="0" y="8166"/>
                </a:lnTo>
                <a:lnTo>
                  <a:pt x="8534" y="12204"/>
                </a:lnTo>
                <a:lnTo>
                  <a:pt x="10413" y="4013"/>
                </a:lnTo>
                <a:lnTo>
                  <a:pt x="1879" y="0"/>
                </a:lnTo>
                <a:close/>
              </a:path>
            </a:pathLst>
          </a:custGeom>
          <a:solidFill>
            <a:srgbClr val="4F6671"/>
          </a:solidFill>
        </p:spPr>
        <p:txBody>
          <a:bodyPr wrap="square" lIns="0" tIns="0" rIns="0" bIns="0" rtlCol="0"/>
          <a:lstStyle/>
          <a:p/>
        </p:txBody>
      </p:sp>
      <p:sp>
        <p:nvSpPr>
          <p:cNvPr id="1153" name="object 1153"/>
          <p:cNvSpPr/>
          <p:nvPr/>
        </p:nvSpPr>
        <p:spPr>
          <a:xfrm>
            <a:off x="5289908" y="8599536"/>
            <a:ext cx="17780" cy="7620"/>
          </a:xfrm>
          <a:custGeom>
            <a:avLst/>
            <a:gdLst/>
            <a:ahLst/>
            <a:cxnLst/>
            <a:rect l="l" t="t" r="r" b="b"/>
            <a:pathLst>
              <a:path w="17779" h="7620">
                <a:moveTo>
                  <a:pt x="0" y="0"/>
                </a:moveTo>
                <a:lnTo>
                  <a:pt x="152" y="3492"/>
                </a:lnTo>
                <a:lnTo>
                  <a:pt x="8686" y="7518"/>
                </a:lnTo>
                <a:lnTo>
                  <a:pt x="16180" y="4000"/>
                </a:lnTo>
                <a:lnTo>
                  <a:pt x="8534" y="4000"/>
                </a:lnTo>
                <a:lnTo>
                  <a:pt x="0" y="0"/>
                </a:lnTo>
                <a:close/>
              </a:path>
              <a:path w="17779" h="7620">
                <a:moveTo>
                  <a:pt x="17068" y="25"/>
                </a:moveTo>
                <a:lnTo>
                  <a:pt x="8534" y="4000"/>
                </a:lnTo>
                <a:lnTo>
                  <a:pt x="16180" y="4000"/>
                </a:lnTo>
                <a:lnTo>
                  <a:pt x="17208" y="3517"/>
                </a:lnTo>
                <a:lnTo>
                  <a:pt x="17068" y="25"/>
                </a:lnTo>
                <a:close/>
              </a:path>
            </a:pathLst>
          </a:custGeom>
          <a:solidFill>
            <a:srgbClr val="FFFFFF"/>
          </a:solidFill>
        </p:spPr>
        <p:txBody>
          <a:bodyPr wrap="square" lIns="0" tIns="0" rIns="0" bIns="0" rtlCol="0"/>
          <a:lstStyle/>
          <a:p/>
        </p:txBody>
      </p:sp>
      <p:sp>
        <p:nvSpPr>
          <p:cNvPr id="1154" name="object 1154"/>
          <p:cNvSpPr/>
          <p:nvPr/>
        </p:nvSpPr>
        <p:spPr>
          <a:xfrm>
            <a:off x="5288276" y="8605212"/>
            <a:ext cx="2540" cy="12065"/>
          </a:xfrm>
          <a:custGeom>
            <a:avLst/>
            <a:gdLst/>
            <a:ahLst/>
            <a:cxnLst/>
            <a:rect l="l" t="t" r="r" b="b"/>
            <a:pathLst>
              <a:path w="2539" h="12065">
                <a:moveTo>
                  <a:pt x="1866" y="0"/>
                </a:moveTo>
                <a:lnTo>
                  <a:pt x="0" y="8204"/>
                </a:lnTo>
                <a:lnTo>
                  <a:pt x="152" y="11671"/>
                </a:lnTo>
                <a:lnTo>
                  <a:pt x="2019" y="3492"/>
                </a:lnTo>
                <a:lnTo>
                  <a:pt x="1866" y="0"/>
                </a:lnTo>
                <a:close/>
              </a:path>
            </a:pathLst>
          </a:custGeom>
          <a:solidFill>
            <a:srgbClr val="556D79"/>
          </a:solidFill>
        </p:spPr>
        <p:txBody>
          <a:bodyPr wrap="square" lIns="0" tIns="0" rIns="0" bIns="0" rtlCol="0"/>
          <a:lstStyle/>
          <a:p/>
        </p:txBody>
      </p:sp>
      <p:sp>
        <p:nvSpPr>
          <p:cNvPr id="1155" name="object 1155"/>
          <p:cNvSpPr/>
          <p:nvPr/>
        </p:nvSpPr>
        <p:spPr>
          <a:xfrm>
            <a:off x="5290148" y="8605218"/>
            <a:ext cx="17780" cy="7620"/>
          </a:xfrm>
          <a:custGeom>
            <a:avLst/>
            <a:gdLst/>
            <a:ahLst/>
            <a:cxnLst/>
            <a:rect l="l" t="t" r="r" b="b"/>
            <a:pathLst>
              <a:path w="17779" h="7620">
                <a:moveTo>
                  <a:pt x="0" y="0"/>
                </a:moveTo>
                <a:lnTo>
                  <a:pt x="152" y="3492"/>
                </a:lnTo>
                <a:lnTo>
                  <a:pt x="8686" y="7480"/>
                </a:lnTo>
                <a:lnTo>
                  <a:pt x="16130" y="4013"/>
                </a:lnTo>
                <a:lnTo>
                  <a:pt x="8547" y="4013"/>
                </a:lnTo>
                <a:lnTo>
                  <a:pt x="0" y="0"/>
                </a:lnTo>
                <a:close/>
              </a:path>
              <a:path w="17779" h="7620">
                <a:moveTo>
                  <a:pt x="17068" y="25"/>
                </a:moveTo>
                <a:lnTo>
                  <a:pt x="8547" y="4013"/>
                </a:lnTo>
                <a:lnTo>
                  <a:pt x="16130" y="4013"/>
                </a:lnTo>
                <a:lnTo>
                  <a:pt x="17220" y="3492"/>
                </a:lnTo>
                <a:lnTo>
                  <a:pt x="17068" y="25"/>
                </a:lnTo>
                <a:close/>
              </a:path>
            </a:pathLst>
          </a:custGeom>
          <a:solidFill>
            <a:srgbClr val="FFFFFF"/>
          </a:solidFill>
        </p:spPr>
        <p:txBody>
          <a:bodyPr wrap="square" lIns="0" tIns="0" rIns="0" bIns="0" rtlCol="0"/>
          <a:lstStyle/>
          <a:p/>
        </p:txBody>
      </p:sp>
      <p:sp>
        <p:nvSpPr>
          <p:cNvPr id="1156" name="object 1156"/>
          <p:cNvSpPr/>
          <p:nvPr/>
        </p:nvSpPr>
        <p:spPr>
          <a:xfrm>
            <a:off x="5296977" y="8608721"/>
            <a:ext cx="10795" cy="12700"/>
          </a:xfrm>
          <a:custGeom>
            <a:avLst/>
            <a:gdLst/>
            <a:ahLst/>
            <a:cxnLst/>
            <a:rect l="l" t="t" r="r" b="b"/>
            <a:pathLst>
              <a:path w="10795" h="12700">
                <a:moveTo>
                  <a:pt x="10388" y="0"/>
                </a:moveTo>
                <a:lnTo>
                  <a:pt x="1854" y="3975"/>
                </a:lnTo>
                <a:lnTo>
                  <a:pt x="0" y="12153"/>
                </a:lnTo>
                <a:lnTo>
                  <a:pt x="8496" y="8166"/>
                </a:lnTo>
                <a:lnTo>
                  <a:pt x="10388" y="0"/>
                </a:lnTo>
                <a:close/>
              </a:path>
            </a:pathLst>
          </a:custGeom>
          <a:solidFill>
            <a:srgbClr val="627D8A"/>
          </a:solidFill>
        </p:spPr>
        <p:txBody>
          <a:bodyPr wrap="square" lIns="0" tIns="0" rIns="0" bIns="0" rtlCol="0"/>
          <a:lstStyle/>
          <a:p/>
        </p:txBody>
      </p:sp>
      <p:sp>
        <p:nvSpPr>
          <p:cNvPr id="1157" name="object 1157"/>
          <p:cNvSpPr/>
          <p:nvPr/>
        </p:nvSpPr>
        <p:spPr>
          <a:xfrm>
            <a:off x="5288420" y="8608709"/>
            <a:ext cx="10795" cy="12700"/>
          </a:xfrm>
          <a:custGeom>
            <a:avLst/>
            <a:gdLst/>
            <a:ahLst/>
            <a:cxnLst/>
            <a:rect l="l" t="t" r="r" b="b"/>
            <a:pathLst>
              <a:path w="10795" h="12700">
                <a:moveTo>
                  <a:pt x="1879" y="0"/>
                </a:moveTo>
                <a:lnTo>
                  <a:pt x="0" y="8166"/>
                </a:lnTo>
                <a:lnTo>
                  <a:pt x="8559" y="12166"/>
                </a:lnTo>
                <a:lnTo>
                  <a:pt x="10413" y="3987"/>
                </a:lnTo>
                <a:lnTo>
                  <a:pt x="1879" y="0"/>
                </a:lnTo>
                <a:close/>
              </a:path>
            </a:pathLst>
          </a:custGeom>
          <a:solidFill>
            <a:srgbClr val="4F6671"/>
          </a:solidFill>
        </p:spPr>
        <p:txBody>
          <a:bodyPr wrap="square" lIns="0" tIns="0" rIns="0" bIns="0" rtlCol="0"/>
          <a:lstStyle/>
          <a:p/>
        </p:txBody>
      </p:sp>
      <p:sp>
        <p:nvSpPr>
          <p:cNvPr id="1158" name="object 1158"/>
          <p:cNvSpPr/>
          <p:nvPr/>
        </p:nvSpPr>
        <p:spPr>
          <a:xfrm>
            <a:off x="5251879" y="8532746"/>
            <a:ext cx="2540" cy="15875"/>
          </a:xfrm>
          <a:custGeom>
            <a:avLst/>
            <a:gdLst/>
            <a:ahLst/>
            <a:cxnLst/>
            <a:rect l="l" t="t" r="r" b="b"/>
            <a:pathLst>
              <a:path w="2539" h="15875">
                <a:moveTo>
                  <a:pt x="1866" y="0"/>
                </a:moveTo>
                <a:lnTo>
                  <a:pt x="0" y="8166"/>
                </a:lnTo>
                <a:lnTo>
                  <a:pt x="304" y="15773"/>
                </a:lnTo>
                <a:lnTo>
                  <a:pt x="2197" y="7594"/>
                </a:lnTo>
                <a:lnTo>
                  <a:pt x="1866" y="0"/>
                </a:lnTo>
                <a:close/>
              </a:path>
            </a:pathLst>
          </a:custGeom>
          <a:solidFill>
            <a:srgbClr val="4F6671"/>
          </a:solidFill>
        </p:spPr>
        <p:txBody>
          <a:bodyPr wrap="square" lIns="0" tIns="0" rIns="0" bIns="0" rtlCol="0"/>
          <a:lstStyle/>
          <a:p/>
        </p:txBody>
      </p:sp>
      <p:sp>
        <p:nvSpPr>
          <p:cNvPr id="1159" name="object 1159"/>
          <p:cNvSpPr/>
          <p:nvPr/>
        </p:nvSpPr>
        <p:spPr>
          <a:xfrm>
            <a:off x="5216710" y="8540284"/>
            <a:ext cx="6350" cy="15875"/>
          </a:xfrm>
          <a:custGeom>
            <a:avLst/>
            <a:gdLst/>
            <a:ahLst/>
            <a:cxnLst/>
            <a:rect l="l" t="t" r="r" b="b"/>
            <a:pathLst>
              <a:path w="6350" h="15875">
                <a:moveTo>
                  <a:pt x="6273" y="0"/>
                </a:moveTo>
                <a:lnTo>
                  <a:pt x="1866" y="7378"/>
                </a:lnTo>
                <a:lnTo>
                  <a:pt x="0" y="15557"/>
                </a:lnTo>
                <a:lnTo>
                  <a:pt x="4406" y="8166"/>
                </a:lnTo>
                <a:lnTo>
                  <a:pt x="6273" y="0"/>
                </a:lnTo>
                <a:close/>
              </a:path>
            </a:pathLst>
          </a:custGeom>
          <a:solidFill>
            <a:srgbClr val="627D8A"/>
          </a:solidFill>
        </p:spPr>
        <p:txBody>
          <a:bodyPr wrap="square" lIns="0" tIns="0" rIns="0" bIns="0" rtlCol="0"/>
          <a:lstStyle/>
          <a:p/>
        </p:txBody>
      </p:sp>
      <p:sp>
        <p:nvSpPr>
          <p:cNvPr id="1160" name="object 1160"/>
          <p:cNvSpPr/>
          <p:nvPr/>
        </p:nvSpPr>
        <p:spPr>
          <a:xfrm>
            <a:off x="5210009" y="8540284"/>
            <a:ext cx="6350" cy="15875"/>
          </a:xfrm>
          <a:custGeom>
            <a:avLst/>
            <a:gdLst/>
            <a:ahLst/>
            <a:cxnLst/>
            <a:rect l="l" t="t" r="r" b="b"/>
            <a:pathLst>
              <a:path w="6350" h="15875">
                <a:moveTo>
                  <a:pt x="6273" y="0"/>
                </a:moveTo>
                <a:lnTo>
                  <a:pt x="1854" y="7366"/>
                </a:lnTo>
                <a:lnTo>
                  <a:pt x="0" y="15557"/>
                </a:lnTo>
                <a:lnTo>
                  <a:pt x="4406" y="8153"/>
                </a:lnTo>
                <a:lnTo>
                  <a:pt x="6273" y="0"/>
                </a:lnTo>
                <a:close/>
              </a:path>
            </a:pathLst>
          </a:custGeom>
          <a:solidFill>
            <a:srgbClr val="627D8A"/>
          </a:solidFill>
        </p:spPr>
        <p:txBody>
          <a:bodyPr wrap="square" lIns="0" tIns="0" rIns="0" bIns="0" rtlCol="0"/>
          <a:lstStyle/>
          <a:p/>
        </p:txBody>
      </p:sp>
      <p:sp>
        <p:nvSpPr>
          <p:cNvPr id="1161" name="object 1161"/>
          <p:cNvSpPr/>
          <p:nvPr/>
        </p:nvSpPr>
        <p:spPr>
          <a:xfrm>
            <a:off x="5203352" y="8540284"/>
            <a:ext cx="6350" cy="15875"/>
          </a:xfrm>
          <a:custGeom>
            <a:avLst/>
            <a:gdLst/>
            <a:ahLst/>
            <a:cxnLst/>
            <a:rect l="l" t="t" r="r" b="b"/>
            <a:pathLst>
              <a:path w="6350" h="15875">
                <a:moveTo>
                  <a:pt x="6223" y="0"/>
                </a:moveTo>
                <a:lnTo>
                  <a:pt x="1879" y="7366"/>
                </a:lnTo>
                <a:lnTo>
                  <a:pt x="0" y="15544"/>
                </a:lnTo>
                <a:lnTo>
                  <a:pt x="4356" y="8153"/>
                </a:lnTo>
                <a:lnTo>
                  <a:pt x="6223" y="0"/>
                </a:lnTo>
                <a:close/>
              </a:path>
            </a:pathLst>
          </a:custGeom>
          <a:solidFill>
            <a:srgbClr val="627D8A"/>
          </a:solidFill>
        </p:spPr>
        <p:txBody>
          <a:bodyPr wrap="square" lIns="0" tIns="0" rIns="0" bIns="0" rtlCol="0"/>
          <a:lstStyle/>
          <a:p/>
        </p:txBody>
      </p:sp>
      <p:sp>
        <p:nvSpPr>
          <p:cNvPr id="1162" name="object 1162"/>
          <p:cNvSpPr/>
          <p:nvPr/>
        </p:nvSpPr>
        <p:spPr>
          <a:xfrm>
            <a:off x="5224543" y="8554794"/>
            <a:ext cx="30480" cy="8255"/>
          </a:xfrm>
          <a:custGeom>
            <a:avLst/>
            <a:gdLst/>
            <a:ahLst/>
            <a:cxnLst/>
            <a:rect l="l" t="t" r="r" b="b"/>
            <a:pathLst>
              <a:path w="30479" h="8254">
                <a:moveTo>
                  <a:pt x="1879" y="0"/>
                </a:moveTo>
                <a:lnTo>
                  <a:pt x="0" y="8153"/>
                </a:lnTo>
                <a:lnTo>
                  <a:pt x="28257" y="8204"/>
                </a:lnTo>
                <a:lnTo>
                  <a:pt x="30137" y="25"/>
                </a:lnTo>
                <a:lnTo>
                  <a:pt x="1879" y="0"/>
                </a:lnTo>
                <a:close/>
              </a:path>
            </a:pathLst>
          </a:custGeom>
          <a:solidFill>
            <a:srgbClr val="556D79"/>
          </a:solidFill>
        </p:spPr>
        <p:txBody>
          <a:bodyPr wrap="square" lIns="0" tIns="0" rIns="0" bIns="0" rtlCol="0"/>
          <a:lstStyle/>
          <a:p/>
        </p:txBody>
      </p:sp>
      <p:sp>
        <p:nvSpPr>
          <p:cNvPr id="1163" name="object 1163"/>
          <p:cNvSpPr/>
          <p:nvPr/>
        </p:nvSpPr>
        <p:spPr>
          <a:xfrm>
            <a:off x="5219558" y="8547668"/>
            <a:ext cx="6985" cy="15875"/>
          </a:xfrm>
          <a:custGeom>
            <a:avLst/>
            <a:gdLst/>
            <a:ahLst/>
            <a:cxnLst/>
            <a:rect l="l" t="t" r="r" b="b"/>
            <a:pathLst>
              <a:path w="6985" h="15875">
                <a:moveTo>
                  <a:pt x="1854" y="0"/>
                </a:moveTo>
                <a:lnTo>
                  <a:pt x="0" y="8166"/>
                </a:lnTo>
                <a:lnTo>
                  <a:pt x="4991" y="15278"/>
                </a:lnTo>
                <a:lnTo>
                  <a:pt x="6870" y="7124"/>
                </a:lnTo>
                <a:lnTo>
                  <a:pt x="1854" y="0"/>
                </a:lnTo>
                <a:close/>
              </a:path>
            </a:pathLst>
          </a:custGeom>
          <a:solidFill>
            <a:srgbClr val="4F6671"/>
          </a:solidFill>
        </p:spPr>
        <p:txBody>
          <a:bodyPr wrap="square" lIns="0" tIns="0" rIns="0" bIns="0" rtlCol="0"/>
          <a:lstStyle/>
          <a:p/>
        </p:txBody>
      </p:sp>
      <p:sp>
        <p:nvSpPr>
          <p:cNvPr id="1164" name="object 1164"/>
          <p:cNvSpPr/>
          <p:nvPr/>
        </p:nvSpPr>
        <p:spPr>
          <a:xfrm>
            <a:off x="5217589" y="8554794"/>
            <a:ext cx="6350" cy="8255"/>
          </a:xfrm>
          <a:custGeom>
            <a:avLst/>
            <a:gdLst/>
            <a:ahLst/>
            <a:cxnLst/>
            <a:rect l="l" t="t" r="r" b="b"/>
            <a:pathLst>
              <a:path w="6350" h="8254">
                <a:moveTo>
                  <a:pt x="6007" y="0"/>
                </a:moveTo>
                <a:lnTo>
                  <a:pt x="1866" y="0"/>
                </a:lnTo>
                <a:lnTo>
                  <a:pt x="0" y="8153"/>
                </a:lnTo>
                <a:lnTo>
                  <a:pt x="4140" y="8153"/>
                </a:lnTo>
                <a:lnTo>
                  <a:pt x="6007" y="0"/>
                </a:lnTo>
                <a:close/>
              </a:path>
            </a:pathLst>
          </a:custGeom>
          <a:solidFill>
            <a:srgbClr val="556D79"/>
          </a:solidFill>
        </p:spPr>
        <p:txBody>
          <a:bodyPr wrap="square" lIns="0" tIns="0" rIns="0" bIns="0" rtlCol="0"/>
          <a:lstStyle/>
          <a:p/>
        </p:txBody>
      </p:sp>
      <p:sp>
        <p:nvSpPr>
          <p:cNvPr id="1165" name="object 1165"/>
          <p:cNvSpPr/>
          <p:nvPr/>
        </p:nvSpPr>
        <p:spPr>
          <a:xfrm>
            <a:off x="5212572" y="8547668"/>
            <a:ext cx="6985" cy="15875"/>
          </a:xfrm>
          <a:custGeom>
            <a:avLst/>
            <a:gdLst/>
            <a:ahLst/>
            <a:cxnLst/>
            <a:rect l="l" t="t" r="r" b="b"/>
            <a:pathLst>
              <a:path w="6985" h="15875">
                <a:moveTo>
                  <a:pt x="1892" y="0"/>
                </a:moveTo>
                <a:lnTo>
                  <a:pt x="0" y="8166"/>
                </a:lnTo>
                <a:lnTo>
                  <a:pt x="5016" y="15278"/>
                </a:lnTo>
                <a:lnTo>
                  <a:pt x="6883" y="7124"/>
                </a:lnTo>
                <a:lnTo>
                  <a:pt x="1892" y="0"/>
                </a:lnTo>
                <a:close/>
              </a:path>
            </a:pathLst>
          </a:custGeom>
          <a:solidFill>
            <a:srgbClr val="4F6671"/>
          </a:solidFill>
        </p:spPr>
        <p:txBody>
          <a:bodyPr wrap="square" lIns="0" tIns="0" rIns="0" bIns="0" rtlCol="0"/>
          <a:lstStyle/>
          <a:p/>
        </p:txBody>
      </p:sp>
      <p:sp>
        <p:nvSpPr>
          <p:cNvPr id="1166" name="object 1166"/>
          <p:cNvSpPr/>
          <p:nvPr/>
        </p:nvSpPr>
        <p:spPr>
          <a:xfrm>
            <a:off x="5214462" y="8540284"/>
            <a:ext cx="9525" cy="14604"/>
          </a:xfrm>
          <a:custGeom>
            <a:avLst/>
            <a:gdLst/>
            <a:ahLst/>
            <a:cxnLst/>
            <a:rect l="l" t="t" r="r" b="b"/>
            <a:pathLst>
              <a:path w="9525" h="14604">
                <a:moveTo>
                  <a:pt x="8521" y="0"/>
                </a:moveTo>
                <a:lnTo>
                  <a:pt x="4394" y="0"/>
                </a:lnTo>
                <a:lnTo>
                  <a:pt x="0" y="7378"/>
                </a:lnTo>
                <a:lnTo>
                  <a:pt x="4991" y="14516"/>
                </a:lnTo>
                <a:lnTo>
                  <a:pt x="9131" y="14516"/>
                </a:lnTo>
                <a:lnTo>
                  <a:pt x="4114" y="7378"/>
                </a:lnTo>
                <a:lnTo>
                  <a:pt x="8521" y="0"/>
                </a:lnTo>
                <a:close/>
              </a:path>
            </a:pathLst>
          </a:custGeom>
          <a:solidFill>
            <a:srgbClr val="FFFFFF"/>
          </a:solidFill>
        </p:spPr>
        <p:txBody>
          <a:bodyPr wrap="square" lIns="0" tIns="0" rIns="0" bIns="0" rtlCol="0"/>
          <a:lstStyle/>
          <a:p/>
        </p:txBody>
      </p:sp>
      <p:sp>
        <p:nvSpPr>
          <p:cNvPr id="1167" name="object 1167"/>
          <p:cNvSpPr/>
          <p:nvPr/>
        </p:nvSpPr>
        <p:spPr>
          <a:xfrm>
            <a:off x="5253126" y="8547530"/>
            <a:ext cx="23495" cy="23495"/>
          </a:xfrm>
          <a:custGeom>
            <a:avLst/>
            <a:gdLst/>
            <a:ahLst/>
            <a:cxnLst/>
            <a:rect l="l" t="t" r="r" b="b"/>
            <a:pathLst>
              <a:path w="23495" h="23495">
                <a:moveTo>
                  <a:pt x="23113" y="0"/>
                </a:moveTo>
                <a:lnTo>
                  <a:pt x="1866" y="14897"/>
                </a:lnTo>
                <a:lnTo>
                  <a:pt x="0" y="23063"/>
                </a:lnTo>
                <a:lnTo>
                  <a:pt x="21234" y="8204"/>
                </a:lnTo>
                <a:lnTo>
                  <a:pt x="23113" y="0"/>
                </a:lnTo>
                <a:close/>
              </a:path>
            </a:pathLst>
          </a:custGeom>
          <a:solidFill>
            <a:srgbClr val="556D79"/>
          </a:solidFill>
        </p:spPr>
        <p:txBody>
          <a:bodyPr wrap="square" lIns="0" tIns="0" rIns="0" bIns="0" rtlCol="0"/>
          <a:lstStyle/>
          <a:p/>
        </p:txBody>
      </p:sp>
      <p:sp>
        <p:nvSpPr>
          <p:cNvPr id="1168" name="object 1168"/>
          <p:cNvSpPr/>
          <p:nvPr/>
        </p:nvSpPr>
        <p:spPr>
          <a:xfrm>
            <a:off x="5221423" y="8532746"/>
            <a:ext cx="55244" cy="29845"/>
          </a:xfrm>
          <a:custGeom>
            <a:avLst/>
            <a:gdLst/>
            <a:ahLst/>
            <a:cxnLst/>
            <a:rect l="l" t="t" r="r" b="b"/>
            <a:pathLst>
              <a:path w="55245" h="29845">
                <a:moveTo>
                  <a:pt x="32321" y="0"/>
                </a:moveTo>
                <a:lnTo>
                  <a:pt x="32651" y="7594"/>
                </a:lnTo>
                <a:lnTo>
                  <a:pt x="4358" y="7594"/>
                </a:lnTo>
                <a:lnTo>
                  <a:pt x="0" y="14922"/>
                </a:lnTo>
                <a:lnTo>
                  <a:pt x="5003" y="22047"/>
                </a:lnTo>
                <a:lnTo>
                  <a:pt x="33261" y="22072"/>
                </a:lnTo>
                <a:lnTo>
                  <a:pt x="33566" y="29679"/>
                </a:lnTo>
                <a:lnTo>
                  <a:pt x="54813" y="14782"/>
                </a:lnTo>
                <a:lnTo>
                  <a:pt x="43876" y="7594"/>
                </a:lnTo>
                <a:lnTo>
                  <a:pt x="32651" y="7594"/>
                </a:lnTo>
                <a:lnTo>
                  <a:pt x="43818" y="7556"/>
                </a:lnTo>
                <a:lnTo>
                  <a:pt x="32321" y="0"/>
                </a:lnTo>
                <a:close/>
              </a:path>
            </a:pathLst>
          </a:custGeom>
          <a:solidFill>
            <a:srgbClr val="FFFFFF"/>
          </a:solidFill>
        </p:spPr>
        <p:txBody>
          <a:bodyPr wrap="square" lIns="0" tIns="0" rIns="0" bIns="0" rtlCol="0"/>
          <a:lstStyle/>
          <a:p/>
        </p:txBody>
      </p:sp>
      <p:sp>
        <p:nvSpPr>
          <p:cNvPr id="1169" name="object 1169"/>
          <p:cNvSpPr/>
          <p:nvPr/>
        </p:nvSpPr>
        <p:spPr>
          <a:xfrm>
            <a:off x="5252798" y="8554824"/>
            <a:ext cx="2540" cy="15875"/>
          </a:xfrm>
          <a:custGeom>
            <a:avLst/>
            <a:gdLst/>
            <a:ahLst/>
            <a:cxnLst/>
            <a:rect l="l" t="t" r="r" b="b"/>
            <a:pathLst>
              <a:path w="2539" h="15875">
                <a:moveTo>
                  <a:pt x="1879" y="0"/>
                </a:moveTo>
                <a:lnTo>
                  <a:pt x="0" y="8178"/>
                </a:lnTo>
                <a:lnTo>
                  <a:pt x="330" y="15760"/>
                </a:lnTo>
                <a:lnTo>
                  <a:pt x="2197" y="7607"/>
                </a:lnTo>
                <a:lnTo>
                  <a:pt x="1879" y="0"/>
                </a:lnTo>
                <a:close/>
              </a:path>
            </a:pathLst>
          </a:custGeom>
          <a:solidFill>
            <a:srgbClr val="4F6671"/>
          </a:solidFill>
        </p:spPr>
        <p:txBody>
          <a:bodyPr wrap="square" lIns="0" tIns="0" rIns="0" bIns="0" rtlCol="0"/>
          <a:lstStyle/>
          <a:p/>
        </p:txBody>
      </p:sp>
      <p:sp>
        <p:nvSpPr>
          <p:cNvPr id="1170" name="object 1170"/>
          <p:cNvSpPr/>
          <p:nvPr/>
        </p:nvSpPr>
        <p:spPr>
          <a:xfrm>
            <a:off x="5207799" y="8540284"/>
            <a:ext cx="9525" cy="14604"/>
          </a:xfrm>
          <a:custGeom>
            <a:avLst/>
            <a:gdLst/>
            <a:ahLst/>
            <a:cxnLst/>
            <a:rect l="l" t="t" r="r" b="b"/>
            <a:pathLst>
              <a:path w="9525" h="14604">
                <a:moveTo>
                  <a:pt x="8483" y="0"/>
                </a:moveTo>
                <a:lnTo>
                  <a:pt x="4394" y="0"/>
                </a:lnTo>
                <a:lnTo>
                  <a:pt x="0" y="7366"/>
                </a:lnTo>
                <a:lnTo>
                  <a:pt x="4991" y="14490"/>
                </a:lnTo>
                <a:lnTo>
                  <a:pt x="9093" y="14516"/>
                </a:lnTo>
                <a:lnTo>
                  <a:pt x="4064" y="7366"/>
                </a:lnTo>
                <a:lnTo>
                  <a:pt x="8483" y="0"/>
                </a:lnTo>
                <a:close/>
              </a:path>
            </a:pathLst>
          </a:custGeom>
          <a:solidFill>
            <a:srgbClr val="FFFFFF"/>
          </a:solidFill>
        </p:spPr>
        <p:txBody>
          <a:bodyPr wrap="square" lIns="0" tIns="0" rIns="0" bIns="0" rtlCol="0"/>
          <a:lstStyle/>
          <a:p/>
        </p:txBody>
      </p:sp>
      <p:sp>
        <p:nvSpPr>
          <p:cNvPr id="1171" name="object 1171"/>
          <p:cNvSpPr/>
          <p:nvPr/>
        </p:nvSpPr>
        <p:spPr>
          <a:xfrm>
            <a:off x="5210893" y="8554768"/>
            <a:ext cx="6350" cy="8255"/>
          </a:xfrm>
          <a:custGeom>
            <a:avLst/>
            <a:gdLst/>
            <a:ahLst/>
            <a:cxnLst/>
            <a:rect l="l" t="t" r="r" b="b"/>
            <a:pathLst>
              <a:path w="6350" h="8254">
                <a:moveTo>
                  <a:pt x="1904" y="0"/>
                </a:moveTo>
                <a:lnTo>
                  <a:pt x="0" y="8153"/>
                </a:lnTo>
                <a:lnTo>
                  <a:pt x="4102" y="8153"/>
                </a:lnTo>
                <a:lnTo>
                  <a:pt x="5994" y="25"/>
                </a:lnTo>
                <a:lnTo>
                  <a:pt x="1904" y="0"/>
                </a:lnTo>
                <a:close/>
              </a:path>
            </a:pathLst>
          </a:custGeom>
          <a:solidFill>
            <a:srgbClr val="556D79"/>
          </a:solidFill>
        </p:spPr>
        <p:txBody>
          <a:bodyPr wrap="square" lIns="0" tIns="0" rIns="0" bIns="0" rtlCol="0"/>
          <a:lstStyle/>
          <a:p/>
        </p:txBody>
      </p:sp>
      <p:sp>
        <p:nvSpPr>
          <p:cNvPr id="1172" name="object 1172"/>
          <p:cNvSpPr/>
          <p:nvPr/>
        </p:nvSpPr>
        <p:spPr>
          <a:xfrm>
            <a:off x="5205914" y="8547644"/>
            <a:ext cx="6985" cy="15875"/>
          </a:xfrm>
          <a:custGeom>
            <a:avLst/>
            <a:gdLst/>
            <a:ahLst/>
            <a:cxnLst/>
            <a:rect l="l" t="t" r="r" b="b"/>
            <a:pathLst>
              <a:path w="6985" h="15875">
                <a:moveTo>
                  <a:pt x="1879" y="0"/>
                </a:moveTo>
                <a:lnTo>
                  <a:pt x="0" y="8178"/>
                </a:lnTo>
                <a:lnTo>
                  <a:pt x="4991" y="15278"/>
                </a:lnTo>
                <a:lnTo>
                  <a:pt x="6883" y="7124"/>
                </a:lnTo>
                <a:lnTo>
                  <a:pt x="1879" y="0"/>
                </a:lnTo>
                <a:close/>
              </a:path>
            </a:pathLst>
          </a:custGeom>
          <a:solidFill>
            <a:srgbClr val="4F6671"/>
          </a:solidFill>
        </p:spPr>
        <p:txBody>
          <a:bodyPr wrap="square" lIns="0" tIns="0" rIns="0" bIns="0" rtlCol="0"/>
          <a:lstStyle/>
          <a:p/>
        </p:txBody>
      </p:sp>
      <p:sp>
        <p:nvSpPr>
          <p:cNvPr id="1173" name="object 1173"/>
          <p:cNvSpPr/>
          <p:nvPr/>
        </p:nvSpPr>
        <p:spPr>
          <a:xfrm>
            <a:off x="5201104" y="8540284"/>
            <a:ext cx="9525" cy="14604"/>
          </a:xfrm>
          <a:custGeom>
            <a:avLst/>
            <a:gdLst/>
            <a:ahLst/>
            <a:cxnLst/>
            <a:rect l="l" t="t" r="r" b="b"/>
            <a:pathLst>
              <a:path w="9525" h="14604">
                <a:moveTo>
                  <a:pt x="8470" y="0"/>
                </a:moveTo>
                <a:lnTo>
                  <a:pt x="4394" y="0"/>
                </a:lnTo>
                <a:lnTo>
                  <a:pt x="0" y="7366"/>
                </a:lnTo>
                <a:lnTo>
                  <a:pt x="5003" y="14490"/>
                </a:lnTo>
                <a:lnTo>
                  <a:pt x="9105" y="14490"/>
                </a:lnTo>
                <a:lnTo>
                  <a:pt x="4127" y="7366"/>
                </a:lnTo>
                <a:lnTo>
                  <a:pt x="8470" y="0"/>
                </a:lnTo>
                <a:close/>
              </a:path>
            </a:pathLst>
          </a:custGeom>
          <a:solidFill>
            <a:srgbClr val="FFFFFF"/>
          </a:solidFill>
        </p:spPr>
        <p:txBody>
          <a:bodyPr wrap="square" lIns="0" tIns="0" rIns="0" bIns="0" rtlCol="0"/>
          <a:lstStyle/>
          <a:p/>
        </p:txBody>
      </p:sp>
      <p:sp>
        <p:nvSpPr>
          <p:cNvPr id="1174" name="object 1174"/>
          <p:cNvSpPr/>
          <p:nvPr/>
        </p:nvSpPr>
        <p:spPr>
          <a:xfrm>
            <a:off x="5199203" y="8547644"/>
            <a:ext cx="6985" cy="15875"/>
          </a:xfrm>
          <a:custGeom>
            <a:avLst/>
            <a:gdLst/>
            <a:ahLst/>
            <a:cxnLst/>
            <a:rect l="l" t="t" r="r" b="b"/>
            <a:pathLst>
              <a:path w="6985" h="15875">
                <a:moveTo>
                  <a:pt x="1892" y="0"/>
                </a:moveTo>
                <a:lnTo>
                  <a:pt x="0" y="8178"/>
                </a:lnTo>
                <a:lnTo>
                  <a:pt x="5016" y="15278"/>
                </a:lnTo>
                <a:lnTo>
                  <a:pt x="6908" y="7124"/>
                </a:lnTo>
                <a:lnTo>
                  <a:pt x="1892" y="0"/>
                </a:lnTo>
                <a:close/>
              </a:path>
            </a:pathLst>
          </a:custGeom>
          <a:solidFill>
            <a:srgbClr val="4F6671"/>
          </a:solidFill>
        </p:spPr>
        <p:txBody>
          <a:bodyPr wrap="square" lIns="0" tIns="0" rIns="0" bIns="0" rtlCol="0"/>
          <a:lstStyle/>
          <a:p/>
        </p:txBody>
      </p:sp>
      <p:sp>
        <p:nvSpPr>
          <p:cNvPr id="1175" name="object 1175"/>
          <p:cNvSpPr/>
          <p:nvPr/>
        </p:nvSpPr>
        <p:spPr>
          <a:xfrm>
            <a:off x="5204222" y="8554770"/>
            <a:ext cx="6350" cy="8255"/>
          </a:xfrm>
          <a:custGeom>
            <a:avLst/>
            <a:gdLst/>
            <a:ahLst/>
            <a:cxnLst/>
            <a:rect l="l" t="t" r="r" b="b"/>
            <a:pathLst>
              <a:path w="6350" h="8254">
                <a:moveTo>
                  <a:pt x="5981" y="0"/>
                </a:moveTo>
                <a:lnTo>
                  <a:pt x="1892" y="0"/>
                </a:lnTo>
                <a:lnTo>
                  <a:pt x="0" y="8153"/>
                </a:lnTo>
                <a:lnTo>
                  <a:pt x="4089" y="8153"/>
                </a:lnTo>
                <a:lnTo>
                  <a:pt x="5981" y="0"/>
                </a:lnTo>
                <a:close/>
              </a:path>
            </a:pathLst>
          </a:custGeom>
          <a:solidFill>
            <a:srgbClr val="556D79"/>
          </a:solidFill>
        </p:spPr>
        <p:txBody>
          <a:bodyPr wrap="square" lIns="0" tIns="0" rIns="0" bIns="0" rtlCol="0"/>
          <a:lstStyle/>
          <a:p/>
        </p:txBody>
      </p:sp>
      <p:sp>
        <p:nvSpPr>
          <p:cNvPr id="1176" name="object 1176"/>
          <p:cNvSpPr/>
          <p:nvPr/>
        </p:nvSpPr>
        <p:spPr>
          <a:xfrm>
            <a:off x="3798785" y="7882521"/>
            <a:ext cx="262763" cy="151522"/>
          </a:xfrm>
          <a:prstGeom prst="rect">
            <a:avLst/>
          </a:prstGeom>
          <a:blipFill>
            <a:blip r:embed="rId363" cstate="print"/>
            <a:stretch>
              <a:fillRect/>
            </a:stretch>
          </a:blipFill>
        </p:spPr>
        <p:txBody>
          <a:bodyPr wrap="square" lIns="0" tIns="0" rIns="0" bIns="0" rtlCol="0"/>
          <a:lstStyle/>
          <a:p/>
        </p:txBody>
      </p:sp>
      <p:sp>
        <p:nvSpPr>
          <p:cNvPr id="1177" name="object 1177"/>
          <p:cNvSpPr/>
          <p:nvPr/>
        </p:nvSpPr>
        <p:spPr>
          <a:xfrm>
            <a:off x="3798798" y="7958480"/>
            <a:ext cx="262788" cy="210477"/>
          </a:xfrm>
          <a:prstGeom prst="rect">
            <a:avLst/>
          </a:prstGeom>
          <a:blipFill>
            <a:blip r:embed="rId364" cstate="print"/>
            <a:stretch>
              <a:fillRect/>
            </a:stretch>
          </a:blipFill>
        </p:spPr>
        <p:txBody>
          <a:bodyPr wrap="square" lIns="0" tIns="0" rIns="0" bIns="0" rtlCol="0"/>
          <a:lstStyle/>
          <a:p/>
        </p:txBody>
      </p:sp>
      <p:sp>
        <p:nvSpPr>
          <p:cNvPr id="1178" name="object 1178"/>
          <p:cNvSpPr/>
          <p:nvPr/>
        </p:nvSpPr>
        <p:spPr>
          <a:xfrm>
            <a:off x="3818839" y="7898396"/>
            <a:ext cx="221564" cy="127774"/>
          </a:xfrm>
          <a:prstGeom prst="rect">
            <a:avLst/>
          </a:prstGeom>
          <a:blipFill>
            <a:blip r:embed="rId365" cstate="print"/>
            <a:stretch>
              <a:fillRect/>
            </a:stretch>
          </a:blipFill>
        </p:spPr>
        <p:txBody>
          <a:bodyPr wrap="square" lIns="0" tIns="0" rIns="0" bIns="0" rtlCol="0"/>
          <a:lstStyle/>
          <a:p/>
        </p:txBody>
      </p:sp>
      <p:sp>
        <p:nvSpPr>
          <p:cNvPr id="1179" name="object 1179"/>
          <p:cNvSpPr/>
          <p:nvPr/>
        </p:nvSpPr>
        <p:spPr>
          <a:xfrm>
            <a:off x="3816807" y="7892783"/>
            <a:ext cx="225171" cy="127732"/>
          </a:xfrm>
          <a:prstGeom prst="rect">
            <a:avLst/>
          </a:prstGeom>
          <a:blipFill>
            <a:blip r:embed="rId366" cstate="print"/>
            <a:stretch>
              <a:fillRect/>
            </a:stretch>
          </a:blipFill>
        </p:spPr>
        <p:txBody>
          <a:bodyPr wrap="square" lIns="0" tIns="0" rIns="0" bIns="0" rtlCol="0"/>
          <a:lstStyle/>
          <a:p/>
        </p:txBody>
      </p:sp>
      <p:sp>
        <p:nvSpPr>
          <p:cNvPr id="1180" name="object 1180"/>
          <p:cNvSpPr/>
          <p:nvPr/>
        </p:nvSpPr>
        <p:spPr>
          <a:xfrm>
            <a:off x="3798913" y="8004213"/>
            <a:ext cx="262661" cy="81965"/>
          </a:xfrm>
          <a:prstGeom prst="rect">
            <a:avLst/>
          </a:prstGeom>
          <a:blipFill>
            <a:blip r:embed="rId367" cstate="print"/>
            <a:stretch>
              <a:fillRect/>
            </a:stretch>
          </a:blipFill>
        </p:spPr>
        <p:txBody>
          <a:bodyPr wrap="square" lIns="0" tIns="0" rIns="0" bIns="0" rtlCol="0"/>
          <a:lstStyle/>
          <a:p/>
        </p:txBody>
      </p:sp>
      <p:sp>
        <p:nvSpPr>
          <p:cNvPr id="1181" name="object 1181"/>
          <p:cNvSpPr/>
          <p:nvPr/>
        </p:nvSpPr>
        <p:spPr>
          <a:xfrm>
            <a:off x="3926262" y="7899865"/>
            <a:ext cx="9525" cy="10795"/>
          </a:xfrm>
          <a:custGeom>
            <a:avLst/>
            <a:gdLst/>
            <a:ahLst/>
            <a:cxnLst/>
            <a:rect l="l" t="t" r="r" b="b"/>
            <a:pathLst>
              <a:path w="9525" h="10795">
                <a:moveTo>
                  <a:pt x="1612" y="0"/>
                </a:moveTo>
                <a:lnTo>
                  <a:pt x="0" y="7137"/>
                </a:lnTo>
                <a:lnTo>
                  <a:pt x="7670" y="10629"/>
                </a:lnTo>
                <a:lnTo>
                  <a:pt x="9296" y="3492"/>
                </a:lnTo>
                <a:lnTo>
                  <a:pt x="1612" y="0"/>
                </a:lnTo>
                <a:close/>
              </a:path>
            </a:pathLst>
          </a:custGeom>
          <a:solidFill>
            <a:srgbClr val="4F6671"/>
          </a:solidFill>
        </p:spPr>
        <p:txBody>
          <a:bodyPr wrap="square" lIns="0" tIns="0" rIns="0" bIns="0" rtlCol="0"/>
          <a:lstStyle/>
          <a:p/>
        </p:txBody>
      </p:sp>
      <p:sp>
        <p:nvSpPr>
          <p:cNvPr id="1182" name="object 1182"/>
          <p:cNvSpPr/>
          <p:nvPr/>
        </p:nvSpPr>
        <p:spPr>
          <a:xfrm>
            <a:off x="3919095" y="7899862"/>
            <a:ext cx="8890" cy="10795"/>
          </a:xfrm>
          <a:custGeom>
            <a:avLst/>
            <a:gdLst/>
            <a:ahLst/>
            <a:cxnLst/>
            <a:rect l="l" t="t" r="r" b="b"/>
            <a:pathLst>
              <a:path w="8889" h="10795">
                <a:moveTo>
                  <a:pt x="8775" y="0"/>
                </a:moveTo>
                <a:lnTo>
                  <a:pt x="1638" y="3467"/>
                </a:lnTo>
                <a:lnTo>
                  <a:pt x="0" y="10604"/>
                </a:lnTo>
                <a:lnTo>
                  <a:pt x="7162" y="7137"/>
                </a:lnTo>
                <a:lnTo>
                  <a:pt x="8775" y="0"/>
                </a:lnTo>
                <a:close/>
              </a:path>
            </a:pathLst>
          </a:custGeom>
          <a:solidFill>
            <a:srgbClr val="627D8A"/>
          </a:solidFill>
        </p:spPr>
        <p:txBody>
          <a:bodyPr wrap="square" lIns="0" tIns="0" rIns="0" bIns="0" rtlCol="0"/>
          <a:lstStyle/>
          <a:p/>
        </p:txBody>
      </p:sp>
      <p:sp>
        <p:nvSpPr>
          <p:cNvPr id="1183" name="object 1183"/>
          <p:cNvSpPr/>
          <p:nvPr/>
        </p:nvSpPr>
        <p:spPr>
          <a:xfrm>
            <a:off x="3920610" y="7896825"/>
            <a:ext cx="15240" cy="6985"/>
          </a:xfrm>
          <a:custGeom>
            <a:avLst/>
            <a:gdLst/>
            <a:ahLst/>
            <a:cxnLst/>
            <a:rect l="l" t="t" r="r" b="b"/>
            <a:pathLst>
              <a:path w="15239" h="6984">
                <a:moveTo>
                  <a:pt x="13798" y="3035"/>
                </a:moveTo>
                <a:lnTo>
                  <a:pt x="7264" y="3035"/>
                </a:lnTo>
                <a:lnTo>
                  <a:pt x="14947" y="6527"/>
                </a:lnTo>
                <a:lnTo>
                  <a:pt x="14833" y="3505"/>
                </a:lnTo>
                <a:lnTo>
                  <a:pt x="13798" y="3035"/>
                </a:lnTo>
                <a:close/>
              </a:path>
              <a:path w="15239" h="6984">
                <a:moveTo>
                  <a:pt x="7112" y="0"/>
                </a:moveTo>
                <a:lnTo>
                  <a:pt x="0" y="3479"/>
                </a:lnTo>
                <a:lnTo>
                  <a:pt x="127" y="6502"/>
                </a:lnTo>
                <a:lnTo>
                  <a:pt x="7264" y="3035"/>
                </a:lnTo>
                <a:lnTo>
                  <a:pt x="13798" y="3035"/>
                </a:lnTo>
                <a:lnTo>
                  <a:pt x="7112" y="0"/>
                </a:lnTo>
                <a:close/>
              </a:path>
            </a:pathLst>
          </a:custGeom>
          <a:solidFill>
            <a:srgbClr val="FFFFFF"/>
          </a:solidFill>
        </p:spPr>
        <p:txBody>
          <a:bodyPr wrap="square" lIns="0" tIns="0" rIns="0" bIns="0" rtlCol="0"/>
          <a:lstStyle/>
          <a:p/>
        </p:txBody>
      </p:sp>
      <p:sp>
        <p:nvSpPr>
          <p:cNvPr id="1184" name="object 1184"/>
          <p:cNvSpPr/>
          <p:nvPr/>
        </p:nvSpPr>
        <p:spPr>
          <a:xfrm>
            <a:off x="3918992" y="7900309"/>
            <a:ext cx="1905" cy="10160"/>
          </a:xfrm>
          <a:custGeom>
            <a:avLst/>
            <a:gdLst/>
            <a:ahLst/>
            <a:cxnLst/>
            <a:rect l="l" t="t" r="r" b="b"/>
            <a:pathLst>
              <a:path w="1904" h="10159">
                <a:moveTo>
                  <a:pt x="1612" y="0"/>
                </a:moveTo>
                <a:lnTo>
                  <a:pt x="0" y="7137"/>
                </a:lnTo>
                <a:lnTo>
                  <a:pt x="101" y="10147"/>
                </a:lnTo>
                <a:lnTo>
                  <a:pt x="1739" y="3022"/>
                </a:lnTo>
                <a:lnTo>
                  <a:pt x="1612" y="0"/>
                </a:lnTo>
                <a:close/>
              </a:path>
            </a:pathLst>
          </a:custGeom>
          <a:solidFill>
            <a:srgbClr val="4F6671"/>
          </a:solidFill>
        </p:spPr>
        <p:txBody>
          <a:bodyPr wrap="square" lIns="0" tIns="0" rIns="0" bIns="0" rtlCol="0"/>
          <a:lstStyle/>
          <a:p/>
        </p:txBody>
      </p:sp>
      <p:sp>
        <p:nvSpPr>
          <p:cNvPr id="1185" name="object 1185"/>
          <p:cNvSpPr/>
          <p:nvPr/>
        </p:nvSpPr>
        <p:spPr>
          <a:xfrm>
            <a:off x="3926442" y="7904822"/>
            <a:ext cx="9525" cy="10795"/>
          </a:xfrm>
          <a:custGeom>
            <a:avLst/>
            <a:gdLst/>
            <a:ahLst/>
            <a:cxnLst/>
            <a:rect l="l" t="t" r="r" b="b"/>
            <a:pathLst>
              <a:path w="9525" h="10795">
                <a:moveTo>
                  <a:pt x="1638" y="0"/>
                </a:moveTo>
                <a:lnTo>
                  <a:pt x="0" y="7124"/>
                </a:lnTo>
                <a:lnTo>
                  <a:pt x="7696" y="10642"/>
                </a:lnTo>
                <a:lnTo>
                  <a:pt x="9347" y="3505"/>
                </a:lnTo>
                <a:lnTo>
                  <a:pt x="1638" y="0"/>
                </a:lnTo>
                <a:close/>
              </a:path>
            </a:pathLst>
          </a:custGeom>
          <a:solidFill>
            <a:srgbClr val="4F6671"/>
          </a:solidFill>
        </p:spPr>
        <p:txBody>
          <a:bodyPr wrap="square" lIns="0" tIns="0" rIns="0" bIns="0" rtlCol="0"/>
          <a:lstStyle/>
          <a:p/>
        </p:txBody>
      </p:sp>
      <p:sp>
        <p:nvSpPr>
          <p:cNvPr id="1186" name="object 1186"/>
          <p:cNvSpPr/>
          <p:nvPr/>
        </p:nvSpPr>
        <p:spPr>
          <a:xfrm>
            <a:off x="3919329" y="7904820"/>
            <a:ext cx="8890" cy="10795"/>
          </a:xfrm>
          <a:custGeom>
            <a:avLst/>
            <a:gdLst/>
            <a:ahLst/>
            <a:cxnLst/>
            <a:rect l="l" t="t" r="r" b="b"/>
            <a:pathLst>
              <a:path w="8889" h="10795">
                <a:moveTo>
                  <a:pt x="8750" y="0"/>
                </a:moveTo>
                <a:lnTo>
                  <a:pt x="1612" y="3479"/>
                </a:lnTo>
                <a:lnTo>
                  <a:pt x="0" y="10617"/>
                </a:lnTo>
                <a:lnTo>
                  <a:pt x="7112" y="7124"/>
                </a:lnTo>
                <a:lnTo>
                  <a:pt x="8750" y="0"/>
                </a:lnTo>
                <a:close/>
              </a:path>
            </a:pathLst>
          </a:custGeom>
          <a:solidFill>
            <a:srgbClr val="627D8A"/>
          </a:solidFill>
        </p:spPr>
        <p:txBody>
          <a:bodyPr wrap="square" lIns="0" tIns="0" rIns="0" bIns="0" rtlCol="0"/>
          <a:lstStyle/>
          <a:p/>
        </p:txBody>
      </p:sp>
      <p:sp>
        <p:nvSpPr>
          <p:cNvPr id="1187" name="object 1187"/>
          <p:cNvSpPr/>
          <p:nvPr/>
        </p:nvSpPr>
        <p:spPr>
          <a:xfrm>
            <a:off x="3919170" y="7905246"/>
            <a:ext cx="1905" cy="10795"/>
          </a:xfrm>
          <a:custGeom>
            <a:avLst/>
            <a:gdLst/>
            <a:ahLst/>
            <a:cxnLst/>
            <a:rect l="l" t="t" r="r" b="b"/>
            <a:pathLst>
              <a:path w="1904" h="10795">
                <a:moveTo>
                  <a:pt x="1638" y="0"/>
                </a:moveTo>
                <a:lnTo>
                  <a:pt x="0" y="7124"/>
                </a:lnTo>
                <a:lnTo>
                  <a:pt x="152" y="10185"/>
                </a:lnTo>
                <a:lnTo>
                  <a:pt x="1777" y="3060"/>
                </a:lnTo>
                <a:lnTo>
                  <a:pt x="1638" y="0"/>
                </a:lnTo>
                <a:close/>
              </a:path>
            </a:pathLst>
          </a:custGeom>
          <a:solidFill>
            <a:srgbClr val="4F6671"/>
          </a:solidFill>
        </p:spPr>
        <p:txBody>
          <a:bodyPr wrap="square" lIns="0" tIns="0" rIns="0" bIns="0" rtlCol="0"/>
          <a:lstStyle/>
          <a:p/>
        </p:txBody>
      </p:sp>
      <p:sp>
        <p:nvSpPr>
          <p:cNvPr id="1188" name="object 1188"/>
          <p:cNvSpPr/>
          <p:nvPr/>
        </p:nvSpPr>
        <p:spPr>
          <a:xfrm>
            <a:off x="3920804" y="7901751"/>
            <a:ext cx="15240" cy="6985"/>
          </a:xfrm>
          <a:custGeom>
            <a:avLst/>
            <a:gdLst/>
            <a:ahLst/>
            <a:cxnLst/>
            <a:rect l="l" t="t" r="r" b="b"/>
            <a:pathLst>
              <a:path w="15239" h="6984">
                <a:moveTo>
                  <a:pt x="13860" y="3073"/>
                </a:moveTo>
                <a:lnTo>
                  <a:pt x="7277" y="3073"/>
                </a:lnTo>
                <a:lnTo>
                  <a:pt x="14985" y="6578"/>
                </a:lnTo>
                <a:lnTo>
                  <a:pt x="14858" y="3530"/>
                </a:lnTo>
                <a:lnTo>
                  <a:pt x="13860" y="3073"/>
                </a:lnTo>
                <a:close/>
              </a:path>
              <a:path w="15239" h="6984">
                <a:moveTo>
                  <a:pt x="7150" y="0"/>
                </a:moveTo>
                <a:lnTo>
                  <a:pt x="0" y="3492"/>
                </a:lnTo>
                <a:lnTo>
                  <a:pt x="139" y="6553"/>
                </a:lnTo>
                <a:lnTo>
                  <a:pt x="7277" y="3073"/>
                </a:lnTo>
                <a:lnTo>
                  <a:pt x="13860" y="3073"/>
                </a:lnTo>
                <a:lnTo>
                  <a:pt x="7150" y="0"/>
                </a:lnTo>
                <a:close/>
              </a:path>
            </a:pathLst>
          </a:custGeom>
          <a:solidFill>
            <a:srgbClr val="FFFFFF"/>
          </a:solidFill>
        </p:spPr>
        <p:txBody>
          <a:bodyPr wrap="square" lIns="0" tIns="0" rIns="0" bIns="0" rtlCol="0"/>
          <a:lstStyle/>
          <a:p/>
        </p:txBody>
      </p:sp>
      <p:sp>
        <p:nvSpPr>
          <p:cNvPr id="1189" name="object 1189"/>
          <p:cNvSpPr/>
          <p:nvPr/>
        </p:nvSpPr>
        <p:spPr>
          <a:xfrm>
            <a:off x="3926650" y="7909785"/>
            <a:ext cx="9525" cy="10795"/>
          </a:xfrm>
          <a:custGeom>
            <a:avLst/>
            <a:gdLst/>
            <a:ahLst/>
            <a:cxnLst/>
            <a:rect l="l" t="t" r="r" b="b"/>
            <a:pathLst>
              <a:path w="9525" h="10795">
                <a:moveTo>
                  <a:pt x="1638" y="0"/>
                </a:moveTo>
                <a:lnTo>
                  <a:pt x="0" y="7137"/>
                </a:lnTo>
                <a:lnTo>
                  <a:pt x="7696" y="10629"/>
                </a:lnTo>
                <a:lnTo>
                  <a:pt x="9321" y="3492"/>
                </a:lnTo>
                <a:lnTo>
                  <a:pt x="1638" y="0"/>
                </a:lnTo>
                <a:close/>
              </a:path>
            </a:pathLst>
          </a:custGeom>
          <a:solidFill>
            <a:srgbClr val="4F6671"/>
          </a:solidFill>
        </p:spPr>
        <p:txBody>
          <a:bodyPr wrap="square" lIns="0" tIns="0" rIns="0" bIns="0" rtlCol="0"/>
          <a:lstStyle/>
          <a:p/>
        </p:txBody>
      </p:sp>
      <p:sp>
        <p:nvSpPr>
          <p:cNvPr id="1190" name="object 1190"/>
          <p:cNvSpPr/>
          <p:nvPr/>
        </p:nvSpPr>
        <p:spPr>
          <a:xfrm>
            <a:off x="3919518" y="7909783"/>
            <a:ext cx="8890" cy="10795"/>
          </a:xfrm>
          <a:custGeom>
            <a:avLst/>
            <a:gdLst/>
            <a:ahLst/>
            <a:cxnLst/>
            <a:rect l="l" t="t" r="r" b="b"/>
            <a:pathLst>
              <a:path w="8889" h="10795">
                <a:moveTo>
                  <a:pt x="8775" y="0"/>
                </a:moveTo>
                <a:lnTo>
                  <a:pt x="1625" y="3492"/>
                </a:lnTo>
                <a:lnTo>
                  <a:pt x="0" y="10617"/>
                </a:lnTo>
                <a:lnTo>
                  <a:pt x="7124" y="7137"/>
                </a:lnTo>
                <a:lnTo>
                  <a:pt x="8775" y="0"/>
                </a:lnTo>
                <a:close/>
              </a:path>
            </a:pathLst>
          </a:custGeom>
          <a:solidFill>
            <a:srgbClr val="627D8A"/>
          </a:solidFill>
        </p:spPr>
        <p:txBody>
          <a:bodyPr wrap="square" lIns="0" tIns="0" rIns="0" bIns="0" rtlCol="0"/>
          <a:lstStyle/>
          <a:p/>
        </p:txBody>
      </p:sp>
      <p:sp>
        <p:nvSpPr>
          <p:cNvPr id="1191" name="object 1191"/>
          <p:cNvSpPr/>
          <p:nvPr/>
        </p:nvSpPr>
        <p:spPr>
          <a:xfrm>
            <a:off x="3921012" y="7906722"/>
            <a:ext cx="15240" cy="6985"/>
          </a:xfrm>
          <a:custGeom>
            <a:avLst/>
            <a:gdLst/>
            <a:ahLst/>
            <a:cxnLst/>
            <a:rect l="l" t="t" r="r" b="b"/>
            <a:pathLst>
              <a:path w="15239" h="6984">
                <a:moveTo>
                  <a:pt x="7149" y="0"/>
                </a:moveTo>
                <a:lnTo>
                  <a:pt x="0" y="3492"/>
                </a:lnTo>
                <a:lnTo>
                  <a:pt x="139" y="6553"/>
                </a:lnTo>
                <a:lnTo>
                  <a:pt x="7276" y="3060"/>
                </a:lnTo>
                <a:lnTo>
                  <a:pt x="13894" y="3060"/>
                </a:lnTo>
                <a:lnTo>
                  <a:pt x="7149" y="0"/>
                </a:lnTo>
                <a:close/>
              </a:path>
              <a:path w="15239" h="6984">
                <a:moveTo>
                  <a:pt x="13894" y="3060"/>
                </a:moveTo>
                <a:lnTo>
                  <a:pt x="7276" y="3060"/>
                </a:lnTo>
                <a:lnTo>
                  <a:pt x="14960" y="6553"/>
                </a:lnTo>
                <a:lnTo>
                  <a:pt x="14845" y="3492"/>
                </a:lnTo>
                <a:lnTo>
                  <a:pt x="13894" y="3060"/>
                </a:lnTo>
                <a:close/>
              </a:path>
            </a:pathLst>
          </a:custGeom>
          <a:solidFill>
            <a:srgbClr val="FFFFFF"/>
          </a:solidFill>
        </p:spPr>
        <p:txBody>
          <a:bodyPr wrap="square" lIns="0" tIns="0" rIns="0" bIns="0" rtlCol="0"/>
          <a:lstStyle/>
          <a:p/>
        </p:txBody>
      </p:sp>
      <p:sp>
        <p:nvSpPr>
          <p:cNvPr id="1192" name="object 1192"/>
          <p:cNvSpPr/>
          <p:nvPr/>
        </p:nvSpPr>
        <p:spPr>
          <a:xfrm>
            <a:off x="3919394" y="7910191"/>
            <a:ext cx="1905" cy="10795"/>
          </a:xfrm>
          <a:custGeom>
            <a:avLst/>
            <a:gdLst/>
            <a:ahLst/>
            <a:cxnLst/>
            <a:rect l="l" t="t" r="r" b="b"/>
            <a:pathLst>
              <a:path w="1904" h="10795">
                <a:moveTo>
                  <a:pt x="1625" y="0"/>
                </a:moveTo>
                <a:lnTo>
                  <a:pt x="0" y="7150"/>
                </a:lnTo>
                <a:lnTo>
                  <a:pt x="126" y="10210"/>
                </a:lnTo>
                <a:lnTo>
                  <a:pt x="1752" y="3086"/>
                </a:lnTo>
                <a:lnTo>
                  <a:pt x="1625" y="0"/>
                </a:lnTo>
                <a:close/>
              </a:path>
            </a:pathLst>
          </a:custGeom>
          <a:solidFill>
            <a:srgbClr val="4F6671"/>
          </a:solidFill>
        </p:spPr>
        <p:txBody>
          <a:bodyPr wrap="square" lIns="0" tIns="0" rIns="0" bIns="0" rtlCol="0"/>
          <a:lstStyle/>
          <a:p/>
        </p:txBody>
      </p:sp>
      <p:sp>
        <p:nvSpPr>
          <p:cNvPr id="1193" name="object 1193"/>
          <p:cNvSpPr/>
          <p:nvPr/>
        </p:nvSpPr>
        <p:spPr>
          <a:xfrm>
            <a:off x="3919604" y="7915330"/>
            <a:ext cx="2540" cy="15240"/>
          </a:xfrm>
          <a:custGeom>
            <a:avLst/>
            <a:gdLst/>
            <a:ahLst/>
            <a:cxnLst/>
            <a:rect l="l" t="t" r="r" b="b"/>
            <a:pathLst>
              <a:path w="2539" h="15240">
                <a:moveTo>
                  <a:pt x="1638" y="0"/>
                </a:moveTo>
                <a:lnTo>
                  <a:pt x="0" y="7137"/>
                </a:lnTo>
                <a:lnTo>
                  <a:pt x="330" y="15024"/>
                </a:lnTo>
                <a:lnTo>
                  <a:pt x="1955" y="7886"/>
                </a:lnTo>
                <a:lnTo>
                  <a:pt x="1638" y="0"/>
                </a:lnTo>
                <a:close/>
              </a:path>
            </a:pathLst>
          </a:custGeom>
          <a:solidFill>
            <a:srgbClr val="4F6671"/>
          </a:solidFill>
        </p:spPr>
        <p:txBody>
          <a:bodyPr wrap="square" lIns="0" tIns="0" rIns="0" bIns="0" rtlCol="0"/>
          <a:lstStyle/>
          <a:p/>
        </p:txBody>
      </p:sp>
      <p:sp>
        <p:nvSpPr>
          <p:cNvPr id="1194" name="object 1194"/>
          <p:cNvSpPr/>
          <p:nvPr/>
        </p:nvSpPr>
        <p:spPr>
          <a:xfrm>
            <a:off x="3912146" y="7923214"/>
            <a:ext cx="17780" cy="23495"/>
          </a:xfrm>
          <a:custGeom>
            <a:avLst/>
            <a:gdLst/>
            <a:ahLst/>
            <a:cxnLst/>
            <a:rect l="l" t="t" r="r" b="b"/>
            <a:pathLst>
              <a:path w="17779" h="23495">
                <a:moveTo>
                  <a:pt x="1650" y="0"/>
                </a:moveTo>
                <a:lnTo>
                  <a:pt x="0" y="7124"/>
                </a:lnTo>
                <a:lnTo>
                  <a:pt x="15963" y="23342"/>
                </a:lnTo>
                <a:lnTo>
                  <a:pt x="17589" y="16205"/>
                </a:lnTo>
                <a:lnTo>
                  <a:pt x="1650" y="0"/>
                </a:lnTo>
                <a:close/>
              </a:path>
            </a:pathLst>
          </a:custGeom>
          <a:solidFill>
            <a:srgbClr val="4F6671"/>
          </a:solidFill>
        </p:spPr>
        <p:txBody>
          <a:bodyPr wrap="square" lIns="0" tIns="0" rIns="0" bIns="0" rtlCol="0"/>
          <a:lstStyle/>
          <a:p/>
        </p:txBody>
      </p:sp>
      <p:sp>
        <p:nvSpPr>
          <p:cNvPr id="1195" name="object 1195"/>
          <p:cNvSpPr/>
          <p:nvPr/>
        </p:nvSpPr>
        <p:spPr>
          <a:xfrm>
            <a:off x="3928097" y="7923249"/>
            <a:ext cx="16510" cy="23495"/>
          </a:xfrm>
          <a:custGeom>
            <a:avLst/>
            <a:gdLst/>
            <a:ahLst/>
            <a:cxnLst/>
            <a:rect l="l" t="t" r="r" b="b"/>
            <a:pathLst>
              <a:path w="16510" h="23495">
                <a:moveTo>
                  <a:pt x="16090" y="0"/>
                </a:moveTo>
                <a:lnTo>
                  <a:pt x="1638" y="16167"/>
                </a:lnTo>
                <a:lnTo>
                  <a:pt x="0" y="23304"/>
                </a:lnTo>
                <a:lnTo>
                  <a:pt x="14452" y="7124"/>
                </a:lnTo>
                <a:lnTo>
                  <a:pt x="16090" y="0"/>
                </a:lnTo>
                <a:close/>
              </a:path>
            </a:pathLst>
          </a:custGeom>
          <a:solidFill>
            <a:srgbClr val="627D8A"/>
          </a:solidFill>
        </p:spPr>
        <p:txBody>
          <a:bodyPr wrap="square" lIns="0" tIns="0" rIns="0" bIns="0" rtlCol="0"/>
          <a:lstStyle/>
          <a:p/>
        </p:txBody>
      </p:sp>
      <p:sp>
        <p:nvSpPr>
          <p:cNvPr id="1196" name="object 1196"/>
          <p:cNvSpPr/>
          <p:nvPr/>
        </p:nvSpPr>
        <p:spPr>
          <a:xfrm>
            <a:off x="3913789" y="7911854"/>
            <a:ext cx="30480" cy="27940"/>
          </a:xfrm>
          <a:custGeom>
            <a:avLst/>
            <a:gdLst/>
            <a:ahLst/>
            <a:cxnLst/>
            <a:rect l="l" t="t" r="r" b="b"/>
            <a:pathLst>
              <a:path w="30479" h="27940">
                <a:moveTo>
                  <a:pt x="0" y="11353"/>
                </a:moveTo>
                <a:lnTo>
                  <a:pt x="15951" y="27559"/>
                </a:lnTo>
                <a:lnTo>
                  <a:pt x="30403" y="11391"/>
                </a:lnTo>
                <a:lnTo>
                  <a:pt x="22618" y="11366"/>
                </a:lnTo>
                <a:lnTo>
                  <a:pt x="0" y="11353"/>
                </a:lnTo>
                <a:close/>
              </a:path>
              <a:path w="30479" h="27940">
                <a:moveTo>
                  <a:pt x="14579" y="0"/>
                </a:moveTo>
                <a:lnTo>
                  <a:pt x="7442" y="3492"/>
                </a:lnTo>
                <a:lnTo>
                  <a:pt x="7772" y="11366"/>
                </a:lnTo>
                <a:lnTo>
                  <a:pt x="22618" y="11366"/>
                </a:lnTo>
                <a:lnTo>
                  <a:pt x="22275" y="3492"/>
                </a:lnTo>
                <a:lnTo>
                  <a:pt x="14579" y="0"/>
                </a:lnTo>
                <a:close/>
              </a:path>
            </a:pathLst>
          </a:custGeom>
          <a:solidFill>
            <a:srgbClr val="FFFFFF"/>
          </a:solidFill>
        </p:spPr>
        <p:txBody>
          <a:bodyPr wrap="square" lIns="0" tIns="0" rIns="0" bIns="0" rtlCol="0"/>
          <a:lstStyle/>
          <a:p/>
        </p:txBody>
      </p:sp>
      <p:sp>
        <p:nvSpPr>
          <p:cNvPr id="1197" name="object 1197"/>
          <p:cNvSpPr/>
          <p:nvPr/>
        </p:nvSpPr>
        <p:spPr>
          <a:xfrm>
            <a:off x="3915329" y="7951025"/>
            <a:ext cx="27171" cy="20523"/>
          </a:xfrm>
          <a:prstGeom prst="rect">
            <a:avLst/>
          </a:prstGeom>
          <a:blipFill>
            <a:blip r:embed="rId368" cstate="print"/>
            <a:stretch>
              <a:fillRect/>
            </a:stretch>
          </a:blipFill>
        </p:spPr>
        <p:txBody>
          <a:bodyPr wrap="square" lIns="0" tIns="0" rIns="0" bIns="0" rtlCol="0"/>
          <a:lstStyle/>
          <a:p/>
        </p:txBody>
      </p:sp>
      <p:sp>
        <p:nvSpPr>
          <p:cNvPr id="1198" name="object 1198"/>
          <p:cNvSpPr/>
          <p:nvPr/>
        </p:nvSpPr>
        <p:spPr>
          <a:xfrm>
            <a:off x="3916090" y="7942588"/>
            <a:ext cx="28575" cy="22225"/>
          </a:xfrm>
          <a:custGeom>
            <a:avLst/>
            <a:gdLst/>
            <a:ahLst/>
            <a:cxnLst/>
            <a:rect l="l" t="t" r="r" b="b"/>
            <a:pathLst>
              <a:path w="28575" h="22225">
                <a:moveTo>
                  <a:pt x="10452" y="0"/>
                </a:moveTo>
                <a:lnTo>
                  <a:pt x="7188" y="1079"/>
                </a:lnTo>
                <a:lnTo>
                  <a:pt x="0" y="7442"/>
                </a:lnTo>
                <a:lnTo>
                  <a:pt x="266" y="14363"/>
                </a:lnTo>
                <a:lnTo>
                  <a:pt x="8026" y="20764"/>
                </a:lnTo>
                <a:lnTo>
                  <a:pt x="11353" y="21818"/>
                </a:lnTo>
                <a:lnTo>
                  <a:pt x="17907" y="21831"/>
                </a:lnTo>
                <a:lnTo>
                  <a:pt x="21132" y="20764"/>
                </a:lnTo>
                <a:lnTo>
                  <a:pt x="23545" y="18656"/>
                </a:lnTo>
                <a:lnTo>
                  <a:pt x="28346" y="14401"/>
                </a:lnTo>
                <a:lnTo>
                  <a:pt x="28054" y="7480"/>
                </a:lnTo>
                <a:lnTo>
                  <a:pt x="20307" y="1079"/>
                </a:lnTo>
                <a:lnTo>
                  <a:pt x="16979" y="38"/>
                </a:lnTo>
                <a:lnTo>
                  <a:pt x="10452" y="0"/>
                </a:lnTo>
                <a:close/>
              </a:path>
            </a:pathLst>
          </a:custGeom>
          <a:solidFill>
            <a:srgbClr val="FFFFFF"/>
          </a:solidFill>
        </p:spPr>
        <p:txBody>
          <a:bodyPr wrap="square" lIns="0" tIns="0" rIns="0" bIns="0" rtlCol="0"/>
          <a:lstStyle/>
          <a:p/>
        </p:txBody>
      </p:sp>
      <p:sp>
        <p:nvSpPr>
          <p:cNvPr id="1199" name="object 1199"/>
          <p:cNvSpPr/>
          <p:nvPr/>
        </p:nvSpPr>
        <p:spPr>
          <a:xfrm>
            <a:off x="4002859" y="7947276"/>
            <a:ext cx="6350" cy="13970"/>
          </a:xfrm>
          <a:custGeom>
            <a:avLst/>
            <a:gdLst/>
            <a:ahLst/>
            <a:cxnLst/>
            <a:rect l="l" t="t" r="r" b="b"/>
            <a:pathLst>
              <a:path w="6350" h="13970">
                <a:moveTo>
                  <a:pt x="1612" y="0"/>
                </a:moveTo>
                <a:lnTo>
                  <a:pt x="0" y="7124"/>
                </a:lnTo>
                <a:lnTo>
                  <a:pt x="4356" y="13576"/>
                </a:lnTo>
                <a:lnTo>
                  <a:pt x="6007" y="6438"/>
                </a:lnTo>
                <a:lnTo>
                  <a:pt x="1612" y="0"/>
                </a:lnTo>
                <a:close/>
              </a:path>
            </a:pathLst>
          </a:custGeom>
          <a:solidFill>
            <a:srgbClr val="4F6671"/>
          </a:solidFill>
        </p:spPr>
        <p:txBody>
          <a:bodyPr wrap="square" lIns="0" tIns="0" rIns="0" bIns="0" rtlCol="0"/>
          <a:lstStyle/>
          <a:p/>
        </p:txBody>
      </p:sp>
      <p:sp>
        <p:nvSpPr>
          <p:cNvPr id="1200" name="object 1200"/>
          <p:cNvSpPr/>
          <p:nvPr/>
        </p:nvSpPr>
        <p:spPr>
          <a:xfrm>
            <a:off x="3997036" y="7947263"/>
            <a:ext cx="6350" cy="13970"/>
          </a:xfrm>
          <a:custGeom>
            <a:avLst/>
            <a:gdLst/>
            <a:ahLst/>
            <a:cxnLst/>
            <a:rect l="l" t="t" r="r" b="b"/>
            <a:pathLst>
              <a:path w="6350" h="13970">
                <a:moveTo>
                  <a:pt x="1638" y="0"/>
                </a:moveTo>
                <a:lnTo>
                  <a:pt x="0" y="7137"/>
                </a:lnTo>
                <a:lnTo>
                  <a:pt x="4356" y="13576"/>
                </a:lnTo>
                <a:lnTo>
                  <a:pt x="6007" y="6451"/>
                </a:lnTo>
                <a:lnTo>
                  <a:pt x="1638" y="0"/>
                </a:lnTo>
                <a:close/>
              </a:path>
            </a:pathLst>
          </a:custGeom>
          <a:solidFill>
            <a:srgbClr val="4F6671"/>
          </a:solidFill>
        </p:spPr>
        <p:txBody>
          <a:bodyPr wrap="square" lIns="0" tIns="0" rIns="0" bIns="0" rtlCol="0"/>
          <a:lstStyle/>
          <a:p/>
        </p:txBody>
      </p:sp>
      <p:sp>
        <p:nvSpPr>
          <p:cNvPr id="1201" name="object 1201"/>
          <p:cNvSpPr/>
          <p:nvPr/>
        </p:nvSpPr>
        <p:spPr>
          <a:xfrm>
            <a:off x="3991209" y="7947263"/>
            <a:ext cx="6350" cy="13970"/>
          </a:xfrm>
          <a:custGeom>
            <a:avLst/>
            <a:gdLst/>
            <a:ahLst/>
            <a:cxnLst/>
            <a:rect l="l" t="t" r="r" b="b"/>
            <a:pathLst>
              <a:path w="6350" h="13970">
                <a:moveTo>
                  <a:pt x="1663" y="0"/>
                </a:moveTo>
                <a:lnTo>
                  <a:pt x="0" y="7137"/>
                </a:lnTo>
                <a:lnTo>
                  <a:pt x="4368" y="13576"/>
                </a:lnTo>
                <a:lnTo>
                  <a:pt x="5994" y="6451"/>
                </a:lnTo>
                <a:lnTo>
                  <a:pt x="1663" y="0"/>
                </a:lnTo>
                <a:close/>
              </a:path>
            </a:pathLst>
          </a:custGeom>
          <a:solidFill>
            <a:srgbClr val="4F6671"/>
          </a:solidFill>
        </p:spPr>
        <p:txBody>
          <a:bodyPr wrap="square" lIns="0" tIns="0" rIns="0" bIns="0" rtlCol="0"/>
          <a:lstStyle/>
          <a:p/>
        </p:txBody>
      </p:sp>
      <p:sp>
        <p:nvSpPr>
          <p:cNvPr id="1202" name="object 1202"/>
          <p:cNvSpPr/>
          <p:nvPr/>
        </p:nvSpPr>
        <p:spPr>
          <a:xfrm>
            <a:off x="4006950" y="7953723"/>
            <a:ext cx="5715" cy="13335"/>
          </a:xfrm>
          <a:custGeom>
            <a:avLst/>
            <a:gdLst/>
            <a:ahLst/>
            <a:cxnLst/>
            <a:rect l="l" t="t" r="r" b="b"/>
            <a:pathLst>
              <a:path w="5714" h="13334">
                <a:moveTo>
                  <a:pt x="5461" y="0"/>
                </a:moveTo>
                <a:lnTo>
                  <a:pt x="1612" y="6210"/>
                </a:lnTo>
                <a:lnTo>
                  <a:pt x="0" y="13347"/>
                </a:lnTo>
                <a:lnTo>
                  <a:pt x="3835" y="7124"/>
                </a:lnTo>
                <a:lnTo>
                  <a:pt x="5461" y="0"/>
                </a:lnTo>
                <a:close/>
              </a:path>
            </a:pathLst>
          </a:custGeom>
          <a:solidFill>
            <a:srgbClr val="627D8A"/>
          </a:solidFill>
        </p:spPr>
        <p:txBody>
          <a:bodyPr wrap="square" lIns="0" tIns="0" rIns="0" bIns="0" rtlCol="0"/>
          <a:lstStyle/>
          <a:p/>
        </p:txBody>
      </p:sp>
      <p:sp>
        <p:nvSpPr>
          <p:cNvPr id="1203" name="object 1203"/>
          <p:cNvSpPr/>
          <p:nvPr/>
        </p:nvSpPr>
        <p:spPr>
          <a:xfrm>
            <a:off x="4001164" y="7953715"/>
            <a:ext cx="5715" cy="13335"/>
          </a:xfrm>
          <a:custGeom>
            <a:avLst/>
            <a:gdLst/>
            <a:ahLst/>
            <a:cxnLst/>
            <a:rect l="l" t="t" r="r" b="b"/>
            <a:pathLst>
              <a:path w="5714" h="13334">
                <a:moveTo>
                  <a:pt x="5473" y="0"/>
                </a:moveTo>
                <a:lnTo>
                  <a:pt x="1625" y="6210"/>
                </a:lnTo>
                <a:lnTo>
                  <a:pt x="0" y="13334"/>
                </a:lnTo>
                <a:lnTo>
                  <a:pt x="3822" y="7137"/>
                </a:lnTo>
                <a:lnTo>
                  <a:pt x="5473" y="0"/>
                </a:lnTo>
                <a:close/>
              </a:path>
            </a:pathLst>
          </a:custGeom>
          <a:solidFill>
            <a:srgbClr val="627D8A"/>
          </a:solidFill>
        </p:spPr>
        <p:txBody>
          <a:bodyPr wrap="square" lIns="0" tIns="0" rIns="0" bIns="0" rtlCol="0"/>
          <a:lstStyle/>
          <a:p/>
        </p:txBody>
      </p:sp>
      <p:sp>
        <p:nvSpPr>
          <p:cNvPr id="1204" name="object 1204"/>
          <p:cNvSpPr/>
          <p:nvPr/>
        </p:nvSpPr>
        <p:spPr>
          <a:xfrm>
            <a:off x="4003386" y="7959921"/>
            <a:ext cx="5715" cy="7620"/>
          </a:xfrm>
          <a:custGeom>
            <a:avLst/>
            <a:gdLst/>
            <a:ahLst/>
            <a:cxnLst/>
            <a:rect l="l" t="t" r="r" b="b"/>
            <a:pathLst>
              <a:path w="5714" h="7620">
                <a:moveTo>
                  <a:pt x="1638" y="0"/>
                </a:moveTo>
                <a:lnTo>
                  <a:pt x="0" y="7150"/>
                </a:lnTo>
                <a:lnTo>
                  <a:pt x="3568" y="7150"/>
                </a:lnTo>
                <a:lnTo>
                  <a:pt x="5181" y="12"/>
                </a:lnTo>
                <a:lnTo>
                  <a:pt x="1638" y="0"/>
                </a:lnTo>
                <a:close/>
              </a:path>
            </a:pathLst>
          </a:custGeom>
          <a:solidFill>
            <a:srgbClr val="556D79"/>
          </a:solidFill>
        </p:spPr>
        <p:txBody>
          <a:bodyPr wrap="square" lIns="0" tIns="0" rIns="0" bIns="0" rtlCol="0"/>
          <a:lstStyle/>
          <a:p/>
        </p:txBody>
      </p:sp>
      <p:sp>
        <p:nvSpPr>
          <p:cNvPr id="1205" name="object 1205"/>
          <p:cNvSpPr/>
          <p:nvPr/>
        </p:nvSpPr>
        <p:spPr>
          <a:xfrm>
            <a:off x="4004477" y="7947276"/>
            <a:ext cx="8255" cy="12700"/>
          </a:xfrm>
          <a:custGeom>
            <a:avLst/>
            <a:gdLst/>
            <a:ahLst/>
            <a:cxnLst/>
            <a:rect l="l" t="t" r="r" b="b"/>
            <a:pathLst>
              <a:path w="8254" h="12700">
                <a:moveTo>
                  <a:pt x="3568" y="0"/>
                </a:moveTo>
                <a:lnTo>
                  <a:pt x="0" y="0"/>
                </a:lnTo>
                <a:lnTo>
                  <a:pt x="4394" y="6438"/>
                </a:lnTo>
                <a:lnTo>
                  <a:pt x="546" y="12649"/>
                </a:lnTo>
                <a:lnTo>
                  <a:pt x="4089" y="12661"/>
                </a:lnTo>
                <a:lnTo>
                  <a:pt x="7937" y="6451"/>
                </a:lnTo>
                <a:lnTo>
                  <a:pt x="3568" y="0"/>
                </a:lnTo>
                <a:close/>
              </a:path>
            </a:pathLst>
          </a:custGeom>
          <a:solidFill>
            <a:srgbClr val="FFFFFF"/>
          </a:solidFill>
        </p:spPr>
        <p:txBody>
          <a:bodyPr wrap="square" lIns="0" tIns="0" rIns="0" bIns="0" rtlCol="0"/>
          <a:lstStyle/>
          <a:p/>
        </p:txBody>
      </p:sp>
      <p:sp>
        <p:nvSpPr>
          <p:cNvPr id="1206" name="object 1206"/>
          <p:cNvSpPr/>
          <p:nvPr/>
        </p:nvSpPr>
        <p:spPr>
          <a:xfrm>
            <a:off x="3995351" y="7953715"/>
            <a:ext cx="5715" cy="13335"/>
          </a:xfrm>
          <a:custGeom>
            <a:avLst/>
            <a:gdLst/>
            <a:ahLst/>
            <a:cxnLst/>
            <a:rect l="l" t="t" r="r" b="b"/>
            <a:pathLst>
              <a:path w="5714" h="13334">
                <a:moveTo>
                  <a:pt x="5448" y="0"/>
                </a:moveTo>
                <a:lnTo>
                  <a:pt x="1625" y="6197"/>
                </a:lnTo>
                <a:lnTo>
                  <a:pt x="0" y="13334"/>
                </a:lnTo>
                <a:lnTo>
                  <a:pt x="3809" y="7124"/>
                </a:lnTo>
                <a:lnTo>
                  <a:pt x="5448" y="0"/>
                </a:lnTo>
                <a:close/>
              </a:path>
            </a:pathLst>
          </a:custGeom>
          <a:solidFill>
            <a:srgbClr val="627D8A"/>
          </a:solidFill>
        </p:spPr>
        <p:txBody>
          <a:bodyPr wrap="square" lIns="0" tIns="0" rIns="0" bIns="0" rtlCol="0"/>
          <a:lstStyle/>
          <a:p/>
        </p:txBody>
      </p:sp>
      <p:sp>
        <p:nvSpPr>
          <p:cNvPr id="1207" name="object 1207"/>
          <p:cNvSpPr/>
          <p:nvPr/>
        </p:nvSpPr>
        <p:spPr>
          <a:xfrm>
            <a:off x="3997562" y="7959927"/>
            <a:ext cx="5715" cy="7620"/>
          </a:xfrm>
          <a:custGeom>
            <a:avLst/>
            <a:gdLst/>
            <a:ahLst/>
            <a:cxnLst/>
            <a:rect l="l" t="t" r="r" b="b"/>
            <a:pathLst>
              <a:path w="5714" h="7620">
                <a:moveTo>
                  <a:pt x="5232" y="0"/>
                </a:moveTo>
                <a:lnTo>
                  <a:pt x="1625" y="0"/>
                </a:lnTo>
                <a:lnTo>
                  <a:pt x="0" y="7124"/>
                </a:lnTo>
                <a:lnTo>
                  <a:pt x="3606" y="7124"/>
                </a:lnTo>
                <a:lnTo>
                  <a:pt x="5232" y="0"/>
                </a:lnTo>
                <a:close/>
              </a:path>
            </a:pathLst>
          </a:custGeom>
          <a:solidFill>
            <a:srgbClr val="556D79"/>
          </a:solidFill>
        </p:spPr>
        <p:txBody>
          <a:bodyPr wrap="square" lIns="0" tIns="0" rIns="0" bIns="0" rtlCol="0"/>
          <a:lstStyle/>
          <a:p/>
        </p:txBody>
      </p:sp>
      <p:sp>
        <p:nvSpPr>
          <p:cNvPr id="1208" name="object 1208"/>
          <p:cNvSpPr/>
          <p:nvPr/>
        </p:nvSpPr>
        <p:spPr>
          <a:xfrm>
            <a:off x="3998671" y="7947263"/>
            <a:ext cx="8255" cy="12700"/>
          </a:xfrm>
          <a:custGeom>
            <a:avLst/>
            <a:gdLst/>
            <a:ahLst/>
            <a:cxnLst/>
            <a:rect l="l" t="t" r="r" b="b"/>
            <a:pathLst>
              <a:path w="8254" h="12700">
                <a:moveTo>
                  <a:pt x="0" y="0"/>
                </a:moveTo>
                <a:lnTo>
                  <a:pt x="4368" y="6451"/>
                </a:lnTo>
                <a:lnTo>
                  <a:pt x="508" y="12661"/>
                </a:lnTo>
                <a:lnTo>
                  <a:pt x="4127" y="12661"/>
                </a:lnTo>
                <a:lnTo>
                  <a:pt x="7962" y="6451"/>
                </a:lnTo>
                <a:lnTo>
                  <a:pt x="3594" y="12"/>
                </a:lnTo>
                <a:lnTo>
                  <a:pt x="0" y="0"/>
                </a:lnTo>
                <a:close/>
              </a:path>
            </a:pathLst>
          </a:custGeom>
          <a:solidFill>
            <a:srgbClr val="FFFFFF"/>
          </a:solidFill>
        </p:spPr>
        <p:txBody>
          <a:bodyPr wrap="square" lIns="0" tIns="0" rIns="0" bIns="0" rtlCol="0"/>
          <a:lstStyle/>
          <a:p/>
        </p:txBody>
      </p:sp>
      <p:sp>
        <p:nvSpPr>
          <p:cNvPr id="1209" name="object 1209"/>
          <p:cNvSpPr/>
          <p:nvPr/>
        </p:nvSpPr>
        <p:spPr>
          <a:xfrm>
            <a:off x="3991764" y="7959914"/>
            <a:ext cx="5715" cy="7620"/>
          </a:xfrm>
          <a:custGeom>
            <a:avLst/>
            <a:gdLst/>
            <a:ahLst/>
            <a:cxnLst/>
            <a:rect l="l" t="t" r="r" b="b"/>
            <a:pathLst>
              <a:path w="5714" h="7620">
                <a:moveTo>
                  <a:pt x="5207" y="0"/>
                </a:moveTo>
                <a:lnTo>
                  <a:pt x="1625" y="0"/>
                </a:lnTo>
                <a:lnTo>
                  <a:pt x="0" y="7124"/>
                </a:lnTo>
                <a:lnTo>
                  <a:pt x="3581" y="7137"/>
                </a:lnTo>
                <a:lnTo>
                  <a:pt x="5207" y="0"/>
                </a:lnTo>
                <a:close/>
              </a:path>
            </a:pathLst>
          </a:custGeom>
          <a:solidFill>
            <a:srgbClr val="556D79"/>
          </a:solidFill>
        </p:spPr>
        <p:txBody>
          <a:bodyPr wrap="square" lIns="0" tIns="0" rIns="0" bIns="0" rtlCol="0"/>
          <a:lstStyle/>
          <a:p/>
        </p:txBody>
      </p:sp>
      <p:sp>
        <p:nvSpPr>
          <p:cNvPr id="1210" name="object 1210"/>
          <p:cNvSpPr/>
          <p:nvPr/>
        </p:nvSpPr>
        <p:spPr>
          <a:xfrm>
            <a:off x="3992873" y="7947263"/>
            <a:ext cx="8255" cy="12700"/>
          </a:xfrm>
          <a:custGeom>
            <a:avLst/>
            <a:gdLst/>
            <a:ahLst/>
            <a:cxnLst/>
            <a:rect l="l" t="t" r="r" b="b"/>
            <a:pathLst>
              <a:path w="8254" h="12700">
                <a:moveTo>
                  <a:pt x="3568" y="0"/>
                </a:moveTo>
                <a:lnTo>
                  <a:pt x="0" y="0"/>
                </a:lnTo>
                <a:lnTo>
                  <a:pt x="4330" y="6451"/>
                </a:lnTo>
                <a:lnTo>
                  <a:pt x="508" y="12649"/>
                </a:lnTo>
                <a:lnTo>
                  <a:pt x="4102" y="12649"/>
                </a:lnTo>
                <a:lnTo>
                  <a:pt x="7924" y="6451"/>
                </a:lnTo>
                <a:lnTo>
                  <a:pt x="3568" y="0"/>
                </a:lnTo>
                <a:close/>
              </a:path>
            </a:pathLst>
          </a:custGeom>
          <a:solidFill>
            <a:srgbClr val="FFFFFF"/>
          </a:solidFill>
        </p:spPr>
        <p:txBody>
          <a:bodyPr wrap="square" lIns="0" tIns="0" rIns="0" bIns="0" rtlCol="0"/>
          <a:lstStyle/>
          <a:p/>
        </p:txBody>
      </p:sp>
      <p:sp>
        <p:nvSpPr>
          <p:cNvPr id="1211" name="object 1211"/>
          <p:cNvSpPr/>
          <p:nvPr/>
        </p:nvSpPr>
        <p:spPr>
          <a:xfrm>
            <a:off x="3989290" y="7953702"/>
            <a:ext cx="5715" cy="13335"/>
          </a:xfrm>
          <a:custGeom>
            <a:avLst/>
            <a:gdLst/>
            <a:ahLst/>
            <a:cxnLst/>
            <a:rect l="l" t="t" r="r" b="b"/>
            <a:pathLst>
              <a:path w="5714" h="13334">
                <a:moveTo>
                  <a:pt x="5486" y="0"/>
                </a:moveTo>
                <a:lnTo>
                  <a:pt x="1638" y="6197"/>
                </a:lnTo>
                <a:lnTo>
                  <a:pt x="0" y="13335"/>
                </a:lnTo>
                <a:lnTo>
                  <a:pt x="3873" y="7124"/>
                </a:lnTo>
                <a:lnTo>
                  <a:pt x="5486" y="0"/>
                </a:lnTo>
                <a:close/>
              </a:path>
            </a:pathLst>
          </a:custGeom>
          <a:solidFill>
            <a:srgbClr val="627D8A"/>
          </a:solidFill>
        </p:spPr>
        <p:txBody>
          <a:bodyPr wrap="square" lIns="0" tIns="0" rIns="0" bIns="0" rtlCol="0"/>
          <a:lstStyle/>
          <a:p/>
        </p:txBody>
      </p:sp>
      <p:sp>
        <p:nvSpPr>
          <p:cNvPr id="1212" name="object 1212"/>
          <p:cNvSpPr/>
          <p:nvPr/>
        </p:nvSpPr>
        <p:spPr>
          <a:xfrm>
            <a:off x="3964759" y="7959881"/>
            <a:ext cx="26670" cy="7620"/>
          </a:xfrm>
          <a:custGeom>
            <a:avLst/>
            <a:gdLst/>
            <a:ahLst/>
            <a:cxnLst/>
            <a:rect l="l" t="t" r="r" b="b"/>
            <a:pathLst>
              <a:path w="26670" h="7620">
                <a:moveTo>
                  <a:pt x="1587" y="0"/>
                </a:moveTo>
                <a:lnTo>
                  <a:pt x="0" y="7137"/>
                </a:lnTo>
                <a:lnTo>
                  <a:pt x="24523" y="7150"/>
                </a:lnTo>
                <a:lnTo>
                  <a:pt x="26174" y="25"/>
                </a:lnTo>
                <a:lnTo>
                  <a:pt x="1587" y="0"/>
                </a:lnTo>
                <a:close/>
              </a:path>
            </a:pathLst>
          </a:custGeom>
          <a:solidFill>
            <a:srgbClr val="556D79"/>
          </a:solidFill>
        </p:spPr>
        <p:txBody>
          <a:bodyPr wrap="square" lIns="0" tIns="0" rIns="0" bIns="0" rtlCol="0"/>
          <a:lstStyle/>
          <a:p/>
        </p:txBody>
      </p:sp>
      <p:sp>
        <p:nvSpPr>
          <p:cNvPr id="1213" name="object 1213"/>
          <p:cNvSpPr/>
          <p:nvPr/>
        </p:nvSpPr>
        <p:spPr>
          <a:xfrm>
            <a:off x="3945496" y="7953471"/>
            <a:ext cx="21590" cy="20320"/>
          </a:xfrm>
          <a:custGeom>
            <a:avLst/>
            <a:gdLst/>
            <a:ahLst/>
            <a:cxnLst/>
            <a:rect l="l" t="t" r="r" b="b"/>
            <a:pathLst>
              <a:path w="21589" h="20320">
                <a:moveTo>
                  <a:pt x="1638" y="0"/>
                </a:moveTo>
                <a:lnTo>
                  <a:pt x="0" y="7137"/>
                </a:lnTo>
                <a:lnTo>
                  <a:pt x="19519" y="20167"/>
                </a:lnTo>
                <a:lnTo>
                  <a:pt x="21170" y="13042"/>
                </a:lnTo>
                <a:lnTo>
                  <a:pt x="1638" y="0"/>
                </a:lnTo>
                <a:close/>
              </a:path>
            </a:pathLst>
          </a:custGeom>
          <a:solidFill>
            <a:srgbClr val="4F6671"/>
          </a:solidFill>
        </p:spPr>
        <p:txBody>
          <a:bodyPr wrap="square" lIns="0" tIns="0" rIns="0" bIns="0" rtlCol="0"/>
          <a:lstStyle/>
          <a:p/>
        </p:txBody>
      </p:sp>
      <p:sp>
        <p:nvSpPr>
          <p:cNvPr id="1214" name="object 1214"/>
          <p:cNvSpPr/>
          <p:nvPr/>
        </p:nvSpPr>
        <p:spPr>
          <a:xfrm>
            <a:off x="3947129" y="7940604"/>
            <a:ext cx="48260" cy="26034"/>
          </a:xfrm>
          <a:custGeom>
            <a:avLst/>
            <a:gdLst/>
            <a:ahLst/>
            <a:cxnLst/>
            <a:rect l="l" t="t" r="r" b="b"/>
            <a:pathLst>
              <a:path w="48260" h="26034">
                <a:moveTo>
                  <a:pt x="18427" y="0"/>
                </a:moveTo>
                <a:lnTo>
                  <a:pt x="0" y="12865"/>
                </a:lnTo>
                <a:lnTo>
                  <a:pt x="19532" y="25907"/>
                </a:lnTo>
                <a:lnTo>
                  <a:pt x="19227" y="19278"/>
                </a:lnTo>
                <a:lnTo>
                  <a:pt x="43818" y="19278"/>
                </a:lnTo>
                <a:lnTo>
                  <a:pt x="47650" y="13093"/>
                </a:lnTo>
                <a:lnTo>
                  <a:pt x="43268" y="6654"/>
                </a:lnTo>
                <a:lnTo>
                  <a:pt x="18707" y="6629"/>
                </a:lnTo>
                <a:lnTo>
                  <a:pt x="18427" y="0"/>
                </a:lnTo>
                <a:close/>
              </a:path>
              <a:path w="48260" h="26034">
                <a:moveTo>
                  <a:pt x="43818" y="19278"/>
                </a:moveTo>
                <a:lnTo>
                  <a:pt x="19227" y="19278"/>
                </a:lnTo>
                <a:lnTo>
                  <a:pt x="43802" y="19303"/>
                </a:lnTo>
                <a:close/>
              </a:path>
            </a:pathLst>
          </a:custGeom>
          <a:solidFill>
            <a:srgbClr val="FFFFFF"/>
          </a:solidFill>
        </p:spPr>
        <p:txBody>
          <a:bodyPr wrap="square" lIns="0" tIns="0" rIns="0" bIns="0" rtlCol="0"/>
          <a:lstStyle/>
          <a:p/>
        </p:txBody>
      </p:sp>
      <p:sp>
        <p:nvSpPr>
          <p:cNvPr id="1215" name="object 1215"/>
          <p:cNvSpPr/>
          <p:nvPr/>
        </p:nvSpPr>
        <p:spPr>
          <a:xfrm>
            <a:off x="3937332" y="7983952"/>
            <a:ext cx="9525" cy="7620"/>
          </a:xfrm>
          <a:custGeom>
            <a:avLst/>
            <a:gdLst/>
            <a:ahLst/>
            <a:cxnLst/>
            <a:rect l="l" t="t" r="r" b="b"/>
            <a:pathLst>
              <a:path w="9525" h="7620">
                <a:moveTo>
                  <a:pt x="9398" y="0"/>
                </a:moveTo>
                <a:lnTo>
                  <a:pt x="1625" y="0"/>
                </a:lnTo>
                <a:lnTo>
                  <a:pt x="0" y="7124"/>
                </a:lnTo>
                <a:lnTo>
                  <a:pt x="7759" y="7150"/>
                </a:lnTo>
                <a:lnTo>
                  <a:pt x="9398" y="0"/>
                </a:lnTo>
                <a:close/>
              </a:path>
            </a:pathLst>
          </a:custGeom>
          <a:solidFill>
            <a:srgbClr val="4F6671"/>
          </a:solidFill>
        </p:spPr>
        <p:txBody>
          <a:bodyPr wrap="square" lIns="0" tIns="0" rIns="0" bIns="0" rtlCol="0"/>
          <a:lstStyle/>
          <a:p/>
        </p:txBody>
      </p:sp>
      <p:sp>
        <p:nvSpPr>
          <p:cNvPr id="1216" name="object 1216"/>
          <p:cNvSpPr/>
          <p:nvPr/>
        </p:nvSpPr>
        <p:spPr>
          <a:xfrm>
            <a:off x="3914688" y="7983928"/>
            <a:ext cx="9525" cy="7620"/>
          </a:xfrm>
          <a:custGeom>
            <a:avLst/>
            <a:gdLst/>
            <a:ahLst/>
            <a:cxnLst/>
            <a:rect l="l" t="t" r="r" b="b"/>
            <a:pathLst>
              <a:path w="9525" h="7620">
                <a:moveTo>
                  <a:pt x="1638" y="0"/>
                </a:moveTo>
                <a:lnTo>
                  <a:pt x="0" y="7112"/>
                </a:lnTo>
                <a:lnTo>
                  <a:pt x="7810" y="7124"/>
                </a:lnTo>
                <a:lnTo>
                  <a:pt x="9423" y="12"/>
                </a:lnTo>
                <a:lnTo>
                  <a:pt x="1638" y="0"/>
                </a:lnTo>
                <a:close/>
              </a:path>
            </a:pathLst>
          </a:custGeom>
          <a:solidFill>
            <a:srgbClr val="4F6671"/>
          </a:solidFill>
        </p:spPr>
        <p:txBody>
          <a:bodyPr wrap="square" lIns="0" tIns="0" rIns="0" bIns="0" rtlCol="0"/>
          <a:lstStyle/>
          <a:p/>
        </p:txBody>
      </p:sp>
      <p:sp>
        <p:nvSpPr>
          <p:cNvPr id="1217" name="object 1217"/>
          <p:cNvSpPr/>
          <p:nvPr/>
        </p:nvSpPr>
        <p:spPr>
          <a:xfrm>
            <a:off x="3922500" y="7983946"/>
            <a:ext cx="2540" cy="15240"/>
          </a:xfrm>
          <a:custGeom>
            <a:avLst/>
            <a:gdLst/>
            <a:ahLst/>
            <a:cxnLst/>
            <a:rect l="l" t="t" r="r" b="b"/>
            <a:pathLst>
              <a:path w="2539" h="15240">
                <a:moveTo>
                  <a:pt x="1612" y="0"/>
                </a:moveTo>
                <a:lnTo>
                  <a:pt x="0" y="7111"/>
                </a:lnTo>
                <a:lnTo>
                  <a:pt x="317" y="14973"/>
                </a:lnTo>
                <a:lnTo>
                  <a:pt x="1943" y="7835"/>
                </a:lnTo>
                <a:lnTo>
                  <a:pt x="1612" y="0"/>
                </a:lnTo>
                <a:close/>
              </a:path>
            </a:pathLst>
          </a:custGeom>
          <a:solidFill>
            <a:srgbClr val="556D79"/>
          </a:solidFill>
        </p:spPr>
        <p:txBody>
          <a:bodyPr wrap="square" lIns="0" tIns="0" rIns="0" bIns="0" rtlCol="0"/>
          <a:lstStyle/>
          <a:p/>
        </p:txBody>
      </p:sp>
      <p:sp>
        <p:nvSpPr>
          <p:cNvPr id="1218" name="object 1218"/>
          <p:cNvSpPr/>
          <p:nvPr/>
        </p:nvSpPr>
        <p:spPr>
          <a:xfrm>
            <a:off x="3916322" y="7967753"/>
            <a:ext cx="30480" cy="27940"/>
          </a:xfrm>
          <a:custGeom>
            <a:avLst/>
            <a:gdLst/>
            <a:ahLst/>
            <a:cxnLst/>
            <a:rect l="l" t="t" r="r" b="b"/>
            <a:pathLst>
              <a:path w="30479" h="27940">
                <a:moveTo>
                  <a:pt x="14604" y="0"/>
                </a:moveTo>
                <a:lnTo>
                  <a:pt x="0" y="16179"/>
                </a:lnTo>
                <a:lnTo>
                  <a:pt x="7785" y="16205"/>
                </a:lnTo>
                <a:lnTo>
                  <a:pt x="8115" y="24028"/>
                </a:lnTo>
                <a:lnTo>
                  <a:pt x="15557" y="27559"/>
                </a:lnTo>
                <a:lnTo>
                  <a:pt x="22948" y="24028"/>
                </a:lnTo>
                <a:lnTo>
                  <a:pt x="22631" y="16205"/>
                </a:lnTo>
                <a:lnTo>
                  <a:pt x="30403" y="16205"/>
                </a:lnTo>
                <a:lnTo>
                  <a:pt x="14604" y="0"/>
                </a:lnTo>
                <a:close/>
              </a:path>
            </a:pathLst>
          </a:custGeom>
          <a:solidFill>
            <a:srgbClr val="FFFFFF"/>
          </a:solidFill>
        </p:spPr>
        <p:txBody>
          <a:bodyPr wrap="square" lIns="0" tIns="0" rIns="0" bIns="0" rtlCol="0"/>
          <a:lstStyle/>
          <a:p/>
        </p:txBody>
      </p:sp>
      <p:sp>
        <p:nvSpPr>
          <p:cNvPr id="1219" name="object 1219"/>
          <p:cNvSpPr/>
          <p:nvPr/>
        </p:nvSpPr>
        <p:spPr>
          <a:xfrm>
            <a:off x="3922812" y="7991778"/>
            <a:ext cx="9525" cy="10795"/>
          </a:xfrm>
          <a:custGeom>
            <a:avLst/>
            <a:gdLst/>
            <a:ahLst/>
            <a:cxnLst/>
            <a:rect l="l" t="t" r="r" b="b"/>
            <a:pathLst>
              <a:path w="9525" h="10795">
                <a:moveTo>
                  <a:pt x="1625" y="0"/>
                </a:moveTo>
                <a:lnTo>
                  <a:pt x="0" y="7137"/>
                </a:lnTo>
                <a:lnTo>
                  <a:pt x="7442" y="10667"/>
                </a:lnTo>
                <a:lnTo>
                  <a:pt x="9067" y="3530"/>
                </a:lnTo>
                <a:lnTo>
                  <a:pt x="1625" y="0"/>
                </a:lnTo>
                <a:close/>
              </a:path>
            </a:pathLst>
          </a:custGeom>
          <a:solidFill>
            <a:srgbClr val="4F6671"/>
          </a:solidFill>
        </p:spPr>
        <p:txBody>
          <a:bodyPr wrap="square" lIns="0" tIns="0" rIns="0" bIns="0" rtlCol="0"/>
          <a:lstStyle/>
          <a:p/>
        </p:txBody>
      </p:sp>
      <p:sp>
        <p:nvSpPr>
          <p:cNvPr id="1220" name="object 1220"/>
          <p:cNvSpPr/>
          <p:nvPr/>
        </p:nvSpPr>
        <p:spPr>
          <a:xfrm>
            <a:off x="3930247" y="7991791"/>
            <a:ext cx="9525" cy="10795"/>
          </a:xfrm>
          <a:custGeom>
            <a:avLst/>
            <a:gdLst/>
            <a:ahLst/>
            <a:cxnLst/>
            <a:rect l="l" t="t" r="r" b="b"/>
            <a:pathLst>
              <a:path w="9525" h="10795">
                <a:moveTo>
                  <a:pt x="9029" y="0"/>
                </a:moveTo>
                <a:lnTo>
                  <a:pt x="1638" y="3517"/>
                </a:lnTo>
                <a:lnTo>
                  <a:pt x="0" y="10655"/>
                </a:lnTo>
                <a:lnTo>
                  <a:pt x="7404" y="7162"/>
                </a:lnTo>
                <a:lnTo>
                  <a:pt x="9029" y="0"/>
                </a:lnTo>
                <a:close/>
              </a:path>
            </a:pathLst>
          </a:custGeom>
          <a:solidFill>
            <a:srgbClr val="627D8A"/>
          </a:solidFill>
        </p:spPr>
        <p:txBody>
          <a:bodyPr wrap="square" lIns="0" tIns="0" rIns="0" bIns="0" rtlCol="0"/>
          <a:lstStyle/>
          <a:p/>
        </p:txBody>
      </p:sp>
      <p:sp>
        <p:nvSpPr>
          <p:cNvPr id="1221" name="object 1221"/>
          <p:cNvSpPr/>
          <p:nvPr/>
        </p:nvSpPr>
        <p:spPr>
          <a:xfrm>
            <a:off x="3922905" y="7993887"/>
            <a:ext cx="1905" cy="10795"/>
          </a:xfrm>
          <a:custGeom>
            <a:avLst/>
            <a:gdLst/>
            <a:ahLst/>
            <a:cxnLst/>
            <a:rect l="l" t="t" r="r" b="b"/>
            <a:pathLst>
              <a:path w="1904" h="10795">
                <a:moveTo>
                  <a:pt x="1625" y="0"/>
                </a:moveTo>
                <a:lnTo>
                  <a:pt x="0" y="7137"/>
                </a:lnTo>
                <a:lnTo>
                  <a:pt x="139" y="10185"/>
                </a:lnTo>
                <a:lnTo>
                  <a:pt x="1752" y="3047"/>
                </a:lnTo>
                <a:lnTo>
                  <a:pt x="1625" y="0"/>
                </a:lnTo>
                <a:close/>
              </a:path>
            </a:pathLst>
          </a:custGeom>
          <a:solidFill>
            <a:srgbClr val="556D79"/>
          </a:solidFill>
        </p:spPr>
        <p:txBody>
          <a:bodyPr wrap="square" lIns="0" tIns="0" rIns="0" bIns="0" rtlCol="0"/>
          <a:lstStyle/>
          <a:p/>
        </p:txBody>
      </p:sp>
      <p:sp>
        <p:nvSpPr>
          <p:cNvPr id="1222" name="object 1222"/>
          <p:cNvSpPr/>
          <p:nvPr/>
        </p:nvSpPr>
        <p:spPr>
          <a:xfrm>
            <a:off x="3930458" y="7996967"/>
            <a:ext cx="9525" cy="10795"/>
          </a:xfrm>
          <a:custGeom>
            <a:avLst/>
            <a:gdLst/>
            <a:ahLst/>
            <a:cxnLst/>
            <a:rect l="l" t="t" r="r" b="b"/>
            <a:pathLst>
              <a:path w="9525" h="10795">
                <a:moveTo>
                  <a:pt x="9042" y="0"/>
                </a:moveTo>
                <a:lnTo>
                  <a:pt x="1625" y="3479"/>
                </a:lnTo>
                <a:lnTo>
                  <a:pt x="0" y="10604"/>
                </a:lnTo>
                <a:lnTo>
                  <a:pt x="7391" y="7137"/>
                </a:lnTo>
                <a:lnTo>
                  <a:pt x="9042" y="0"/>
                </a:lnTo>
                <a:close/>
              </a:path>
            </a:pathLst>
          </a:custGeom>
          <a:solidFill>
            <a:srgbClr val="627D8A"/>
          </a:solidFill>
        </p:spPr>
        <p:txBody>
          <a:bodyPr wrap="square" lIns="0" tIns="0" rIns="0" bIns="0" rtlCol="0"/>
          <a:lstStyle/>
          <a:p/>
        </p:txBody>
      </p:sp>
      <p:sp>
        <p:nvSpPr>
          <p:cNvPr id="1223" name="object 1223"/>
          <p:cNvSpPr/>
          <p:nvPr/>
        </p:nvSpPr>
        <p:spPr>
          <a:xfrm>
            <a:off x="3923036" y="7996936"/>
            <a:ext cx="9525" cy="10795"/>
          </a:xfrm>
          <a:custGeom>
            <a:avLst/>
            <a:gdLst/>
            <a:ahLst/>
            <a:cxnLst/>
            <a:rect l="l" t="t" r="r" b="b"/>
            <a:pathLst>
              <a:path w="9525" h="10795">
                <a:moveTo>
                  <a:pt x="1625" y="0"/>
                </a:moveTo>
                <a:lnTo>
                  <a:pt x="0" y="7137"/>
                </a:lnTo>
                <a:lnTo>
                  <a:pt x="7416" y="10642"/>
                </a:lnTo>
                <a:lnTo>
                  <a:pt x="9042" y="3505"/>
                </a:lnTo>
                <a:lnTo>
                  <a:pt x="1625" y="0"/>
                </a:lnTo>
                <a:close/>
              </a:path>
            </a:pathLst>
          </a:custGeom>
          <a:solidFill>
            <a:srgbClr val="4F6671"/>
          </a:solidFill>
        </p:spPr>
        <p:txBody>
          <a:bodyPr wrap="square" lIns="0" tIns="0" rIns="0" bIns="0" rtlCol="0"/>
          <a:lstStyle/>
          <a:p/>
        </p:txBody>
      </p:sp>
      <p:sp>
        <p:nvSpPr>
          <p:cNvPr id="1224" name="object 1224"/>
          <p:cNvSpPr/>
          <p:nvPr/>
        </p:nvSpPr>
        <p:spPr>
          <a:xfrm>
            <a:off x="3924534" y="7993881"/>
            <a:ext cx="15240" cy="6985"/>
          </a:xfrm>
          <a:custGeom>
            <a:avLst/>
            <a:gdLst/>
            <a:ahLst/>
            <a:cxnLst/>
            <a:rect l="l" t="t" r="r" b="b"/>
            <a:pathLst>
              <a:path w="15239" h="6984">
                <a:moveTo>
                  <a:pt x="0" y="0"/>
                </a:moveTo>
                <a:lnTo>
                  <a:pt x="127" y="3048"/>
                </a:lnTo>
                <a:lnTo>
                  <a:pt x="7543" y="6565"/>
                </a:lnTo>
                <a:lnTo>
                  <a:pt x="14094" y="3492"/>
                </a:lnTo>
                <a:lnTo>
                  <a:pt x="7416" y="3492"/>
                </a:lnTo>
                <a:lnTo>
                  <a:pt x="0" y="0"/>
                </a:lnTo>
                <a:close/>
              </a:path>
              <a:path w="15239" h="6984">
                <a:moveTo>
                  <a:pt x="14833" y="25"/>
                </a:moveTo>
                <a:lnTo>
                  <a:pt x="7416" y="3492"/>
                </a:lnTo>
                <a:lnTo>
                  <a:pt x="14094" y="3492"/>
                </a:lnTo>
                <a:lnTo>
                  <a:pt x="14960" y="3086"/>
                </a:lnTo>
                <a:lnTo>
                  <a:pt x="14833" y="25"/>
                </a:lnTo>
                <a:close/>
              </a:path>
            </a:pathLst>
          </a:custGeom>
          <a:solidFill>
            <a:srgbClr val="FFFFFF"/>
          </a:solidFill>
        </p:spPr>
        <p:txBody>
          <a:bodyPr wrap="square" lIns="0" tIns="0" rIns="0" bIns="0" rtlCol="0"/>
          <a:lstStyle/>
          <a:p/>
        </p:txBody>
      </p:sp>
      <p:sp>
        <p:nvSpPr>
          <p:cNvPr id="1225" name="object 1225"/>
          <p:cNvSpPr/>
          <p:nvPr/>
        </p:nvSpPr>
        <p:spPr>
          <a:xfrm>
            <a:off x="3923108" y="7998833"/>
            <a:ext cx="1905" cy="10795"/>
          </a:xfrm>
          <a:custGeom>
            <a:avLst/>
            <a:gdLst/>
            <a:ahLst/>
            <a:cxnLst/>
            <a:rect l="l" t="t" r="r" b="b"/>
            <a:pathLst>
              <a:path w="1904" h="10795">
                <a:moveTo>
                  <a:pt x="1638" y="0"/>
                </a:moveTo>
                <a:lnTo>
                  <a:pt x="0" y="7150"/>
                </a:lnTo>
                <a:lnTo>
                  <a:pt x="114" y="10198"/>
                </a:lnTo>
                <a:lnTo>
                  <a:pt x="1765" y="3047"/>
                </a:lnTo>
                <a:lnTo>
                  <a:pt x="1638" y="0"/>
                </a:lnTo>
                <a:close/>
              </a:path>
            </a:pathLst>
          </a:custGeom>
          <a:solidFill>
            <a:srgbClr val="556D79"/>
          </a:solidFill>
        </p:spPr>
        <p:txBody>
          <a:bodyPr wrap="square" lIns="0" tIns="0" rIns="0" bIns="0" rtlCol="0"/>
          <a:lstStyle/>
          <a:p/>
        </p:txBody>
      </p:sp>
      <p:sp>
        <p:nvSpPr>
          <p:cNvPr id="1226" name="object 1226"/>
          <p:cNvSpPr/>
          <p:nvPr/>
        </p:nvSpPr>
        <p:spPr>
          <a:xfrm>
            <a:off x="3930665" y="8001900"/>
            <a:ext cx="9525" cy="10795"/>
          </a:xfrm>
          <a:custGeom>
            <a:avLst/>
            <a:gdLst/>
            <a:ahLst/>
            <a:cxnLst/>
            <a:rect l="l" t="t" r="r" b="b"/>
            <a:pathLst>
              <a:path w="9525" h="10795">
                <a:moveTo>
                  <a:pt x="9042" y="0"/>
                </a:moveTo>
                <a:lnTo>
                  <a:pt x="1638" y="3505"/>
                </a:lnTo>
                <a:lnTo>
                  <a:pt x="0" y="10642"/>
                </a:lnTo>
                <a:lnTo>
                  <a:pt x="7391" y="7124"/>
                </a:lnTo>
                <a:lnTo>
                  <a:pt x="9042" y="0"/>
                </a:lnTo>
                <a:close/>
              </a:path>
            </a:pathLst>
          </a:custGeom>
          <a:solidFill>
            <a:srgbClr val="627D8A"/>
          </a:solidFill>
        </p:spPr>
        <p:txBody>
          <a:bodyPr wrap="square" lIns="0" tIns="0" rIns="0" bIns="0" rtlCol="0"/>
          <a:lstStyle/>
          <a:p/>
        </p:txBody>
      </p:sp>
      <p:sp>
        <p:nvSpPr>
          <p:cNvPr id="1227" name="object 1227"/>
          <p:cNvSpPr/>
          <p:nvPr/>
        </p:nvSpPr>
        <p:spPr>
          <a:xfrm>
            <a:off x="3923222" y="8001878"/>
            <a:ext cx="9525" cy="10795"/>
          </a:xfrm>
          <a:custGeom>
            <a:avLst/>
            <a:gdLst/>
            <a:ahLst/>
            <a:cxnLst/>
            <a:rect l="l" t="t" r="r" b="b"/>
            <a:pathLst>
              <a:path w="9525" h="10795">
                <a:moveTo>
                  <a:pt x="1650" y="0"/>
                </a:moveTo>
                <a:lnTo>
                  <a:pt x="0" y="7150"/>
                </a:lnTo>
                <a:lnTo>
                  <a:pt x="7454" y="10667"/>
                </a:lnTo>
                <a:lnTo>
                  <a:pt x="9080" y="3530"/>
                </a:lnTo>
                <a:lnTo>
                  <a:pt x="1650" y="0"/>
                </a:lnTo>
                <a:close/>
              </a:path>
            </a:pathLst>
          </a:custGeom>
          <a:solidFill>
            <a:srgbClr val="4F6671"/>
          </a:solidFill>
        </p:spPr>
        <p:txBody>
          <a:bodyPr wrap="square" lIns="0" tIns="0" rIns="0" bIns="0" rtlCol="0"/>
          <a:lstStyle/>
          <a:p/>
        </p:txBody>
      </p:sp>
      <p:sp>
        <p:nvSpPr>
          <p:cNvPr id="1228" name="object 1228"/>
          <p:cNvSpPr/>
          <p:nvPr/>
        </p:nvSpPr>
        <p:spPr>
          <a:xfrm>
            <a:off x="3924745" y="7998831"/>
            <a:ext cx="15240" cy="6985"/>
          </a:xfrm>
          <a:custGeom>
            <a:avLst/>
            <a:gdLst/>
            <a:ahLst/>
            <a:cxnLst/>
            <a:rect l="l" t="t" r="r" b="b"/>
            <a:pathLst>
              <a:path w="15239" h="6984">
                <a:moveTo>
                  <a:pt x="0" y="0"/>
                </a:moveTo>
                <a:lnTo>
                  <a:pt x="126" y="3048"/>
                </a:lnTo>
                <a:lnTo>
                  <a:pt x="7556" y="6578"/>
                </a:lnTo>
                <a:lnTo>
                  <a:pt x="14048" y="3505"/>
                </a:lnTo>
                <a:lnTo>
                  <a:pt x="7416" y="3505"/>
                </a:lnTo>
                <a:lnTo>
                  <a:pt x="0" y="0"/>
                </a:lnTo>
                <a:close/>
              </a:path>
              <a:path w="15239" h="6984">
                <a:moveTo>
                  <a:pt x="14820" y="25"/>
                </a:moveTo>
                <a:lnTo>
                  <a:pt x="7416" y="3505"/>
                </a:lnTo>
                <a:lnTo>
                  <a:pt x="14048" y="3505"/>
                </a:lnTo>
                <a:lnTo>
                  <a:pt x="14960" y="3073"/>
                </a:lnTo>
                <a:lnTo>
                  <a:pt x="14820" y="25"/>
                </a:lnTo>
                <a:close/>
              </a:path>
            </a:pathLst>
          </a:custGeom>
          <a:solidFill>
            <a:srgbClr val="FFFFFF"/>
          </a:solidFill>
        </p:spPr>
        <p:txBody>
          <a:bodyPr wrap="square" lIns="0" tIns="0" rIns="0" bIns="0" rtlCol="0"/>
          <a:lstStyle/>
          <a:p/>
        </p:txBody>
      </p:sp>
      <p:sp>
        <p:nvSpPr>
          <p:cNvPr id="1229" name="object 1229"/>
          <p:cNvSpPr/>
          <p:nvPr/>
        </p:nvSpPr>
        <p:spPr>
          <a:xfrm>
            <a:off x="3923303" y="8003812"/>
            <a:ext cx="1905" cy="10160"/>
          </a:xfrm>
          <a:custGeom>
            <a:avLst/>
            <a:gdLst/>
            <a:ahLst/>
            <a:cxnLst/>
            <a:rect l="l" t="t" r="r" b="b"/>
            <a:pathLst>
              <a:path w="1904" h="10159">
                <a:moveTo>
                  <a:pt x="1650" y="0"/>
                </a:moveTo>
                <a:lnTo>
                  <a:pt x="0" y="7124"/>
                </a:lnTo>
                <a:lnTo>
                  <a:pt x="126" y="10159"/>
                </a:lnTo>
                <a:lnTo>
                  <a:pt x="1777" y="3022"/>
                </a:lnTo>
                <a:lnTo>
                  <a:pt x="1650" y="0"/>
                </a:lnTo>
                <a:close/>
              </a:path>
            </a:pathLst>
          </a:custGeom>
          <a:solidFill>
            <a:srgbClr val="556D79"/>
          </a:solidFill>
        </p:spPr>
        <p:txBody>
          <a:bodyPr wrap="square" lIns="0" tIns="0" rIns="0" bIns="0" rtlCol="0"/>
          <a:lstStyle/>
          <a:p/>
        </p:txBody>
      </p:sp>
      <p:sp>
        <p:nvSpPr>
          <p:cNvPr id="1230" name="object 1230"/>
          <p:cNvSpPr/>
          <p:nvPr/>
        </p:nvSpPr>
        <p:spPr>
          <a:xfrm>
            <a:off x="3924945" y="8003802"/>
            <a:ext cx="15240" cy="6985"/>
          </a:xfrm>
          <a:custGeom>
            <a:avLst/>
            <a:gdLst/>
            <a:ahLst/>
            <a:cxnLst/>
            <a:rect l="l" t="t" r="r" b="b"/>
            <a:pathLst>
              <a:path w="15239" h="6984">
                <a:moveTo>
                  <a:pt x="0" y="0"/>
                </a:moveTo>
                <a:lnTo>
                  <a:pt x="139" y="3035"/>
                </a:lnTo>
                <a:lnTo>
                  <a:pt x="7556" y="6540"/>
                </a:lnTo>
                <a:lnTo>
                  <a:pt x="14014" y="3505"/>
                </a:lnTo>
                <a:lnTo>
                  <a:pt x="7429" y="3505"/>
                </a:lnTo>
                <a:lnTo>
                  <a:pt x="0" y="0"/>
                </a:lnTo>
                <a:close/>
              </a:path>
              <a:path w="15239" h="6984">
                <a:moveTo>
                  <a:pt x="14820" y="25"/>
                </a:moveTo>
                <a:lnTo>
                  <a:pt x="7429" y="3505"/>
                </a:lnTo>
                <a:lnTo>
                  <a:pt x="14014" y="3505"/>
                </a:lnTo>
                <a:lnTo>
                  <a:pt x="14960" y="3060"/>
                </a:lnTo>
                <a:lnTo>
                  <a:pt x="14820" y="25"/>
                </a:lnTo>
                <a:close/>
              </a:path>
            </a:pathLst>
          </a:custGeom>
          <a:solidFill>
            <a:srgbClr val="FFFFFF"/>
          </a:solidFill>
        </p:spPr>
        <p:txBody>
          <a:bodyPr wrap="square" lIns="0" tIns="0" rIns="0" bIns="0" rtlCol="0"/>
          <a:lstStyle/>
          <a:p/>
        </p:txBody>
      </p:sp>
      <p:sp>
        <p:nvSpPr>
          <p:cNvPr id="1231" name="object 1231"/>
          <p:cNvSpPr/>
          <p:nvPr/>
        </p:nvSpPr>
        <p:spPr>
          <a:xfrm>
            <a:off x="3930877" y="8006863"/>
            <a:ext cx="9525" cy="10795"/>
          </a:xfrm>
          <a:custGeom>
            <a:avLst/>
            <a:gdLst/>
            <a:ahLst/>
            <a:cxnLst/>
            <a:rect l="l" t="t" r="r" b="b"/>
            <a:pathLst>
              <a:path w="9525" h="10795">
                <a:moveTo>
                  <a:pt x="9029" y="0"/>
                </a:moveTo>
                <a:lnTo>
                  <a:pt x="1625" y="3479"/>
                </a:lnTo>
                <a:lnTo>
                  <a:pt x="0" y="10617"/>
                </a:lnTo>
                <a:lnTo>
                  <a:pt x="7404" y="7111"/>
                </a:lnTo>
                <a:lnTo>
                  <a:pt x="9029" y="0"/>
                </a:lnTo>
                <a:close/>
              </a:path>
            </a:pathLst>
          </a:custGeom>
          <a:solidFill>
            <a:srgbClr val="627D8A"/>
          </a:solidFill>
        </p:spPr>
        <p:txBody>
          <a:bodyPr wrap="square" lIns="0" tIns="0" rIns="0" bIns="0" rtlCol="0"/>
          <a:lstStyle/>
          <a:p/>
        </p:txBody>
      </p:sp>
      <p:sp>
        <p:nvSpPr>
          <p:cNvPr id="1232" name="object 1232"/>
          <p:cNvSpPr/>
          <p:nvPr/>
        </p:nvSpPr>
        <p:spPr>
          <a:xfrm>
            <a:off x="3923433" y="8006832"/>
            <a:ext cx="9525" cy="10795"/>
          </a:xfrm>
          <a:custGeom>
            <a:avLst/>
            <a:gdLst/>
            <a:ahLst/>
            <a:cxnLst/>
            <a:rect l="l" t="t" r="r" b="b"/>
            <a:pathLst>
              <a:path w="9525" h="10795">
                <a:moveTo>
                  <a:pt x="1650" y="0"/>
                </a:moveTo>
                <a:lnTo>
                  <a:pt x="0" y="7137"/>
                </a:lnTo>
                <a:lnTo>
                  <a:pt x="7442" y="10642"/>
                </a:lnTo>
                <a:lnTo>
                  <a:pt x="9067" y="3505"/>
                </a:lnTo>
                <a:lnTo>
                  <a:pt x="1650" y="0"/>
                </a:lnTo>
                <a:close/>
              </a:path>
            </a:pathLst>
          </a:custGeom>
          <a:solidFill>
            <a:srgbClr val="4F6671"/>
          </a:solidFill>
        </p:spPr>
        <p:txBody>
          <a:bodyPr wrap="square" lIns="0" tIns="0" rIns="0" bIns="0" rtlCol="0"/>
          <a:lstStyle/>
          <a:p/>
        </p:txBody>
      </p:sp>
      <p:sp>
        <p:nvSpPr>
          <p:cNvPr id="1233" name="object 1233"/>
          <p:cNvSpPr/>
          <p:nvPr/>
        </p:nvSpPr>
        <p:spPr>
          <a:xfrm>
            <a:off x="3891706" y="7940497"/>
            <a:ext cx="1905" cy="13970"/>
          </a:xfrm>
          <a:custGeom>
            <a:avLst/>
            <a:gdLst/>
            <a:ahLst/>
            <a:cxnLst/>
            <a:rect l="l" t="t" r="r" b="b"/>
            <a:pathLst>
              <a:path w="1904" h="13970">
                <a:moveTo>
                  <a:pt x="1638" y="0"/>
                </a:moveTo>
                <a:lnTo>
                  <a:pt x="0" y="7150"/>
                </a:lnTo>
                <a:lnTo>
                  <a:pt x="279" y="13792"/>
                </a:lnTo>
                <a:lnTo>
                  <a:pt x="1892" y="6642"/>
                </a:lnTo>
                <a:lnTo>
                  <a:pt x="1638" y="0"/>
                </a:lnTo>
                <a:close/>
              </a:path>
            </a:pathLst>
          </a:custGeom>
          <a:solidFill>
            <a:srgbClr val="4F6671"/>
          </a:solidFill>
        </p:spPr>
        <p:txBody>
          <a:bodyPr wrap="square" lIns="0" tIns="0" rIns="0" bIns="0" rtlCol="0"/>
          <a:lstStyle/>
          <a:p/>
        </p:txBody>
      </p:sp>
      <p:sp>
        <p:nvSpPr>
          <p:cNvPr id="1234" name="object 1234"/>
          <p:cNvSpPr/>
          <p:nvPr/>
        </p:nvSpPr>
        <p:spPr>
          <a:xfrm>
            <a:off x="3861124" y="7947098"/>
            <a:ext cx="5715" cy="13970"/>
          </a:xfrm>
          <a:custGeom>
            <a:avLst/>
            <a:gdLst/>
            <a:ahLst/>
            <a:cxnLst/>
            <a:rect l="l" t="t" r="r" b="b"/>
            <a:pathLst>
              <a:path w="5714" h="13970">
                <a:moveTo>
                  <a:pt x="5473" y="0"/>
                </a:moveTo>
                <a:lnTo>
                  <a:pt x="1650" y="6451"/>
                </a:lnTo>
                <a:lnTo>
                  <a:pt x="0" y="13589"/>
                </a:lnTo>
                <a:lnTo>
                  <a:pt x="3848" y="7150"/>
                </a:lnTo>
                <a:lnTo>
                  <a:pt x="5473" y="0"/>
                </a:lnTo>
                <a:close/>
              </a:path>
            </a:pathLst>
          </a:custGeom>
          <a:solidFill>
            <a:srgbClr val="627D8A"/>
          </a:solidFill>
        </p:spPr>
        <p:txBody>
          <a:bodyPr wrap="square" lIns="0" tIns="0" rIns="0" bIns="0" rtlCol="0"/>
          <a:lstStyle/>
          <a:p/>
        </p:txBody>
      </p:sp>
      <p:sp>
        <p:nvSpPr>
          <p:cNvPr id="1235" name="object 1235"/>
          <p:cNvSpPr/>
          <p:nvPr/>
        </p:nvSpPr>
        <p:spPr>
          <a:xfrm>
            <a:off x="3855323" y="7947098"/>
            <a:ext cx="5715" cy="13970"/>
          </a:xfrm>
          <a:custGeom>
            <a:avLst/>
            <a:gdLst/>
            <a:ahLst/>
            <a:cxnLst/>
            <a:rect l="l" t="t" r="r" b="b"/>
            <a:pathLst>
              <a:path w="5714" h="13970">
                <a:moveTo>
                  <a:pt x="5435" y="0"/>
                </a:moveTo>
                <a:lnTo>
                  <a:pt x="1625" y="6451"/>
                </a:lnTo>
                <a:lnTo>
                  <a:pt x="0" y="13563"/>
                </a:lnTo>
                <a:lnTo>
                  <a:pt x="3822" y="7137"/>
                </a:lnTo>
                <a:lnTo>
                  <a:pt x="5435" y="0"/>
                </a:lnTo>
                <a:close/>
              </a:path>
            </a:pathLst>
          </a:custGeom>
          <a:solidFill>
            <a:srgbClr val="627D8A"/>
          </a:solidFill>
        </p:spPr>
        <p:txBody>
          <a:bodyPr wrap="square" lIns="0" tIns="0" rIns="0" bIns="0" rtlCol="0"/>
          <a:lstStyle/>
          <a:p/>
        </p:txBody>
      </p:sp>
      <p:sp>
        <p:nvSpPr>
          <p:cNvPr id="1236" name="object 1236"/>
          <p:cNvSpPr/>
          <p:nvPr/>
        </p:nvSpPr>
        <p:spPr>
          <a:xfrm>
            <a:off x="3849526" y="7947094"/>
            <a:ext cx="5715" cy="13970"/>
          </a:xfrm>
          <a:custGeom>
            <a:avLst/>
            <a:gdLst/>
            <a:ahLst/>
            <a:cxnLst/>
            <a:rect l="l" t="t" r="r" b="b"/>
            <a:pathLst>
              <a:path w="5714" h="13970">
                <a:moveTo>
                  <a:pt x="5410" y="0"/>
                </a:moveTo>
                <a:lnTo>
                  <a:pt x="1650" y="6426"/>
                </a:lnTo>
                <a:lnTo>
                  <a:pt x="0" y="13563"/>
                </a:lnTo>
                <a:lnTo>
                  <a:pt x="3797" y="7124"/>
                </a:lnTo>
                <a:lnTo>
                  <a:pt x="5410" y="0"/>
                </a:lnTo>
                <a:close/>
              </a:path>
            </a:pathLst>
          </a:custGeom>
          <a:solidFill>
            <a:srgbClr val="627D8A"/>
          </a:solidFill>
        </p:spPr>
        <p:txBody>
          <a:bodyPr wrap="square" lIns="0" tIns="0" rIns="0" bIns="0" rtlCol="0"/>
          <a:lstStyle/>
          <a:p/>
        </p:txBody>
      </p:sp>
      <p:sp>
        <p:nvSpPr>
          <p:cNvPr id="1237" name="object 1237"/>
          <p:cNvSpPr/>
          <p:nvPr/>
        </p:nvSpPr>
        <p:spPr>
          <a:xfrm>
            <a:off x="3867954" y="7959759"/>
            <a:ext cx="26670" cy="7620"/>
          </a:xfrm>
          <a:custGeom>
            <a:avLst/>
            <a:gdLst/>
            <a:ahLst/>
            <a:cxnLst/>
            <a:rect l="l" t="t" r="r" b="b"/>
            <a:pathLst>
              <a:path w="26670" h="7620">
                <a:moveTo>
                  <a:pt x="1638" y="0"/>
                </a:moveTo>
                <a:lnTo>
                  <a:pt x="0" y="7137"/>
                </a:lnTo>
                <a:lnTo>
                  <a:pt x="24536" y="7162"/>
                </a:lnTo>
                <a:lnTo>
                  <a:pt x="26174" y="38"/>
                </a:lnTo>
                <a:lnTo>
                  <a:pt x="1638" y="0"/>
                </a:lnTo>
                <a:close/>
              </a:path>
            </a:pathLst>
          </a:custGeom>
          <a:solidFill>
            <a:srgbClr val="556D79"/>
          </a:solidFill>
        </p:spPr>
        <p:txBody>
          <a:bodyPr wrap="square" lIns="0" tIns="0" rIns="0" bIns="0" rtlCol="0"/>
          <a:lstStyle/>
          <a:p/>
        </p:txBody>
      </p:sp>
      <p:sp>
        <p:nvSpPr>
          <p:cNvPr id="1238" name="object 1238"/>
          <p:cNvSpPr/>
          <p:nvPr/>
        </p:nvSpPr>
        <p:spPr>
          <a:xfrm>
            <a:off x="3863614" y="7953541"/>
            <a:ext cx="6350" cy="13970"/>
          </a:xfrm>
          <a:custGeom>
            <a:avLst/>
            <a:gdLst/>
            <a:ahLst/>
            <a:cxnLst/>
            <a:rect l="l" t="t" r="r" b="b"/>
            <a:pathLst>
              <a:path w="6350" h="13970">
                <a:moveTo>
                  <a:pt x="1612" y="0"/>
                </a:moveTo>
                <a:lnTo>
                  <a:pt x="0" y="7137"/>
                </a:lnTo>
                <a:lnTo>
                  <a:pt x="4330" y="13347"/>
                </a:lnTo>
                <a:lnTo>
                  <a:pt x="5981" y="6223"/>
                </a:lnTo>
                <a:lnTo>
                  <a:pt x="1612" y="0"/>
                </a:lnTo>
                <a:close/>
              </a:path>
            </a:pathLst>
          </a:custGeom>
          <a:solidFill>
            <a:srgbClr val="4F6671"/>
          </a:solidFill>
        </p:spPr>
        <p:txBody>
          <a:bodyPr wrap="square" lIns="0" tIns="0" rIns="0" bIns="0" rtlCol="0"/>
          <a:lstStyle/>
          <a:p/>
        </p:txBody>
      </p:sp>
      <p:sp>
        <p:nvSpPr>
          <p:cNvPr id="1239" name="object 1239"/>
          <p:cNvSpPr/>
          <p:nvPr/>
        </p:nvSpPr>
        <p:spPr>
          <a:xfrm>
            <a:off x="3861908" y="7959749"/>
            <a:ext cx="5715" cy="7620"/>
          </a:xfrm>
          <a:custGeom>
            <a:avLst/>
            <a:gdLst/>
            <a:ahLst/>
            <a:cxnLst/>
            <a:rect l="l" t="t" r="r" b="b"/>
            <a:pathLst>
              <a:path w="5714" h="7620">
                <a:moveTo>
                  <a:pt x="5219" y="0"/>
                </a:moveTo>
                <a:lnTo>
                  <a:pt x="1625" y="0"/>
                </a:lnTo>
                <a:lnTo>
                  <a:pt x="0" y="7137"/>
                </a:lnTo>
                <a:lnTo>
                  <a:pt x="3596" y="7137"/>
                </a:lnTo>
                <a:lnTo>
                  <a:pt x="5219" y="0"/>
                </a:lnTo>
                <a:close/>
              </a:path>
            </a:pathLst>
          </a:custGeom>
          <a:solidFill>
            <a:srgbClr val="556D79"/>
          </a:solidFill>
        </p:spPr>
        <p:txBody>
          <a:bodyPr wrap="square" lIns="0" tIns="0" rIns="0" bIns="0" rtlCol="0"/>
          <a:lstStyle/>
          <a:p/>
        </p:txBody>
      </p:sp>
      <p:sp>
        <p:nvSpPr>
          <p:cNvPr id="1240" name="object 1240"/>
          <p:cNvSpPr/>
          <p:nvPr/>
        </p:nvSpPr>
        <p:spPr>
          <a:xfrm>
            <a:off x="3857552" y="7953539"/>
            <a:ext cx="6350" cy="13970"/>
          </a:xfrm>
          <a:custGeom>
            <a:avLst/>
            <a:gdLst/>
            <a:ahLst/>
            <a:cxnLst/>
            <a:rect l="l" t="t" r="r" b="b"/>
            <a:pathLst>
              <a:path w="6350" h="13970">
                <a:moveTo>
                  <a:pt x="1638" y="0"/>
                </a:moveTo>
                <a:lnTo>
                  <a:pt x="0" y="7124"/>
                </a:lnTo>
                <a:lnTo>
                  <a:pt x="4356" y="13347"/>
                </a:lnTo>
                <a:lnTo>
                  <a:pt x="5981" y="6210"/>
                </a:lnTo>
                <a:lnTo>
                  <a:pt x="1638" y="0"/>
                </a:lnTo>
                <a:close/>
              </a:path>
            </a:pathLst>
          </a:custGeom>
          <a:solidFill>
            <a:srgbClr val="4F6671"/>
          </a:solidFill>
        </p:spPr>
        <p:txBody>
          <a:bodyPr wrap="square" lIns="0" tIns="0" rIns="0" bIns="0" rtlCol="0"/>
          <a:lstStyle/>
          <a:p/>
        </p:txBody>
      </p:sp>
      <p:sp>
        <p:nvSpPr>
          <p:cNvPr id="1241" name="object 1241"/>
          <p:cNvSpPr/>
          <p:nvPr/>
        </p:nvSpPr>
        <p:spPr>
          <a:xfrm>
            <a:off x="3859193" y="7947098"/>
            <a:ext cx="8255" cy="12700"/>
          </a:xfrm>
          <a:custGeom>
            <a:avLst/>
            <a:gdLst/>
            <a:ahLst/>
            <a:cxnLst/>
            <a:rect l="l" t="t" r="r" b="b"/>
            <a:pathLst>
              <a:path w="8254" h="12700">
                <a:moveTo>
                  <a:pt x="7404" y="0"/>
                </a:moveTo>
                <a:lnTo>
                  <a:pt x="3822" y="0"/>
                </a:lnTo>
                <a:lnTo>
                  <a:pt x="0" y="6451"/>
                </a:lnTo>
                <a:lnTo>
                  <a:pt x="4343" y="12649"/>
                </a:lnTo>
                <a:lnTo>
                  <a:pt x="7937" y="12649"/>
                </a:lnTo>
                <a:lnTo>
                  <a:pt x="3581" y="6451"/>
                </a:lnTo>
                <a:lnTo>
                  <a:pt x="7404" y="0"/>
                </a:lnTo>
                <a:close/>
              </a:path>
            </a:pathLst>
          </a:custGeom>
          <a:solidFill>
            <a:srgbClr val="FFFFFF"/>
          </a:solidFill>
        </p:spPr>
        <p:txBody>
          <a:bodyPr wrap="square" lIns="0" tIns="0" rIns="0" bIns="0" rtlCol="0"/>
          <a:lstStyle/>
          <a:p/>
        </p:txBody>
      </p:sp>
      <p:sp>
        <p:nvSpPr>
          <p:cNvPr id="1242" name="object 1242"/>
          <p:cNvSpPr/>
          <p:nvPr/>
        </p:nvSpPr>
        <p:spPr>
          <a:xfrm>
            <a:off x="3892793" y="7953428"/>
            <a:ext cx="20320" cy="20320"/>
          </a:xfrm>
          <a:custGeom>
            <a:avLst/>
            <a:gdLst/>
            <a:ahLst/>
            <a:cxnLst/>
            <a:rect l="l" t="t" r="r" b="b"/>
            <a:pathLst>
              <a:path w="20320" h="20320">
                <a:moveTo>
                  <a:pt x="20053" y="0"/>
                </a:moveTo>
                <a:lnTo>
                  <a:pt x="1638" y="13004"/>
                </a:lnTo>
                <a:lnTo>
                  <a:pt x="0" y="20129"/>
                </a:lnTo>
                <a:lnTo>
                  <a:pt x="18440" y="7150"/>
                </a:lnTo>
                <a:lnTo>
                  <a:pt x="20053" y="0"/>
                </a:lnTo>
                <a:close/>
              </a:path>
            </a:pathLst>
          </a:custGeom>
          <a:solidFill>
            <a:srgbClr val="556D79"/>
          </a:solidFill>
        </p:spPr>
        <p:txBody>
          <a:bodyPr wrap="square" lIns="0" tIns="0" rIns="0" bIns="0" rtlCol="0"/>
          <a:lstStyle/>
          <a:p/>
        </p:txBody>
      </p:sp>
      <p:sp>
        <p:nvSpPr>
          <p:cNvPr id="1243" name="object 1243"/>
          <p:cNvSpPr/>
          <p:nvPr/>
        </p:nvSpPr>
        <p:spPr>
          <a:xfrm>
            <a:off x="3865224" y="7940502"/>
            <a:ext cx="47625" cy="26034"/>
          </a:xfrm>
          <a:custGeom>
            <a:avLst/>
            <a:gdLst/>
            <a:ahLst/>
            <a:cxnLst/>
            <a:rect l="l" t="t" r="r" b="b"/>
            <a:pathLst>
              <a:path w="47625" h="26034">
                <a:moveTo>
                  <a:pt x="28117" y="0"/>
                </a:moveTo>
                <a:lnTo>
                  <a:pt x="28371" y="6642"/>
                </a:lnTo>
                <a:lnTo>
                  <a:pt x="3820" y="6642"/>
                </a:lnTo>
                <a:lnTo>
                  <a:pt x="0" y="13042"/>
                </a:lnTo>
                <a:lnTo>
                  <a:pt x="4368" y="19265"/>
                </a:lnTo>
                <a:lnTo>
                  <a:pt x="28905" y="19291"/>
                </a:lnTo>
                <a:lnTo>
                  <a:pt x="29197" y="25933"/>
                </a:lnTo>
                <a:lnTo>
                  <a:pt x="47624" y="12928"/>
                </a:lnTo>
                <a:lnTo>
                  <a:pt x="38139" y="6642"/>
                </a:lnTo>
                <a:lnTo>
                  <a:pt x="28371" y="6642"/>
                </a:lnTo>
                <a:lnTo>
                  <a:pt x="38101" y="6616"/>
                </a:lnTo>
                <a:lnTo>
                  <a:pt x="28117" y="0"/>
                </a:lnTo>
                <a:close/>
              </a:path>
            </a:pathLst>
          </a:custGeom>
          <a:solidFill>
            <a:srgbClr val="FFFFFF"/>
          </a:solidFill>
        </p:spPr>
        <p:txBody>
          <a:bodyPr wrap="square" lIns="0" tIns="0" rIns="0" bIns="0" rtlCol="0"/>
          <a:lstStyle/>
          <a:p/>
        </p:txBody>
      </p:sp>
      <p:sp>
        <p:nvSpPr>
          <p:cNvPr id="1244" name="object 1244"/>
          <p:cNvSpPr/>
          <p:nvPr/>
        </p:nvSpPr>
        <p:spPr>
          <a:xfrm>
            <a:off x="3892496" y="7959800"/>
            <a:ext cx="2540" cy="13970"/>
          </a:xfrm>
          <a:custGeom>
            <a:avLst/>
            <a:gdLst/>
            <a:ahLst/>
            <a:cxnLst/>
            <a:rect l="l" t="t" r="r" b="b"/>
            <a:pathLst>
              <a:path w="2539" h="13970">
                <a:moveTo>
                  <a:pt x="1638" y="0"/>
                </a:moveTo>
                <a:lnTo>
                  <a:pt x="0" y="7124"/>
                </a:lnTo>
                <a:lnTo>
                  <a:pt x="304" y="13754"/>
                </a:lnTo>
                <a:lnTo>
                  <a:pt x="1930" y="6629"/>
                </a:lnTo>
                <a:lnTo>
                  <a:pt x="1638" y="0"/>
                </a:lnTo>
                <a:close/>
              </a:path>
            </a:pathLst>
          </a:custGeom>
          <a:solidFill>
            <a:srgbClr val="4F6671"/>
          </a:solidFill>
        </p:spPr>
        <p:txBody>
          <a:bodyPr wrap="square" lIns="0" tIns="0" rIns="0" bIns="0" rtlCol="0"/>
          <a:lstStyle/>
          <a:p/>
        </p:txBody>
      </p:sp>
      <p:sp>
        <p:nvSpPr>
          <p:cNvPr id="1245" name="object 1245"/>
          <p:cNvSpPr/>
          <p:nvPr/>
        </p:nvSpPr>
        <p:spPr>
          <a:xfrm>
            <a:off x="3853393" y="7947098"/>
            <a:ext cx="8255" cy="12700"/>
          </a:xfrm>
          <a:custGeom>
            <a:avLst/>
            <a:gdLst/>
            <a:ahLst/>
            <a:cxnLst/>
            <a:rect l="l" t="t" r="r" b="b"/>
            <a:pathLst>
              <a:path w="8254" h="12700">
                <a:moveTo>
                  <a:pt x="7365" y="0"/>
                </a:moveTo>
                <a:lnTo>
                  <a:pt x="3822" y="0"/>
                </a:lnTo>
                <a:lnTo>
                  <a:pt x="0" y="6426"/>
                </a:lnTo>
                <a:lnTo>
                  <a:pt x="4330" y="12649"/>
                </a:lnTo>
                <a:lnTo>
                  <a:pt x="7924" y="12649"/>
                </a:lnTo>
                <a:lnTo>
                  <a:pt x="3555" y="6451"/>
                </a:lnTo>
                <a:lnTo>
                  <a:pt x="7365" y="0"/>
                </a:lnTo>
                <a:close/>
              </a:path>
            </a:pathLst>
          </a:custGeom>
          <a:solidFill>
            <a:srgbClr val="FFFFFF"/>
          </a:solidFill>
        </p:spPr>
        <p:txBody>
          <a:bodyPr wrap="square" lIns="0" tIns="0" rIns="0" bIns="0" rtlCol="0"/>
          <a:lstStyle/>
          <a:p/>
        </p:txBody>
      </p:sp>
      <p:sp>
        <p:nvSpPr>
          <p:cNvPr id="1246" name="object 1246"/>
          <p:cNvSpPr/>
          <p:nvPr/>
        </p:nvSpPr>
        <p:spPr>
          <a:xfrm>
            <a:off x="3856107" y="7959749"/>
            <a:ext cx="5715" cy="7620"/>
          </a:xfrm>
          <a:custGeom>
            <a:avLst/>
            <a:gdLst/>
            <a:ahLst/>
            <a:cxnLst/>
            <a:rect l="l" t="t" r="r" b="b"/>
            <a:pathLst>
              <a:path w="5714" h="7620">
                <a:moveTo>
                  <a:pt x="5207" y="0"/>
                </a:moveTo>
                <a:lnTo>
                  <a:pt x="1625" y="0"/>
                </a:lnTo>
                <a:lnTo>
                  <a:pt x="0" y="7137"/>
                </a:lnTo>
                <a:lnTo>
                  <a:pt x="3568" y="7137"/>
                </a:lnTo>
                <a:lnTo>
                  <a:pt x="5207" y="0"/>
                </a:lnTo>
                <a:close/>
              </a:path>
            </a:pathLst>
          </a:custGeom>
          <a:solidFill>
            <a:srgbClr val="556D79"/>
          </a:solidFill>
        </p:spPr>
        <p:txBody>
          <a:bodyPr wrap="square" lIns="0" tIns="0" rIns="0" bIns="0" rtlCol="0"/>
          <a:lstStyle/>
          <a:p/>
        </p:txBody>
      </p:sp>
      <p:sp>
        <p:nvSpPr>
          <p:cNvPr id="1247" name="object 1247"/>
          <p:cNvSpPr/>
          <p:nvPr/>
        </p:nvSpPr>
        <p:spPr>
          <a:xfrm>
            <a:off x="3851758" y="7953526"/>
            <a:ext cx="6350" cy="13970"/>
          </a:xfrm>
          <a:custGeom>
            <a:avLst/>
            <a:gdLst/>
            <a:ahLst/>
            <a:cxnLst/>
            <a:rect l="l" t="t" r="r" b="b"/>
            <a:pathLst>
              <a:path w="6350" h="13970">
                <a:moveTo>
                  <a:pt x="1638" y="0"/>
                </a:moveTo>
                <a:lnTo>
                  <a:pt x="0" y="7137"/>
                </a:lnTo>
                <a:lnTo>
                  <a:pt x="4356" y="13360"/>
                </a:lnTo>
                <a:lnTo>
                  <a:pt x="5969" y="6223"/>
                </a:lnTo>
                <a:lnTo>
                  <a:pt x="1638" y="0"/>
                </a:lnTo>
                <a:close/>
              </a:path>
            </a:pathLst>
          </a:custGeom>
          <a:solidFill>
            <a:srgbClr val="4F6671"/>
          </a:solidFill>
        </p:spPr>
        <p:txBody>
          <a:bodyPr wrap="square" lIns="0" tIns="0" rIns="0" bIns="0" rtlCol="0"/>
          <a:lstStyle/>
          <a:p/>
        </p:txBody>
      </p:sp>
      <p:sp>
        <p:nvSpPr>
          <p:cNvPr id="1248" name="object 1248"/>
          <p:cNvSpPr/>
          <p:nvPr/>
        </p:nvSpPr>
        <p:spPr>
          <a:xfrm>
            <a:off x="3847570" y="7947082"/>
            <a:ext cx="8255" cy="12700"/>
          </a:xfrm>
          <a:custGeom>
            <a:avLst/>
            <a:gdLst/>
            <a:ahLst/>
            <a:cxnLst/>
            <a:rect l="l" t="t" r="r" b="b"/>
            <a:pathLst>
              <a:path w="8254" h="12700">
                <a:moveTo>
                  <a:pt x="3848" y="0"/>
                </a:moveTo>
                <a:lnTo>
                  <a:pt x="0" y="6438"/>
                </a:lnTo>
                <a:lnTo>
                  <a:pt x="4368" y="12649"/>
                </a:lnTo>
                <a:lnTo>
                  <a:pt x="7924" y="12661"/>
                </a:lnTo>
                <a:lnTo>
                  <a:pt x="3606" y="6438"/>
                </a:lnTo>
                <a:lnTo>
                  <a:pt x="7365" y="12"/>
                </a:lnTo>
                <a:lnTo>
                  <a:pt x="3848" y="0"/>
                </a:lnTo>
                <a:close/>
              </a:path>
            </a:pathLst>
          </a:custGeom>
          <a:solidFill>
            <a:srgbClr val="FFFFFF"/>
          </a:solidFill>
        </p:spPr>
        <p:txBody>
          <a:bodyPr wrap="square" lIns="0" tIns="0" rIns="0" bIns="0" rtlCol="0"/>
          <a:lstStyle/>
          <a:p/>
        </p:txBody>
      </p:sp>
      <p:sp>
        <p:nvSpPr>
          <p:cNvPr id="1249" name="object 1249"/>
          <p:cNvSpPr/>
          <p:nvPr/>
        </p:nvSpPr>
        <p:spPr>
          <a:xfrm>
            <a:off x="3845930" y="7953526"/>
            <a:ext cx="6350" cy="13970"/>
          </a:xfrm>
          <a:custGeom>
            <a:avLst/>
            <a:gdLst/>
            <a:ahLst/>
            <a:cxnLst/>
            <a:rect l="l" t="t" r="r" b="b"/>
            <a:pathLst>
              <a:path w="6350" h="13970">
                <a:moveTo>
                  <a:pt x="1638" y="0"/>
                </a:moveTo>
                <a:lnTo>
                  <a:pt x="0" y="7124"/>
                </a:lnTo>
                <a:lnTo>
                  <a:pt x="4356" y="13347"/>
                </a:lnTo>
                <a:lnTo>
                  <a:pt x="6007" y="6210"/>
                </a:lnTo>
                <a:lnTo>
                  <a:pt x="1638" y="0"/>
                </a:lnTo>
                <a:close/>
              </a:path>
            </a:pathLst>
          </a:custGeom>
          <a:solidFill>
            <a:srgbClr val="4F6671"/>
          </a:solidFill>
        </p:spPr>
        <p:txBody>
          <a:bodyPr wrap="square" lIns="0" tIns="0" rIns="0" bIns="0" rtlCol="0"/>
          <a:lstStyle/>
          <a:p/>
        </p:txBody>
      </p:sp>
      <p:sp>
        <p:nvSpPr>
          <p:cNvPr id="1250" name="object 1250"/>
          <p:cNvSpPr/>
          <p:nvPr/>
        </p:nvSpPr>
        <p:spPr>
          <a:xfrm>
            <a:off x="3850292" y="7959736"/>
            <a:ext cx="5715" cy="7620"/>
          </a:xfrm>
          <a:custGeom>
            <a:avLst/>
            <a:gdLst/>
            <a:ahLst/>
            <a:cxnLst/>
            <a:rect l="l" t="t" r="r" b="b"/>
            <a:pathLst>
              <a:path w="5714" h="7620">
                <a:moveTo>
                  <a:pt x="1651" y="0"/>
                </a:moveTo>
                <a:lnTo>
                  <a:pt x="0" y="7137"/>
                </a:lnTo>
                <a:lnTo>
                  <a:pt x="3543" y="7150"/>
                </a:lnTo>
                <a:lnTo>
                  <a:pt x="5207" y="12"/>
                </a:lnTo>
                <a:lnTo>
                  <a:pt x="1651" y="0"/>
                </a:lnTo>
                <a:close/>
              </a:path>
            </a:pathLst>
          </a:custGeom>
          <a:solidFill>
            <a:srgbClr val="556D79"/>
          </a:solidFill>
        </p:spPr>
        <p:txBody>
          <a:bodyPr wrap="square" lIns="0" tIns="0" rIns="0" bIns="0" rtlCol="0"/>
          <a:lstStyle/>
          <a:p/>
        </p:txBody>
      </p:sp>
      <p:sp>
        <p:nvSpPr>
          <p:cNvPr id="1251" name="object 1251"/>
          <p:cNvSpPr/>
          <p:nvPr/>
        </p:nvSpPr>
        <p:spPr>
          <a:xfrm>
            <a:off x="3862043" y="8104541"/>
            <a:ext cx="635" cy="1270"/>
          </a:xfrm>
          <a:custGeom>
            <a:avLst/>
            <a:gdLst/>
            <a:ahLst/>
            <a:cxnLst/>
            <a:rect l="l" t="t" r="r" b="b"/>
            <a:pathLst>
              <a:path w="635" h="1270">
                <a:moveTo>
                  <a:pt x="304" y="0"/>
                </a:moveTo>
                <a:lnTo>
                  <a:pt x="0" y="457"/>
                </a:lnTo>
                <a:lnTo>
                  <a:pt x="584" y="800"/>
                </a:lnTo>
                <a:lnTo>
                  <a:pt x="304" y="0"/>
                </a:lnTo>
                <a:close/>
              </a:path>
            </a:pathLst>
          </a:custGeom>
          <a:solidFill>
            <a:srgbClr val="FFFFFF"/>
          </a:solidFill>
        </p:spPr>
        <p:txBody>
          <a:bodyPr wrap="square" lIns="0" tIns="0" rIns="0" bIns="0" rtlCol="0"/>
          <a:lstStyle/>
          <a:p/>
        </p:txBody>
      </p:sp>
      <p:sp>
        <p:nvSpPr>
          <p:cNvPr id="1252" name="object 1252"/>
          <p:cNvSpPr/>
          <p:nvPr/>
        </p:nvSpPr>
        <p:spPr>
          <a:xfrm>
            <a:off x="3850799" y="8093327"/>
            <a:ext cx="23495" cy="19050"/>
          </a:xfrm>
          <a:custGeom>
            <a:avLst/>
            <a:gdLst/>
            <a:ahLst/>
            <a:cxnLst/>
            <a:rect l="l" t="t" r="r" b="b"/>
            <a:pathLst>
              <a:path w="23495" h="19050">
                <a:moveTo>
                  <a:pt x="20264" y="11214"/>
                </a:moveTo>
                <a:lnTo>
                  <a:pt x="11544" y="11214"/>
                </a:lnTo>
                <a:lnTo>
                  <a:pt x="11836" y="12014"/>
                </a:lnTo>
                <a:lnTo>
                  <a:pt x="23075" y="18605"/>
                </a:lnTo>
                <a:lnTo>
                  <a:pt x="21615" y="15671"/>
                </a:lnTo>
                <a:lnTo>
                  <a:pt x="20548" y="12738"/>
                </a:lnTo>
                <a:lnTo>
                  <a:pt x="20264" y="11214"/>
                </a:lnTo>
                <a:close/>
              </a:path>
              <a:path w="23495" h="19050">
                <a:moveTo>
                  <a:pt x="3035" y="0"/>
                </a:moveTo>
                <a:lnTo>
                  <a:pt x="2527" y="2184"/>
                </a:lnTo>
                <a:lnTo>
                  <a:pt x="1473" y="3886"/>
                </a:lnTo>
                <a:lnTo>
                  <a:pt x="0" y="5092"/>
                </a:lnTo>
                <a:lnTo>
                  <a:pt x="11239" y="11671"/>
                </a:lnTo>
                <a:lnTo>
                  <a:pt x="11544" y="11214"/>
                </a:lnTo>
                <a:lnTo>
                  <a:pt x="20264" y="11214"/>
                </a:lnTo>
                <a:lnTo>
                  <a:pt x="20027" y="9944"/>
                </a:lnTo>
                <a:lnTo>
                  <a:pt x="3035" y="0"/>
                </a:lnTo>
                <a:close/>
              </a:path>
            </a:pathLst>
          </a:custGeom>
          <a:solidFill>
            <a:srgbClr val="FFFFFF"/>
          </a:solidFill>
        </p:spPr>
        <p:txBody>
          <a:bodyPr wrap="square" lIns="0" tIns="0" rIns="0" bIns="0" rtlCol="0"/>
          <a:lstStyle/>
          <a:p/>
        </p:txBody>
      </p:sp>
      <p:sp>
        <p:nvSpPr>
          <p:cNvPr id="1253" name="object 1253"/>
          <p:cNvSpPr/>
          <p:nvPr/>
        </p:nvSpPr>
        <p:spPr>
          <a:xfrm>
            <a:off x="3854136" y="8088085"/>
            <a:ext cx="16510" cy="11430"/>
          </a:xfrm>
          <a:custGeom>
            <a:avLst/>
            <a:gdLst/>
            <a:ahLst/>
            <a:cxnLst/>
            <a:rect l="l" t="t" r="r" b="b"/>
            <a:pathLst>
              <a:path w="16510" h="11429">
                <a:moveTo>
                  <a:pt x="0" y="0"/>
                </a:moveTo>
                <a:lnTo>
                  <a:pt x="50" y="1549"/>
                </a:lnTo>
                <a:lnTo>
                  <a:pt x="16344" y="11087"/>
                </a:lnTo>
                <a:lnTo>
                  <a:pt x="16421" y="9639"/>
                </a:lnTo>
                <a:lnTo>
                  <a:pt x="0" y="0"/>
                </a:lnTo>
                <a:close/>
              </a:path>
            </a:pathLst>
          </a:custGeom>
          <a:solidFill>
            <a:srgbClr val="FFFFFF"/>
          </a:solidFill>
        </p:spPr>
        <p:txBody>
          <a:bodyPr wrap="square" lIns="0" tIns="0" rIns="0" bIns="0" rtlCol="0"/>
          <a:lstStyle/>
          <a:p/>
        </p:txBody>
      </p:sp>
      <p:sp>
        <p:nvSpPr>
          <p:cNvPr id="1254" name="object 1254"/>
          <p:cNvSpPr/>
          <p:nvPr/>
        </p:nvSpPr>
        <p:spPr>
          <a:xfrm>
            <a:off x="3851216" y="8078327"/>
            <a:ext cx="22860" cy="16510"/>
          </a:xfrm>
          <a:custGeom>
            <a:avLst/>
            <a:gdLst/>
            <a:ahLst/>
            <a:cxnLst/>
            <a:rect l="l" t="t" r="r" b="b"/>
            <a:pathLst>
              <a:path w="22860" h="16509">
                <a:moveTo>
                  <a:pt x="0" y="0"/>
                </a:moveTo>
                <a:lnTo>
                  <a:pt x="850" y="1816"/>
                </a:lnTo>
                <a:lnTo>
                  <a:pt x="1536" y="3606"/>
                </a:lnTo>
                <a:lnTo>
                  <a:pt x="2044" y="5397"/>
                </a:lnTo>
                <a:lnTo>
                  <a:pt x="20192" y="16027"/>
                </a:lnTo>
                <a:lnTo>
                  <a:pt x="20700" y="14833"/>
                </a:lnTo>
                <a:lnTo>
                  <a:pt x="21374" y="13830"/>
                </a:lnTo>
                <a:lnTo>
                  <a:pt x="22250" y="13030"/>
                </a:lnTo>
                <a:lnTo>
                  <a:pt x="0" y="0"/>
                </a:lnTo>
                <a:close/>
              </a:path>
            </a:pathLst>
          </a:custGeom>
          <a:solidFill>
            <a:srgbClr val="FFFFFF"/>
          </a:solidFill>
        </p:spPr>
        <p:txBody>
          <a:bodyPr wrap="square" lIns="0" tIns="0" rIns="0" bIns="0" rtlCol="0"/>
          <a:lstStyle/>
          <a:p/>
        </p:txBody>
      </p:sp>
      <p:sp>
        <p:nvSpPr>
          <p:cNvPr id="1255" name="object 1255"/>
          <p:cNvSpPr/>
          <p:nvPr/>
        </p:nvSpPr>
        <p:spPr>
          <a:xfrm>
            <a:off x="3854023" y="8090826"/>
            <a:ext cx="17145" cy="11430"/>
          </a:xfrm>
          <a:custGeom>
            <a:avLst/>
            <a:gdLst/>
            <a:ahLst/>
            <a:cxnLst/>
            <a:rect l="l" t="t" r="r" b="b"/>
            <a:pathLst>
              <a:path w="17145" h="11429">
                <a:moveTo>
                  <a:pt x="152" y="0"/>
                </a:moveTo>
                <a:lnTo>
                  <a:pt x="0" y="1409"/>
                </a:lnTo>
                <a:lnTo>
                  <a:pt x="16611" y="11137"/>
                </a:lnTo>
                <a:lnTo>
                  <a:pt x="16484" y="9563"/>
                </a:lnTo>
                <a:lnTo>
                  <a:pt x="152" y="0"/>
                </a:lnTo>
                <a:close/>
              </a:path>
            </a:pathLst>
          </a:custGeom>
          <a:solidFill>
            <a:srgbClr val="FFFFFF"/>
          </a:solidFill>
        </p:spPr>
        <p:txBody>
          <a:bodyPr wrap="square" lIns="0" tIns="0" rIns="0" bIns="0" rtlCol="0"/>
          <a:lstStyle/>
          <a:p/>
        </p:txBody>
      </p:sp>
      <p:sp>
        <p:nvSpPr>
          <p:cNvPr id="1256" name="object 1256"/>
          <p:cNvSpPr/>
          <p:nvPr/>
        </p:nvSpPr>
        <p:spPr>
          <a:xfrm>
            <a:off x="3853600" y="8085111"/>
            <a:ext cx="17780" cy="12065"/>
          </a:xfrm>
          <a:custGeom>
            <a:avLst/>
            <a:gdLst/>
            <a:ahLst/>
            <a:cxnLst/>
            <a:rect l="l" t="t" r="r" b="b"/>
            <a:pathLst>
              <a:path w="17779" h="12065">
                <a:moveTo>
                  <a:pt x="0" y="0"/>
                </a:moveTo>
                <a:lnTo>
                  <a:pt x="317" y="1676"/>
                </a:lnTo>
                <a:lnTo>
                  <a:pt x="17145" y="11518"/>
                </a:lnTo>
                <a:lnTo>
                  <a:pt x="17462" y="10210"/>
                </a:lnTo>
                <a:lnTo>
                  <a:pt x="0" y="0"/>
                </a:lnTo>
                <a:close/>
              </a:path>
            </a:pathLst>
          </a:custGeom>
          <a:solidFill>
            <a:srgbClr val="FFFFFF"/>
          </a:solidFill>
        </p:spPr>
        <p:txBody>
          <a:bodyPr wrap="square" lIns="0" tIns="0" rIns="0" bIns="0" rtlCol="0"/>
          <a:lstStyle/>
          <a:p/>
        </p:txBody>
      </p:sp>
      <p:sp>
        <p:nvSpPr>
          <p:cNvPr id="1257" name="object 1257"/>
          <p:cNvSpPr/>
          <p:nvPr/>
        </p:nvSpPr>
        <p:spPr>
          <a:xfrm>
            <a:off x="3865047" y="8075846"/>
            <a:ext cx="39370" cy="20955"/>
          </a:xfrm>
          <a:custGeom>
            <a:avLst/>
            <a:gdLst/>
            <a:ahLst/>
            <a:cxnLst/>
            <a:rect l="l" t="t" r="r" b="b"/>
            <a:pathLst>
              <a:path w="39370" h="20954">
                <a:moveTo>
                  <a:pt x="33691" y="12318"/>
                </a:moveTo>
                <a:lnTo>
                  <a:pt x="17907" y="12318"/>
                </a:lnTo>
                <a:lnTo>
                  <a:pt x="24054" y="14897"/>
                </a:lnTo>
                <a:lnTo>
                  <a:pt x="24054" y="20954"/>
                </a:lnTo>
                <a:lnTo>
                  <a:pt x="39116" y="19253"/>
                </a:lnTo>
                <a:lnTo>
                  <a:pt x="33691" y="12318"/>
                </a:lnTo>
                <a:close/>
              </a:path>
              <a:path w="39370" h="20954">
                <a:moveTo>
                  <a:pt x="10088" y="2347"/>
                </a:moveTo>
                <a:lnTo>
                  <a:pt x="0" y="5694"/>
                </a:lnTo>
                <a:lnTo>
                  <a:pt x="9271" y="14795"/>
                </a:lnTo>
                <a:lnTo>
                  <a:pt x="12611" y="12395"/>
                </a:lnTo>
                <a:lnTo>
                  <a:pt x="17907" y="12318"/>
                </a:lnTo>
                <a:lnTo>
                  <a:pt x="33691" y="12318"/>
                </a:lnTo>
                <a:lnTo>
                  <a:pt x="28714" y="5956"/>
                </a:lnTo>
                <a:lnTo>
                  <a:pt x="24092" y="5956"/>
                </a:lnTo>
                <a:lnTo>
                  <a:pt x="10088" y="2347"/>
                </a:lnTo>
                <a:close/>
              </a:path>
              <a:path w="39370" h="20954">
                <a:moveTo>
                  <a:pt x="24054" y="0"/>
                </a:moveTo>
                <a:lnTo>
                  <a:pt x="24092" y="5956"/>
                </a:lnTo>
                <a:lnTo>
                  <a:pt x="28714" y="5956"/>
                </a:lnTo>
                <a:lnTo>
                  <a:pt x="24054" y="0"/>
                </a:lnTo>
                <a:close/>
              </a:path>
            </a:pathLst>
          </a:custGeom>
          <a:solidFill>
            <a:srgbClr val="FFFFFF"/>
          </a:solidFill>
        </p:spPr>
        <p:txBody>
          <a:bodyPr wrap="square" lIns="0" tIns="0" rIns="0" bIns="0" rtlCol="0"/>
          <a:lstStyle/>
          <a:p/>
        </p:txBody>
      </p:sp>
      <p:sp>
        <p:nvSpPr>
          <p:cNvPr id="1258" name="object 1258"/>
          <p:cNvSpPr/>
          <p:nvPr/>
        </p:nvSpPr>
        <p:spPr>
          <a:xfrm>
            <a:off x="3820523" y="8044492"/>
            <a:ext cx="41275" cy="39370"/>
          </a:xfrm>
          <a:custGeom>
            <a:avLst/>
            <a:gdLst/>
            <a:ahLst/>
            <a:cxnLst/>
            <a:rect l="l" t="t" r="r" b="b"/>
            <a:pathLst>
              <a:path w="41275" h="39370">
                <a:moveTo>
                  <a:pt x="25171" y="14884"/>
                </a:moveTo>
                <a:lnTo>
                  <a:pt x="15024" y="14884"/>
                </a:lnTo>
                <a:lnTo>
                  <a:pt x="21208" y="19532"/>
                </a:lnTo>
                <a:lnTo>
                  <a:pt x="26466" y="25793"/>
                </a:lnTo>
                <a:lnTo>
                  <a:pt x="29832" y="32143"/>
                </a:lnTo>
                <a:lnTo>
                  <a:pt x="41236" y="38811"/>
                </a:lnTo>
                <a:lnTo>
                  <a:pt x="35814" y="27958"/>
                </a:lnTo>
                <a:lnTo>
                  <a:pt x="27983" y="17543"/>
                </a:lnTo>
                <a:lnTo>
                  <a:pt x="25171" y="14884"/>
                </a:lnTo>
                <a:close/>
              </a:path>
              <a:path w="41275" h="39370">
                <a:moveTo>
                  <a:pt x="15024" y="0"/>
                </a:moveTo>
                <a:lnTo>
                  <a:pt x="0" y="1650"/>
                </a:lnTo>
                <a:lnTo>
                  <a:pt x="15024" y="20942"/>
                </a:lnTo>
                <a:lnTo>
                  <a:pt x="15024" y="14884"/>
                </a:lnTo>
                <a:lnTo>
                  <a:pt x="25171" y="14884"/>
                </a:lnTo>
                <a:lnTo>
                  <a:pt x="18310" y="8395"/>
                </a:lnTo>
                <a:lnTo>
                  <a:pt x="15024" y="5943"/>
                </a:lnTo>
                <a:lnTo>
                  <a:pt x="15024" y="0"/>
                </a:lnTo>
                <a:close/>
              </a:path>
            </a:pathLst>
          </a:custGeom>
          <a:solidFill>
            <a:srgbClr val="FFFFFF"/>
          </a:solidFill>
        </p:spPr>
        <p:txBody>
          <a:bodyPr wrap="square" lIns="0" tIns="0" rIns="0" bIns="0" rtlCol="0"/>
          <a:lstStyle/>
          <a:p/>
        </p:txBody>
      </p:sp>
      <p:sp>
        <p:nvSpPr>
          <p:cNvPr id="1259" name="object 1259"/>
          <p:cNvSpPr/>
          <p:nvPr/>
        </p:nvSpPr>
        <p:spPr>
          <a:xfrm>
            <a:off x="3820523" y="8092798"/>
            <a:ext cx="39370" cy="20955"/>
          </a:xfrm>
          <a:custGeom>
            <a:avLst/>
            <a:gdLst/>
            <a:ahLst/>
            <a:cxnLst/>
            <a:rect l="l" t="t" r="r" b="b"/>
            <a:pathLst>
              <a:path w="39370" h="20954">
                <a:moveTo>
                  <a:pt x="15024" y="0"/>
                </a:moveTo>
                <a:lnTo>
                  <a:pt x="0" y="1638"/>
                </a:lnTo>
                <a:lnTo>
                  <a:pt x="15024" y="20942"/>
                </a:lnTo>
                <a:lnTo>
                  <a:pt x="15024" y="14820"/>
                </a:lnTo>
                <a:lnTo>
                  <a:pt x="38742" y="14820"/>
                </a:lnTo>
                <a:lnTo>
                  <a:pt x="31655" y="8382"/>
                </a:lnTo>
                <a:lnTo>
                  <a:pt x="25984" y="8382"/>
                </a:lnTo>
                <a:lnTo>
                  <a:pt x="20904" y="8356"/>
                </a:lnTo>
                <a:lnTo>
                  <a:pt x="15024" y="5880"/>
                </a:lnTo>
                <a:lnTo>
                  <a:pt x="15024" y="0"/>
                </a:lnTo>
                <a:close/>
              </a:path>
              <a:path w="39370" h="20954">
                <a:moveTo>
                  <a:pt x="38742" y="14820"/>
                </a:moveTo>
                <a:lnTo>
                  <a:pt x="15024" y="14820"/>
                </a:lnTo>
                <a:lnTo>
                  <a:pt x="28989" y="18433"/>
                </a:lnTo>
                <a:lnTo>
                  <a:pt x="39082" y="15129"/>
                </a:lnTo>
                <a:lnTo>
                  <a:pt x="38742" y="14820"/>
                </a:lnTo>
                <a:close/>
              </a:path>
              <a:path w="39370" h="20954">
                <a:moveTo>
                  <a:pt x="29362" y="6299"/>
                </a:moveTo>
                <a:lnTo>
                  <a:pt x="25984" y="8382"/>
                </a:lnTo>
                <a:lnTo>
                  <a:pt x="31655" y="8382"/>
                </a:lnTo>
                <a:lnTo>
                  <a:pt x="29362" y="6299"/>
                </a:lnTo>
                <a:close/>
              </a:path>
            </a:pathLst>
          </a:custGeom>
          <a:solidFill>
            <a:srgbClr val="FFFFFF"/>
          </a:solidFill>
        </p:spPr>
        <p:txBody>
          <a:bodyPr wrap="square" lIns="0" tIns="0" rIns="0" bIns="0" rtlCol="0"/>
          <a:lstStyle/>
          <a:p/>
        </p:txBody>
      </p:sp>
      <p:sp>
        <p:nvSpPr>
          <p:cNvPr id="1260" name="object 1260"/>
          <p:cNvSpPr/>
          <p:nvPr/>
        </p:nvSpPr>
        <p:spPr>
          <a:xfrm>
            <a:off x="3863189" y="8106871"/>
            <a:ext cx="41275" cy="38735"/>
          </a:xfrm>
          <a:custGeom>
            <a:avLst/>
            <a:gdLst/>
            <a:ahLst/>
            <a:cxnLst/>
            <a:rect l="l" t="t" r="r" b="b"/>
            <a:pathLst>
              <a:path w="41275" h="38734">
                <a:moveTo>
                  <a:pt x="0" y="0"/>
                </a:moveTo>
                <a:lnTo>
                  <a:pt x="5590" y="10821"/>
                </a:lnTo>
                <a:lnTo>
                  <a:pt x="13537" y="21154"/>
                </a:lnTo>
                <a:lnTo>
                  <a:pt x="23276" y="30167"/>
                </a:lnTo>
                <a:lnTo>
                  <a:pt x="25908" y="32880"/>
                </a:lnTo>
                <a:lnTo>
                  <a:pt x="25908" y="38226"/>
                </a:lnTo>
                <a:lnTo>
                  <a:pt x="40970" y="36512"/>
                </a:lnTo>
                <a:lnTo>
                  <a:pt x="30524" y="23177"/>
                </a:lnTo>
                <a:lnTo>
                  <a:pt x="25946" y="23177"/>
                </a:lnTo>
                <a:lnTo>
                  <a:pt x="20040" y="18745"/>
                </a:lnTo>
                <a:lnTo>
                  <a:pt x="14973" y="12839"/>
                </a:lnTo>
                <a:lnTo>
                  <a:pt x="11595" y="6794"/>
                </a:lnTo>
                <a:lnTo>
                  <a:pt x="0" y="0"/>
                </a:lnTo>
                <a:close/>
              </a:path>
              <a:path w="41275" h="38734">
                <a:moveTo>
                  <a:pt x="25908" y="17284"/>
                </a:moveTo>
                <a:lnTo>
                  <a:pt x="25946" y="23177"/>
                </a:lnTo>
                <a:lnTo>
                  <a:pt x="30524" y="23177"/>
                </a:lnTo>
                <a:lnTo>
                  <a:pt x="25908" y="17284"/>
                </a:lnTo>
                <a:close/>
              </a:path>
            </a:pathLst>
          </a:custGeom>
          <a:solidFill>
            <a:srgbClr val="FFFFFF"/>
          </a:solidFill>
        </p:spPr>
        <p:txBody>
          <a:bodyPr wrap="square" lIns="0" tIns="0" rIns="0" bIns="0" rtlCol="0"/>
          <a:lstStyle/>
          <a:p/>
        </p:txBody>
      </p:sp>
      <p:sp>
        <p:nvSpPr>
          <p:cNvPr id="1261" name="object 1261"/>
          <p:cNvSpPr/>
          <p:nvPr/>
        </p:nvSpPr>
        <p:spPr>
          <a:xfrm>
            <a:off x="3861497" y="8105939"/>
            <a:ext cx="1905" cy="0"/>
          </a:xfrm>
          <a:custGeom>
            <a:avLst/>
            <a:gdLst/>
            <a:ahLst/>
            <a:cxnLst/>
            <a:rect l="l" t="t" r="r" b="b"/>
            <a:pathLst>
              <a:path w="1904" h="0">
                <a:moveTo>
                  <a:pt x="0" y="0"/>
                </a:moveTo>
                <a:lnTo>
                  <a:pt x="1701" y="0"/>
                </a:lnTo>
              </a:path>
            </a:pathLst>
          </a:custGeom>
          <a:ln w="3175">
            <a:solidFill>
              <a:srgbClr val="FFFFFF"/>
            </a:solidFill>
          </a:ln>
        </p:spPr>
        <p:txBody>
          <a:bodyPr wrap="square" lIns="0" tIns="0" rIns="0" bIns="0" rtlCol="0"/>
          <a:lstStyle/>
          <a:p/>
        </p:txBody>
      </p:sp>
      <p:sp>
        <p:nvSpPr>
          <p:cNvPr id="1262" name="object 1262"/>
          <p:cNvSpPr/>
          <p:nvPr/>
        </p:nvSpPr>
        <p:spPr>
          <a:xfrm>
            <a:off x="3852371" y="8094844"/>
            <a:ext cx="20320" cy="13970"/>
          </a:xfrm>
          <a:custGeom>
            <a:avLst/>
            <a:gdLst/>
            <a:ahLst/>
            <a:cxnLst/>
            <a:rect l="l" t="t" r="r" b="b"/>
            <a:pathLst>
              <a:path w="20320" h="13970">
                <a:moveTo>
                  <a:pt x="990" y="0"/>
                </a:moveTo>
                <a:lnTo>
                  <a:pt x="0" y="1803"/>
                </a:lnTo>
                <a:lnTo>
                  <a:pt x="19926" y="13461"/>
                </a:lnTo>
                <a:lnTo>
                  <a:pt x="19545" y="12471"/>
                </a:lnTo>
                <a:lnTo>
                  <a:pt x="19202" y="11468"/>
                </a:lnTo>
                <a:lnTo>
                  <a:pt x="18948" y="10502"/>
                </a:lnTo>
                <a:lnTo>
                  <a:pt x="990" y="0"/>
                </a:lnTo>
                <a:close/>
              </a:path>
            </a:pathLst>
          </a:custGeom>
          <a:solidFill>
            <a:srgbClr val="4F6671"/>
          </a:solidFill>
        </p:spPr>
        <p:txBody>
          <a:bodyPr wrap="square" lIns="0" tIns="0" rIns="0" bIns="0" rtlCol="0"/>
          <a:lstStyle/>
          <a:p/>
        </p:txBody>
      </p:sp>
      <p:sp>
        <p:nvSpPr>
          <p:cNvPr id="1263" name="object 1263"/>
          <p:cNvSpPr/>
          <p:nvPr/>
        </p:nvSpPr>
        <p:spPr>
          <a:xfrm>
            <a:off x="4293573" y="7882521"/>
            <a:ext cx="262745" cy="151523"/>
          </a:xfrm>
          <a:prstGeom prst="rect">
            <a:avLst/>
          </a:prstGeom>
          <a:blipFill>
            <a:blip r:embed="rId369" cstate="print"/>
            <a:stretch>
              <a:fillRect/>
            </a:stretch>
          </a:blipFill>
        </p:spPr>
        <p:txBody>
          <a:bodyPr wrap="square" lIns="0" tIns="0" rIns="0" bIns="0" rtlCol="0"/>
          <a:lstStyle/>
          <a:p/>
        </p:txBody>
      </p:sp>
      <p:sp>
        <p:nvSpPr>
          <p:cNvPr id="1264" name="object 1264"/>
          <p:cNvSpPr/>
          <p:nvPr/>
        </p:nvSpPr>
        <p:spPr>
          <a:xfrm>
            <a:off x="4293577" y="7958493"/>
            <a:ext cx="262801" cy="210464"/>
          </a:xfrm>
          <a:prstGeom prst="rect">
            <a:avLst/>
          </a:prstGeom>
          <a:blipFill>
            <a:blip r:embed="rId370" cstate="print"/>
            <a:stretch>
              <a:fillRect/>
            </a:stretch>
          </a:blipFill>
        </p:spPr>
        <p:txBody>
          <a:bodyPr wrap="square" lIns="0" tIns="0" rIns="0" bIns="0" rtlCol="0"/>
          <a:lstStyle/>
          <a:p/>
        </p:txBody>
      </p:sp>
      <p:sp>
        <p:nvSpPr>
          <p:cNvPr id="1265" name="object 1265"/>
          <p:cNvSpPr/>
          <p:nvPr/>
        </p:nvSpPr>
        <p:spPr>
          <a:xfrm>
            <a:off x="4313618" y="7898396"/>
            <a:ext cx="221551" cy="127774"/>
          </a:xfrm>
          <a:prstGeom prst="rect">
            <a:avLst/>
          </a:prstGeom>
          <a:blipFill>
            <a:blip r:embed="rId371" cstate="print"/>
            <a:stretch>
              <a:fillRect/>
            </a:stretch>
          </a:blipFill>
        </p:spPr>
        <p:txBody>
          <a:bodyPr wrap="square" lIns="0" tIns="0" rIns="0" bIns="0" rtlCol="0"/>
          <a:lstStyle/>
          <a:p/>
        </p:txBody>
      </p:sp>
      <p:sp>
        <p:nvSpPr>
          <p:cNvPr id="1266" name="object 1266"/>
          <p:cNvSpPr/>
          <p:nvPr/>
        </p:nvSpPr>
        <p:spPr>
          <a:xfrm>
            <a:off x="4311573" y="7892783"/>
            <a:ext cx="225183" cy="127732"/>
          </a:xfrm>
          <a:prstGeom prst="rect">
            <a:avLst/>
          </a:prstGeom>
          <a:blipFill>
            <a:blip r:embed="rId372" cstate="print"/>
            <a:stretch>
              <a:fillRect/>
            </a:stretch>
          </a:blipFill>
        </p:spPr>
        <p:txBody>
          <a:bodyPr wrap="square" lIns="0" tIns="0" rIns="0" bIns="0" rtlCol="0"/>
          <a:lstStyle/>
          <a:p/>
        </p:txBody>
      </p:sp>
      <p:sp>
        <p:nvSpPr>
          <p:cNvPr id="1267" name="object 1267"/>
          <p:cNvSpPr/>
          <p:nvPr/>
        </p:nvSpPr>
        <p:spPr>
          <a:xfrm>
            <a:off x="4293679" y="8004213"/>
            <a:ext cx="262661" cy="81965"/>
          </a:xfrm>
          <a:prstGeom prst="rect">
            <a:avLst/>
          </a:prstGeom>
          <a:blipFill>
            <a:blip r:embed="rId373" cstate="print"/>
            <a:stretch>
              <a:fillRect/>
            </a:stretch>
          </a:blipFill>
        </p:spPr>
        <p:txBody>
          <a:bodyPr wrap="square" lIns="0" tIns="0" rIns="0" bIns="0" rtlCol="0"/>
          <a:lstStyle/>
          <a:p/>
        </p:txBody>
      </p:sp>
      <p:sp>
        <p:nvSpPr>
          <p:cNvPr id="1268" name="object 1268"/>
          <p:cNvSpPr/>
          <p:nvPr/>
        </p:nvSpPr>
        <p:spPr>
          <a:xfrm>
            <a:off x="4421031" y="7899865"/>
            <a:ext cx="9525" cy="10795"/>
          </a:xfrm>
          <a:custGeom>
            <a:avLst/>
            <a:gdLst/>
            <a:ahLst/>
            <a:cxnLst/>
            <a:rect l="l" t="t" r="r" b="b"/>
            <a:pathLst>
              <a:path w="9525" h="10795">
                <a:moveTo>
                  <a:pt x="1612" y="0"/>
                </a:moveTo>
                <a:lnTo>
                  <a:pt x="0" y="7137"/>
                </a:lnTo>
                <a:lnTo>
                  <a:pt x="7683" y="10629"/>
                </a:lnTo>
                <a:lnTo>
                  <a:pt x="9296" y="3492"/>
                </a:lnTo>
                <a:lnTo>
                  <a:pt x="1612" y="0"/>
                </a:lnTo>
                <a:close/>
              </a:path>
            </a:pathLst>
          </a:custGeom>
          <a:solidFill>
            <a:srgbClr val="4F6671"/>
          </a:solidFill>
        </p:spPr>
        <p:txBody>
          <a:bodyPr wrap="square" lIns="0" tIns="0" rIns="0" bIns="0" rtlCol="0"/>
          <a:lstStyle/>
          <a:p/>
        </p:txBody>
      </p:sp>
      <p:sp>
        <p:nvSpPr>
          <p:cNvPr id="1269" name="object 1269"/>
          <p:cNvSpPr/>
          <p:nvPr/>
        </p:nvSpPr>
        <p:spPr>
          <a:xfrm>
            <a:off x="4413865" y="7899862"/>
            <a:ext cx="8890" cy="10795"/>
          </a:xfrm>
          <a:custGeom>
            <a:avLst/>
            <a:gdLst/>
            <a:ahLst/>
            <a:cxnLst/>
            <a:rect l="l" t="t" r="r" b="b"/>
            <a:pathLst>
              <a:path w="8889" h="10795">
                <a:moveTo>
                  <a:pt x="8775" y="0"/>
                </a:moveTo>
                <a:lnTo>
                  <a:pt x="1638" y="3467"/>
                </a:lnTo>
                <a:lnTo>
                  <a:pt x="0" y="10604"/>
                </a:lnTo>
                <a:lnTo>
                  <a:pt x="7162" y="7137"/>
                </a:lnTo>
                <a:lnTo>
                  <a:pt x="8775" y="0"/>
                </a:lnTo>
                <a:close/>
              </a:path>
            </a:pathLst>
          </a:custGeom>
          <a:solidFill>
            <a:srgbClr val="627D8A"/>
          </a:solidFill>
        </p:spPr>
        <p:txBody>
          <a:bodyPr wrap="square" lIns="0" tIns="0" rIns="0" bIns="0" rtlCol="0"/>
          <a:lstStyle/>
          <a:p/>
        </p:txBody>
      </p:sp>
      <p:sp>
        <p:nvSpPr>
          <p:cNvPr id="1270" name="object 1270"/>
          <p:cNvSpPr/>
          <p:nvPr/>
        </p:nvSpPr>
        <p:spPr>
          <a:xfrm>
            <a:off x="4415375" y="7896825"/>
            <a:ext cx="15240" cy="6985"/>
          </a:xfrm>
          <a:custGeom>
            <a:avLst/>
            <a:gdLst/>
            <a:ahLst/>
            <a:cxnLst/>
            <a:rect l="l" t="t" r="r" b="b"/>
            <a:pathLst>
              <a:path w="15239" h="6984">
                <a:moveTo>
                  <a:pt x="13811" y="3035"/>
                </a:moveTo>
                <a:lnTo>
                  <a:pt x="7264" y="3035"/>
                </a:lnTo>
                <a:lnTo>
                  <a:pt x="14947" y="6527"/>
                </a:lnTo>
                <a:lnTo>
                  <a:pt x="14846" y="3505"/>
                </a:lnTo>
                <a:lnTo>
                  <a:pt x="13811" y="3035"/>
                </a:lnTo>
                <a:close/>
              </a:path>
              <a:path w="15239" h="6984">
                <a:moveTo>
                  <a:pt x="7124" y="0"/>
                </a:moveTo>
                <a:lnTo>
                  <a:pt x="0" y="3479"/>
                </a:lnTo>
                <a:lnTo>
                  <a:pt x="126" y="6502"/>
                </a:lnTo>
                <a:lnTo>
                  <a:pt x="7264" y="3035"/>
                </a:lnTo>
                <a:lnTo>
                  <a:pt x="13811" y="3035"/>
                </a:lnTo>
                <a:lnTo>
                  <a:pt x="7124" y="0"/>
                </a:lnTo>
                <a:close/>
              </a:path>
            </a:pathLst>
          </a:custGeom>
          <a:solidFill>
            <a:srgbClr val="FFFFFF"/>
          </a:solidFill>
        </p:spPr>
        <p:txBody>
          <a:bodyPr wrap="square" lIns="0" tIns="0" rIns="0" bIns="0" rtlCol="0"/>
          <a:lstStyle/>
          <a:p/>
        </p:txBody>
      </p:sp>
      <p:sp>
        <p:nvSpPr>
          <p:cNvPr id="1271" name="object 1271"/>
          <p:cNvSpPr/>
          <p:nvPr/>
        </p:nvSpPr>
        <p:spPr>
          <a:xfrm>
            <a:off x="4413761" y="7900309"/>
            <a:ext cx="1905" cy="10160"/>
          </a:xfrm>
          <a:custGeom>
            <a:avLst/>
            <a:gdLst/>
            <a:ahLst/>
            <a:cxnLst/>
            <a:rect l="l" t="t" r="r" b="b"/>
            <a:pathLst>
              <a:path w="1904" h="10159">
                <a:moveTo>
                  <a:pt x="1612" y="0"/>
                </a:moveTo>
                <a:lnTo>
                  <a:pt x="0" y="7137"/>
                </a:lnTo>
                <a:lnTo>
                  <a:pt x="114" y="10147"/>
                </a:lnTo>
                <a:lnTo>
                  <a:pt x="1739" y="3022"/>
                </a:lnTo>
                <a:lnTo>
                  <a:pt x="1612" y="0"/>
                </a:lnTo>
                <a:close/>
              </a:path>
            </a:pathLst>
          </a:custGeom>
          <a:solidFill>
            <a:srgbClr val="4F6671"/>
          </a:solidFill>
        </p:spPr>
        <p:txBody>
          <a:bodyPr wrap="square" lIns="0" tIns="0" rIns="0" bIns="0" rtlCol="0"/>
          <a:lstStyle/>
          <a:p/>
        </p:txBody>
      </p:sp>
      <p:sp>
        <p:nvSpPr>
          <p:cNvPr id="1272" name="object 1272"/>
          <p:cNvSpPr/>
          <p:nvPr/>
        </p:nvSpPr>
        <p:spPr>
          <a:xfrm>
            <a:off x="4421213" y="7904822"/>
            <a:ext cx="9525" cy="10795"/>
          </a:xfrm>
          <a:custGeom>
            <a:avLst/>
            <a:gdLst/>
            <a:ahLst/>
            <a:cxnLst/>
            <a:rect l="l" t="t" r="r" b="b"/>
            <a:pathLst>
              <a:path w="9525" h="10795">
                <a:moveTo>
                  <a:pt x="1638" y="0"/>
                </a:moveTo>
                <a:lnTo>
                  <a:pt x="0" y="7124"/>
                </a:lnTo>
                <a:lnTo>
                  <a:pt x="7696" y="10642"/>
                </a:lnTo>
                <a:lnTo>
                  <a:pt x="9347" y="3505"/>
                </a:lnTo>
                <a:lnTo>
                  <a:pt x="1638" y="0"/>
                </a:lnTo>
                <a:close/>
              </a:path>
            </a:pathLst>
          </a:custGeom>
          <a:solidFill>
            <a:srgbClr val="4F6671"/>
          </a:solidFill>
        </p:spPr>
        <p:txBody>
          <a:bodyPr wrap="square" lIns="0" tIns="0" rIns="0" bIns="0" rtlCol="0"/>
          <a:lstStyle/>
          <a:p/>
        </p:txBody>
      </p:sp>
      <p:sp>
        <p:nvSpPr>
          <p:cNvPr id="1273" name="object 1273"/>
          <p:cNvSpPr/>
          <p:nvPr/>
        </p:nvSpPr>
        <p:spPr>
          <a:xfrm>
            <a:off x="4414093" y="7904820"/>
            <a:ext cx="8890" cy="10795"/>
          </a:xfrm>
          <a:custGeom>
            <a:avLst/>
            <a:gdLst/>
            <a:ahLst/>
            <a:cxnLst/>
            <a:rect l="l" t="t" r="r" b="b"/>
            <a:pathLst>
              <a:path w="8889" h="10795">
                <a:moveTo>
                  <a:pt x="8762" y="0"/>
                </a:moveTo>
                <a:lnTo>
                  <a:pt x="1625" y="3479"/>
                </a:lnTo>
                <a:lnTo>
                  <a:pt x="0" y="10617"/>
                </a:lnTo>
                <a:lnTo>
                  <a:pt x="7124" y="7124"/>
                </a:lnTo>
                <a:lnTo>
                  <a:pt x="8762" y="0"/>
                </a:lnTo>
                <a:close/>
              </a:path>
            </a:pathLst>
          </a:custGeom>
          <a:solidFill>
            <a:srgbClr val="627D8A"/>
          </a:solidFill>
        </p:spPr>
        <p:txBody>
          <a:bodyPr wrap="square" lIns="0" tIns="0" rIns="0" bIns="0" rtlCol="0"/>
          <a:lstStyle/>
          <a:p/>
        </p:txBody>
      </p:sp>
      <p:sp>
        <p:nvSpPr>
          <p:cNvPr id="1274" name="object 1274"/>
          <p:cNvSpPr/>
          <p:nvPr/>
        </p:nvSpPr>
        <p:spPr>
          <a:xfrm>
            <a:off x="4413939" y="7905246"/>
            <a:ext cx="1905" cy="10795"/>
          </a:xfrm>
          <a:custGeom>
            <a:avLst/>
            <a:gdLst/>
            <a:ahLst/>
            <a:cxnLst/>
            <a:rect l="l" t="t" r="r" b="b"/>
            <a:pathLst>
              <a:path w="1904" h="10795">
                <a:moveTo>
                  <a:pt x="1650" y="0"/>
                </a:moveTo>
                <a:lnTo>
                  <a:pt x="0" y="7124"/>
                </a:lnTo>
                <a:lnTo>
                  <a:pt x="152" y="10185"/>
                </a:lnTo>
                <a:lnTo>
                  <a:pt x="1777" y="3060"/>
                </a:lnTo>
                <a:lnTo>
                  <a:pt x="1650" y="0"/>
                </a:lnTo>
                <a:close/>
              </a:path>
            </a:pathLst>
          </a:custGeom>
          <a:solidFill>
            <a:srgbClr val="4F6671"/>
          </a:solidFill>
        </p:spPr>
        <p:txBody>
          <a:bodyPr wrap="square" lIns="0" tIns="0" rIns="0" bIns="0" rtlCol="0"/>
          <a:lstStyle/>
          <a:p/>
        </p:txBody>
      </p:sp>
      <p:sp>
        <p:nvSpPr>
          <p:cNvPr id="1275" name="object 1275"/>
          <p:cNvSpPr/>
          <p:nvPr/>
        </p:nvSpPr>
        <p:spPr>
          <a:xfrm>
            <a:off x="4415586" y="7901751"/>
            <a:ext cx="15240" cy="6985"/>
          </a:xfrm>
          <a:custGeom>
            <a:avLst/>
            <a:gdLst/>
            <a:ahLst/>
            <a:cxnLst/>
            <a:rect l="l" t="t" r="r" b="b"/>
            <a:pathLst>
              <a:path w="15239" h="6984">
                <a:moveTo>
                  <a:pt x="13848" y="3073"/>
                </a:moveTo>
                <a:lnTo>
                  <a:pt x="7264" y="3073"/>
                </a:lnTo>
                <a:lnTo>
                  <a:pt x="14973" y="6578"/>
                </a:lnTo>
                <a:lnTo>
                  <a:pt x="14846" y="3530"/>
                </a:lnTo>
                <a:lnTo>
                  <a:pt x="13848" y="3073"/>
                </a:lnTo>
                <a:close/>
              </a:path>
              <a:path w="15239" h="6984">
                <a:moveTo>
                  <a:pt x="7137" y="0"/>
                </a:moveTo>
                <a:lnTo>
                  <a:pt x="0" y="3492"/>
                </a:lnTo>
                <a:lnTo>
                  <a:pt x="127" y="6553"/>
                </a:lnTo>
                <a:lnTo>
                  <a:pt x="7264" y="3073"/>
                </a:lnTo>
                <a:lnTo>
                  <a:pt x="13848" y="3073"/>
                </a:lnTo>
                <a:lnTo>
                  <a:pt x="7137" y="0"/>
                </a:lnTo>
                <a:close/>
              </a:path>
            </a:pathLst>
          </a:custGeom>
          <a:solidFill>
            <a:srgbClr val="FFFFFF"/>
          </a:solidFill>
        </p:spPr>
        <p:txBody>
          <a:bodyPr wrap="square" lIns="0" tIns="0" rIns="0" bIns="0" rtlCol="0"/>
          <a:lstStyle/>
          <a:p/>
        </p:txBody>
      </p:sp>
      <p:sp>
        <p:nvSpPr>
          <p:cNvPr id="1276" name="object 1276"/>
          <p:cNvSpPr/>
          <p:nvPr/>
        </p:nvSpPr>
        <p:spPr>
          <a:xfrm>
            <a:off x="4421415" y="7909785"/>
            <a:ext cx="9525" cy="10795"/>
          </a:xfrm>
          <a:custGeom>
            <a:avLst/>
            <a:gdLst/>
            <a:ahLst/>
            <a:cxnLst/>
            <a:rect l="l" t="t" r="r" b="b"/>
            <a:pathLst>
              <a:path w="9525" h="10795">
                <a:moveTo>
                  <a:pt x="1651" y="0"/>
                </a:moveTo>
                <a:lnTo>
                  <a:pt x="0" y="7137"/>
                </a:lnTo>
                <a:lnTo>
                  <a:pt x="7708" y="10629"/>
                </a:lnTo>
                <a:lnTo>
                  <a:pt x="9334" y="3492"/>
                </a:lnTo>
                <a:lnTo>
                  <a:pt x="1651" y="0"/>
                </a:lnTo>
                <a:close/>
              </a:path>
            </a:pathLst>
          </a:custGeom>
          <a:solidFill>
            <a:srgbClr val="4F6671"/>
          </a:solidFill>
        </p:spPr>
        <p:txBody>
          <a:bodyPr wrap="square" lIns="0" tIns="0" rIns="0" bIns="0" rtlCol="0"/>
          <a:lstStyle/>
          <a:p/>
        </p:txBody>
      </p:sp>
      <p:sp>
        <p:nvSpPr>
          <p:cNvPr id="1277" name="object 1277"/>
          <p:cNvSpPr/>
          <p:nvPr/>
        </p:nvSpPr>
        <p:spPr>
          <a:xfrm>
            <a:off x="4414288" y="7909783"/>
            <a:ext cx="8890" cy="10795"/>
          </a:xfrm>
          <a:custGeom>
            <a:avLst/>
            <a:gdLst/>
            <a:ahLst/>
            <a:cxnLst/>
            <a:rect l="l" t="t" r="r" b="b"/>
            <a:pathLst>
              <a:path w="8889" h="10795">
                <a:moveTo>
                  <a:pt x="8775" y="0"/>
                </a:moveTo>
                <a:lnTo>
                  <a:pt x="1638" y="3492"/>
                </a:lnTo>
                <a:lnTo>
                  <a:pt x="0" y="10617"/>
                </a:lnTo>
                <a:lnTo>
                  <a:pt x="7124" y="7137"/>
                </a:lnTo>
                <a:lnTo>
                  <a:pt x="8775" y="0"/>
                </a:lnTo>
                <a:close/>
              </a:path>
            </a:pathLst>
          </a:custGeom>
          <a:solidFill>
            <a:srgbClr val="627D8A"/>
          </a:solidFill>
        </p:spPr>
        <p:txBody>
          <a:bodyPr wrap="square" lIns="0" tIns="0" rIns="0" bIns="0" rtlCol="0"/>
          <a:lstStyle/>
          <a:p/>
        </p:txBody>
      </p:sp>
      <p:sp>
        <p:nvSpPr>
          <p:cNvPr id="1278" name="object 1278"/>
          <p:cNvSpPr/>
          <p:nvPr/>
        </p:nvSpPr>
        <p:spPr>
          <a:xfrm>
            <a:off x="4415781" y="7906722"/>
            <a:ext cx="15240" cy="6985"/>
          </a:xfrm>
          <a:custGeom>
            <a:avLst/>
            <a:gdLst/>
            <a:ahLst/>
            <a:cxnLst/>
            <a:rect l="l" t="t" r="r" b="b"/>
            <a:pathLst>
              <a:path w="15239" h="6984">
                <a:moveTo>
                  <a:pt x="7149" y="0"/>
                </a:moveTo>
                <a:lnTo>
                  <a:pt x="0" y="3492"/>
                </a:lnTo>
                <a:lnTo>
                  <a:pt x="139" y="6553"/>
                </a:lnTo>
                <a:lnTo>
                  <a:pt x="7276" y="3060"/>
                </a:lnTo>
                <a:lnTo>
                  <a:pt x="13894" y="3060"/>
                </a:lnTo>
                <a:lnTo>
                  <a:pt x="7149" y="0"/>
                </a:lnTo>
                <a:close/>
              </a:path>
              <a:path w="15239" h="6984">
                <a:moveTo>
                  <a:pt x="13894" y="3060"/>
                </a:moveTo>
                <a:lnTo>
                  <a:pt x="7276" y="3060"/>
                </a:lnTo>
                <a:lnTo>
                  <a:pt x="14972" y="6553"/>
                </a:lnTo>
                <a:lnTo>
                  <a:pt x="14845" y="3492"/>
                </a:lnTo>
                <a:lnTo>
                  <a:pt x="13894" y="3060"/>
                </a:lnTo>
                <a:close/>
              </a:path>
            </a:pathLst>
          </a:custGeom>
          <a:solidFill>
            <a:srgbClr val="FFFFFF"/>
          </a:solidFill>
        </p:spPr>
        <p:txBody>
          <a:bodyPr wrap="square" lIns="0" tIns="0" rIns="0" bIns="0" rtlCol="0"/>
          <a:lstStyle/>
          <a:p/>
        </p:txBody>
      </p:sp>
      <p:sp>
        <p:nvSpPr>
          <p:cNvPr id="1279" name="object 1279"/>
          <p:cNvSpPr/>
          <p:nvPr/>
        </p:nvSpPr>
        <p:spPr>
          <a:xfrm>
            <a:off x="4414172" y="7910191"/>
            <a:ext cx="1905" cy="10795"/>
          </a:xfrm>
          <a:custGeom>
            <a:avLst/>
            <a:gdLst/>
            <a:ahLst/>
            <a:cxnLst/>
            <a:rect l="l" t="t" r="r" b="b"/>
            <a:pathLst>
              <a:path w="1904" h="10795">
                <a:moveTo>
                  <a:pt x="1612" y="0"/>
                </a:moveTo>
                <a:lnTo>
                  <a:pt x="0" y="7150"/>
                </a:lnTo>
                <a:lnTo>
                  <a:pt x="114" y="10210"/>
                </a:lnTo>
                <a:lnTo>
                  <a:pt x="1752" y="3086"/>
                </a:lnTo>
                <a:lnTo>
                  <a:pt x="1612" y="0"/>
                </a:lnTo>
                <a:close/>
              </a:path>
            </a:pathLst>
          </a:custGeom>
          <a:solidFill>
            <a:srgbClr val="4F6671"/>
          </a:solidFill>
        </p:spPr>
        <p:txBody>
          <a:bodyPr wrap="square" lIns="0" tIns="0" rIns="0" bIns="0" rtlCol="0"/>
          <a:lstStyle/>
          <a:p/>
        </p:txBody>
      </p:sp>
      <p:sp>
        <p:nvSpPr>
          <p:cNvPr id="1280" name="object 1280"/>
          <p:cNvSpPr/>
          <p:nvPr/>
        </p:nvSpPr>
        <p:spPr>
          <a:xfrm>
            <a:off x="4414370" y="7915330"/>
            <a:ext cx="2540" cy="15240"/>
          </a:xfrm>
          <a:custGeom>
            <a:avLst/>
            <a:gdLst/>
            <a:ahLst/>
            <a:cxnLst/>
            <a:rect l="l" t="t" r="r" b="b"/>
            <a:pathLst>
              <a:path w="2539" h="15240">
                <a:moveTo>
                  <a:pt x="1638" y="0"/>
                </a:moveTo>
                <a:lnTo>
                  <a:pt x="0" y="7137"/>
                </a:lnTo>
                <a:lnTo>
                  <a:pt x="330" y="15024"/>
                </a:lnTo>
                <a:lnTo>
                  <a:pt x="1968" y="7886"/>
                </a:lnTo>
                <a:lnTo>
                  <a:pt x="1638" y="0"/>
                </a:lnTo>
                <a:close/>
              </a:path>
            </a:pathLst>
          </a:custGeom>
          <a:solidFill>
            <a:srgbClr val="4F6671"/>
          </a:solidFill>
        </p:spPr>
        <p:txBody>
          <a:bodyPr wrap="square" lIns="0" tIns="0" rIns="0" bIns="0" rtlCol="0"/>
          <a:lstStyle/>
          <a:p/>
        </p:txBody>
      </p:sp>
      <p:sp>
        <p:nvSpPr>
          <p:cNvPr id="1281" name="object 1281"/>
          <p:cNvSpPr/>
          <p:nvPr/>
        </p:nvSpPr>
        <p:spPr>
          <a:xfrm>
            <a:off x="4406915" y="7923214"/>
            <a:ext cx="17780" cy="23495"/>
          </a:xfrm>
          <a:custGeom>
            <a:avLst/>
            <a:gdLst/>
            <a:ahLst/>
            <a:cxnLst/>
            <a:rect l="l" t="t" r="r" b="b"/>
            <a:pathLst>
              <a:path w="17779" h="23495">
                <a:moveTo>
                  <a:pt x="1650" y="0"/>
                </a:moveTo>
                <a:lnTo>
                  <a:pt x="0" y="7124"/>
                </a:lnTo>
                <a:lnTo>
                  <a:pt x="15963" y="23342"/>
                </a:lnTo>
                <a:lnTo>
                  <a:pt x="17589" y="16205"/>
                </a:lnTo>
                <a:lnTo>
                  <a:pt x="1650" y="0"/>
                </a:lnTo>
                <a:close/>
              </a:path>
            </a:pathLst>
          </a:custGeom>
          <a:solidFill>
            <a:srgbClr val="4F6671"/>
          </a:solidFill>
        </p:spPr>
        <p:txBody>
          <a:bodyPr wrap="square" lIns="0" tIns="0" rIns="0" bIns="0" rtlCol="0"/>
          <a:lstStyle/>
          <a:p/>
        </p:txBody>
      </p:sp>
      <p:sp>
        <p:nvSpPr>
          <p:cNvPr id="1282" name="object 1282"/>
          <p:cNvSpPr/>
          <p:nvPr/>
        </p:nvSpPr>
        <p:spPr>
          <a:xfrm>
            <a:off x="4422879" y="7923249"/>
            <a:ext cx="16510" cy="23495"/>
          </a:xfrm>
          <a:custGeom>
            <a:avLst/>
            <a:gdLst/>
            <a:ahLst/>
            <a:cxnLst/>
            <a:rect l="l" t="t" r="r" b="b"/>
            <a:pathLst>
              <a:path w="16510" h="23495">
                <a:moveTo>
                  <a:pt x="16078" y="0"/>
                </a:moveTo>
                <a:lnTo>
                  <a:pt x="1625" y="16167"/>
                </a:lnTo>
                <a:lnTo>
                  <a:pt x="0" y="23304"/>
                </a:lnTo>
                <a:lnTo>
                  <a:pt x="14452" y="7124"/>
                </a:lnTo>
                <a:lnTo>
                  <a:pt x="16078" y="0"/>
                </a:lnTo>
                <a:close/>
              </a:path>
            </a:pathLst>
          </a:custGeom>
          <a:solidFill>
            <a:srgbClr val="627D8A"/>
          </a:solidFill>
        </p:spPr>
        <p:txBody>
          <a:bodyPr wrap="square" lIns="0" tIns="0" rIns="0" bIns="0" rtlCol="0"/>
          <a:lstStyle/>
          <a:p/>
        </p:txBody>
      </p:sp>
      <p:sp>
        <p:nvSpPr>
          <p:cNvPr id="1283" name="object 1283"/>
          <p:cNvSpPr/>
          <p:nvPr/>
        </p:nvSpPr>
        <p:spPr>
          <a:xfrm>
            <a:off x="4408567" y="7911854"/>
            <a:ext cx="30480" cy="27940"/>
          </a:xfrm>
          <a:custGeom>
            <a:avLst/>
            <a:gdLst/>
            <a:ahLst/>
            <a:cxnLst/>
            <a:rect l="l" t="t" r="r" b="b"/>
            <a:pathLst>
              <a:path w="30479" h="27940">
                <a:moveTo>
                  <a:pt x="0" y="11353"/>
                </a:moveTo>
                <a:lnTo>
                  <a:pt x="15938" y="27559"/>
                </a:lnTo>
                <a:lnTo>
                  <a:pt x="30391" y="11391"/>
                </a:lnTo>
                <a:lnTo>
                  <a:pt x="22618" y="11366"/>
                </a:lnTo>
                <a:lnTo>
                  <a:pt x="0" y="11353"/>
                </a:lnTo>
                <a:close/>
              </a:path>
              <a:path w="30479" h="27940">
                <a:moveTo>
                  <a:pt x="14579" y="0"/>
                </a:moveTo>
                <a:lnTo>
                  <a:pt x="7442" y="3492"/>
                </a:lnTo>
                <a:lnTo>
                  <a:pt x="7772" y="11366"/>
                </a:lnTo>
                <a:lnTo>
                  <a:pt x="22618" y="11366"/>
                </a:lnTo>
                <a:lnTo>
                  <a:pt x="22275" y="3492"/>
                </a:lnTo>
                <a:lnTo>
                  <a:pt x="14579" y="0"/>
                </a:lnTo>
                <a:close/>
              </a:path>
            </a:pathLst>
          </a:custGeom>
          <a:solidFill>
            <a:srgbClr val="FFFFFF"/>
          </a:solidFill>
        </p:spPr>
        <p:txBody>
          <a:bodyPr wrap="square" lIns="0" tIns="0" rIns="0" bIns="0" rtlCol="0"/>
          <a:lstStyle/>
          <a:p/>
        </p:txBody>
      </p:sp>
      <p:sp>
        <p:nvSpPr>
          <p:cNvPr id="1284" name="object 1284"/>
          <p:cNvSpPr/>
          <p:nvPr/>
        </p:nvSpPr>
        <p:spPr>
          <a:xfrm>
            <a:off x="4410095" y="7951025"/>
            <a:ext cx="27500" cy="20523"/>
          </a:xfrm>
          <a:prstGeom prst="rect">
            <a:avLst/>
          </a:prstGeom>
          <a:blipFill>
            <a:blip r:embed="rId374" cstate="print"/>
            <a:stretch>
              <a:fillRect/>
            </a:stretch>
          </a:blipFill>
        </p:spPr>
        <p:txBody>
          <a:bodyPr wrap="square" lIns="0" tIns="0" rIns="0" bIns="0" rtlCol="0"/>
          <a:lstStyle/>
          <a:p/>
        </p:txBody>
      </p:sp>
      <p:sp>
        <p:nvSpPr>
          <p:cNvPr id="1285" name="object 1285"/>
          <p:cNvSpPr/>
          <p:nvPr/>
        </p:nvSpPr>
        <p:spPr>
          <a:xfrm>
            <a:off x="4410867" y="7942588"/>
            <a:ext cx="28575" cy="22225"/>
          </a:xfrm>
          <a:custGeom>
            <a:avLst/>
            <a:gdLst/>
            <a:ahLst/>
            <a:cxnLst/>
            <a:rect l="l" t="t" r="r" b="b"/>
            <a:pathLst>
              <a:path w="28575" h="22225">
                <a:moveTo>
                  <a:pt x="10452" y="0"/>
                </a:moveTo>
                <a:lnTo>
                  <a:pt x="7188" y="1079"/>
                </a:lnTo>
                <a:lnTo>
                  <a:pt x="0" y="7442"/>
                </a:lnTo>
                <a:lnTo>
                  <a:pt x="266" y="14363"/>
                </a:lnTo>
                <a:lnTo>
                  <a:pt x="8013" y="20764"/>
                </a:lnTo>
                <a:lnTo>
                  <a:pt x="11341" y="21818"/>
                </a:lnTo>
                <a:lnTo>
                  <a:pt x="17907" y="21831"/>
                </a:lnTo>
                <a:lnTo>
                  <a:pt x="21120" y="20764"/>
                </a:lnTo>
                <a:lnTo>
                  <a:pt x="23533" y="18656"/>
                </a:lnTo>
                <a:lnTo>
                  <a:pt x="28333" y="14401"/>
                </a:lnTo>
                <a:lnTo>
                  <a:pt x="28054" y="7480"/>
                </a:lnTo>
                <a:lnTo>
                  <a:pt x="20307" y="1079"/>
                </a:lnTo>
                <a:lnTo>
                  <a:pt x="16979" y="38"/>
                </a:lnTo>
                <a:lnTo>
                  <a:pt x="10452" y="0"/>
                </a:lnTo>
                <a:close/>
              </a:path>
            </a:pathLst>
          </a:custGeom>
          <a:solidFill>
            <a:srgbClr val="FFFFFF"/>
          </a:solidFill>
        </p:spPr>
        <p:txBody>
          <a:bodyPr wrap="square" lIns="0" tIns="0" rIns="0" bIns="0" rtlCol="0"/>
          <a:lstStyle/>
          <a:p/>
        </p:txBody>
      </p:sp>
      <p:sp>
        <p:nvSpPr>
          <p:cNvPr id="1286" name="object 1286"/>
          <p:cNvSpPr/>
          <p:nvPr/>
        </p:nvSpPr>
        <p:spPr>
          <a:xfrm>
            <a:off x="4497636" y="7947276"/>
            <a:ext cx="6350" cy="13970"/>
          </a:xfrm>
          <a:custGeom>
            <a:avLst/>
            <a:gdLst/>
            <a:ahLst/>
            <a:cxnLst/>
            <a:rect l="l" t="t" r="r" b="b"/>
            <a:pathLst>
              <a:path w="6350" h="13970">
                <a:moveTo>
                  <a:pt x="1612" y="0"/>
                </a:moveTo>
                <a:lnTo>
                  <a:pt x="0" y="7124"/>
                </a:lnTo>
                <a:lnTo>
                  <a:pt x="4343" y="13576"/>
                </a:lnTo>
                <a:lnTo>
                  <a:pt x="6007" y="6438"/>
                </a:lnTo>
                <a:lnTo>
                  <a:pt x="1612" y="0"/>
                </a:lnTo>
                <a:close/>
              </a:path>
            </a:pathLst>
          </a:custGeom>
          <a:solidFill>
            <a:srgbClr val="4F6671"/>
          </a:solidFill>
        </p:spPr>
        <p:txBody>
          <a:bodyPr wrap="square" lIns="0" tIns="0" rIns="0" bIns="0" rtlCol="0"/>
          <a:lstStyle/>
          <a:p/>
        </p:txBody>
      </p:sp>
      <p:sp>
        <p:nvSpPr>
          <p:cNvPr id="1287" name="object 1287"/>
          <p:cNvSpPr/>
          <p:nvPr/>
        </p:nvSpPr>
        <p:spPr>
          <a:xfrm>
            <a:off x="4491805" y="7947263"/>
            <a:ext cx="6350" cy="13970"/>
          </a:xfrm>
          <a:custGeom>
            <a:avLst/>
            <a:gdLst/>
            <a:ahLst/>
            <a:cxnLst/>
            <a:rect l="l" t="t" r="r" b="b"/>
            <a:pathLst>
              <a:path w="6350" h="13970">
                <a:moveTo>
                  <a:pt x="1638" y="0"/>
                </a:moveTo>
                <a:lnTo>
                  <a:pt x="0" y="7137"/>
                </a:lnTo>
                <a:lnTo>
                  <a:pt x="4356" y="13576"/>
                </a:lnTo>
                <a:lnTo>
                  <a:pt x="6007" y="6451"/>
                </a:lnTo>
                <a:lnTo>
                  <a:pt x="1638" y="0"/>
                </a:lnTo>
                <a:close/>
              </a:path>
            </a:pathLst>
          </a:custGeom>
          <a:solidFill>
            <a:srgbClr val="4F6671"/>
          </a:solidFill>
        </p:spPr>
        <p:txBody>
          <a:bodyPr wrap="square" lIns="0" tIns="0" rIns="0" bIns="0" rtlCol="0"/>
          <a:lstStyle/>
          <a:p/>
        </p:txBody>
      </p:sp>
      <p:sp>
        <p:nvSpPr>
          <p:cNvPr id="1288" name="object 1288"/>
          <p:cNvSpPr/>
          <p:nvPr/>
        </p:nvSpPr>
        <p:spPr>
          <a:xfrm>
            <a:off x="4485991" y="7947263"/>
            <a:ext cx="6350" cy="13970"/>
          </a:xfrm>
          <a:custGeom>
            <a:avLst/>
            <a:gdLst/>
            <a:ahLst/>
            <a:cxnLst/>
            <a:rect l="l" t="t" r="r" b="b"/>
            <a:pathLst>
              <a:path w="6350" h="13970">
                <a:moveTo>
                  <a:pt x="1651" y="0"/>
                </a:moveTo>
                <a:lnTo>
                  <a:pt x="0" y="7137"/>
                </a:lnTo>
                <a:lnTo>
                  <a:pt x="4356" y="13576"/>
                </a:lnTo>
                <a:lnTo>
                  <a:pt x="5981" y="6451"/>
                </a:lnTo>
                <a:lnTo>
                  <a:pt x="1651" y="0"/>
                </a:lnTo>
                <a:close/>
              </a:path>
            </a:pathLst>
          </a:custGeom>
          <a:solidFill>
            <a:srgbClr val="4F6671"/>
          </a:solidFill>
        </p:spPr>
        <p:txBody>
          <a:bodyPr wrap="square" lIns="0" tIns="0" rIns="0" bIns="0" rtlCol="0"/>
          <a:lstStyle/>
          <a:p/>
        </p:txBody>
      </p:sp>
      <p:sp>
        <p:nvSpPr>
          <p:cNvPr id="1289" name="object 1289"/>
          <p:cNvSpPr/>
          <p:nvPr/>
        </p:nvSpPr>
        <p:spPr>
          <a:xfrm>
            <a:off x="4501719" y="7953723"/>
            <a:ext cx="5715" cy="13335"/>
          </a:xfrm>
          <a:custGeom>
            <a:avLst/>
            <a:gdLst/>
            <a:ahLst/>
            <a:cxnLst/>
            <a:rect l="l" t="t" r="r" b="b"/>
            <a:pathLst>
              <a:path w="5714" h="13334">
                <a:moveTo>
                  <a:pt x="5461" y="0"/>
                </a:moveTo>
                <a:lnTo>
                  <a:pt x="1612" y="6210"/>
                </a:lnTo>
                <a:lnTo>
                  <a:pt x="0" y="13347"/>
                </a:lnTo>
                <a:lnTo>
                  <a:pt x="3835" y="7124"/>
                </a:lnTo>
                <a:lnTo>
                  <a:pt x="5461" y="0"/>
                </a:lnTo>
                <a:close/>
              </a:path>
            </a:pathLst>
          </a:custGeom>
          <a:solidFill>
            <a:srgbClr val="627D8A"/>
          </a:solidFill>
        </p:spPr>
        <p:txBody>
          <a:bodyPr wrap="square" lIns="0" tIns="0" rIns="0" bIns="0" rtlCol="0"/>
          <a:lstStyle/>
          <a:p/>
        </p:txBody>
      </p:sp>
      <p:sp>
        <p:nvSpPr>
          <p:cNvPr id="1290" name="object 1290"/>
          <p:cNvSpPr/>
          <p:nvPr/>
        </p:nvSpPr>
        <p:spPr>
          <a:xfrm>
            <a:off x="4495933" y="7953715"/>
            <a:ext cx="5715" cy="13335"/>
          </a:xfrm>
          <a:custGeom>
            <a:avLst/>
            <a:gdLst/>
            <a:ahLst/>
            <a:cxnLst/>
            <a:rect l="l" t="t" r="r" b="b"/>
            <a:pathLst>
              <a:path w="5714" h="13334">
                <a:moveTo>
                  <a:pt x="5473" y="0"/>
                </a:moveTo>
                <a:lnTo>
                  <a:pt x="1625" y="6210"/>
                </a:lnTo>
                <a:lnTo>
                  <a:pt x="0" y="13334"/>
                </a:lnTo>
                <a:lnTo>
                  <a:pt x="3822" y="7137"/>
                </a:lnTo>
                <a:lnTo>
                  <a:pt x="5473" y="0"/>
                </a:lnTo>
                <a:close/>
              </a:path>
            </a:pathLst>
          </a:custGeom>
          <a:solidFill>
            <a:srgbClr val="627D8A"/>
          </a:solidFill>
        </p:spPr>
        <p:txBody>
          <a:bodyPr wrap="square" lIns="0" tIns="0" rIns="0" bIns="0" rtlCol="0"/>
          <a:lstStyle/>
          <a:p/>
        </p:txBody>
      </p:sp>
      <p:sp>
        <p:nvSpPr>
          <p:cNvPr id="1291" name="object 1291"/>
          <p:cNvSpPr/>
          <p:nvPr/>
        </p:nvSpPr>
        <p:spPr>
          <a:xfrm>
            <a:off x="4498155" y="7959921"/>
            <a:ext cx="5715" cy="7620"/>
          </a:xfrm>
          <a:custGeom>
            <a:avLst/>
            <a:gdLst/>
            <a:ahLst/>
            <a:cxnLst/>
            <a:rect l="l" t="t" r="r" b="b"/>
            <a:pathLst>
              <a:path w="5714" h="7620">
                <a:moveTo>
                  <a:pt x="1651" y="0"/>
                </a:moveTo>
                <a:lnTo>
                  <a:pt x="0" y="7150"/>
                </a:lnTo>
                <a:lnTo>
                  <a:pt x="3568" y="7150"/>
                </a:lnTo>
                <a:lnTo>
                  <a:pt x="5181" y="12"/>
                </a:lnTo>
                <a:lnTo>
                  <a:pt x="1651" y="0"/>
                </a:lnTo>
                <a:close/>
              </a:path>
            </a:pathLst>
          </a:custGeom>
          <a:solidFill>
            <a:srgbClr val="556D79"/>
          </a:solidFill>
        </p:spPr>
        <p:txBody>
          <a:bodyPr wrap="square" lIns="0" tIns="0" rIns="0" bIns="0" rtlCol="0"/>
          <a:lstStyle/>
          <a:p/>
        </p:txBody>
      </p:sp>
      <p:sp>
        <p:nvSpPr>
          <p:cNvPr id="1292" name="object 1292"/>
          <p:cNvSpPr/>
          <p:nvPr/>
        </p:nvSpPr>
        <p:spPr>
          <a:xfrm>
            <a:off x="4499246" y="7947276"/>
            <a:ext cx="8255" cy="12700"/>
          </a:xfrm>
          <a:custGeom>
            <a:avLst/>
            <a:gdLst/>
            <a:ahLst/>
            <a:cxnLst/>
            <a:rect l="l" t="t" r="r" b="b"/>
            <a:pathLst>
              <a:path w="8254" h="12700">
                <a:moveTo>
                  <a:pt x="3568" y="0"/>
                </a:moveTo>
                <a:lnTo>
                  <a:pt x="0" y="0"/>
                </a:lnTo>
                <a:lnTo>
                  <a:pt x="4394" y="6438"/>
                </a:lnTo>
                <a:lnTo>
                  <a:pt x="558" y="12649"/>
                </a:lnTo>
                <a:lnTo>
                  <a:pt x="4089" y="12661"/>
                </a:lnTo>
                <a:lnTo>
                  <a:pt x="7937" y="6451"/>
                </a:lnTo>
                <a:lnTo>
                  <a:pt x="3568" y="0"/>
                </a:lnTo>
                <a:close/>
              </a:path>
            </a:pathLst>
          </a:custGeom>
          <a:solidFill>
            <a:srgbClr val="FFFFFF"/>
          </a:solidFill>
        </p:spPr>
        <p:txBody>
          <a:bodyPr wrap="square" lIns="0" tIns="0" rIns="0" bIns="0" rtlCol="0"/>
          <a:lstStyle/>
          <a:p/>
        </p:txBody>
      </p:sp>
      <p:sp>
        <p:nvSpPr>
          <p:cNvPr id="1293" name="object 1293"/>
          <p:cNvSpPr/>
          <p:nvPr/>
        </p:nvSpPr>
        <p:spPr>
          <a:xfrm>
            <a:off x="4490133" y="7953715"/>
            <a:ext cx="5715" cy="13335"/>
          </a:xfrm>
          <a:custGeom>
            <a:avLst/>
            <a:gdLst/>
            <a:ahLst/>
            <a:cxnLst/>
            <a:rect l="l" t="t" r="r" b="b"/>
            <a:pathLst>
              <a:path w="5714" h="13334">
                <a:moveTo>
                  <a:pt x="5435" y="0"/>
                </a:moveTo>
                <a:lnTo>
                  <a:pt x="1612" y="6197"/>
                </a:lnTo>
                <a:lnTo>
                  <a:pt x="0" y="13334"/>
                </a:lnTo>
                <a:lnTo>
                  <a:pt x="3797" y="7124"/>
                </a:lnTo>
                <a:lnTo>
                  <a:pt x="5435" y="0"/>
                </a:lnTo>
                <a:close/>
              </a:path>
            </a:pathLst>
          </a:custGeom>
          <a:solidFill>
            <a:srgbClr val="627D8A"/>
          </a:solidFill>
        </p:spPr>
        <p:txBody>
          <a:bodyPr wrap="square" lIns="0" tIns="0" rIns="0" bIns="0" rtlCol="0"/>
          <a:lstStyle/>
          <a:p/>
        </p:txBody>
      </p:sp>
      <p:sp>
        <p:nvSpPr>
          <p:cNvPr id="1294" name="object 1294"/>
          <p:cNvSpPr/>
          <p:nvPr/>
        </p:nvSpPr>
        <p:spPr>
          <a:xfrm>
            <a:off x="4492331" y="7959927"/>
            <a:ext cx="5715" cy="7620"/>
          </a:xfrm>
          <a:custGeom>
            <a:avLst/>
            <a:gdLst/>
            <a:ahLst/>
            <a:cxnLst/>
            <a:rect l="l" t="t" r="r" b="b"/>
            <a:pathLst>
              <a:path w="5714" h="7620">
                <a:moveTo>
                  <a:pt x="5232" y="0"/>
                </a:moveTo>
                <a:lnTo>
                  <a:pt x="1625" y="0"/>
                </a:lnTo>
                <a:lnTo>
                  <a:pt x="0" y="7124"/>
                </a:lnTo>
                <a:lnTo>
                  <a:pt x="3606" y="7124"/>
                </a:lnTo>
                <a:lnTo>
                  <a:pt x="5232" y="0"/>
                </a:lnTo>
                <a:close/>
              </a:path>
            </a:pathLst>
          </a:custGeom>
          <a:solidFill>
            <a:srgbClr val="556D79"/>
          </a:solidFill>
        </p:spPr>
        <p:txBody>
          <a:bodyPr wrap="square" lIns="0" tIns="0" rIns="0" bIns="0" rtlCol="0"/>
          <a:lstStyle/>
          <a:p/>
        </p:txBody>
      </p:sp>
      <p:sp>
        <p:nvSpPr>
          <p:cNvPr id="1295" name="object 1295"/>
          <p:cNvSpPr/>
          <p:nvPr/>
        </p:nvSpPr>
        <p:spPr>
          <a:xfrm>
            <a:off x="4493435" y="7947263"/>
            <a:ext cx="8255" cy="12700"/>
          </a:xfrm>
          <a:custGeom>
            <a:avLst/>
            <a:gdLst/>
            <a:ahLst/>
            <a:cxnLst/>
            <a:rect l="l" t="t" r="r" b="b"/>
            <a:pathLst>
              <a:path w="8254" h="12700">
                <a:moveTo>
                  <a:pt x="0" y="0"/>
                </a:moveTo>
                <a:lnTo>
                  <a:pt x="4381" y="6451"/>
                </a:lnTo>
                <a:lnTo>
                  <a:pt x="520" y="12661"/>
                </a:lnTo>
                <a:lnTo>
                  <a:pt x="4127" y="12661"/>
                </a:lnTo>
                <a:lnTo>
                  <a:pt x="7975" y="6451"/>
                </a:lnTo>
                <a:lnTo>
                  <a:pt x="3606" y="12"/>
                </a:lnTo>
                <a:lnTo>
                  <a:pt x="0" y="0"/>
                </a:lnTo>
                <a:close/>
              </a:path>
            </a:pathLst>
          </a:custGeom>
          <a:solidFill>
            <a:srgbClr val="FFFFFF"/>
          </a:solidFill>
        </p:spPr>
        <p:txBody>
          <a:bodyPr wrap="square" lIns="0" tIns="0" rIns="0" bIns="0" rtlCol="0"/>
          <a:lstStyle/>
          <a:p/>
        </p:txBody>
      </p:sp>
      <p:sp>
        <p:nvSpPr>
          <p:cNvPr id="1296" name="object 1296"/>
          <p:cNvSpPr/>
          <p:nvPr/>
        </p:nvSpPr>
        <p:spPr>
          <a:xfrm>
            <a:off x="4486535" y="7959914"/>
            <a:ext cx="5715" cy="7620"/>
          </a:xfrm>
          <a:custGeom>
            <a:avLst/>
            <a:gdLst/>
            <a:ahLst/>
            <a:cxnLst/>
            <a:rect l="l" t="t" r="r" b="b"/>
            <a:pathLst>
              <a:path w="5714" h="7620">
                <a:moveTo>
                  <a:pt x="5207" y="0"/>
                </a:moveTo>
                <a:lnTo>
                  <a:pt x="1625" y="0"/>
                </a:lnTo>
                <a:lnTo>
                  <a:pt x="0" y="7124"/>
                </a:lnTo>
                <a:lnTo>
                  <a:pt x="3594" y="7137"/>
                </a:lnTo>
                <a:lnTo>
                  <a:pt x="5207" y="0"/>
                </a:lnTo>
                <a:close/>
              </a:path>
            </a:pathLst>
          </a:custGeom>
          <a:solidFill>
            <a:srgbClr val="556D79"/>
          </a:solidFill>
        </p:spPr>
        <p:txBody>
          <a:bodyPr wrap="square" lIns="0" tIns="0" rIns="0" bIns="0" rtlCol="0"/>
          <a:lstStyle/>
          <a:p/>
        </p:txBody>
      </p:sp>
      <p:sp>
        <p:nvSpPr>
          <p:cNvPr id="1297" name="object 1297"/>
          <p:cNvSpPr/>
          <p:nvPr/>
        </p:nvSpPr>
        <p:spPr>
          <a:xfrm>
            <a:off x="4487638" y="7947263"/>
            <a:ext cx="8255" cy="12700"/>
          </a:xfrm>
          <a:custGeom>
            <a:avLst/>
            <a:gdLst/>
            <a:ahLst/>
            <a:cxnLst/>
            <a:rect l="l" t="t" r="r" b="b"/>
            <a:pathLst>
              <a:path w="8254" h="12700">
                <a:moveTo>
                  <a:pt x="3581" y="0"/>
                </a:moveTo>
                <a:lnTo>
                  <a:pt x="0" y="0"/>
                </a:lnTo>
                <a:lnTo>
                  <a:pt x="4330" y="6451"/>
                </a:lnTo>
                <a:lnTo>
                  <a:pt x="520" y="12649"/>
                </a:lnTo>
                <a:lnTo>
                  <a:pt x="4102" y="12649"/>
                </a:lnTo>
                <a:lnTo>
                  <a:pt x="7924" y="6451"/>
                </a:lnTo>
                <a:lnTo>
                  <a:pt x="3581" y="0"/>
                </a:lnTo>
                <a:close/>
              </a:path>
            </a:pathLst>
          </a:custGeom>
          <a:solidFill>
            <a:srgbClr val="FFFFFF"/>
          </a:solidFill>
        </p:spPr>
        <p:txBody>
          <a:bodyPr wrap="square" lIns="0" tIns="0" rIns="0" bIns="0" rtlCol="0"/>
          <a:lstStyle/>
          <a:p/>
        </p:txBody>
      </p:sp>
      <p:sp>
        <p:nvSpPr>
          <p:cNvPr id="1298" name="object 1298"/>
          <p:cNvSpPr/>
          <p:nvPr/>
        </p:nvSpPr>
        <p:spPr>
          <a:xfrm>
            <a:off x="4484060" y="7953702"/>
            <a:ext cx="5715" cy="13335"/>
          </a:xfrm>
          <a:custGeom>
            <a:avLst/>
            <a:gdLst/>
            <a:ahLst/>
            <a:cxnLst/>
            <a:rect l="l" t="t" r="r" b="b"/>
            <a:pathLst>
              <a:path w="5714" h="13334">
                <a:moveTo>
                  <a:pt x="5486" y="0"/>
                </a:moveTo>
                <a:lnTo>
                  <a:pt x="1651" y="6197"/>
                </a:lnTo>
                <a:lnTo>
                  <a:pt x="0" y="13335"/>
                </a:lnTo>
                <a:lnTo>
                  <a:pt x="3886" y="7124"/>
                </a:lnTo>
                <a:lnTo>
                  <a:pt x="5486" y="0"/>
                </a:lnTo>
                <a:close/>
              </a:path>
            </a:pathLst>
          </a:custGeom>
          <a:solidFill>
            <a:srgbClr val="627D8A"/>
          </a:solidFill>
        </p:spPr>
        <p:txBody>
          <a:bodyPr wrap="square" lIns="0" tIns="0" rIns="0" bIns="0" rtlCol="0"/>
          <a:lstStyle/>
          <a:p/>
        </p:txBody>
      </p:sp>
      <p:sp>
        <p:nvSpPr>
          <p:cNvPr id="1299" name="object 1299"/>
          <p:cNvSpPr/>
          <p:nvPr/>
        </p:nvSpPr>
        <p:spPr>
          <a:xfrm>
            <a:off x="4459537" y="7959881"/>
            <a:ext cx="26670" cy="7620"/>
          </a:xfrm>
          <a:custGeom>
            <a:avLst/>
            <a:gdLst/>
            <a:ahLst/>
            <a:cxnLst/>
            <a:rect l="l" t="t" r="r" b="b"/>
            <a:pathLst>
              <a:path w="26670" h="7620">
                <a:moveTo>
                  <a:pt x="1587" y="0"/>
                </a:moveTo>
                <a:lnTo>
                  <a:pt x="0" y="7137"/>
                </a:lnTo>
                <a:lnTo>
                  <a:pt x="24523" y="7150"/>
                </a:lnTo>
                <a:lnTo>
                  <a:pt x="26174" y="25"/>
                </a:lnTo>
                <a:lnTo>
                  <a:pt x="1587" y="0"/>
                </a:lnTo>
                <a:close/>
              </a:path>
            </a:pathLst>
          </a:custGeom>
          <a:solidFill>
            <a:srgbClr val="556D79"/>
          </a:solidFill>
        </p:spPr>
        <p:txBody>
          <a:bodyPr wrap="square" lIns="0" tIns="0" rIns="0" bIns="0" rtlCol="0"/>
          <a:lstStyle/>
          <a:p/>
        </p:txBody>
      </p:sp>
      <p:sp>
        <p:nvSpPr>
          <p:cNvPr id="1300" name="object 1300"/>
          <p:cNvSpPr/>
          <p:nvPr/>
        </p:nvSpPr>
        <p:spPr>
          <a:xfrm>
            <a:off x="4440265" y="7953471"/>
            <a:ext cx="21590" cy="20320"/>
          </a:xfrm>
          <a:custGeom>
            <a:avLst/>
            <a:gdLst/>
            <a:ahLst/>
            <a:cxnLst/>
            <a:rect l="l" t="t" r="r" b="b"/>
            <a:pathLst>
              <a:path w="21589" h="20320">
                <a:moveTo>
                  <a:pt x="1638" y="0"/>
                </a:moveTo>
                <a:lnTo>
                  <a:pt x="0" y="7137"/>
                </a:lnTo>
                <a:lnTo>
                  <a:pt x="19532" y="20167"/>
                </a:lnTo>
                <a:lnTo>
                  <a:pt x="21170" y="13042"/>
                </a:lnTo>
                <a:lnTo>
                  <a:pt x="1638" y="0"/>
                </a:lnTo>
                <a:close/>
              </a:path>
            </a:pathLst>
          </a:custGeom>
          <a:solidFill>
            <a:srgbClr val="4F6671"/>
          </a:solidFill>
        </p:spPr>
        <p:txBody>
          <a:bodyPr wrap="square" lIns="0" tIns="0" rIns="0" bIns="0" rtlCol="0"/>
          <a:lstStyle/>
          <a:p/>
        </p:txBody>
      </p:sp>
      <p:sp>
        <p:nvSpPr>
          <p:cNvPr id="1301" name="object 1301"/>
          <p:cNvSpPr/>
          <p:nvPr/>
        </p:nvSpPr>
        <p:spPr>
          <a:xfrm>
            <a:off x="4441898" y="7940604"/>
            <a:ext cx="48260" cy="26034"/>
          </a:xfrm>
          <a:custGeom>
            <a:avLst/>
            <a:gdLst/>
            <a:ahLst/>
            <a:cxnLst/>
            <a:rect l="l" t="t" r="r" b="b"/>
            <a:pathLst>
              <a:path w="48260" h="26034">
                <a:moveTo>
                  <a:pt x="18427" y="0"/>
                </a:moveTo>
                <a:lnTo>
                  <a:pt x="0" y="12865"/>
                </a:lnTo>
                <a:lnTo>
                  <a:pt x="19532" y="25907"/>
                </a:lnTo>
                <a:lnTo>
                  <a:pt x="19227" y="19278"/>
                </a:lnTo>
                <a:lnTo>
                  <a:pt x="43830" y="19278"/>
                </a:lnTo>
                <a:lnTo>
                  <a:pt x="47650" y="13093"/>
                </a:lnTo>
                <a:lnTo>
                  <a:pt x="43268" y="6654"/>
                </a:lnTo>
                <a:lnTo>
                  <a:pt x="18694" y="6629"/>
                </a:lnTo>
                <a:lnTo>
                  <a:pt x="18427" y="0"/>
                </a:lnTo>
                <a:close/>
              </a:path>
              <a:path w="48260" h="26034">
                <a:moveTo>
                  <a:pt x="43830" y="19278"/>
                </a:moveTo>
                <a:lnTo>
                  <a:pt x="19227" y="19278"/>
                </a:lnTo>
                <a:lnTo>
                  <a:pt x="43815" y="19303"/>
                </a:lnTo>
                <a:close/>
              </a:path>
            </a:pathLst>
          </a:custGeom>
          <a:solidFill>
            <a:srgbClr val="FFFFFF"/>
          </a:solidFill>
        </p:spPr>
        <p:txBody>
          <a:bodyPr wrap="square" lIns="0" tIns="0" rIns="0" bIns="0" rtlCol="0"/>
          <a:lstStyle/>
          <a:p/>
        </p:txBody>
      </p:sp>
      <p:sp>
        <p:nvSpPr>
          <p:cNvPr id="1302" name="object 1302"/>
          <p:cNvSpPr/>
          <p:nvPr/>
        </p:nvSpPr>
        <p:spPr>
          <a:xfrm>
            <a:off x="4432098" y="7983952"/>
            <a:ext cx="9525" cy="7620"/>
          </a:xfrm>
          <a:custGeom>
            <a:avLst/>
            <a:gdLst/>
            <a:ahLst/>
            <a:cxnLst/>
            <a:rect l="l" t="t" r="r" b="b"/>
            <a:pathLst>
              <a:path w="9525" h="7620">
                <a:moveTo>
                  <a:pt x="9410" y="0"/>
                </a:moveTo>
                <a:lnTo>
                  <a:pt x="1625" y="0"/>
                </a:lnTo>
                <a:lnTo>
                  <a:pt x="0" y="7124"/>
                </a:lnTo>
                <a:lnTo>
                  <a:pt x="7759" y="7150"/>
                </a:lnTo>
                <a:lnTo>
                  <a:pt x="9410" y="0"/>
                </a:lnTo>
                <a:close/>
              </a:path>
            </a:pathLst>
          </a:custGeom>
          <a:solidFill>
            <a:srgbClr val="4F6671"/>
          </a:solidFill>
        </p:spPr>
        <p:txBody>
          <a:bodyPr wrap="square" lIns="0" tIns="0" rIns="0" bIns="0" rtlCol="0"/>
          <a:lstStyle/>
          <a:p/>
        </p:txBody>
      </p:sp>
      <p:sp>
        <p:nvSpPr>
          <p:cNvPr id="1303" name="object 1303"/>
          <p:cNvSpPr/>
          <p:nvPr/>
        </p:nvSpPr>
        <p:spPr>
          <a:xfrm>
            <a:off x="4409457" y="7983928"/>
            <a:ext cx="9525" cy="7620"/>
          </a:xfrm>
          <a:custGeom>
            <a:avLst/>
            <a:gdLst/>
            <a:ahLst/>
            <a:cxnLst/>
            <a:rect l="l" t="t" r="r" b="b"/>
            <a:pathLst>
              <a:path w="9525" h="7620">
                <a:moveTo>
                  <a:pt x="1651" y="0"/>
                </a:moveTo>
                <a:lnTo>
                  <a:pt x="0" y="7112"/>
                </a:lnTo>
                <a:lnTo>
                  <a:pt x="7810" y="7124"/>
                </a:lnTo>
                <a:lnTo>
                  <a:pt x="9423" y="12"/>
                </a:lnTo>
                <a:lnTo>
                  <a:pt x="1651" y="0"/>
                </a:lnTo>
                <a:close/>
              </a:path>
            </a:pathLst>
          </a:custGeom>
          <a:solidFill>
            <a:srgbClr val="4F6671"/>
          </a:solidFill>
        </p:spPr>
        <p:txBody>
          <a:bodyPr wrap="square" lIns="0" tIns="0" rIns="0" bIns="0" rtlCol="0"/>
          <a:lstStyle/>
          <a:p/>
        </p:txBody>
      </p:sp>
      <p:sp>
        <p:nvSpPr>
          <p:cNvPr id="1304" name="object 1304"/>
          <p:cNvSpPr/>
          <p:nvPr/>
        </p:nvSpPr>
        <p:spPr>
          <a:xfrm>
            <a:off x="4417269" y="7983946"/>
            <a:ext cx="2540" cy="15240"/>
          </a:xfrm>
          <a:custGeom>
            <a:avLst/>
            <a:gdLst/>
            <a:ahLst/>
            <a:cxnLst/>
            <a:rect l="l" t="t" r="r" b="b"/>
            <a:pathLst>
              <a:path w="2539" h="15240">
                <a:moveTo>
                  <a:pt x="1612" y="0"/>
                </a:moveTo>
                <a:lnTo>
                  <a:pt x="0" y="7111"/>
                </a:lnTo>
                <a:lnTo>
                  <a:pt x="317" y="14973"/>
                </a:lnTo>
                <a:lnTo>
                  <a:pt x="1943" y="7835"/>
                </a:lnTo>
                <a:lnTo>
                  <a:pt x="1612" y="0"/>
                </a:lnTo>
                <a:close/>
              </a:path>
            </a:pathLst>
          </a:custGeom>
          <a:solidFill>
            <a:srgbClr val="556D79"/>
          </a:solidFill>
        </p:spPr>
        <p:txBody>
          <a:bodyPr wrap="square" lIns="0" tIns="0" rIns="0" bIns="0" rtlCol="0"/>
          <a:lstStyle/>
          <a:p/>
        </p:txBody>
      </p:sp>
      <p:sp>
        <p:nvSpPr>
          <p:cNvPr id="1305" name="object 1305"/>
          <p:cNvSpPr/>
          <p:nvPr/>
        </p:nvSpPr>
        <p:spPr>
          <a:xfrm>
            <a:off x="4411104" y="7967753"/>
            <a:ext cx="30480" cy="27940"/>
          </a:xfrm>
          <a:custGeom>
            <a:avLst/>
            <a:gdLst/>
            <a:ahLst/>
            <a:cxnLst/>
            <a:rect l="l" t="t" r="r" b="b"/>
            <a:pathLst>
              <a:path w="30479" h="27940">
                <a:moveTo>
                  <a:pt x="14592" y="0"/>
                </a:moveTo>
                <a:lnTo>
                  <a:pt x="0" y="16179"/>
                </a:lnTo>
                <a:lnTo>
                  <a:pt x="7772" y="16205"/>
                </a:lnTo>
                <a:lnTo>
                  <a:pt x="8102" y="24028"/>
                </a:lnTo>
                <a:lnTo>
                  <a:pt x="15557" y="27559"/>
                </a:lnTo>
                <a:lnTo>
                  <a:pt x="22935" y="24028"/>
                </a:lnTo>
                <a:lnTo>
                  <a:pt x="22618" y="16205"/>
                </a:lnTo>
                <a:lnTo>
                  <a:pt x="30403" y="16205"/>
                </a:lnTo>
                <a:lnTo>
                  <a:pt x="14592" y="0"/>
                </a:lnTo>
                <a:close/>
              </a:path>
            </a:pathLst>
          </a:custGeom>
          <a:solidFill>
            <a:srgbClr val="FFFFFF"/>
          </a:solidFill>
        </p:spPr>
        <p:txBody>
          <a:bodyPr wrap="square" lIns="0" tIns="0" rIns="0" bIns="0" rtlCol="0"/>
          <a:lstStyle/>
          <a:p/>
        </p:txBody>
      </p:sp>
      <p:sp>
        <p:nvSpPr>
          <p:cNvPr id="1306" name="object 1306"/>
          <p:cNvSpPr/>
          <p:nvPr/>
        </p:nvSpPr>
        <p:spPr>
          <a:xfrm>
            <a:off x="4417578" y="7991778"/>
            <a:ext cx="9525" cy="10795"/>
          </a:xfrm>
          <a:custGeom>
            <a:avLst/>
            <a:gdLst/>
            <a:ahLst/>
            <a:cxnLst/>
            <a:rect l="l" t="t" r="r" b="b"/>
            <a:pathLst>
              <a:path w="9525" h="10795">
                <a:moveTo>
                  <a:pt x="1638" y="0"/>
                </a:moveTo>
                <a:lnTo>
                  <a:pt x="0" y="7137"/>
                </a:lnTo>
                <a:lnTo>
                  <a:pt x="7442" y="10667"/>
                </a:lnTo>
                <a:lnTo>
                  <a:pt x="9080" y="3530"/>
                </a:lnTo>
                <a:lnTo>
                  <a:pt x="1638" y="0"/>
                </a:lnTo>
                <a:close/>
              </a:path>
            </a:pathLst>
          </a:custGeom>
          <a:solidFill>
            <a:srgbClr val="4F6671"/>
          </a:solidFill>
        </p:spPr>
        <p:txBody>
          <a:bodyPr wrap="square" lIns="0" tIns="0" rIns="0" bIns="0" rtlCol="0"/>
          <a:lstStyle/>
          <a:p/>
        </p:txBody>
      </p:sp>
      <p:sp>
        <p:nvSpPr>
          <p:cNvPr id="1307" name="object 1307"/>
          <p:cNvSpPr/>
          <p:nvPr/>
        </p:nvSpPr>
        <p:spPr>
          <a:xfrm>
            <a:off x="4425016" y="7991791"/>
            <a:ext cx="9525" cy="10795"/>
          </a:xfrm>
          <a:custGeom>
            <a:avLst/>
            <a:gdLst/>
            <a:ahLst/>
            <a:cxnLst/>
            <a:rect l="l" t="t" r="r" b="b"/>
            <a:pathLst>
              <a:path w="9525" h="10795">
                <a:moveTo>
                  <a:pt x="9029" y="0"/>
                </a:moveTo>
                <a:lnTo>
                  <a:pt x="1638" y="3517"/>
                </a:lnTo>
                <a:lnTo>
                  <a:pt x="0" y="10655"/>
                </a:lnTo>
                <a:lnTo>
                  <a:pt x="7404" y="7162"/>
                </a:lnTo>
                <a:lnTo>
                  <a:pt x="9029" y="0"/>
                </a:lnTo>
                <a:close/>
              </a:path>
            </a:pathLst>
          </a:custGeom>
          <a:solidFill>
            <a:srgbClr val="627D8A"/>
          </a:solidFill>
        </p:spPr>
        <p:txBody>
          <a:bodyPr wrap="square" lIns="0" tIns="0" rIns="0" bIns="0" rtlCol="0"/>
          <a:lstStyle/>
          <a:p/>
        </p:txBody>
      </p:sp>
      <p:sp>
        <p:nvSpPr>
          <p:cNvPr id="1308" name="object 1308"/>
          <p:cNvSpPr/>
          <p:nvPr/>
        </p:nvSpPr>
        <p:spPr>
          <a:xfrm>
            <a:off x="4417683" y="7993887"/>
            <a:ext cx="1905" cy="10795"/>
          </a:xfrm>
          <a:custGeom>
            <a:avLst/>
            <a:gdLst/>
            <a:ahLst/>
            <a:cxnLst/>
            <a:rect l="l" t="t" r="r" b="b"/>
            <a:pathLst>
              <a:path w="1904" h="10795">
                <a:moveTo>
                  <a:pt x="1625" y="0"/>
                </a:moveTo>
                <a:lnTo>
                  <a:pt x="0" y="7137"/>
                </a:lnTo>
                <a:lnTo>
                  <a:pt x="126" y="10185"/>
                </a:lnTo>
                <a:lnTo>
                  <a:pt x="1752" y="3047"/>
                </a:lnTo>
                <a:lnTo>
                  <a:pt x="1625" y="0"/>
                </a:lnTo>
                <a:close/>
              </a:path>
            </a:pathLst>
          </a:custGeom>
          <a:solidFill>
            <a:srgbClr val="556D79"/>
          </a:solidFill>
        </p:spPr>
        <p:txBody>
          <a:bodyPr wrap="square" lIns="0" tIns="0" rIns="0" bIns="0" rtlCol="0"/>
          <a:lstStyle/>
          <a:p/>
        </p:txBody>
      </p:sp>
      <p:sp>
        <p:nvSpPr>
          <p:cNvPr id="1309" name="object 1309"/>
          <p:cNvSpPr/>
          <p:nvPr/>
        </p:nvSpPr>
        <p:spPr>
          <a:xfrm>
            <a:off x="4425236" y="7996967"/>
            <a:ext cx="9525" cy="10795"/>
          </a:xfrm>
          <a:custGeom>
            <a:avLst/>
            <a:gdLst/>
            <a:ahLst/>
            <a:cxnLst/>
            <a:rect l="l" t="t" r="r" b="b"/>
            <a:pathLst>
              <a:path w="9525" h="10795">
                <a:moveTo>
                  <a:pt x="9042" y="0"/>
                </a:moveTo>
                <a:lnTo>
                  <a:pt x="1612" y="3479"/>
                </a:lnTo>
                <a:lnTo>
                  <a:pt x="0" y="10604"/>
                </a:lnTo>
                <a:lnTo>
                  <a:pt x="7391" y="7137"/>
                </a:lnTo>
                <a:lnTo>
                  <a:pt x="9042" y="0"/>
                </a:lnTo>
                <a:close/>
              </a:path>
            </a:pathLst>
          </a:custGeom>
          <a:solidFill>
            <a:srgbClr val="627D8A"/>
          </a:solidFill>
        </p:spPr>
        <p:txBody>
          <a:bodyPr wrap="square" lIns="0" tIns="0" rIns="0" bIns="0" rtlCol="0"/>
          <a:lstStyle/>
          <a:p/>
        </p:txBody>
      </p:sp>
      <p:sp>
        <p:nvSpPr>
          <p:cNvPr id="1310" name="object 1310"/>
          <p:cNvSpPr/>
          <p:nvPr/>
        </p:nvSpPr>
        <p:spPr>
          <a:xfrm>
            <a:off x="4417806" y="7996936"/>
            <a:ext cx="9525" cy="10795"/>
          </a:xfrm>
          <a:custGeom>
            <a:avLst/>
            <a:gdLst/>
            <a:ahLst/>
            <a:cxnLst/>
            <a:rect l="l" t="t" r="r" b="b"/>
            <a:pathLst>
              <a:path w="9525" h="10795">
                <a:moveTo>
                  <a:pt x="1625" y="0"/>
                </a:moveTo>
                <a:lnTo>
                  <a:pt x="0" y="7137"/>
                </a:lnTo>
                <a:lnTo>
                  <a:pt x="7429" y="10642"/>
                </a:lnTo>
                <a:lnTo>
                  <a:pt x="9042" y="3505"/>
                </a:lnTo>
                <a:lnTo>
                  <a:pt x="1625" y="0"/>
                </a:lnTo>
                <a:close/>
              </a:path>
            </a:pathLst>
          </a:custGeom>
          <a:solidFill>
            <a:srgbClr val="4F6671"/>
          </a:solidFill>
        </p:spPr>
        <p:txBody>
          <a:bodyPr wrap="square" lIns="0" tIns="0" rIns="0" bIns="0" rtlCol="0"/>
          <a:lstStyle/>
          <a:p/>
        </p:txBody>
      </p:sp>
      <p:sp>
        <p:nvSpPr>
          <p:cNvPr id="1311" name="object 1311"/>
          <p:cNvSpPr/>
          <p:nvPr/>
        </p:nvSpPr>
        <p:spPr>
          <a:xfrm>
            <a:off x="4419304" y="7993881"/>
            <a:ext cx="15240" cy="6985"/>
          </a:xfrm>
          <a:custGeom>
            <a:avLst/>
            <a:gdLst/>
            <a:ahLst/>
            <a:cxnLst/>
            <a:rect l="l" t="t" r="r" b="b"/>
            <a:pathLst>
              <a:path w="15239" h="6984">
                <a:moveTo>
                  <a:pt x="0" y="0"/>
                </a:moveTo>
                <a:lnTo>
                  <a:pt x="127" y="3048"/>
                </a:lnTo>
                <a:lnTo>
                  <a:pt x="7543" y="6565"/>
                </a:lnTo>
                <a:lnTo>
                  <a:pt x="14105" y="3492"/>
                </a:lnTo>
                <a:lnTo>
                  <a:pt x="7416" y="3492"/>
                </a:lnTo>
                <a:lnTo>
                  <a:pt x="0" y="0"/>
                </a:lnTo>
                <a:close/>
              </a:path>
              <a:path w="15239" h="6984">
                <a:moveTo>
                  <a:pt x="14833" y="25"/>
                </a:moveTo>
                <a:lnTo>
                  <a:pt x="7416" y="3492"/>
                </a:lnTo>
                <a:lnTo>
                  <a:pt x="14105" y="3492"/>
                </a:lnTo>
                <a:lnTo>
                  <a:pt x="14973" y="3086"/>
                </a:lnTo>
                <a:lnTo>
                  <a:pt x="14833" y="25"/>
                </a:lnTo>
                <a:close/>
              </a:path>
            </a:pathLst>
          </a:custGeom>
          <a:solidFill>
            <a:srgbClr val="FFFFFF"/>
          </a:solidFill>
        </p:spPr>
        <p:txBody>
          <a:bodyPr wrap="square" lIns="0" tIns="0" rIns="0" bIns="0" rtlCol="0"/>
          <a:lstStyle/>
          <a:p/>
        </p:txBody>
      </p:sp>
      <p:sp>
        <p:nvSpPr>
          <p:cNvPr id="1312" name="object 1312"/>
          <p:cNvSpPr/>
          <p:nvPr/>
        </p:nvSpPr>
        <p:spPr>
          <a:xfrm>
            <a:off x="4417878" y="7998833"/>
            <a:ext cx="1905" cy="10795"/>
          </a:xfrm>
          <a:custGeom>
            <a:avLst/>
            <a:gdLst/>
            <a:ahLst/>
            <a:cxnLst/>
            <a:rect l="l" t="t" r="r" b="b"/>
            <a:pathLst>
              <a:path w="1904" h="10795">
                <a:moveTo>
                  <a:pt x="1638" y="0"/>
                </a:moveTo>
                <a:lnTo>
                  <a:pt x="0" y="7150"/>
                </a:lnTo>
                <a:lnTo>
                  <a:pt x="114" y="10198"/>
                </a:lnTo>
                <a:lnTo>
                  <a:pt x="1765" y="3047"/>
                </a:lnTo>
                <a:lnTo>
                  <a:pt x="1638" y="0"/>
                </a:lnTo>
                <a:close/>
              </a:path>
            </a:pathLst>
          </a:custGeom>
          <a:solidFill>
            <a:srgbClr val="556D79"/>
          </a:solidFill>
        </p:spPr>
        <p:txBody>
          <a:bodyPr wrap="square" lIns="0" tIns="0" rIns="0" bIns="0" rtlCol="0"/>
          <a:lstStyle/>
          <a:p/>
        </p:txBody>
      </p:sp>
      <p:sp>
        <p:nvSpPr>
          <p:cNvPr id="1313" name="object 1313"/>
          <p:cNvSpPr/>
          <p:nvPr/>
        </p:nvSpPr>
        <p:spPr>
          <a:xfrm>
            <a:off x="4425434" y="8001900"/>
            <a:ext cx="9525" cy="10795"/>
          </a:xfrm>
          <a:custGeom>
            <a:avLst/>
            <a:gdLst/>
            <a:ahLst/>
            <a:cxnLst/>
            <a:rect l="l" t="t" r="r" b="b"/>
            <a:pathLst>
              <a:path w="9525" h="10795">
                <a:moveTo>
                  <a:pt x="9042" y="0"/>
                </a:moveTo>
                <a:lnTo>
                  <a:pt x="1638" y="3505"/>
                </a:lnTo>
                <a:lnTo>
                  <a:pt x="0" y="10642"/>
                </a:lnTo>
                <a:lnTo>
                  <a:pt x="7404" y="7124"/>
                </a:lnTo>
                <a:lnTo>
                  <a:pt x="9042" y="0"/>
                </a:lnTo>
                <a:close/>
              </a:path>
            </a:pathLst>
          </a:custGeom>
          <a:solidFill>
            <a:srgbClr val="627D8A"/>
          </a:solidFill>
        </p:spPr>
        <p:txBody>
          <a:bodyPr wrap="square" lIns="0" tIns="0" rIns="0" bIns="0" rtlCol="0"/>
          <a:lstStyle/>
          <a:p/>
        </p:txBody>
      </p:sp>
      <p:sp>
        <p:nvSpPr>
          <p:cNvPr id="1314" name="object 1314"/>
          <p:cNvSpPr/>
          <p:nvPr/>
        </p:nvSpPr>
        <p:spPr>
          <a:xfrm>
            <a:off x="4417992" y="8001878"/>
            <a:ext cx="9525" cy="10795"/>
          </a:xfrm>
          <a:custGeom>
            <a:avLst/>
            <a:gdLst/>
            <a:ahLst/>
            <a:cxnLst/>
            <a:rect l="l" t="t" r="r" b="b"/>
            <a:pathLst>
              <a:path w="9525" h="10795">
                <a:moveTo>
                  <a:pt x="1650" y="0"/>
                </a:moveTo>
                <a:lnTo>
                  <a:pt x="0" y="7150"/>
                </a:lnTo>
                <a:lnTo>
                  <a:pt x="7454" y="10667"/>
                </a:lnTo>
                <a:lnTo>
                  <a:pt x="9080" y="3530"/>
                </a:lnTo>
                <a:lnTo>
                  <a:pt x="1650" y="0"/>
                </a:lnTo>
                <a:close/>
              </a:path>
            </a:pathLst>
          </a:custGeom>
          <a:solidFill>
            <a:srgbClr val="4F6671"/>
          </a:solidFill>
        </p:spPr>
        <p:txBody>
          <a:bodyPr wrap="square" lIns="0" tIns="0" rIns="0" bIns="0" rtlCol="0"/>
          <a:lstStyle/>
          <a:p/>
        </p:txBody>
      </p:sp>
      <p:sp>
        <p:nvSpPr>
          <p:cNvPr id="1315" name="object 1315"/>
          <p:cNvSpPr/>
          <p:nvPr/>
        </p:nvSpPr>
        <p:spPr>
          <a:xfrm>
            <a:off x="4419514" y="7998831"/>
            <a:ext cx="15240" cy="6985"/>
          </a:xfrm>
          <a:custGeom>
            <a:avLst/>
            <a:gdLst/>
            <a:ahLst/>
            <a:cxnLst/>
            <a:rect l="l" t="t" r="r" b="b"/>
            <a:pathLst>
              <a:path w="15239" h="6984">
                <a:moveTo>
                  <a:pt x="0" y="0"/>
                </a:moveTo>
                <a:lnTo>
                  <a:pt x="126" y="3048"/>
                </a:lnTo>
                <a:lnTo>
                  <a:pt x="7556" y="6578"/>
                </a:lnTo>
                <a:lnTo>
                  <a:pt x="14048" y="3505"/>
                </a:lnTo>
                <a:lnTo>
                  <a:pt x="7416" y="3505"/>
                </a:lnTo>
                <a:lnTo>
                  <a:pt x="0" y="0"/>
                </a:lnTo>
                <a:close/>
              </a:path>
              <a:path w="15239" h="6984">
                <a:moveTo>
                  <a:pt x="14820" y="25"/>
                </a:moveTo>
                <a:lnTo>
                  <a:pt x="7416" y="3505"/>
                </a:lnTo>
                <a:lnTo>
                  <a:pt x="14048" y="3505"/>
                </a:lnTo>
                <a:lnTo>
                  <a:pt x="14960" y="3073"/>
                </a:lnTo>
                <a:lnTo>
                  <a:pt x="14820" y="25"/>
                </a:lnTo>
                <a:close/>
              </a:path>
            </a:pathLst>
          </a:custGeom>
          <a:solidFill>
            <a:srgbClr val="FFFFFF"/>
          </a:solidFill>
        </p:spPr>
        <p:txBody>
          <a:bodyPr wrap="square" lIns="0" tIns="0" rIns="0" bIns="0" rtlCol="0"/>
          <a:lstStyle/>
          <a:p/>
        </p:txBody>
      </p:sp>
      <p:sp>
        <p:nvSpPr>
          <p:cNvPr id="1316" name="object 1316"/>
          <p:cNvSpPr/>
          <p:nvPr/>
        </p:nvSpPr>
        <p:spPr>
          <a:xfrm>
            <a:off x="4418072" y="8003812"/>
            <a:ext cx="1905" cy="10160"/>
          </a:xfrm>
          <a:custGeom>
            <a:avLst/>
            <a:gdLst/>
            <a:ahLst/>
            <a:cxnLst/>
            <a:rect l="l" t="t" r="r" b="b"/>
            <a:pathLst>
              <a:path w="1904" h="10159">
                <a:moveTo>
                  <a:pt x="1650" y="0"/>
                </a:moveTo>
                <a:lnTo>
                  <a:pt x="0" y="7124"/>
                </a:lnTo>
                <a:lnTo>
                  <a:pt x="126" y="10159"/>
                </a:lnTo>
                <a:lnTo>
                  <a:pt x="1777" y="3022"/>
                </a:lnTo>
                <a:lnTo>
                  <a:pt x="1650" y="0"/>
                </a:lnTo>
                <a:close/>
              </a:path>
            </a:pathLst>
          </a:custGeom>
          <a:solidFill>
            <a:srgbClr val="556D79"/>
          </a:solidFill>
        </p:spPr>
        <p:txBody>
          <a:bodyPr wrap="square" lIns="0" tIns="0" rIns="0" bIns="0" rtlCol="0"/>
          <a:lstStyle/>
          <a:p/>
        </p:txBody>
      </p:sp>
      <p:sp>
        <p:nvSpPr>
          <p:cNvPr id="1317" name="object 1317"/>
          <p:cNvSpPr/>
          <p:nvPr/>
        </p:nvSpPr>
        <p:spPr>
          <a:xfrm>
            <a:off x="4419722" y="8003802"/>
            <a:ext cx="15240" cy="6985"/>
          </a:xfrm>
          <a:custGeom>
            <a:avLst/>
            <a:gdLst/>
            <a:ahLst/>
            <a:cxnLst/>
            <a:rect l="l" t="t" r="r" b="b"/>
            <a:pathLst>
              <a:path w="15239" h="6984">
                <a:moveTo>
                  <a:pt x="0" y="0"/>
                </a:moveTo>
                <a:lnTo>
                  <a:pt x="126" y="3035"/>
                </a:lnTo>
                <a:lnTo>
                  <a:pt x="7543" y="6540"/>
                </a:lnTo>
                <a:lnTo>
                  <a:pt x="14002" y="3505"/>
                </a:lnTo>
                <a:lnTo>
                  <a:pt x="7416" y="3505"/>
                </a:lnTo>
                <a:lnTo>
                  <a:pt x="0" y="0"/>
                </a:lnTo>
                <a:close/>
              </a:path>
              <a:path w="15239" h="6984">
                <a:moveTo>
                  <a:pt x="14820" y="25"/>
                </a:moveTo>
                <a:lnTo>
                  <a:pt x="7416" y="3505"/>
                </a:lnTo>
                <a:lnTo>
                  <a:pt x="14002" y="3505"/>
                </a:lnTo>
                <a:lnTo>
                  <a:pt x="14947" y="3060"/>
                </a:lnTo>
                <a:lnTo>
                  <a:pt x="14820" y="25"/>
                </a:lnTo>
                <a:close/>
              </a:path>
            </a:pathLst>
          </a:custGeom>
          <a:solidFill>
            <a:srgbClr val="FFFFFF"/>
          </a:solidFill>
        </p:spPr>
        <p:txBody>
          <a:bodyPr wrap="square" lIns="0" tIns="0" rIns="0" bIns="0" rtlCol="0"/>
          <a:lstStyle/>
          <a:p/>
        </p:txBody>
      </p:sp>
      <p:sp>
        <p:nvSpPr>
          <p:cNvPr id="1318" name="object 1318"/>
          <p:cNvSpPr/>
          <p:nvPr/>
        </p:nvSpPr>
        <p:spPr>
          <a:xfrm>
            <a:off x="4425659" y="8006863"/>
            <a:ext cx="9525" cy="10795"/>
          </a:xfrm>
          <a:custGeom>
            <a:avLst/>
            <a:gdLst/>
            <a:ahLst/>
            <a:cxnLst/>
            <a:rect l="l" t="t" r="r" b="b"/>
            <a:pathLst>
              <a:path w="9525" h="10795">
                <a:moveTo>
                  <a:pt x="9016" y="0"/>
                </a:moveTo>
                <a:lnTo>
                  <a:pt x="1612" y="3479"/>
                </a:lnTo>
                <a:lnTo>
                  <a:pt x="0" y="10617"/>
                </a:lnTo>
                <a:lnTo>
                  <a:pt x="7391" y="7111"/>
                </a:lnTo>
                <a:lnTo>
                  <a:pt x="9016" y="0"/>
                </a:lnTo>
                <a:close/>
              </a:path>
            </a:pathLst>
          </a:custGeom>
          <a:solidFill>
            <a:srgbClr val="627D8A"/>
          </a:solidFill>
        </p:spPr>
        <p:txBody>
          <a:bodyPr wrap="square" lIns="0" tIns="0" rIns="0" bIns="0" rtlCol="0"/>
          <a:lstStyle/>
          <a:p/>
        </p:txBody>
      </p:sp>
      <p:sp>
        <p:nvSpPr>
          <p:cNvPr id="1319" name="object 1319"/>
          <p:cNvSpPr/>
          <p:nvPr/>
        </p:nvSpPr>
        <p:spPr>
          <a:xfrm>
            <a:off x="4418204" y="8006832"/>
            <a:ext cx="9525" cy="10795"/>
          </a:xfrm>
          <a:custGeom>
            <a:avLst/>
            <a:gdLst/>
            <a:ahLst/>
            <a:cxnLst/>
            <a:rect l="l" t="t" r="r" b="b"/>
            <a:pathLst>
              <a:path w="9525" h="10795">
                <a:moveTo>
                  <a:pt x="1650" y="0"/>
                </a:moveTo>
                <a:lnTo>
                  <a:pt x="0" y="7137"/>
                </a:lnTo>
                <a:lnTo>
                  <a:pt x="7454" y="10642"/>
                </a:lnTo>
                <a:lnTo>
                  <a:pt x="9067" y="3505"/>
                </a:lnTo>
                <a:lnTo>
                  <a:pt x="1650" y="0"/>
                </a:lnTo>
                <a:close/>
              </a:path>
            </a:pathLst>
          </a:custGeom>
          <a:solidFill>
            <a:srgbClr val="4F6671"/>
          </a:solidFill>
        </p:spPr>
        <p:txBody>
          <a:bodyPr wrap="square" lIns="0" tIns="0" rIns="0" bIns="0" rtlCol="0"/>
          <a:lstStyle/>
          <a:p/>
        </p:txBody>
      </p:sp>
      <p:sp>
        <p:nvSpPr>
          <p:cNvPr id="1320" name="object 1320"/>
          <p:cNvSpPr/>
          <p:nvPr/>
        </p:nvSpPr>
        <p:spPr>
          <a:xfrm>
            <a:off x="4386484" y="7940497"/>
            <a:ext cx="1905" cy="13970"/>
          </a:xfrm>
          <a:custGeom>
            <a:avLst/>
            <a:gdLst/>
            <a:ahLst/>
            <a:cxnLst/>
            <a:rect l="l" t="t" r="r" b="b"/>
            <a:pathLst>
              <a:path w="1904" h="13970">
                <a:moveTo>
                  <a:pt x="1625" y="0"/>
                </a:moveTo>
                <a:lnTo>
                  <a:pt x="0" y="7150"/>
                </a:lnTo>
                <a:lnTo>
                  <a:pt x="266" y="13792"/>
                </a:lnTo>
                <a:lnTo>
                  <a:pt x="1892" y="6642"/>
                </a:lnTo>
                <a:lnTo>
                  <a:pt x="1625" y="0"/>
                </a:lnTo>
                <a:close/>
              </a:path>
            </a:pathLst>
          </a:custGeom>
          <a:solidFill>
            <a:srgbClr val="4F6671"/>
          </a:solidFill>
        </p:spPr>
        <p:txBody>
          <a:bodyPr wrap="square" lIns="0" tIns="0" rIns="0" bIns="0" rtlCol="0"/>
          <a:lstStyle/>
          <a:p/>
        </p:txBody>
      </p:sp>
      <p:sp>
        <p:nvSpPr>
          <p:cNvPr id="1321" name="object 1321"/>
          <p:cNvSpPr/>
          <p:nvPr/>
        </p:nvSpPr>
        <p:spPr>
          <a:xfrm>
            <a:off x="4355901" y="7947098"/>
            <a:ext cx="5715" cy="13970"/>
          </a:xfrm>
          <a:custGeom>
            <a:avLst/>
            <a:gdLst/>
            <a:ahLst/>
            <a:cxnLst/>
            <a:rect l="l" t="t" r="r" b="b"/>
            <a:pathLst>
              <a:path w="5714" h="13970">
                <a:moveTo>
                  <a:pt x="5473" y="0"/>
                </a:moveTo>
                <a:lnTo>
                  <a:pt x="1650" y="6451"/>
                </a:lnTo>
                <a:lnTo>
                  <a:pt x="0" y="13589"/>
                </a:lnTo>
                <a:lnTo>
                  <a:pt x="3848" y="7150"/>
                </a:lnTo>
                <a:lnTo>
                  <a:pt x="5473" y="0"/>
                </a:lnTo>
                <a:close/>
              </a:path>
            </a:pathLst>
          </a:custGeom>
          <a:solidFill>
            <a:srgbClr val="627D8A"/>
          </a:solidFill>
        </p:spPr>
        <p:txBody>
          <a:bodyPr wrap="square" lIns="0" tIns="0" rIns="0" bIns="0" rtlCol="0"/>
          <a:lstStyle/>
          <a:p/>
        </p:txBody>
      </p:sp>
      <p:sp>
        <p:nvSpPr>
          <p:cNvPr id="1322" name="object 1322"/>
          <p:cNvSpPr/>
          <p:nvPr/>
        </p:nvSpPr>
        <p:spPr>
          <a:xfrm>
            <a:off x="4350101" y="7947098"/>
            <a:ext cx="5715" cy="13970"/>
          </a:xfrm>
          <a:custGeom>
            <a:avLst/>
            <a:gdLst/>
            <a:ahLst/>
            <a:cxnLst/>
            <a:rect l="l" t="t" r="r" b="b"/>
            <a:pathLst>
              <a:path w="5714" h="13970">
                <a:moveTo>
                  <a:pt x="5435" y="0"/>
                </a:moveTo>
                <a:lnTo>
                  <a:pt x="1625" y="6451"/>
                </a:lnTo>
                <a:lnTo>
                  <a:pt x="0" y="13563"/>
                </a:lnTo>
                <a:lnTo>
                  <a:pt x="3809" y="7137"/>
                </a:lnTo>
                <a:lnTo>
                  <a:pt x="5435" y="0"/>
                </a:lnTo>
                <a:close/>
              </a:path>
            </a:pathLst>
          </a:custGeom>
          <a:solidFill>
            <a:srgbClr val="627D8A"/>
          </a:solidFill>
        </p:spPr>
        <p:txBody>
          <a:bodyPr wrap="square" lIns="0" tIns="0" rIns="0" bIns="0" rtlCol="0"/>
          <a:lstStyle/>
          <a:p/>
        </p:txBody>
      </p:sp>
      <p:sp>
        <p:nvSpPr>
          <p:cNvPr id="1323" name="object 1323"/>
          <p:cNvSpPr/>
          <p:nvPr/>
        </p:nvSpPr>
        <p:spPr>
          <a:xfrm>
            <a:off x="4344291" y="7947094"/>
            <a:ext cx="5715" cy="13970"/>
          </a:xfrm>
          <a:custGeom>
            <a:avLst/>
            <a:gdLst/>
            <a:ahLst/>
            <a:cxnLst/>
            <a:rect l="l" t="t" r="r" b="b"/>
            <a:pathLst>
              <a:path w="5714" h="13970">
                <a:moveTo>
                  <a:pt x="5422" y="0"/>
                </a:moveTo>
                <a:lnTo>
                  <a:pt x="1651" y="6426"/>
                </a:lnTo>
                <a:lnTo>
                  <a:pt x="0" y="13563"/>
                </a:lnTo>
                <a:lnTo>
                  <a:pt x="3797" y="7124"/>
                </a:lnTo>
                <a:lnTo>
                  <a:pt x="5422" y="0"/>
                </a:lnTo>
                <a:close/>
              </a:path>
            </a:pathLst>
          </a:custGeom>
          <a:solidFill>
            <a:srgbClr val="627D8A"/>
          </a:solidFill>
        </p:spPr>
        <p:txBody>
          <a:bodyPr wrap="square" lIns="0" tIns="0" rIns="0" bIns="0" rtlCol="0"/>
          <a:lstStyle/>
          <a:p/>
        </p:txBody>
      </p:sp>
      <p:sp>
        <p:nvSpPr>
          <p:cNvPr id="1324" name="object 1324"/>
          <p:cNvSpPr/>
          <p:nvPr/>
        </p:nvSpPr>
        <p:spPr>
          <a:xfrm>
            <a:off x="4362724" y="7959759"/>
            <a:ext cx="26670" cy="7620"/>
          </a:xfrm>
          <a:custGeom>
            <a:avLst/>
            <a:gdLst/>
            <a:ahLst/>
            <a:cxnLst/>
            <a:rect l="l" t="t" r="r" b="b"/>
            <a:pathLst>
              <a:path w="26670" h="7620">
                <a:moveTo>
                  <a:pt x="1638" y="0"/>
                </a:moveTo>
                <a:lnTo>
                  <a:pt x="0" y="7137"/>
                </a:lnTo>
                <a:lnTo>
                  <a:pt x="24549" y="7162"/>
                </a:lnTo>
                <a:lnTo>
                  <a:pt x="26174" y="38"/>
                </a:lnTo>
                <a:lnTo>
                  <a:pt x="1638" y="0"/>
                </a:lnTo>
                <a:close/>
              </a:path>
            </a:pathLst>
          </a:custGeom>
          <a:solidFill>
            <a:srgbClr val="556D79"/>
          </a:solidFill>
        </p:spPr>
        <p:txBody>
          <a:bodyPr wrap="square" lIns="0" tIns="0" rIns="0" bIns="0" rtlCol="0"/>
          <a:lstStyle/>
          <a:p/>
        </p:txBody>
      </p:sp>
      <p:sp>
        <p:nvSpPr>
          <p:cNvPr id="1325" name="object 1325"/>
          <p:cNvSpPr/>
          <p:nvPr/>
        </p:nvSpPr>
        <p:spPr>
          <a:xfrm>
            <a:off x="4358384" y="7953541"/>
            <a:ext cx="6350" cy="13970"/>
          </a:xfrm>
          <a:custGeom>
            <a:avLst/>
            <a:gdLst/>
            <a:ahLst/>
            <a:cxnLst/>
            <a:rect l="l" t="t" r="r" b="b"/>
            <a:pathLst>
              <a:path w="6350" h="13970">
                <a:moveTo>
                  <a:pt x="1612" y="0"/>
                </a:moveTo>
                <a:lnTo>
                  <a:pt x="0" y="7137"/>
                </a:lnTo>
                <a:lnTo>
                  <a:pt x="4330" y="13347"/>
                </a:lnTo>
                <a:lnTo>
                  <a:pt x="5981" y="6223"/>
                </a:lnTo>
                <a:lnTo>
                  <a:pt x="1612" y="0"/>
                </a:lnTo>
                <a:close/>
              </a:path>
            </a:pathLst>
          </a:custGeom>
          <a:solidFill>
            <a:srgbClr val="4F6671"/>
          </a:solidFill>
        </p:spPr>
        <p:txBody>
          <a:bodyPr wrap="square" lIns="0" tIns="0" rIns="0" bIns="0" rtlCol="0"/>
          <a:lstStyle/>
          <a:p/>
        </p:txBody>
      </p:sp>
      <p:sp>
        <p:nvSpPr>
          <p:cNvPr id="1326" name="object 1326"/>
          <p:cNvSpPr/>
          <p:nvPr/>
        </p:nvSpPr>
        <p:spPr>
          <a:xfrm>
            <a:off x="4356677" y="7959749"/>
            <a:ext cx="5715" cy="7620"/>
          </a:xfrm>
          <a:custGeom>
            <a:avLst/>
            <a:gdLst/>
            <a:ahLst/>
            <a:cxnLst/>
            <a:rect l="l" t="t" r="r" b="b"/>
            <a:pathLst>
              <a:path w="5714" h="7620">
                <a:moveTo>
                  <a:pt x="5219" y="0"/>
                </a:moveTo>
                <a:lnTo>
                  <a:pt x="1638" y="0"/>
                </a:lnTo>
                <a:lnTo>
                  <a:pt x="0" y="7137"/>
                </a:lnTo>
                <a:lnTo>
                  <a:pt x="3596" y="7137"/>
                </a:lnTo>
                <a:lnTo>
                  <a:pt x="5219" y="0"/>
                </a:lnTo>
                <a:close/>
              </a:path>
            </a:pathLst>
          </a:custGeom>
          <a:solidFill>
            <a:srgbClr val="556D79"/>
          </a:solidFill>
        </p:spPr>
        <p:txBody>
          <a:bodyPr wrap="square" lIns="0" tIns="0" rIns="0" bIns="0" rtlCol="0"/>
          <a:lstStyle/>
          <a:p/>
        </p:txBody>
      </p:sp>
      <p:sp>
        <p:nvSpPr>
          <p:cNvPr id="1327" name="object 1327"/>
          <p:cNvSpPr/>
          <p:nvPr/>
        </p:nvSpPr>
        <p:spPr>
          <a:xfrm>
            <a:off x="4352329" y="7953539"/>
            <a:ext cx="6350" cy="13970"/>
          </a:xfrm>
          <a:custGeom>
            <a:avLst/>
            <a:gdLst/>
            <a:ahLst/>
            <a:cxnLst/>
            <a:rect l="l" t="t" r="r" b="b"/>
            <a:pathLst>
              <a:path w="6350" h="13970">
                <a:moveTo>
                  <a:pt x="1638" y="0"/>
                </a:moveTo>
                <a:lnTo>
                  <a:pt x="0" y="7124"/>
                </a:lnTo>
                <a:lnTo>
                  <a:pt x="4356" y="13347"/>
                </a:lnTo>
                <a:lnTo>
                  <a:pt x="5981" y="6210"/>
                </a:lnTo>
                <a:lnTo>
                  <a:pt x="1638" y="0"/>
                </a:lnTo>
                <a:close/>
              </a:path>
            </a:pathLst>
          </a:custGeom>
          <a:solidFill>
            <a:srgbClr val="4F6671"/>
          </a:solidFill>
        </p:spPr>
        <p:txBody>
          <a:bodyPr wrap="square" lIns="0" tIns="0" rIns="0" bIns="0" rtlCol="0"/>
          <a:lstStyle/>
          <a:p/>
        </p:txBody>
      </p:sp>
      <p:sp>
        <p:nvSpPr>
          <p:cNvPr id="1328" name="object 1328"/>
          <p:cNvSpPr/>
          <p:nvPr/>
        </p:nvSpPr>
        <p:spPr>
          <a:xfrm>
            <a:off x="4353958" y="7947098"/>
            <a:ext cx="8255" cy="12700"/>
          </a:xfrm>
          <a:custGeom>
            <a:avLst/>
            <a:gdLst/>
            <a:ahLst/>
            <a:cxnLst/>
            <a:rect l="l" t="t" r="r" b="b"/>
            <a:pathLst>
              <a:path w="8254" h="12700">
                <a:moveTo>
                  <a:pt x="7416" y="0"/>
                </a:moveTo>
                <a:lnTo>
                  <a:pt x="3822" y="0"/>
                </a:lnTo>
                <a:lnTo>
                  <a:pt x="0" y="6451"/>
                </a:lnTo>
                <a:lnTo>
                  <a:pt x="4356" y="12649"/>
                </a:lnTo>
                <a:lnTo>
                  <a:pt x="7937" y="12649"/>
                </a:lnTo>
                <a:lnTo>
                  <a:pt x="3594" y="6451"/>
                </a:lnTo>
                <a:lnTo>
                  <a:pt x="7416" y="0"/>
                </a:lnTo>
                <a:close/>
              </a:path>
            </a:pathLst>
          </a:custGeom>
          <a:solidFill>
            <a:srgbClr val="FFFFFF"/>
          </a:solidFill>
        </p:spPr>
        <p:txBody>
          <a:bodyPr wrap="square" lIns="0" tIns="0" rIns="0" bIns="0" rtlCol="0"/>
          <a:lstStyle/>
          <a:p/>
        </p:txBody>
      </p:sp>
      <p:sp>
        <p:nvSpPr>
          <p:cNvPr id="1329" name="object 1329"/>
          <p:cNvSpPr/>
          <p:nvPr/>
        </p:nvSpPr>
        <p:spPr>
          <a:xfrm>
            <a:off x="4387559" y="7953428"/>
            <a:ext cx="20320" cy="20320"/>
          </a:xfrm>
          <a:custGeom>
            <a:avLst/>
            <a:gdLst/>
            <a:ahLst/>
            <a:cxnLst/>
            <a:rect l="l" t="t" r="r" b="b"/>
            <a:pathLst>
              <a:path w="20320" h="20320">
                <a:moveTo>
                  <a:pt x="20065" y="0"/>
                </a:moveTo>
                <a:lnTo>
                  <a:pt x="1638" y="13004"/>
                </a:lnTo>
                <a:lnTo>
                  <a:pt x="0" y="20129"/>
                </a:lnTo>
                <a:lnTo>
                  <a:pt x="18440" y="7150"/>
                </a:lnTo>
                <a:lnTo>
                  <a:pt x="20065" y="0"/>
                </a:lnTo>
                <a:close/>
              </a:path>
            </a:pathLst>
          </a:custGeom>
          <a:solidFill>
            <a:srgbClr val="556D79"/>
          </a:solidFill>
        </p:spPr>
        <p:txBody>
          <a:bodyPr wrap="square" lIns="0" tIns="0" rIns="0" bIns="0" rtlCol="0"/>
          <a:lstStyle/>
          <a:p/>
        </p:txBody>
      </p:sp>
      <p:sp>
        <p:nvSpPr>
          <p:cNvPr id="1330" name="object 1330"/>
          <p:cNvSpPr/>
          <p:nvPr/>
        </p:nvSpPr>
        <p:spPr>
          <a:xfrm>
            <a:off x="4360006" y="7940502"/>
            <a:ext cx="47625" cy="26034"/>
          </a:xfrm>
          <a:custGeom>
            <a:avLst/>
            <a:gdLst/>
            <a:ahLst/>
            <a:cxnLst/>
            <a:rect l="l" t="t" r="r" b="b"/>
            <a:pathLst>
              <a:path w="47625" h="26034">
                <a:moveTo>
                  <a:pt x="28105" y="0"/>
                </a:moveTo>
                <a:lnTo>
                  <a:pt x="28371" y="6642"/>
                </a:lnTo>
                <a:lnTo>
                  <a:pt x="3820" y="6642"/>
                </a:lnTo>
                <a:lnTo>
                  <a:pt x="0" y="13042"/>
                </a:lnTo>
                <a:lnTo>
                  <a:pt x="4356" y="19265"/>
                </a:lnTo>
                <a:lnTo>
                  <a:pt x="28892" y="19291"/>
                </a:lnTo>
                <a:lnTo>
                  <a:pt x="29184" y="25933"/>
                </a:lnTo>
                <a:lnTo>
                  <a:pt x="47612" y="12928"/>
                </a:lnTo>
                <a:lnTo>
                  <a:pt x="38126" y="6642"/>
                </a:lnTo>
                <a:lnTo>
                  <a:pt x="28371" y="6642"/>
                </a:lnTo>
                <a:lnTo>
                  <a:pt x="38088" y="6616"/>
                </a:lnTo>
                <a:lnTo>
                  <a:pt x="28105" y="0"/>
                </a:lnTo>
                <a:close/>
              </a:path>
            </a:pathLst>
          </a:custGeom>
          <a:solidFill>
            <a:srgbClr val="FFFFFF"/>
          </a:solidFill>
        </p:spPr>
        <p:txBody>
          <a:bodyPr wrap="square" lIns="0" tIns="0" rIns="0" bIns="0" rtlCol="0"/>
          <a:lstStyle/>
          <a:p/>
        </p:txBody>
      </p:sp>
      <p:sp>
        <p:nvSpPr>
          <p:cNvPr id="1331" name="object 1331"/>
          <p:cNvSpPr/>
          <p:nvPr/>
        </p:nvSpPr>
        <p:spPr>
          <a:xfrm>
            <a:off x="4387278" y="7959800"/>
            <a:ext cx="2540" cy="13970"/>
          </a:xfrm>
          <a:custGeom>
            <a:avLst/>
            <a:gdLst/>
            <a:ahLst/>
            <a:cxnLst/>
            <a:rect l="l" t="t" r="r" b="b"/>
            <a:pathLst>
              <a:path w="2539" h="13970">
                <a:moveTo>
                  <a:pt x="1625" y="0"/>
                </a:moveTo>
                <a:lnTo>
                  <a:pt x="0" y="7124"/>
                </a:lnTo>
                <a:lnTo>
                  <a:pt x="292" y="13754"/>
                </a:lnTo>
                <a:lnTo>
                  <a:pt x="1917" y="6629"/>
                </a:lnTo>
                <a:lnTo>
                  <a:pt x="1625" y="0"/>
                </a:lnTo>
                <a:close/>
              </a:path>
            </a:pathLst>
          </a:custGeom>
          <a:solidFill>
            <a:srgbClr val="4F6671"/>
          </a:solidFill>
        </p:spPr>
        <p:txBody>
          <a:bodyPr wrap="square" lIns="0" tIns="0" rIns="0" bIns="0" rtlCol="0"/>
          <a:lstStyle/>
          <a:p/>
        </p:txBody>
      </p:sp>
      <p:sp>
        <p:nvSpPr>
          <p:cNvPr id="1332" name="object 1332"/>
          <p:cNvSpPr/>
          <p:nvPr/>
        </p:nvSpPr>
        <p:spPr>
          <a:xfrm>
            <a:off x="4348171" y="7947098"/>
            <a:ext cx="8255" cy="12700"/>
          </a:xfrm>
          <a:custGeom>
            <a:avLst/>
            <a:gdLst/>
            <a:ahLst/>
            <a:cxnLst/>
            <a:rect l="l" t="t" r="r" b="b"/>
            <a:pathLst>
              <a:path w="8254" h="12700">
                <a:moveTo>
                  <a:pt x="7365" y="0"/>
                </a:moveTo>
                <a:lnTo>
                  <a:pt x="3809" y="0"/>
                </a:lnTo>
                <a:lnTo>
                  <a:pt x="0" y="6426"/>
                </a:lnTo>
                <a:lnTo>
                  <a:pt x="4330" y="12649"/>
                </a:lnTo>
                <a:lnTo>
                  <a:pt x="7912" y="12649"/>
                </a:lnTo>
                <a:lnTo>
                  <a:pt x="3555" y="6451"/>
                </a:lnTo>
                <a:lnTo>
                  <a:pt x="7365" y="0"/>
                </a:lnTo>
                <a:close/>
              </a:path>
            </a:pathLst>
          </a:custGeom>
          <a:solidFill>
            <a:srgbClr val="FFFFFF"/>
          </a:solidFill>
        </p:spPr>
        <p:txBody>
          <a:bodyPr wrap="square" lIns="0" tIns="0" rIns="0" bIns="0" rtlCol="0"/>
          <a:lstStyle/>
          <a:p/>
        </p:txBody>
      </p:sp>
      <p:sp>
        <p:nvSpPr>
          <p:cNvPr id="1333" name="object 1333"/>
          <p:cNvSpPr/>
          <p:nvPr/>
        </p:nvSpPr>
        <p:spPr>
          <a:xfrm>
            <a:off x="4350876" y="7959749"/>
            <a:ext cx="5715" cy="7620"/>
          </a:xfrm>
          <a:custGeom>
            <a:avLst/>
            <a:gdLst/>
            <a:ahLst/>
            <a:cxnLst/>
            <a:rect l="l" t="t" r="r" b="b"/>
            <a:pathLst>
              <a:path w="5714" h="7620">
                <a:moveTo>
                  <a:pt x="5207" y="0"/>
                </a:moveTo>
                <a:lnTo>
                  <a:pt x="1625" y="0"/>
                </a:lnTo>
                <a:lnTo>
                  <a:pt x="0" y="7137"/>
                </a:lnTo>
                <a:lnTo>
                  <a:pt x="3568" y="7137"/>
                </a:lnTo>
                <a:lnTo>
                  <a:pt x="5207" y="0"/>
                </a:lnTo>
                <a:close/>
              </a:path>
            </a:pathLst>
          </a:custGeom>
          <a:solidFill>
            <a:srgbClr val="556D79"/>
          </a:solidFill>
        </p:spPr>
        <p:txBody>
          <a:bodyPr wrap="square" lIns="0" tIns="0" rIns="0" bIns="0" rtlCol="0"/>
          <a:lstStyle/>
          <a:p/>
        </p:txBody>
      </p:sp>
      <p:sp>
        <p:nvSpPr>
          <p:cNvPr id="1334" name="object 1334"/>
          <p:cNvSpPr/>
          <p:nvPr/>
        </p:nvSpPr>
        <p:spPr>
          <a:xfrm>
            <a:off x="4346524" y="7953526"/>
            <a:ext cx="6350" cy="13970"/>
          </a:xfrm>
          <a:custGeom>
            <a:avLst/>
            <a:gdLst/>
            <a:ahLst/>
            <a:cxnLst/>
            <a:rect l="l" t="t" r="r" b="b"/>
            <a:pathLst>
              <a:path w="6350" h="13970">
                <a:moveTo>
                  <a:pt x="1638" y="0"/>
                </a:moveTo>
                <a:lnTo>
                  <a:pt x="0" y="7137"/>
                </a:lnTo>
                <a:lnTo>
                  <a:pt x="4356" y="13360"/>
                </a:lnTo>
                <a:lnTo>
                  <a:pt x="5981" y="6223"/>
                </a:lnTo>
                <a:lnTo>
                  <a:pt x="1638" y="0"/>
                </a:lnTo>
                <a:close/>
              </a:path>
            </a:pathLst>
          </a:custGeom>
          <a:solidFill>
            <a:srgbClr val="4F6671"/>
          </a:solidFill>
        </p:spPr>
        <p:txBody>
          <a:bodyPr wrap="square" lIns="0" tIns="0" rIns="0" bIns="0" rtlCol="0"/>
          <a:lstStyle/>
          <a:p/>
        </p:txBody>
      </p:sp>
      <p:sp>
        <p:nvSpPr>
          <p:cNvPr id="1335" name="object 1335"/>
          <p:cNvSpPr/>
          <p:nvPr/>
        </p:nvSpPr>
        <p:spPr>
          <a:xfrm>
            <a:off x="4342348" y="7947082"/>
            <a:ext cx="8255" cy="12700"/>
          </a:xfrm>
          <a:custGeom>
            <a:avLst/>
            <a:gdLst/>
            <a:ahLst/>
            <a:cxnLst/>
            <a:rect l="l" t="t" r="r" b="b"/>
            <a:pathLst>
              <a:path w="8254" h="12700">
                <a:moveTo>
                  <a:pt x="3835" y="0"/>
                </a:moveTo>
                <a:lnTo>
                  <a:pt x="0" y="6438"/>
                </a:lnTo>
                <a:lnTo>
                  <a:pt x="4356" y="12649"/>
                </a:lnTo>
                <a:lnTo>
                  <a:pt x="7924" y="12661"/>
                </a:lnTo>
                <a:lnTo>
                  <a:pt x="3594" y="6438"/>
                </a:lnTo>
                <a:lnTo>
                  <a:pt x="7365" y="12"/>
                </a:lnTo>
                <a:lnTo>
                  <a:pt x="3835" y="0"/>
                </a:lnTo>
                <a:close/>
              </a:path>
            </a:pathLst>
          </a:custGeom>
          <a:solidFill>
            <a:srgbClr val="FFFFFF"/>
          </a:solidFill>
        </p:spPr>
        <p:txBody>
          <a:bodyPr wrap="square" lIns="0" tIns="0" rIns="0" bIns="0" rtlCol="0"/>
          <a:lstStyle/>
          <a:p/>
        </p:txBody>
      </p:sp>
      <p:sp>
        <p:nvSpPr>
          <p:cNvPr id="1336" name="object 1336"/>
          <p:cNvSpPr/>
          <p:nvPr/>
        </p:nvSpPr>
        <p:spPr>
          <a:xfrm>
            <a:off x="4340712" y="7953526"/>
            <a:ext cx="6350" cy="13970"/>
          </a:xfrm>
          <a:custGeom>
            <a:avLst/>
            <a:gdLst/>
            <a:ahLst/>
            <a:cxnLst/>
            <a:rect l="l" t="t" r="r" b="b"/>
            <a:pathLst>
              <a:path w="6350" h="13970">
                <a:moveTo>
                  <a:pt x="1625" y="0"/>
                </a:moveTo>
                <a:lnTo>
                  <a:pt x="0" y="7124"/>
                </a:lnTo>
                <a:lnTo>
                  <a:pt x="4343" y="13347"/>
                </a:lnTo>
                <a:lnTo>
                  <a:pt x="5994" y="6210"/>
                </a:lnTo>
                <a:lnTo>
                  <a:pt x="1625" y="0"/>
                </a:lnTo>
                <a:close/>
              </a:path>
            </a:pathLst>
          </a:custGeom>
          <a:solidFill>
            <a:srgbClr val="4F6671"/>
          </a:solidFill>
        </p:spPr>
        <p:txBody>
          <a:bodyPr wrap="square" lIns="0" tIns="0" rIns="0" bIns="0" rtlCol="0"/>
          <a:lstStyle/>
          <a:p/>
        </p:txBody>
      </p:sp>
      <p:sp>
        <p:nvSpPr>
          <p:cNvPr id="1337" name="object 1337"/>
          <p:cNvSpPr/>
          <p:nvPr/>
        </p:nvSpPr>
        <p:spPr>
          <a:xfrm>
            <a:off x="4345062" y="7959736"/>
            <a:ext cx="5715" cy="7620"/>
          </a:xfrm>
          <a:custGeom>
            <a:avLst/>
            <a:gdLst/>
            <a:ahLst/>
            <a:cxnLst/>
            <a:rect l="l" t="t" r="r" b="b"/>
            <a:pathLst>
              <a:path w="5714" h="7620">
                <a:moveTo>
                  <a:pt x="1651" y="0"/>
                </a:moveTo>
                <a:lnTo>
                  <a:pt x="0" y="7137"/>
                </a:lnTo>
                <a:lnTo>
                  <a:pt x="3556" y="7150"/>
                </a:lnTo>
                <a:lnTo>
                  <a:pt x="5207" y="12"/>
                </a:lnTo>
                <a:lnTo>
                  <a:pt x="1651" y="0"/>
                </a:lnTo>
                <a:close/>
              </a:path>
            </a:pathLst>
          </a:custGeom>
          <a:solidFill>
            <a:srgbClr val="556D79"/>
          </a:solidFill>
        </p:spPr>
        <p:txBody>
          <a:bodyPr wrap="square" lIns="0" tIns="0" rIns="0" bIns="0" rtlCol="0"/>
          <a:lstStyle/>
          <a:p/>
        </p:txBody>
      </p:sp>
      <p:sp>
        <p:nvSpPr>
          <p:cNvPr id="1338" name="object 1338"/>
          <p:cNvSpPr/>
          <p:nvPr/>
        </p:nvSpPr>
        <p:spPr>
          <a:xfrm>
            <a:off x="4356812" y="8104541"/>
            <a:ext cx="635" cy="1270"/>
          </a:xfrm>
          <a:custGeom>
            <a:avLst/>
            <a:gdLst/>
            <a:ahLst/>
            <a:cxnLst/>
            <a:rect l="l" t="t" r="r" b="b"/>
            <a:pathLst>
              <a:path w="635" h="1270">
                <a:moveTo>
                  <a:pt x="304" y="0"/>
                </a:moveTo>
                <a:lnTo>
                  <a:pt x="0" y="457"/>
                </a:lnTo>
                <a:lnTo>
                  <a:pt x="584" y="800"/>
                </a:lnTo>
                <a:lnTo>
                  <a:pt x="304" y="0"/>
                </a:lnTo>
                <a:close/>
              </a:path>
            </a:pathLst>
          </a:custGeom>
          <a:solidFill>
            <a:srgbClr val="FFFFFF"/>
          </a:solidFill>
        </p:spPr>
        <p:txBody>
          <a:bodyPr wrap="square" lIns="0" tIns="0" rIns="0" bIns="0" rtlCol="0"/>
          <a:lstStyle/>
          <a:p/>
        </p:txBody>
      </p:sp>
      <p:sp>
        <p:nvSpPr>
          <p:cNvPr id="1339" name="object 1339"/>
          <p:cNvSpPr/>
          <p:nvPr/>
        </p:nvSpPr>
        <p:spPr>
          <a:xfrm>
            <a:off x="4345578" y="8093327"/>
            <a:ext cx="23495" cy="19050"/>
          </a:xfrm>
          <a:custGeom>
            <a:avLst/>
            <a:gdLst/>
            <a:ahLst/>
            <a:cxnLst/>
            <a:rect l="l" t="t" r="r" b="b"/>
            <a:pathLst>
              <a:path w="23495" h="19050">
                <a:moveTo>
                  <a:pt x="20258" y="11214"/>
                </a:moveTo>
                <a:lnTo>
                  <a:pt x="11544" y="11214"/>
                </a:lnTo>
                <a:lnTo>
                  <a:pt x="11823" y="12014"/>
                </a:lnTo>
                <a:lnTo>
                  <a:pt x="23075" y="18605"/>
                </a:lnTo>
                <a:lnTo>
                  <a:pt x="21615" y="15671"/>
                </a:lnTo>
                <a:lnTo>
                  <a:pt x="20535" y="12738"/>
                </a:lnTo>
                <a:lnTo>
                  <a:pt x="20258" y="11214"/>
                </a:lnTo>
                <a:close/>
              </a:path>
              <a:path w="23495" h="19050">
                <a:moveTo>
                  <a:pt x="3035" y="0"/>
                </a:moveTo>
                <a:lnTo>
                  <a:pt x="2527" y="2184"/>
                </a:lnTo>
                <a:lnTo>
                  <a:pt x="1473" y="3886"/>
                </a:lnTo>
                <a:lnTo>
                  <a:pt x="0" y="5092"/>
                </a:lnTo>
                <a:lnTo>
                  <a:pt x="11239" y="11671"/>
                </a:lnTo>
                <a:lnTo>
                  <a:pt x="11544" y="11214"/>
                </a:lnTo>
                <a:lnTo>
                  <a:pt x="20258" y="11214"/>
                </a:lnTo>
                <a:lnTo>
                  <a:pt x="20027" y="9944"/>
                </a:lnTo>
                <a:lnTo>
                  <a:pt x="3035" y="0"/>
                </a:lnTo>
                <a:close/>
              </a:path>
            </a:pathLst>
          </a:custGeom>
          <a:solidFill>
            <a:srgbClr val="FFFFFF"/>
          </a:solidFill>
        </p:spPr>
        <p:txBody>
          <a:bodyPr wrap="square" lIns="0" tIns="0" rIns="0" bIns="0" rtlCol="0"/>
          <a:lstStyle/>
          <a:p/>
        </p:txBody>
      </p:sp>
      <p:sp>
        <p:nvSpPr>
          <p:cNvPr id="1340" name="object 1340"/>
          <p:cNvSpPr/>
          <p:nvPr/>
        </p:nvSpPr>
        <p:spPr>
          <a:xfrm>
            <a:off x="4348905" y="8088085"/>
            <a:ext cx="16510" cy="11430"/>
          </a:xfrm>
          <a:custGeom>
            <a:avLst/>
            <a:gdLst/>
            <a:ahLst/>
            <a:cxnLst/>
            <a:rect l="l" t="t" r="r" b="b"/>
            <a:pathLst>
              <a:path w="16510" h="11429">
                <a:moveTo>
                  <a:pt x="0" y="0"/>
                </a:moveTo>
                <a:lnTo>
                  <a:pt x="63" y="1549"/>
                </a:lnTo>
                <a:lnTo>
                  <a:pt x="16357" y="11087"/>
                </a:lnTo>
                <a:lnTo>
                  <a:pt x="16421" y="9639"/>
                </a:lnTo>
                <a:lnTo>
                  <a:pt x="0" y="0"/>
                </a:lnTo>
                <a:close/>
              </a:path>
            </a:pathLst>
          </a:custGeom>
          <a:solidFill>
            <a:srgbClr val="FFFFFF"/>
          </a:solidFill>
        </p:spPr>
        <p:txBody>
          <a:bodyPr wrap="square" lIns="0" tIns="0" rIns="0" bIns="0" rtlCol="0"/>
          <a:lstStyle/>
          <a:p/>
        </p:txBody>
      </p:sp>
      <p:sp>
        <p:nvSpPr>
          <p:cNvPr id="1341" name="object 1341"/>
          <p:cNvSpPr/>
          <p:nvPr/>
        </p:nvSpPr>
        <p:spPr>
          <a:xfrm>
            <a:off x="4345987" y="8078327"/>
            <a:ext cx="22860" cy="16510"/>
          </a:xfrm>
          <a:custGeom>
            <a:avLst/>
            <a:gdLst/>
            <a:ahLst/>
            <a:cxnLst/>
            <a:rect l="l" t="t" r="r" b="b"/>
            <a:pathLst>
              <a:path w="22860" h="16509">
                <a:moveTo>
                  <a:pt x="0" y="0"/>
                </a:moveTo>
                <a:lnTo>
                  <a:pt x="850" y="1816"/>
                </a:lnTo>
                <a:lnTo>
                  <a:pt x="1536" y="3606"/>
                </a:lnTo>
                <a:lnTo>
                  <a:pt x="2044" y="5397"/>
                </a:lnTo>
                <a:lnTo>
                  <a:pt x="20192" y="16027"/>
                </a:lnTo>
                <a:lnTo>
                  <a:pt x="20700" y="14833"/>
                </a:lnTo>
                <a:lnTo>
                  <a:pt x="21374" y="13830"/>
                </a:lnTo>
                <a:lnTo>
                  <a:pt x="22250" y="13030"/>
                </a:lnTo>
                <a:lnTo>
                  <a:pt x="0" y="0"/>
                </a:lnTo>
                <a:close/>
              </a:path>
            </a:pathLst>
          </a:custGeom>
          <a:solidFill>
            <a:srgbClr val="FFFFFF"/>
          </a:solidFill>
        </p:spPr>
        <p:txBody>
          <a:bodyPr wrap="square" lIns="0" tIns="0" rIns="0" bIns="0" rtlCol="0"/>
          <a:lstStyle/>
          <a:p/>
        </p:txBody>
      </p:sp>
      <p:sp>
        <p:nvSpPr>
          <p:cNvPr id="1342" name="object 1342"/>
          <p:cNvSpPr/>
          <p:nvPr/>
        </p:nvSpPr>
        <p:spPr>
          <a:xfrm>
            <a:off x="4348792" y="8090826"/>
            <a:ext cx="17145" cy="11430"/>
          </a:xfrm>
          <a:custGeom>
            <a:avLst/>
            <a:gdLst/>
            <a:ahLst/>
            <a:cxnLst/>
            <a:rect l="l" t="t" r="r" b="b"/>
            <a:pathLst>
              <a:path w="17145" h="11429">
                <a:moveTo>
                  <a:pt x="152" y="0"/>
                </a:moveTo>
                <a:lnTo>
                  <a:pt x="0" y="1409"/>
                </a:lnTo>
                <a:lnTo>
                  <a:pt x="16611" y="11137"/>
                </a:lnTo>
                <a:lnTo>
                  <a:pt x="16484" y="9563"/>
                </a:lnTo>
                <a:lnTo>
                  <a:pt x="152" y="0"/>
                </a:lnTo>
                <a:close/>
              </a:path>
            </a:pathLst>
          </a:custGeom>
          <a:solidFill>
            <a:srgbClr val="FFFFFF"/>
          </a:solidFill>
        </p:spPr>
        <p:txBody>
          <a:bodyPr wrap="square" lIns="0" tIns="0" rIns="0" bIns="0" rtlCol="0"/>
          <a:lstStyle/>
          <a:p/>
        </p:txBody>
      </p:sp>
      <p:sp>
        <p:nvSpPr>
          <p:cNvPr id="1343" name="object 1343"/>
          <p:cNvSpPr/>
          <p:nvPr/>
        </p:nvSpPr>
        <p:spPr>
          <a:xfrm>
            <a:off x="4348369" y="8085111"/>
            <a:ext cx="17780" cy="12065"/>
          </a:xfrm>
          <a:custGeom>
            <a:avLst/>
            <a:gdLst/>
            <a:ahLst/>
            <a:cxnLst/>
            <a:rect l="l" t="t" r="r" b="b"/>
            <a:pathLst>
              <a:path w="17779" h="12065">
                <a:moveTo>
                  <a:pt x="0" y="0"/>
                </a:moveTo>
                <a:lnTo>
                  <a:pt x="330" y="1676"/>
                </a:lnTo>
                <a:lnTo>
                  <a:pt x="17145" y="11518"/>
                </a:lnTo>
                <a:lnTo>
                  <a:pt x="17462" y="10210"/>
                </a:lnTo>
                <a:lnTo>
                  <a:pt x="0" y="0"/>
                </a:lnTo>
                <a:close/>
              </a:path>
            </a:pathLst>
          </a:custGeom>
          <a:solidFill>
            <a:srgbClr val="FFFFFF"/>
          </a:solidFill>
        </p:spPr>
        <p:txBody>
          <a:bodyPr wrap="square" lIns="0" tIns="0" rIns="0" bIns="0" rtlCol="0"/>
          <a:lstStyle/>
          <a:p/>
        </p:txBody>
      </p:sp>
      <p:sp>
        <p:nvSpPr>
          <p:cNvPr id="1344" name="object 1344"/>
          <p:cNvSpPr/>
          <p:nvPr/>
        </p:nvSpPr>
        <p:spPr>
          <a:xfrm>
            <a:off x="4359816" y="8075846"/>
            <a:ext cx="39370" cy="20955"/>
          </a:xfrm>
          <a:custGeom>
            <a:avLst/>
            <a:gdLst/>
            <a:ahLst/>
            <a:cxnLst/>
            <a:rect l="l" t="t" r="r" b="b"/>
            <a:pathLst>
              <a:path w="39370" h="20954">
                <a:moveTo>
                  <a:pt x="33692" y="12318"/>
                </a:moveTo>
                <a:lnTo>
                  <a:pt x="17903" y="12318"/>
                </a:lnTo>
                <a:lnTo>
                  <a:pt x="24063" y="14897"/>
                </a:lnTo>
                <a:lnTo>
                  <a:pt x="24063" y="20954"/>
                </a:lnTo>
                <a:lnTo>
                  <a:pt x="39112" y="19253"/>
                </a:lnTo>
                <a:lnTo>
                  <a:pt x="33692" y="12318"/>
                </a:lnTo>
                <a:close/>
              </a:path>
              <a:path w="39370" h="20954">
                <a:moveTo>
                  <a:pt x="10088" y="2347"/>
                </a:moveTo>
                <a:lnTo>
                  <a:pt x="0" y="5694"/>
                </a:lnTo>
                <a:lnTo>
                  <a:pt x="9267" y="14795"/>
                </a:lnTo>
                <a:lnTo>
                  <a:pt x="12620" y="12395"/>
                </a:lnTo>
                <a:lnTo>
                  <a:pt x="17903" y="12318"/>
                </a:lnTo>
                <a:lnTo>
                  <a:pt x="33692" y="12318"/>
                </a:lnTo>
                <a:lnTo>
                  <a:pt x="28719" y="5956"/>
                </a:lnTo>
                <a:lnTo>
                  <a:pt x="24088" y="5956"/>
                </a:lnTo>
                <a:lnTo>
                  <a:pt x="10088" y="2347"/>
                </a:lnTo>
                <a:close/>
              </a:path>
              <a:path w="39370" h="20954">
                <a:moveTo>
                  <a:pt x="24063" y="0"/>
                </a:moveTo>
                <a:lnTo>
                  <a:pt x="24088" y="5956"/>
                </a:lnTo>
                <a:lnTo>
                  <a:pt x="28719" y="5956"/>
                </a:lnTo>
                <a:lnTo>
                  <a:pt x="24063" y="0"/>
                </a:lnTo>
                <a:close/>
              </a:path>
            </a:pathLst>
          </a:custGeom>
          <a:solidFill>
            <a:srgbClr val="FFFFFF"/>
          </a:solidFill>
        </p:spPr>
        <p:txBody>
          <a:bodyPr wrap="square" lIns="0" tIns="0" rIns="0" bIns="0" rtlCol="0"/>
          <a:lstStyle/>
          <a:p/>
        </p:txBody>
      </p:sp>
      <p:sp>
        <p:nvSpPr>
          <p:cNvPr id="1345" name="object 1345"/>
          <p:cNvSpPr/>
          <p:nvPr/>
        </p:nvSpPr>
        <p:spPr>
          <a:xfrm>
            <a:off x="4315288" y="8044492"/>
            <a:ext cx="41275" cy="39370"/>
          </a:xfrm>
          <a:custGeom>
            <a:avLst/>
            <a:gdLst/>
            <a:ahLst/>
            <a:cxnLst/>
            <a:rect l="l" t="t" r="r" b="b"/>
            <a:pathLst>
              <a:path w="41275" h="39370">
                <a:moveTo>
                  <a:pt x="25184" y="14884"/>
                </a:moveTo>
                <a:lnTo>
                  <a:pt x="15036" y="14884"/>
                </a:lnTo>
                <a:lnTo>
                  <a:pt x="21209" y="19532"/>
                </a:lnTo>
                <a:lnTo>
                  <a:pt x="26479" y="25793"/>
                </a:lnTo>
                <a:lnTo>
                  <a:pt x="29832" y="32143"/>
                </a:lnTo>
                <a:lnTo>
                  <a:pt x="41236" y="38811"/>
                </a:lnTo>
                <a:lnTo>
                  <a:pt x="35822" y="27956"/>
                </a:lnTo>
                <a:lnTo>
                  <a:pt x="27992" y="17540"/>
                </a:lnTo>
                <a:lnTo>
                  <a:pt x="25184" y="14884"/>
                </a:lnTo>
                <a:close/>
              </a:path>
              <a:path w="41275" h="39370">
                <a:moveTo>
                  <a:pt x="15036" y="0"/>
                </a:moveTo>
                <a:lnTo>
                  <a:pt x="0" y="1650"/>
                </a:lnTo>
                <a:lnTo>
                  <a:pt x="15036" y="20942"/>
                </a:lnTo>
                <a:lnTo>
                  <a:pt x="15036" y="14884"/>
                </a:lnTo>
                <a:lnTo>
                  <a:pt x="25184" y="14884"/>
                </a:lnTo>
                <a:lnTo>
                  <a:pt x="18317" y="8390"/>
                </a:lnTo>
                <a:lnTo>
                  <a:pt x="15036" y="5943"/>
                </a:lnTo>
                <a:lnTo>
                  <a:pt x="15036" y="0"/>
                </a:lnTo>
                <a:close/>
              </a:path>
            </a:pathLst>
          </a:custGeom>
          <a:solidFill>
            <a:srgbClr val="FFFFFF"/>
          </a:solidFill>
        </p:spPr>
        <p:txBody>
          <a:bodyPr wrap="square" lIns="0" tIns="0" rIns="0" bIns="0" rtlCol="0"/>
          <a:lstStyle/>
          <a:p/>
        </p:txBody>
      </p:sp>
      <p:sp>
        <p:nvSpPr>
          <p:cNvPr id="1346" name="object 1346"/>
          <p:cNvSpPr/>
          <p:nvPr/>
        </p:nvSpPr>
        <p:spPr>
          <a:xfrm>
            <a:off x="4315288" y="8092798"/>
            <a:ext cx="39370" cy="20955"/>
          </a:xfrm>
          <a:custGeom>
            <a:avLst/>
            <a:gdLst/>
            <a:ahLst/>
            <a:cxnLst/>
            <a:rect l="l" t="t" r="r" b="b"/>
            <a:pathLst>
              <a:path w="39370" h="20954">
                <a:moveTo>
                  <a:pt x="15036" y="0"/>
                </a:moveTo>
                <a:lnTo>
                  <a:pt x="0" y="1638"/>
                </a:lnTo>
                <a:lnTo>
                  <a:pt x="15036" y="20942"/>
                </a:lnTo>
                <a:lnTo>
                  <a:pt x="15036" y="14820"/>
                </a:lnTo>
                <a:lnTo>
                  <a:pt x="38754" y="14820"/>
                </a:lnTo>
                <a:lnTo>
                  <a:pt x="31658" y="8382"/>
                </a:lnTo>
                <a:lnTo>
                  <a:pt x="25996" y="8382"/>
                </a:lnTo>
                <a:lnTo>
                  <a:pt x="20916" y="8356"/>
                </a:lnTo>
                <a:lnTo>
                  <a:pt x="15036" y="5880"/>
                </a:lnTo>
                <a:lnTo>
                  <a:pt x="15036" y="0"/>
                </a:lnTo>
                <a:close/>
              </a:path>
              <a:path w="39370" h="20954">
                <a:moveTo>
                  <a:pt x="38754" y="14820"/>
                </a:moveTo>
                <a:lnTo>
                  <a:pt x="15036" y="14820"/>
                </a:lnTo>
                <a:lnTo>
                  <a:pt x="29001" y="18433"/>
                </a:lnTo>
                <a:lnTo>
                  <a:pt x="39094" y="15129"/>
                </a:lnTo>
                <a:lnTo>
                  <a:pt x="38754" y="14820"/>
                </a:lnTo>
                <a:close/>
              </a:path>
              <a:path w="39370" h="20954">
                <a:moveTo>
                  <a:pt x="29362" y="6299"/>
                </a:moveTo>
                <a:lnTo>
                  <a:pt x="25996" y="8382"/>
                </a:lnTo>
                <a:lnTo>
                  <a:pt x="31658" y="8382"/>
                </a:lnTo>
                <a:lnTo>
                  <a:pt x="29362" y="6299"/>
                </a:lnTo>
                <a:close/>
              </a:path>
            </a:pathLst>
          </a:custGeom>
          <a:solidFill>
            <a:srgbClr val="FFFFFF"/>
          </a:solidFill>
        </p:spPr>
        <p:txBody>
          <a:bodyPr wrap="square" lIns="0" tIns="0" rIns="0" bIns="0" rtlCol="0"/>
          <a:lstStyle/>
          <a:p/>
        </p:txBody>
      </p:sp>
      <p:sp>
        <p:nvSpPr>
          <p:cNvPr id="1347" name="object 1347"/>
          <p:cNvSpPr/>
          <p:nvPr/>
        </p:nvSpPr>
        <p:spPr>
          <a:xfrm>
            <a:off x="4357970" y="8106871"/>
            <a:ext cx="41275" cy="38735"/>
          </a:xfrm>
          <a:custGeom>
            <a:avLst/>
            <a:gdLst/>
            <a:ahLst/>
            <a:cxnLst/>
            <a:rect l="l" t="t" r="r" b="b"/>
            <a:pathLst>
              <a:path w="41275" h="38734">
                <a:moveTo>
                  <a:pt x="0" y="0"/>
                </a:moveTo>
                <a:lnTo>
                  <a:pt x="5582" y="10821"/>
                </a:lnTo>
                <a:lnTo>
                  <a:pt x="13528" y="21154"/>
                </a:lnTo>
                <a:lnTo>
                  <a:pt x="23273" y="30167"/>
                </a:lnTo>
                <a:lnTo>
                  <a:pt x="25907" y="32880"/>
                </a:lnTo>
                <a:lnTo>
                  <a:pt x="25907" y="38226"/>
                </a:lnTo>
                <a:lnTo>
                  <a:pt x="40957" y="36512"/>
                </a:lnTo>
                <a:lnTo>
                  <a:pt x="30520" y="23177"/>
                </a:lnTo>
                <a:lnTo>
                  <a:pt x="25933" y="23177"/>
                </a:lnTo>
                <a:lnTo>
                  <a:pt x="20040" y="18745"/>
                </a:lnTo>
                <a:lnTo>
                  <a:pt x="14960" y="12839"/>
                </a:lnTo>
                <a:lnTo>
                  <a:pt x="11582" y="6794"/>
                </a:lnTo>
                <a:lnTo>
                  <a:pt x="0" y="0"/>
                </a:lnTo>
                <a:close/>
              </a:path>
              <a:path w="41275" h="38734">
                <a:moveTo>
                  <a:pt x="25907" y="17284"/>
                </a:moveTo>
                <a:lnTo>
                  <a:pt x="25933" y="23177"/>
                </a:lnTo>
                <a:lnTo>
                  <a:pt x="30520" y="23177"/>
                </a:lnTo>
                <a:lnTo>
                  <a:pt x="25907" y="17284"/>
                </a:lnTo>
                <a:close/>
              </a:path>
            </a:pathLst>
          </a:custGeom>
          <a:solidFill>
            <a:srgbClr val="FFFFFF"/>
          </a:solidFill>
        </p:spPr>
        <p:txBody>
          <a:bodyPr wrap="square" lIns="0" tIns="0" rIns="0" bIns="0" rtlCol="0"/>
          <a:lstStyle/>
          <a:p/>
        </p:txBody>
      </p:sp>
      <p:sp>
        <p:nvSpPr>
          <p:cNvPr id="1348" name="object 1348"/>
          <p:cNvSpPr/>
          <p:nvPr/>
        </p:nvSpPr>
        <p:spPr>
          <a:xfrm>
            <a:off x="4356279" y="8105939"/>
            <a:ext cx="1905" cy="0"/>
          </a:xfrm>
          <a:custGeom>
            <a:avLst/>
            <a:gdLst/>
            <a:ahLst/>
            <a:cxnLst/>
            <a:rect l="l" t="t" r="r" b="b"/>
            <a:pathLst>
              <a:path w="1904" h="0">
                <a:moveTo>
                  <a:pt x="0" y="0"/>
                </a:moveTo>
                <a:lnTo>
                  <a:pt x="1689" y="0"/>
                </a:lnTo>
              </a:path>
            </a:pathLst>
          </a:custGeom>
          <a:ln w="3175">
            <a:solidFill>
              <a:srgbClr val="FFFFFF"/>
            </a:solidFill>
          </a:ln>
        </p:spPr>
        <p:txBody>
          <a:bodyPr wrap="square" lIns="0" tIns="0" rIns="0" bIns="0" rtlCol="0"/>
          <a:lstStyle/>
          <a:p/>
        </p:txBody>
      </p:sp>
      <p:sp>
        <p:nvSpPr>
          <p:cNvPr id="1349" name="object 1349"/>
          <p:cNvSpPr/>
          <p:nvPr/>
        </p:nvSpPr>
        <p:spPr>
          <a:xfrm>
            <a:off x="4347152" y="8094844"/>
            <a:ext cx="20320" cy="13970"/>
          </a:xfrm>
          <a:custGeom>
            <a:avLst/>
            <a:gdLst/>
            <a:ahLst/>
            <a:cxnLst/>
            <a:rect l="l" t="t" r="r" b="b"/>
            <a:pathLst>
              <a:path w="20320" h="13970">
                <a:moveTo>
                  <a:pt x="977" y="0"/>
                </a:moveTo>
                <a:lnTo>
                  <a:pt x="0" y="1803"/>
                </a:lnTo>
                <a:lnTo>
                  <a:pt x="19913" y="13461"/>
                </a:lnTo>
                <a:lnTo>
                  <a:pt x="19532" y="12471"/>
                </a:lnTo>
                <a:lnTo>
                  <a:pt x="19189" y="11468"/>
                </a:lnTo>
                <a:lnTo>
                  <a:pt x="18935" y="10502"/>
                </a:lnTo>
                <a:lnTo>
                  <a:pt x="977" y="0"/>
                </a:lnTo>
                <a:close/>
              </a:path>
            </a:pathLst>
          </a:custGeom>
          <a:solidFill>
            <a:srgbClr val="4F6671"/>
          </a:solidFill>
        </p:spPr>
        <p:txBody>
          <a:bodyPr wrap="square" lIns="0" tIns="0" rIns="0" bIns="0" rtlCol="0"/>
          <a:lstStyle/>
          <a:p/>
        </p:txBody>
      </p:sp>
      <p:sp>
        <p:nvSpPr>
          <p:cNvPr id="1350" name="object 1350"/>
          <p:cNvSpPr/>
          <p:nvPr/>
        </p:nvSpPr>
        <p:spPr>
          <a:xfrm>
            <a:off x="2866796" y="8855138"/>
            <a:ext cx="207022" cy="110623"/>
          </a:xfrm>
          <a:prstGeom prst="rect">
            <a:avLst/>
          </a:prstGeom>
          <a:blipFill>
            <a:blip r:embed="rId375" cstate="print"/>
            <a:stretch>
              <a:fillRect/>
            </a:stretch>
          </a:blipFill>
        </p:spPr>
        <p:txBody>
          <a:bodyPr wrap="square" lIns="0" tIns="0" rIns="0" bIns="0" rtlCol="0"/>
          <a:lstStyle/>
          <a:p/>
        </p:txBody>
      </p:sp>
      <p:sp>
        <p:nvSpPr>
          <p:cNvPr id="1351" name="object 1351"/>
          <p:cNvSpPr/>
          <p:nvPr/>
        </p:nvSpPr>
        <p:spPr>
          <a:xfrm>
            <a:off x="2868625" y="8910841"/>
            <a:ext cx="203390" cy="87337"/>
          </a:xfrm>
          <a:prstGeom prst="rect">
            <a:avLst/>
          </a:prstGeom>
          <a:blipFill>
            <a:blip r:embed="rId376" cstate="print"/>
            <a:stretch>
              <a:fillRect/>
            </a:stretch>
          </a:blipFill>
        </p:spPr>
        <p:txBody>
          <a:bodyPr wrap="square" lIns="0" tIns="0" rIns="0" bIns="0" rtlCol="0"/>
          <a:lstStyle/>
          <a:p/>
        </p:txBody>
      </p:sp>
      <p:sp>
        <p:nvSpPr>
          <p:cNvPr id="1352" name="object 1352"/>
          <p:cNvSpPr/>
          <p:nvPr/>
        </p:nvSpPr>
        <p:spPr>
          <a:xfrm>
            <a:off x="2884131" y="8866708"/>
            <a:ext cx="171488" cy="93992"/>
          </a:xfrm>
          <a:prstGeom prst="rect">
            <a:avLst/>
          </a:prstGeom>
          <a:blipFill>
            <a:blip r:embed="rId377" cstate="print"/>
            <a:stretch>
              <a:fillRect/>
            </a:stretch>
          </a:blipFill>
        </p:spPr>
        <p:txBody>
          <a:bodyPr wrap="square" lIns="0" tIns="0" rIns="0" bIns="0" rtlCol="0"/>
          <a:lstStyle/>
          <a:p/>
        </p:txBody>
      </p:sp>
      <p:sp>
        <p:nvSpPr>
          <p:cNvPr id="1353" name="object 1353"/>
          <p:cNvSpPr/>
          <p:nvPr/>
        </p:nvSpPr>
        <p:spPr>
          <a:xfrm>
            <a:off x="2882557" y="8862631"/>
            <a:ext cx="174294" cy="93941"/>
          </a:xfrm>
          <a:prstGeom prst="rect">
            <a:avLst/>
          </a:prstGeom>
          <a:blipFill>
            <a:blip r:embed="rId378" cstate="print"/>
            <a:stretch>
              <a:fillRect/>
            </a:stretch>
          </a:blipFill>
        </p:spPr>
        <p:txBody>
          <a:bodyPr wrap="square" lIns="0" tIns="0" rIns="0" bIns="0" rtlCol="0"/>
          <a:lstStyle/>
          <a:p/>
        </p:txBody>
      </p:sp>
      <p:sp>
        <p:nvSpPr>
          <p:cNvPr id="1354" name="object 1354"/>
          <p:cNvSpPr/>
          <p:nvPr/>
        </p:nvSpPr>
        <p:spPr>
          <a:xfrm>
            <a:off x="2926416" y="8927751"/>
            <a:ext cx="14604" cy="6350"/>
          </a:xfrm>
          <a:custGeom>
            <a:avLst/>
            <a:gdLst/>
            <a:ahLst/>
            <a:cxnLst/>
            <a:rect l="l" t="t" r="r" b="b"/>
            <a:pathLst>
              <a:path w="14605" h="6350">
                <a:moveTo>
                  <a:pt x="0" y="6235"/>
                </a:moveTo>
                <a:lnTo>
                  <a:pt x="14427" y="6235"/>
                </a:lnTo>
                <a:lnTo>
                  <a:pt x="14427" y="0"/>
                </a:lnTo>
                <a:lnTo>
                  <a:pt x="0" y="0"/>
                </a:lnTo>
                <a:lnTo>
                  <a:pt x="0" y="6235"/>
                </a:lnTo>
                <a:close/>
              </a:path>
            </a:pathLst>
          </a:custGeom>
          <a:solidFill>
            <a:srgbClr val="556D79"/>
          </a:solidFill>
        </p:spPr>
        <p:txBody>
          <a:bodyPr wrap="square" lIns="0" tIns="0" rIns="0" bIns="0" rtlCol="0"/>
          <a:lstStyle/>
          <a:p/>
        </p:txBody>
      </p:sp>
      <p:sp>
        <p:nvSpPr>
          <p:cNvPr id="1355" name="object 1355"/>
          <p:cNvSpPr/>
          <p:nvPr/>
        </p:nvSpPr>
        <p:spPr>
          <a:xfrm>
            <a:off x="2926612"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356" name="object 1356"/>
          <p:cNvSpPr/>
          <p:nvPr/>
        </p:nvSpPr>
        <p:spPr>
          <a:xfrm>
            <a:off x="2926552" y="8882851"/>
            <a:ext cx="14604" cy="45085"/>
          </a:xfrm>
          <a:custGeom>
            <a:avLst/>
            <a:gdLst/>
            <a:ahLst/>
            <a:cxnLst/>
            <a:rect l="l" t="t" r="r" b="b"/>
            <a:pathLst>
              <a:path w="14605" h="45084">
                <a:moveTo>
                  <a:pt x="0" y="45021"/>
                </a:moveTo>
                <a:lnTo>
                  <a:pt x="14528" y="45021"/>
                </a:lnTo>
                <a:lnTo>
                  <a:pt x="14528" y="0"/>
                </a:lnTo>
                <a:lnTo>
                  <a:pt x="0" y="0"/>
                </a:lnTo>
                <a:lnTo>
                  <a:pt x="0" y="45021"/>
                </a:lnTo>
                <a:close/>
              </a:path>
            </a:pathLst>
          </a:custGeom>
          <a:solidFill>
            <a:srgbClr val="FFFFFF"/>
          </a:solidFill>
        </p:spPr>
        <p:txBody>
          <a:bodyPr wrap="square" lIns="0" tIns="0" rIns="0" bIns="0" rtlCol="0"/>
          <a:lstStyle/>
          <a:p/>
        </p:txBody>
      </p:sp>
      <p:sp>
        <p:nvSpPr>
          <p:cNvPr id="1357" name="object 1357"/>
          <p:cNvSpPr/>
          <p:nvPr/>
        </p:nvSpPr>
        <p:spPr>
          <a:xfrm>
            <a:off x="2997598" y="8928306"/>
            <a:ext cx="14604" cy="6350"/>
          </a:xfrm>
          <a:custGeom>
            <a:avLst/>
            <a:gdLst/>
            <a:ahLst/>
            <a:cxnLst/>
            <a:rect l="l" t="t" r="r" b="b"/>
            <a:pathLst>
              <a:path w="14605" h="6350">
                <a:moveTo>
                  <a:pt x="0" y="6235"/>
                </a:moveTo>
                <a:lnTo>
                  <a:pt x="14389" y="6235"/>
                </a:lnTo>
                <a:lnTo>
                  <a:pt x="14389" y="0"/>
                </a:lnTo>
                <a:lnTo>
                  <a:pt x="0" y="0"/>
                </a:lnTo>
                <a:lnTo>
                  <a:pt x="0" y="6235"/>
                </a:lnTo>
                <a:close/>
              </a:path>
            </a:pathLst>
          </a:custGeom>
          <a:solidFill>
            <a:srgbClr val="556D79"/>
          </a:solidFill>
        </p:spPr>
        <p:txBody>
          <a:bodyPr wrap="square" lIns="0" tIns="0" rIns="0" bIns="0" rtlCol="0"/>
          <a:lstStyle/>
          <a:p/>
        </p:txBody>
      </p:sp>
      <p:sp>
        <p:nvSpPr>
          <p:cNvPr id="1358" name="object 1358"/>
          <p:cNvSpPr/>
          <p:nvPr/>
        </p:nvSpPr>
        <p:spPr>
          <a:xfrm>
            <a:off x="2997793"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359" name="object 1359"/>
          <p:cNvSpPr/>
          <p:nvPr/>
        </p:nvSpPr>
        <p:spPr>
          <a:xfrm>
            <a:off x="2997718" y="8883411"/>
            <a:ext cx="14604" cy="45085"/>
          </a:xfrm>
          <a:custGeom>
            <a:avLst/>
            <a:gdLst/>
            <a:ahLst/>
            <a:cxnLst/>
            <a:rect l="l" t="t" r="r" b="b"/>
            <a:pathLst>
              <a:path w="14605" h="45084">
                <a:moveTo>
                  <a:pt x="0" y="44996"/>
                </a:moveTo>
                <a:lnTo>
                  <a:pt x="14528" y="44996"/>
                </a:lnTo>
                <a:lnTo>
                  <a:pt x="14528" y="0"/>
                </a:lnTo>
                <a:lnTo>
                  <a:pt x="0" y="0"/>
                </a:lnTo>
                <a:lnTo>
                  <a:pt x="0" y="44996"/>
                </a:lnTo>
                <a:close/>
              </a:path>
            </a:pathLst>
          </a:custGeom>
          <a:solidFill>
            <a:srgbClr val="FFFFFF"/>
          </a:solidFill>
        </p:spPr>
        <p:txBody>
          <a:bodyPr wrap="square" lIns="0" tIns="0" rIns="0" bIns="0" rtlCol="0"/>
          <a:lstStyle/>
          <a:p/>
        </p:txBody>
      </p:sp>
      <p:sp>
        <p:nvSpPr>
          <p:cNvPr id="1360" name="object 1360"/>
          <p:cNvSpPr/>
          <p:nvPr/>
        </p:nvSpPr>
        <p:spPr>
          <a:xfrm>
            <a:off x="2985166" y="8887804"/>
            <a:ext cx="3810" cy="9525"/>
          </a:xfrm>
          <a:custGeom>
            <a:avLst/>
            <a:gdLst/>
            <a:ahLst/>
            <a:cxnLst/>
            <a:rect l="l" t="t" r="r" b="b"/>
            <a:pathLst>
              <a:path w="3810" h="9525">
                <a:moveTo>
                  <a:pt x="101" y="0"/>
                </a:moveTo>
                <a:lnTo>
                  <a:pt x="0" y="6134"/>
                </a:lnTo>
                <a:lnTo>
                  <a:pt x="3149" y="8928"/>
                </a:lnTo>
                <a:lnTo>
                  <a:pt x="3251" y="2794"/>
                </a:lnTo>
                <a:lnTo>
                  <a:pt x="101" y="0"/>
                </a:lnTo>
                <a:close/>
              </a:path>
            </a:pathLst>
          </a:custGeom>
          <a:solidFill>
            <a:srgbClr val="556D79"/>
          </a:solidFill>
        </p:spPr>
        <p:txBody>
          <a:bodyPr wrap="square" lIns="0" tIns="0" rIns="0" bIns="0" rtlCol="0"/>
          <a:lstStyle/>
          <a:p/>
        </p:txBody>
      </p:sp>
      <p:sp>
        <p:nvSpPr>
          <p:cNvPr id="1361" name="object 1361"/>
          <p:cNvSpPr/>
          <p:nvPr/>
        </p:nvSpPr>
        <p:spPr>
          <a:xfrm>
            <a:off x="2980686" y="8887771"/>
            <a:ext cx="3810" cy="9525"/>
          </a:xfrm>
          <a:custGeom>
            <a:avLst/>
            <a:gdLst/>
            <a:ahLst/>
            <a:cxnLst/>
            <a:rect l="l" t="t" r="r" b="b"/>
            <a:pathLst>
              <a:path w="3810" h="9525">
                <a:moveTo>
                  <a:pt x="114" y="0"/>
                </a:moveTo>
                <a:lnTo>
                  <a:pt x="0" y="6121"/>
                </a:lnTo>
                <a:lnTo>
                  <a:pt x="3136" y="8928"/>
                </a:lnTo>
                <a:lnTo>
                  <a:pt x="3238" y="2793"/>
                </a:lnTo>
                <a:lnTo>
                  <a:pt x="114" y="0"/>
                </a:lnTo>
                <a:close/>
              </a:path>
            </a:pathLst>
          </a:custGeom>
          <a:solidFill>
            <a:srgbClr val="556D79"/>
          </a:solidFill>
        </p:spPr>
        <p:txBody>
          <a:bodyPr wrap="square" lIns="0" tIns="0" rIns="0" bIns="0" rtlCol="0"/>
          <a:lstStyle/>
          <a:p/>
        </p:txBody>
      </p:sp>
      <p:sp>
        <p:nvSpPr>
          <p:cNvPr id="1362" name="object 1362"/>
          <p:cNvSpPr/>
          <p:nvPr/>
        </p:nvSpPr>
        <p:spPr>
          <a:xfrm>
            <a:off x="2976181" y="8887725"/>
            <a:ext cx="3810" cy="9525"/>
          </a:xfrm>
          <a:custGeom>
            <a:avLst/>
            <a:gdLst/>
            <a:ahLst/>
            <a:cxnLst/>
            <a:rect l="l" t="t" r="r" b="b"/>
            <a:pathLst>
              <a:path w="3810" h="9525">
                <a:moveTo>
                  <a:pt x="101" y="0"/>
                </a:moveTo>
                <a:lnTo>
                  <a:pt x="0" y="6134"/>
                </a:lnTo>
                <a:lnTo>
                  <a:pt x="3136" y="8928"/>
                </a:lnTo>
                <a:lnTo>
                  <a:pt x="3251" y="2806"/>
                </a:lnTo>
                <a:lnTo>
                  <a:pt x="101" y="0"/>
                </a:lnTo>
                <a:close/>
              </a:path>
            </a:pathLst>
          </a:custGeom>
          <a:solidFill>
            <a:srgbClr val="556D79"/>
          </a:solidFill>
        </p:spPr>
        <p:txBody>
          <a:bodyPr wrap="square" lIns="0" tIns="0" rIns="0" bIns="0" rtlCol="0"/>
          <a:lstStyle/>
          <a:p/>
        </p:txBody>
      </p:sp>
      <p:sp>
        <p:nvSpPr>
          <p:cNvPr id="1363" name="object 1363"/>
          <p:cNvSpPr/>
          <p:nvPr/>
        </p:nvSpPr>
        <p:spPr>
          <a:xfrm>
            <a:off x="2987899" y="8890623"/>
            <a:ext cx="3810" cy="8890"/>
          </a:xfrm>
          <a:custGeom>
            <a:avLst/>
            <a:gdLst/>
            <a:ahLst/>
            <a:cxnLst/>
            <a:rect l="l" t="t" r="r" b="b"/>
            <a:pathLst>
              <a:path w="3810" h="8890">
                <a:moveTo>
                  <a:pt x="3289" y="0"/>
                </a:moveTo>
                <a:lnTo>
                  <a:pt x="88" y="2654"/>
                </a:lnTo>
                <a:lnTo>
                  <a:pt x="0" y="8801"/>
                </a:lnTo>
                <a:lnTo>
                  <a:pt x="3174" y="6146"/>
                </a:lnTo>
                <a:lnTo>
                  <a:pt x="3289" y="0"/>
                </a:lnTo>
                <a:close/>
              </a:path>
            </a:pathLst>
          </a:custGeom>
          <a:solidFill>
            <a:srgbClr val="627D8A"/>
          </a:solidFill>
        </p:spPr>
        <p:txBody>
          <a:bodyPr wrap="square" lIns="0" tIns="0" rIns="0" bIns="0" rtlCol="0"/>
          <a:lstStyle/>
          <a:p/>
        </p:txBody>
      </p:sp>
      <p:sp>
        <p:nvSpPr>
          <p:cNvPr id="1364" name="object 1364"/>
          <p:cNvSpPr/>
          <p:nvPr/>
        </p:nvSpPr>
        <p:spPr>
          <a:xfrm>
            <a:off x="2983393" y="8890590"/>
            <a:ext cx="3810" cy="8890"/>
          </a:xfrm>
          <a:custGeom>
            <a:avLst/>
            <a:gdLst/>
            <a:ahLst/>
            <a:cxnLst/>
            <a:rect l="l" t="t" r="r" b="b"/>
            <a:pathLst>
              <a:path w="3810" h="8890">
                <a:moveTo>
                  <a:pt x="3289" y="0"/>
                </a:moveTo>
                <a:lnTo>
                  <a:pt x="114" y="2654"/>
                </a:lnTo>
                <a:lnTo>
                  <a:pt x="0" y="8788"/>
                </a:lnTo>
                <a:lnTo>
                  <a:pt x="3187" y="6108"/>
                </a:lnTo>
                <a:lnTo>
                  <a:pt x="3289" y="0"/>
                </a:lnTo>
                <a:close/>
              </a:path>
            </a:pathLst>
          </a:custGeom>
          <a:solidFill>
            <a:srgbClr val="627D8A"/>
          </a:solidFill>
        </p:spPr>
        <p:txBody>
          <a:bodyPr wrap="square" lIns="0" tIns="0" rIns="0" bIns="0" rtlCol="0"/>
          <a:lstStyle/>
          <a:p/>
        </p:txBody>
      </p:sp>
      <p:sp>
        <p:nvSpPr>
          <p:cNvPr id="1365" name="object 1365"/>
          <p:cNvSpPr/>
          <p:nvPr/>
        </p:nvSpPr>
        <p:spPr>
          <a:xfrm>
            <a:off x="2985123" y="8896336"/>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366" name="object 1366"/>
          <p:cNvSpPr/>
          <p:nvPr/>
        </p:nvSpPr>
        <p:spPr>
          <a:xfrm>
            <a:off x="2985244" y="8887811"/>
            <a:ext cx="6350" cy="5715"/>
          </a:xfrm>
          <a:custGeom>
            <a:avLst/>
            <a:gdLst/>
            <a:ahLst/>
            <a:cxnLst/>
            <a:rect l="l" t="t" r="r" b="b"/>
            <a:pathLst>
              <a:path w="6350" h="5715">
                <a:moveTo>
                  <a:pt x="25" y="0"/>
                </a:moveTo>
                <a:lnTo>
                  <a:pt x="3174" y="2781"/>
                </a:lnTo>
                <a:lnTo>
                  <a:pt x="0" y="5448"/>
                </a:lnTo>
                <a:lnTo>
                  <a:pt x="2743" y="5473"/>
                </a:lnTo>
                <a:lnTo>
                  <a:pt x="5943" y="2806"/>
                </a:lnTo>
                <a:lnTo>
                  <a:pt x="2781" y="12"/>
                </a:lnTo>
                <a:lnTo>
                  <a:pt x="25" y="0"/>
                </a:lnTo>
                <a:close/>
              </a:path>
            </a:pathLst>
          </a:custGeom>
          <a:solidFill>
            <a:srgbClr val="FFFFFF"/>
          </a:solidFill>
        </p:spPr>
        <p:txBody>
          <a:bodyPr wrap="square" lIns="0" tIns="0" rIns="0" bIns="0" rtlCol="0"/>
          <a:lstStyle/>
          <a:p/>
        </p:txBody>
      </p:sp>
      <p:sp>
        <p:nvSpPr>
          <p:cNvPr id="1367" name="object 1367"/>
          <p:cNvSpPr/>
          <p:nvPr/>
        </p:nvSpPr>
        <p:spPr>
          <a:xfrm>
            <a:off x="2978920" y="8890558"/>
            <a:ext cx="3810" cy="8890"/>
          </a:xfrm>
          <a:custGeom>
            <a:avLst/>
            <a:gdLst/>
            <a:ahLst/>
            <a:cxnLst/>
            <a:rect l="l" t="t" r="r" b="b"/>
            <a:pathLst>
              <a:path w="3810" h="8890">
                <a:moveTo>
                  <a:pt x="3289" y="0"/>
                </a:moveTo>
                <a:lnTo>
                  <a:pt x="101" y="2654"/>
                </a:lnTo>
                <a:lnTo>
                  <a:pt x="0" y="8788"/>
                </a:lnTo>
                <a:lnTo>
                  <a:pt x="3162" y="6134"/>
                </a:lnTo>
                <a:lnTo>
                  <a:pt x="3289" y="0"/>
                </a:lnTo>
                <a:close/>
              </a:path>
            </a:pathLst>
          </a:custGeom>
          <a:solidFill>
            <a:srgbClr val="627D8A"/>
          </a:solidFill>
        </p:spPr>
        <p:txBody>
          <a:bodyPr wrap="square" lIns="0" tIns="0" rIns="0" bIns="0" rtlCol="0"/>
          <a:lstStyle/>
          <a:p/>
        </p:txBody>
      </p:sp>
      <p:sp>
        <p:nvSpPr>
          <p:cNvPr id="1368" name="object 1368"/>
          <p:cNvSpPr/>
          <p:nvPr/>
        </p:nvSpPr>
        <p:spPr>
          <a:xfrm>
            <a:off x="2980646" y="8896301"/>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369" name="object 1369"/>
          <p:cNvSpPr/>
          <p:nvPr/>
        </p:nvSpPr>
        <p:spPr>
          <a:xfrm>
            <a:off x="2980761" y="8887769"/>
            <a:ext cx="6350" cy="5715"/>
          </a:xfrm>
          <a:custGeom>
            <a:avLst/>
            <a:gdLst/>
            <a:ahLst/>
            <a:cxnLst/>
            <a:rect l="l" t="t" r="r" b="b"/>
            <a:pathLst>
              <a:path w="6350" h="5715">
                <a:moveTo>
                  <a:pt x="38" y="0"/>
                </a:moveTo>
                <a:lnTo>
                  <a:pt x="3162" y="2794"/>
                </a:lnTo>
                <a:lnTo>
                  <a:pt x="0" y="5448"/>
                </a:lnTo>
                <a:lnTo>
                  <a:pt x="2743" y="5473"/>
                </a:lnTo>
                <a:lnTo>
                  <a:pt x="5918" y="2819"/>
                </a:lnTo>
                <a:lnTo>
                  <a:pt x="2768" y="12"/>
                </a:lnTo>
                <a:lnTo>
                  <a:pt x="38" y="0"/>
                </a:lnTo>
                <a:close/>
              </a:path>
            </a:pathLst>
          </a:custGeom>
          <a:solidFill>
            <a:srgbClr val="FFFFFF"/>
          </a:solidFill>
        </p:spPr>
        <p:txBody>
          <a:bodyPr wrap="square" lIns="0" tIns="0" rIns="0" bIns="0" rtlCol="0"/>
          <a:lstStyle/>
          <a:p/>
        </p:txBody>
      </p:sp>
      <p:sp>
        <p:nvSpPr>
          <p:cNvPr id="1370" name="object 1370"/>
          <p:cNvSpPr/>
          <p:nvPr/>
        </p:nvSpPr>
        <p:spPr>
          <a:xfrm>
            <a:off x="2974253" y="8890508"/>
            <a:ext cx="3810" cy="8890"/>
          </a:xfrm>
          <a:custGeom>
            <a:avLst/>
            <a:gdLst/>
            <a:ahLst/>
            <a:cxnLst/>
            <a:rect l="l" t="t" r="r" b="b"/>
            <a:pathLst>
              <a:path w="3810" h="8890">
                <a:moveTo>
                  <a:pt x="3301" y="0"/>
                </a:moveTo>
                <a:lnTo>
                  <a:pt x="114" y="2667"/>
                </a:lnTo>
                <a:lnTo>
                  <a:pt x="0" y="8788"/>
                </a:lnTo>
                <a:lnTo>
                  <a:pt x="3174" y="6134"/>
                </a:lnTo>
                <a:lnTo>
                  <a:pt x="3301" y="0"/>
                </a:lnTo>
                <a:close/>
              </a:path>
            </a:pathLst>
          </a:custGeom>
          <a:solidFill>
            <a:srgbClr val="627D8A"/>
          </a:solidFill>
        </p:spPr>
        <p:txBody>
          <a:bodyPr wrap="square" lIns="0" tIns="0" rIns="0" bIns="0" rtlCol="0"/>
          <a:lstStyle/>
          <a:p/>
        </p:txBody>
      </p:sp>
      <p:sp>
        <p:nvSpPr>
          <p:cNvPr id="1371" name="object 1371"/>
          <p:cNvSpPr/>
          <p:nvPr/>
        </p:nvSpPr>
        <p:spPr>
          <a:xfrm>
            <a:off x="2976140" y="8896263"/>
            <a:ext cx="3175" cy="0"/>
          </a:xfrm>
          <a:custGeom>
            <a:avLst/>
            <a:gdLst/>
            <a:ahLst/>
            <a:cxnLst/>
            <a:rect l="l" t="t" r="r" b="b"/>
            <a:pathLst>
              <a:path w="3175" h="0">
                <a:moveTo>
                  <a:pt x="0" y="0"/>
                </a:moveTo>
                <a:lnTo>
                  <a:pt x="2882" y="0"/>
                </a:lnTo>
              </a:path>
            </a:pathLst>
          </a:custGeom>
          <a:ln w="6172">
            <a:solidFill>
              <a:srgbClr val="556D79"/>
            </a:solidFill>
          </a:ln>
        </p:spPr>
        <p:txBody>
          <a:bodyPr wrap="square" lIns="0" tIns="0" rIns="0" bIns="0" rtlCol="0"/>
          <a:lstStyle/>
          <a:p/>
        </p:txBody>
      </p:sp>
      <p:sp>
        <p:nvSpPr>
          <p:cNvPr id="1372" name="object 1372"/>
          <p:cNvSpPr/>
          <p:nvPr/>
        </p:nvSpPr>
        <p:spPr>
          <a:xfrm>
            <a:off x="2976278" y="8887728"/>
            <a:ext cx="6350" cy="5715"/>
          </a:xfrm>
          <a:custGeom>
            <a:avLst/>
            <a:gdLst/>
            <a:ahLst/>
            <a:cxnLst/>
            <a:rect l="l" t="t" r="r" b="b"/>
            <a:pathLst>
              <a:path w="6350" h="5715">
                <a:moveTo>
                  <a:pt x="0" y="0"/>
                </a:moveTo>
                <a:lnTo>
                  <a:pt x="3149" y="2806"/>
                </a:lnTo>
                <a:lnTo>
                  <a:pt x="0" y="5461"/>
                </a:lnTo>
                <a:lnTo>
                  <a:pt x="2743" y="5486"/>
                </a:lnTo>
                <a:lnTo>
                  <a:pt x="5930" y="2832"/>
                </a:lnTo>
                <a:lnTo>
                  <a:pt x="2793" y="38"/>
                </a:lnTo>
                <a:lnTo>
                  <a:pt x="0" y="0"/>
                </a:lnTo>
                <a:close/>
              </a:path>
            </a:pathLst>
          </a:custGeom>
          <a:solidFill>
            <a:srgbClr val="FFFFFF"/>
          </a:solidFill>
        </p:spPr>
        <p:txBody>
          <a:bodyPr wrap="square" lIns="0" tIns="0" rIns="0" bIns="0" rtlCol="0"/>
          <a:lstStyle/>
          <a:p/>
        </p:txBody>
      </p:sp>
      <p:sp>
        <p:nvSpPr>
          <p:cNvPr id="1373" name="object 1373"/>
          <p:cNvSpPr/>
          <p:nvPr/>
        </p:nvSpPr>
        <p:spPr>
          <a:xfrm>
            <a:off x="2962249" y="8896184"/>
            <a:ext cx="12700" cy="0"/>
          </a:xfrm>
          <a:custGeom>
            <a:avLst/>
            <a:gdLst/>
            <a:ahLst/>
            <a:cxnLst/>
            <a:rect l="l" t="t" r="r" b="b"/>
            <a:pathLst>
              <a:path w="12700" h="0">
                <a:moveTo>
                  <a:pt x="0" y="0"/>
                </a:moveTo>
                <a:lnTo>
                  <a:pt x="12115" y="0"/>
                </a:lnTo>
              </a:path>
            </a:pathLst>
          </a:custGeom>
          <a:ln w="6222">
            <a:solidFill>
              <a:srgbClr val="556D79"/>
            </a:solidFill>
          </a:ln>
        </p:spPr>
        <p:txBody>
          <a:bodyPr wrap="square" lIns="0" tIns="0" rIns="0" bIns="0" rtlCol="0"/>
          <a:lstStyle/>
          <a:p/>
        </p:txBody>
      </p:sp>
      <p:sp>
        <p:nvSpPr>
          <p:cNvPr id="1374" name="object 1374"/>
          <p:cNvSpPr/>
          <p:nvPr/>
        </p:nvSpPr>
        <p:spPr>
          <a:xfrm>
            <a:off x="2947558" y="8890220"/>
            <a:ext cx="15240" cy="12065"/>
          </a:xfrm>
          <a:custGeom>
            <a:avLst/>
            <a:gdLst/>
            <a:ahLst/>
            <a:cxnLst/>
            <a:rect l="l" t="t" r="r" b="b"/>
            <a:pathLst>
              <a:path w="15239" h="12065">
                <a:moveTo>
                  <a:pt x="139" y="0"/>
                </a:moveTo>
                <a:lnTo>
                  <a:pt x="0" y="6134"/>
                </a:lnTo>
                <a:lnTo>
                  <a:pt x="14668" y="11861"/>
                </a:lnTo>
                <a:lnTo>
                  <a:pt x="14795" y="5727"/>
                </a:lnTo>
                <a:lnTo>
                  <a:pt x="139" y="0"/>
                </a:lnTo>
                <a:close/>
              </a:path>
            </a:pathLst>
          </a:custGeom>
          <a:solidFill>
            <a:srgbClr val="4F6671"/>
          </a:solidFill>
        </p:spPr>
        <p:txBody>
          <a:bodyPr wrap="square" lIns="0" tIns="0" rIns="0" bIns="0" rtlCol="0"/>
          <a:lstStyle/>
          <a:p/>
        </p:txBody>
      </p:sp>
      <p:sp>
        <p:nvSpPr>
          <p:cNvPr id="1375" name="object 1375"/>
          <p:cNvSpPr/>
          <p:nvPr/>
        </p:nvSpPr>
        <p:spPr>
          <a:xfrm>
            <a:off x="2947700" y="8884767"/>
            <a:ext cx="29845" cy="11430"/>
          </a:xfrm>
          <a:custGeom>
            <a:avLst/>
            <a:gdLst/>
            <a:ahLst/>
            <a:cxnLst/>
            <a:rect l="l" t="t" r="r" b="b"/>
            <a:pathLst>
              <a:path w="29844" h="11429">
                <a:moveTo>
                  <a:pt x="14706" y="0"/>
                </a:moveTo>
                <a:lnTo>
                  <a:pt x="0" y="5448"/>
                </a:lnTo>
                <a:lnTo>
                  <a:pt x="14655" y="11176"/>
                </a:lnTo>
                <a:lnTo>
                  <a:pt x="14668" y="8293"/>
                </a:lnTo>
                <a:lnTo>
                  <a:pt x="26806" y="8293"/>
                </a:lnTo>
                <a:lnTo>
                  <a:pt x="29857" y="5740"/>
                </a:lnTo>
                <a:lnTo>
                  <a:pt x="26708" y="2946"/>
                </a:lnTo>
                <a:lnTo>
                  <a:pt x="14706" y="2844"/>
                </a:lnTo>
                <a:lnTo>
                  <a:pt x="14706" y="0"/>
                </a:lnTo>
                <a:close/>
              </a:path>
              <a:path w="29844" h="11429">
                <a:moveTo>
                  <a:pt x="26806" y="8293"/>
                </a:moveTo>
                <a:lnTo>
                  <a:pt x="14668" y="8293"/>
                </a:lnTo>
                <a:lnTo>
                  <a:pt x="26669" y="8407"/>
                </a:lnTo>
                <a:lnTo>
                  <a:pt x="26806" y="8293"/>
                </a:lnTo>
                <a:close/>
              </a:path>
            </a:pathLst>
          </a:custGeom>
          <a:solidFill>
            <a:srgbClr val="FFFFFF"/>
          </a:solidFill>
        </p:spPr>
        <p:txBody>
          <a:bodyPr wrap="square" lIns="0" tIns="0" rIns="0" bIns="0" rtlCol="0"/>
          <a:lstStyle/>
          <a:p/>
        </p:txBody>
      </p:sp>
      <p:sp>
        <p:nvSpPr>
          <p:cNvPr id="1376" name="object 1376"/>
          <p:cNvSpPr/>
          <p:nvPr/>
        </p:nvSpPr>
        <p:spPr>
          <a:xfrm>
            <a:off x="2959246" y="8903246"/>
            <a:ext cx="3810" cy="8890"/>
          </a:xfrm>
          <a:custGeom>
            <a:avLst/>
            <a:gdLst/>
            <a:ahLst/>
            <a:cxnLst/>
            <a:rect l="l" t="t" r="r" b="b"/>
            <a:pathLst>
              <a:path w="3810" h="8890">
                <a:moveTo>
                  <a:pt x="3289" y="0"/>
                </a:moveTo>
                <a:lnTo>
                  <a:pt x="101" y="2654"/>
                </a:lnTo>
                <a:lnTo>
                  <a:pt x="0" y="8801"/>
                </a:lnTo>
                <a:lnTo>
                  <a:pt x="3162" y="6134"/>
                </a:lnTo>
                <a:lnTo>
                  <a:pt x="3289" y="0"/>
                </a:lnTo>
                <a:close/>
              </a:path>
            </a:pathLst>
          </a:custGeom>
          <a:solidFill>
            <a:srgbClr val="627D8A"/>
          </a:solidFill>
        </p:spPr>
        <p:txBody>
          <a:bodyPr wrap="square" lIns="0" tIns="0" rIns="0" bIns="0" rtlCol="0"/>
          <a:lstStyle/>
          <a:p/>
        </p:txBody>
      </p:sp>
      <p:sp>
        <p:nvSpPr>
          <p:cNvPr id="1377" name="object 1377"/>
          <p:cNvSpPr/>
          <p:nvPr/>
        </p:nvSpPr>
        <p:spPr>
          <a:xfrm>
            <a:off x="2954737" y="8903204"/>
            <a:ext cx="3810" cy="8890"/>
          </a:xfrm>
          <a:custGeom>
            <a:avLst/>
            <a:gdLst/>
            <a:ahLst/>
            <a:cxnLst/>
            <a:rect l="l" t="t" r="r" b="b"/>
            <a:pathLst>
              <a:path w="3810" h="8890">
                <a:moveTo>
                  <a:pt x="3276" y="0"/>
                </a:moveTo>
                <a:lnTo>
                  <a:pt x="114" y="2654"/>
                </a:lnTo>
                <a:lnTo>
                  <a:pt x="0" y="8801"/>
                </a:lnTo>
                <a:lnTo>
                  <a:pt x="3162" y="6121"/>
                </a:lnTo>
                <a:lnTo>
                  <a:pt x="3276" y="0"/>
                </a:lnTo>
                <a:close/>
              </a:path>
            </a:pathLst>
          </a:custGeom>
          <a:solidFill>
            <a:srgbClr val="627D8A"/>
          </a:solidFill>
        </p:spPr>
        <p:txBody>
          <a:bodyPr wrap="square" lIns="0" tIns="0" rIns="0" bIns="0" rtlCol="0"/>
          <a:lstStyle/>
          <a:p/>
        </p:txBody>
      </p:sp>
      <p:sp>
        <p:nvSpPr>
          <p:cNvPr id="1378" name="object 1378"/>
          <p:cNvSpPr/>
          <p:nvPr/>
        </p:nvSpPr>
        <p:spPr>
          <a:xfrm>
            <a:off x="2950239" y="8903171"/>
            <a:ext cx="3810" cy="8890"/>
          </a:xfrm>
          <a:custGeom>
            <a:avLst/>
            <a:gdLst/>
            <a:ahLst/>
            <a:cxnLst/>
            <a:rect l="l" t="t" r="r" b="b"/>
            <a:pathLst>
              <a:path w="3810" h="8890">
                <a:moveTo>
                  <a:pt x="3301" y="0"/>
                </a:moveTo>
                <a:lnTo>
                  <a:pt x="126" y="2654"/>
                </a:lnTo>
                <a:lnTo>
                  <a:pt x="0" y="8813"/>
                </a:lnTo>
                <a:lnTo>
                  <a:pt x="3200" y="6134"/>
                </a:lnTo>
                <a:lnTo>
                  <a:pt x="3301" y="0"/>
                </a:lnTo>
                <a:close/>
              </a:path>
            </a:pathLst>
          </a:custGeom>
          <a:solidFill>
            <a:srgbClr val="627D8A"/>
          </a:solidFill>
        </p:spPr>
        <p:txBody>
          <a:bodyPr wrap="square" lIns="0" tIns="0" rIns="0" bIns="0" rtlCol="0"/>
          <a:lstStyle/>
          <a:p/>
        </p:txBody>
      </p:sp>
      <p:sp>
        <p:nvSpPr>
          <p:cNvPr id="1379" name="object 1379"/>
          <p:cNvSpPr/>
          <p:nvPr/>
        </p:nvSpPr>
        <p:spPr>
          <a:xfrm>
            <a:off x="2964279" y="8911856"/>
            <a:ext cx="12700" cy="0"/>
          </a:xfrm>
          <a:custGeom>
            <a:avLst/>
            <a:gdLst/>
            <a:ahLst/>
            <a:cxnLst/>
            <a:rect l="l" t="t" r="r" b="b"/>
            <a:pathLst>
              <a:path w="12700" h="0">
                <a:moveTo>
                  <a:pt x="0" y="0"/>
                </a:moveTo>
                <a:lnTo>
                  <a:pt x="12115" y="0"/>
                </a:lnTo>
              </a:path>
            </a:pathLst>
          </a:custGeom>
          <a:ln w="6248">
            <a:solidFill>
              <a:srgbClr val="556D79"/>
            </a:solidFill>
          </a:ln>
        </p:spPr>
        <p:txBody>
          <a:bodyPr wrap="square" lIns="0" tIns="0" rIns="0" bIns="0" rtlCol="0"/>
          <a:lstStyle/>
          <a:p/>
        </p:txBody>
      </p:sp>
      <p:sp>
        <p:nvSpPr>
          <p:cNvPr id="1380" name="object 1380"/>
          <p:cNvSpPr/>
          <p:nvPr/>
        </p:nvSpPr>
        <p:spPr>
          <a:xfrm>
            <a:off x="2961137" y="8905922"/>
            <a:ext cx="3810" cy="9525"/>
          </a:xfrm>
          <a:custGeom>
            <a:avLst/>
            <a:gdLst/>
            <a:ahLst/>
            <a:cxnLst/>
            <a:rect l="l" t="t" r="r" b="b"/>
            <a:pathLst>
              <a:path w="3810" h="9525">
                <a:moveTo>
                  <a:pt x="127" y="0"/>
                </a:moveTo>
                <a:lnTo>
                  <a:pt x="0" y="6134"/>
                </a:lnTo>
                <a:lnTo>
                  <a:pt x="3136" y="8928"/>
                </a:lnTo>
                <a:lnTo>
                  <a:pt x="3251" y="2806"/>
                </a:lnTo>
                <a:lnTo>
                  <a:pt x="127" y="0"/>
                </a:lnTo>
                <a:close/>
              </a:path>
            </a:pathLst>
          </a:custGeom>
          <a:solidFill>
            <a:srgbClr val="4F6671"/>
          </a:solidFill>
        </p:spPr>
        <p:txBody>
          <a:bodyPr wrap="square" lIns="0" tIns="0" rIns="0" bIns="0" rtlCol="0"/>
          <a:lstStyle/>
          <a:p/>
        </p:txBody>
      </p:sp>
      <p:sp>
        <p:nvSpPr>
          <p:cNvPr id="1381" name="object 1381"/>
          <p:cNvSpPr/>
          <p:nvPr/>
        </p:nvSpPr>
        <p:spPr>
          <a:xfrm>
            <a:off x="2959622" y="8911764"/>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382" name="object 1382"/>
          <p:cNvSpPr/>
          <p:nvPr/>
        </p:nvSpPr>
        <p:spPr>
          <a:xfrm>
            <a:off x="2956478" y="8905864"/>
            <a:ext cx="3810" cy="9525"/>
          </a:xfrm>
          <a:custGeom>
            <a:avLst/>
            <a:gdLst/>
            <a:ahLst/>
            <a:cxnLst/>
            <a:rect l="l" t="t" r="r" b="b"/>
            <a:pathLst>
              <a:path w="3810" h="9525">
                <a:moveTo>
                  <a:pt x="101" y="0"/>
                </a:moveTo>
                <a:lnTo>
                  <a:pt x="0" y="6159"/>
                </a:lnTo>
                <a:lnTo>
                  <a:pt x="3136" y="8966"/>
                </a:lnTo>
                <a:lnTo>
                  <a:pt x="3225" y="2832"/>
                </a:lnTo>
                <a:lnTo>
                  <a:pt x="101" y="0"/>
                </a:lnTo>
                <a:close/>
              </a:path>
            </a:pathLst>
          </a:custGeom>
          <a:solidFill>
            <a:srgbClr val="4F6671"/>
          </a:solidFill>
        </p:spPr>
        <p:txBody>
          <a:bodyPr wrap="square" lIns="0" tIns="0" rIns="0" bIns="0" rtlCol="0"/>
          <a:lstStyle/>
          <a:p/>
        </p:txBody>
      </p:sp>
      <p:sp>
        <p:nvSpPr>
          <p:cNvPr id="1383" name="object 1383"/>
          <p:cNvSpPr/>
          <p:nvPr/>
        </p:nvSpPr>
        <p:spPr>
          <a:xfrm>
            <a:off x="2956579" y="8903234"/>
            <a:ext cx="6350" cy="5715"/>
          </a:xfrm>
          <a:custGeom>
            <a:avLst/>
            <a:gdLst/>
            <a:ahLst/>
            <a:cxnLst/>
            <a:rect l="l" t="t" r="r" b="b"/>
            <a:pathLst>
              <a:path w="6350" h="5715">
                <a:moveTo>
                  <a:pt x="3187" y="0"/>
                </a:moveTo>
                <a:lnTo>
                  <a:pt x="0" y="2628"/>
                </a:lnTo>
                <a:lnTo>
                  <a:pt x="3124" y="5460"/>
                </a:lnTo>
                <a:lnTo>
                  <a:pt x="5905" y="5499"/>
                </a:lnTo>
                <a:lnTo>
                  <a:pt x="2768" y="2666"/>
                </a:lnTo>
                <a:lnTo>
                  <a:pt x="5956" y="12"/>
                </a:lnTo>
                <a:lnTo>
                  <a:pt x="3187" y="0"/>
                </a:lnTo>
                <a:close/>
              </a:path>
            </a:pathLst>
          </a:custGeom>
          <a:solidFill>
            <a:srgbClr val="FFFFFF"/>
          </a:solidFill>
        </p:spPr>
        <p:txBody>
          <a:bodyPr wrap="square" lIns="0" tIns="0" rIns="0" bIns="0" rtlCol="0"/>
          <a:lstStyle/>
          <a:p/>
        </p:txBody>
      </p:sp>
      <p:sp>
        <p:nvSpPr>
          <p:cNvPr id="1384" name="object 1384"/>
          <p:cNvSpPr/>
          <p:nvPr/>
        </p:nvSpPr>
        <p:spPr>
          <a:xfrm>
            <a:off x="2951988" y="8905860"/>
            <a:ext cx="3810" cy="9525"/>
          </a:xfrm>
          <a:custGeom>
            <a:avLst/>
            <a:gdLst/>
            <a:ahLst/>
            <a:cxnLst/>
            <a:rect l="l" t="t" r="r" b="b"/>
            <a:pathLst>
              <a:path w="3810" h="9525">
                <a:moveTo>
                  <a:pt x="101" y="0"/>
                </a:moveTo>
                <a:lnTo>
                  <a:pt x="0" y="6134"/>
                </a:lnTo>
                <a:lnTo>
                  <a:pt x="3136" y="8928"/>
                </a:lnTo>
                <a:lnTo>
                  <a:pt x="3263" y="2793"/>
                </a:lnTo>
                <a:lnTo>
                  <a:pt x="101" y="0"/>
                </a:lnTo>
                <a:close/>
              </a:path>
            </a:pathLst>
          </a:custGeom>
          <a:solidFill>
            <a:srgbClr val="4F6671"/>
          </a:solidFill>
        </p:spPr>
        <p:txBody>
          <a:bodyPr wrap="square" lIns="0" tIns="0" rIns="0" bIns="0" rtlCol="0"/>
          <a:lstStyle/>
          <a:p/>
        </p:txBody>
      </p:sp>
      <p:sp>
        <p:nvSpPr>
          <p:cNvPr id="1385" name="object 1385"/>
          <p:cNvSpPr/>
          <p:nvPr/>
        </p:nvSpPr>
        <p:spPr>
          <a:xfrm>
            <a:off x="2955127" y="8911736"/>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386" name="object 1386"/>
          <p:cNvSpPr/>
          <p:nvPr/>
        </p:nvSpPr>
        <p:spPr>
          <a:xfrm>
            <a:off x="2952095" y="8903179"/>
            <a:ext cx="6350" cy="5715"/>
          </a:xfrm>
          <a:custGeom>
            <a:avLst/>
            <a:gdLst/>
            <a:ahLst/>
            <a:cxnLst/>
            <a:rect l="l" t="t" r="r" b="b"/>
            <a:pathLst>
              <a:path w="6350" h="5715">
                <a:moveTo>
                  <a:pt x="3162" y="0"/>
                </a:moveTo>
                <a:lnTo>
                  <a:pt x="0" y="2679"/>
                </a:lnTo>
                <a:lnTo>
                  <a:pt x="3162" y="5473"/>
                </a:lnTo>
                <a:lnTo>
                  <a:pt x="5905" y="5511"/>
                </a:lnTo>
                <a:lnTo>
                  <a:pt x="2755" y="2679"/>
                </a:lnTo>
                <a:lnTo>
                  <a:pt x="5918" y="25"/>
                </a:lnTo>
                <a:lnTo>
                  <a:pt x="3162" y="0"/>
                </a:lnTo>
                <a:close/>
              </a:path>
            </a:pathLst>
          </a:custGeom>
          <a:solidFill>
            <a:srgbClr val="FFFFFF"/>
          </a:solidFill>
        </p:spPr>
        <p:txBody>
          <a:bodyPr wrap="square" lIns="0" tIns="0" rIns="0" bIns="0" rtlCol="0"/>
          <a:lstStyle/>
          <a:p/>
        </p:txBody>
      </p:sp>
      <p:sp>
        <p:nvSpPr>
          <p:cNvPr id="1387" name="object 1387"/>
          <p:cNvSpPr/>
          <p:nvPr/>
        </p:nvSpPr>
        <p:spPr>
          <a:xfrm>
            <a:off x="2947585" y="8903145"/>
            <a:ext cx="6350" cy="5715"/>
          </a:xfrm>
          <a:custGeom>
            <a:avLst/>
            <a:gdLst/>
            <a:ahLst/>
            <a:cxnLst/>
            <a:rect l="l" t="t" r="r" b="b"/>
            <a:pathLst>
              <a:path w="6350" h="5715">
                <a:moveTo>
                  <a:pt x="3200" y="0"/>
                </a:moveTo>
                <a:lnTo>
                  <a:pt x="0" y="2666"/>
                </a:lnTo>
                <a:lnTo>
                  <a:pt x="3162" y="5486"/>
                </a:lnTo>
                <a:lnTo>
                  <a:pt x="5930" y="5499"/>
                </a:lnTo>
                <a:lnTo>
                  <a:pt x="2781" y="2679"/>
                </a:lnTo>
                <a:lnTo>
                  <a:pt x="5956" y="25"/>
                </a:lnTo>
                <a:lnTo>
                  <a:pt x="3200" y="0"/>
                </a:lnTo>
                <a:close/>
              </a:path>
            </a:pathLst>
          </a:custGeom>
          <a:solidFill>
            <a:srgbClr val="FFFFFF"/>
          </a:solidFill>
        </p:spPr>
        <p:txBody>
          <a:bodyPr wrap="square" lIns="0" tIns="0" rIns="0" bIns="0" rtlCol="0"/>
          <a:lstStyle/>
          <a:p/>
        </p:txBody>
      </p:sp>
      <p:sp>
        <p:nvSpPr>
          <p:cNvPr id="1388" name="object 1388"/>
          <p:cNvSpPr/>
          <p:nvPr/>
        </p:nvSpPr>
        <p:spPr>
          <a:xfrm>
            <a:off x="2950643" y="8911713"/>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389" name="object 1389"/>
          <p:cNvSpPr/>
          <p:nvPr/>
        </p:nvSpPr>
        <p:spPr>
          <a:xfrm>
            <a:off x="2947483" y="8905810"/>
            <a:ext cx="3810" cy="9525"/>
          </a:xfrm>
          <a:custGeom>
            <a:avLst/>
            <a:gdLst/>
            <a:ahLst/>
            <a:cxnLst/>
            <a:rect l="l" t="t" r="r" b="b"/>
            <a:pathLst>
              <a:path w="3810" h="9525">
                <a:moveTo>
                  <a:pt x="101" y="0"/>
                </a:moveTo>
                <a:lnTo>
                  <a:pt x="0" y="6146"/>
                </a:lnTo>
                <a:lnTo>
                  <a:pt x="3162" y="8953"/>
                </a:lnTo>
                <a:lnTo>
                  <a:pt x="3263" y="2819"/>
                </a:lnTo>
                <a:lnTo>
                  <a:pt x="101" y="0"/>
                </a:lnTo>
                <a:close/>
              </a:path>
            </a:pathLst>
          </a:custGeom>
          <a:solidFill>
            <a:srgbClr val="4F6671"/>
          </a:solidFill>
        </p:spPr>
        <p:txBody>
          <a:bodyPr wrap="square" lIns="0" tIns="0" rIns="0" bIns="0" rtlCol="0"/>
          <a:lstStyle/>
          <a:p/>
        </p:txBody>
      </p:sp>
      <p:sp>
        <p:nvSpPr>
          <p:cNvPr id="1390" name="object 1390"/>
          <p:cNvSpPr/>
          <p:nvPr/>
        </p:nvSpPr>
        <p:spPr>
          <a:xfrm>
            <a:off x="2976256" y="8913326"/>
            <a:ext cx="635" cy="0"/>
          </a:xfrm>
          <a:custGeom>
            <a:avLst/>
            <a:gdLst/>
            <a:ahLst/>
            <a:cxnLst/>
            <a:rect l="l" t="t" r="r" b="b"/>
            <a:pathLst>
              <a:path w="635" h="0">
                <a:moveTo>
                  <a:pt x="0" y="0"/>
                </a:moveTo>
                <a:lnTo>
                  <a:pt x="139" y="0"/>
                </a:lnTo>
              </a:path>
            </a:pathLst>
          </a:custGeom>
          <a:ln w="9004">
            <a:solidFill>
              <a:srgbClr val="939598"/>
            </a:solidFill>
          </a:ln>
        </p:spPr>
        <p:txBody>
          <a:bodyPr wrap="square" lIns="0" tIns="0" rIns="0" bIns="0" rtlCol="0"/>
          <a:lstStyle/>
          <a:p/>
        </p:txBody>
      </p:sp>
      <p:sp>
        <p:nvSpPr>
          <p:cNvPr id="1391" name="object 1391"/>
          <p:cNvSpPr/>
          <p:nvPr/>
        </p:nvSpPr>
        <p:spPr>
          <a:xfrm>
            <a:off x="2976253" y="8906228"/>
            <a:ext cx="15240" cy="12065"/>
          </a:xfrm>
          <a:custGeom>
            <a:avLst/>
            <a:gdLst/>
            <a:ahLst/>
            <a:cxnLst/>
            <a:rect l="l" t="t" r="r" b="b"/>
            <a:pathLst>
              <a:path w="15239" h="12065">
                <a:moveTo>
                  <a:pt x="14846" y="0"/>
                </a:moveTo>
                <a:lnTo>
                  <a:pt x="114" y="5460"/>
                </a:lnTo>
                <a:lnTo>
                  <a:pt x="0" y="11607"/>
                </a:lnTo>
                <a:lnTo>
                  <a:pt x="14732" y="6146"/>
                </a:lnTo>
                <a:lnTo>
                  <a:pt x="14846" y="0"/>
                </a:lnTo>
                <a:close/>
              </a:path>
            </a:pathLst>
          </a:custGeom>
          <a:solidFill>
            <a:srgbClr val="627D8A"/>
          </a:solidFill>
        </p:spPr>
        <p:txBody>
          <a:bodyPr wrap="square" lIns="0" tIns="0" rIns="0" bIns="0" rtlCol="0"/>
          <a:lstStyle/>
          <a:p/>
        </p:txBody>
      </p:sp>
      <p:sp>
        <p:nvSpPr>
          <p:cNvPr id="1392" name="object 1392"/>
          <p:cNvSpPr/>
          <p:nvPr/>
        </p:nvSpPr>
        <p:spPr>
          <a:xfrm>
            <a:off x="2961271" y="8900479"/>
            <a:ext cx="29845" cy="11430"/>
          </a:xfrm>
          <a:custGeom>
            <a:avLst/>
            <a:gdLst/>
            <a:ahLst/>
            <a:cxnLst/>
            <a:rect l="l" t="t" r="r" b="b"/>
            <a:pathLst>
              <a:path w="29844" h="11429">
                <a:moveTo>
                  <a:pt x="15163" y="0"/>
                </a:moveTo>
                <a:lnTo>
                  <a:pt x="15151" y="2870"/>
                </a:lnTo>
                <a:lnTo>
                  <a:pt x="3017" y="2870"/>
                </a:lnTo>
                <a:lnTo>
                  <a:pt x="0" y="5435"/>
                </a:lnTo>
                <a:lnTo>
                  <a:pt x="3111" y="8255"/>
                </a:lnTo>
                <a:lnTo>
                  <a:pt x="15125" y="8343"/>
                </a:lnTo>
                <a:lnTo>
                  <a:pt x="15100" y="11214"/>
                </a:lnTo>
                <a:lnTo>
                  <a:pt x="29832" y="5753"/>
                </a:lnTo>
                <a:lnTo>
                  <a:pt x="22481" y="2870"/>
                </a:lnTo>
                <a:lnTo>
                  <a:pt x="15151" y="2870"/>
                </a:lnTo>
                <a:lnTo>
                  <a:pt x="22222" y="2768"/>
                </a:lnTo>
                <a:lnTo>
                  <a:pt x="15163" y="0"/>
                </a:lnTo>
                <a:close/>
              </a:path>
            </a:pathLst>
          </a:custGeom>
          <a:solidFill>
            <a:srgbClr val="FFFFFF"/>
          </a:solidFill>
        </p:spPr>
        <p:txBody>
          <a:bodyPr wrap="square" lIns="0" tIns="0" rIns="0" bIns="0" rtlCol="0"/>
          <a:lstStyle/>
          <a:p/>
        </p:txBody>
      </p:sp>
      <p:sp>
        <p:nvSpPr>
          <p:cNvPr id="1393" name="object 1393"/>
          <p:cNvSpPr/>
          <p:nvPr/>
        </p:nvSpPr>
        <p:spPr>
          <a:xfrm>
            <a:off x="2984972" y="8919030"/>
            <a:ext cx="3810" cy="9525"/>
          </a:xfrm>
          <a:custGeom>
            <a:avLst/>
            <a:gdLst/>
            <a:ahLst/>
            <a:cxnLst/>
            <a:rect l="l" t="t" r="r" b="b"/>
            <a:pathLst>
              <a:path w="3810" h="9525">
                <a:moveTo>
                  <a:pt x="114" y="0"/>
                </a:moveTo>
                <a:lnTo>
                  <a:pt x="0" y="6134"/>
                </a:lnTo>
                <a:lnTo>
                  <a:pt x="3149" y="8953"/>
                </a:lnTo>
                <a:lnTo>
                  <a:pt x="3276" y="2819"/>
                </a:lnTo>
                <a:lnTo>
                  <a:pt x="114" y="0"/>
                </a:lnTo>
                <a:close/>
              </a:path>
            </a:pathLst>
          </a:custGeom>
          <a:solidFill>
            <a:srgbClr val="556D79"/>
          </a:solidFill>
        </p:spPr>
        <p:txBody>
          <a:bodyPr wrap="square" lIns="0" tIns="0" rIns="0" bIns="0" rtlCol="0"/>
          <a:lstStyle/>
          <a:p/>
        </p:txBody>
      </p:sp>
      <p:sp>
        <p:nvSpPr>
          <p:cNvPr id="1394" name="object 1394"/>
          <p:cNvSpPr/>
          <p:nvPr/>
        </p:nvSpPr>
        <p:spPr>
          <a:xfrm>
            <a:off x="2980504" y="8918992"/>
            <a:ext cx="3810" cy="9525"/>
          </a:xfrm>
          <a:custGeom>
            <a:avLst/>
            <a:gdLst/>
            <a:ahLst/>
            <a:cxnLst/>
            <a:rect l="l" t="t" r="r" b="b"/>
            <a:pathLst>
              <a:path w="3810" h="9525">
                <a:moveTo>
                  <a:pt x="101" y="0"/>
                </a:moveTo>
                <a:lnTo>
                  <a:pt x="0" y="6134"/>
                </a:lnTo>
                <a:lnTo>
                  <a:pt x="3136" y="8940"/>
                </a:lnTo>
                <a:lnTo>
                  <a:pt x="3238" y="2806"/>
                </a:lnTo>
                <a:lnTo>
                  <a:pt x="101" y="0"/>
                </a:lnTo>
                <a:close/>
              </a:path>
            </a:pathLst>
          </a:custGeom>
          <a:solidFill>
            <a:srgbClr val="556D79"/>
          </a:solidFill>
        </p:spPr>
        <p:txBody>
          <a:bodyPr wrap="square" lIns="0" tIns="0" rIns="0" bIns="0" rtlCol="0"/>
          <a:lstStyle/>
          <a:p/>
        </p:txBody>
      </p:sp>
      <p:sp>
        <p:nvSpPr>
          <p:cNvPr id="1395" name="object 1395"/>
          <p:cNvSpPr/>
          <p:nvPr/>
        </p:nvSpPr>
        <p:spPr>
          <a:xfrm>
            <a:off x="2976015" y="8918967"/>
            <a:ext cx="3810" cy="9525"/>
          </a:xfrm>
          <a:custGeom>
            <a:avLst/>
            <a:gdLst/>
            <a:ahLst/>
            <a:cxnLst/>
            <a:rect l="l" t="t" r="r" b="b"/>
            <a:pathLst>
              <a:path w="3810" h="9525">
                <a:moveTo>
                  <a:pt x="114" y="0"/>
                </a:moveTo>
                <a:lnTo>
                  <a:pt x="0" y="6146"/>
                </a:lnTo>
                <a:lnTo>
                  <a:pt x="3111" y="8940"/>
                </a:lnTo>
                <a:lnTo>
                  <a:pt x="3238" y="2806"/>
                </a:lnTo>
                <a:lnTo>
                  <a:pt x="114" y="0"/>
                </a:lnTo>
                <a:close/>
              </a:path>
            </a:pathLst>
          </a:custGeom>
          <a:solidFill>
            <a:srgbClr val="556D79"/>
          </a:solidFill>
        </p:spPr>
        <p:txBody>
          <a:bodyPr wrap="square" lIns="0" tIns="0" rIns="0" bIns="0" rtlCol="0"/>
          <a:lstStyle/>
          <a:p/>
        </p:txBody>
      </p:sp>
      <p:sp>
        <p:nvSpPr>
          <p:cNvPr id="1396" name="object 1396"/>
          <p:cNvSpPr/>
          <p:nvPr/>
        </p:nvSpPr>
        <p:spPr>
          <a:xfrm>
            <a:off x="2987720" y="8921865"/>
            <a:ext cx="3810" cy="8890"/>
          </a:xfrm>
          <a:custGeom>
            <a:avLst/>
            <a:gdLst/>
            <a:ahLst/>
            <a:cxnLst/>
            <a:rect l="l" t="t" r="r" b="b"/>
            <a:pathLst>
              <a:path w="3810" h="8890">
                <a:moveTo>
                  <a:pt x="3301" y="0"/>
                </a:moveTo>
                <a:lnTo>
                  <a:pt x="101" y="2667"/>
                </a:lnTo>
                <a:lnTo>
                  <a:pt x="0" y="8813"/>
                </a:lnTo>
                <a:lnTo>
                  <a:pt x="3174" y="6134"/>
                </a:lnTo>
                <a:lnTo>
                  <a:pt x="3301" y="0"/>
                </a:lnTo>
                <a:close/>
              </a:path>
            </a:pathLst>
          </a:custGeom>
          <a:solidFill>
            <a:srgbClr val="627D8A"/>
          </a:solidFill>
        </p:spPr>
        <p:txBody>
          <a:bodyPr wrap="square" lIns="0" tIns="0" rIns="0" bIns="0" rtlCol="0"/>
          <a:lstStyle/>
          <a:p/>
        </p:txBody>
      </p:sp>
      <p:sp>
        <p:nvSpPr>
          <p:cNvPr id="1397" name="object 1397"/>
          <p:cNvSpPr/>
          <p:nvPr/>
        </p:nvSpPr>
        <p:spPr>
          <a:xfrm>
            <a:off x="2983212" y="8921840"/>
            <a:ext cx="3810" cy="8890"/>
          </a:xfrm>
          <a:custGeom>
            <a:avLst/>
            <a:gdLst/>
            <a:ahLst/>
            <a:cxnLst/>
            <a:rect l="l" t="t" r="r" b="b"/>
            <a:pathLst>
              <a:path w="3810" h="8890">
                <a:moveTo>
                  <a:pt x="3301" y="0"/>
                </a:moveTo>
                <a:lnTo>
                  <a:pt x="114" y="2641"/>
                </a:lnTo>
                <a:lnTo>
                  <a:pt x="0" y="8788"/>
                </a:lnTo>
                <a:lnTo>
                  <a:pt x="3187" y="6134"/>
                </a:lnTo>
                <a:lnTo>
                  <a:pt x="3301" y="0"/>
                </a:lnTo>
                <a:close/>
              </a:path>
            </a:pathLst>
          </a:custGeom>
          <a:solidFill>
            <a:srgbClr val="627D8A"/>
          </a:solidFill>
        </p:spPr>
        <p:txBody>
          <a:bodyPr wrap="square" lIns="0" tIns="0" rIns="0" bIns="0" rtlCol="0"/>
          <a:lstStyle/>
          <a:p/>
        </p:txBody>
      </p:sp>
      <p:sp>
        <p:nvSpPr>
          <p:cNvPr id="1398" name="object 1398"/>
          <p:cNvSpPr/>
          <p:nvPr/>
        </p:nvSpPr>
        <p:spPr>
          <a:xfrm>
            <a:off x="2984928" y="8927586"/>
            <a:ext cx="3175" cy="0"/>
          </a:xfrm>
          <a:custGeom>
            <a:avLst/>
            <a:gdLst/>
            <a:ahLst/>
            <a:cxnLst/>
            <a:rect l="l" t="t" r="r" b="b"/>
            <a:pathLst>
              <a:path w="3175" h="0">
                <a:moveTo>
                  <a:pt x="0" y="0"/>
                </a:moveTo>
                <a:lnTo>
                  <a:pt x="2895" y="0"/>
                </a:lnTo>
              </a:path>
            </a:pathLst>
          </a:custGeom>
          <a:ln w="6184">
            <a:solidFill>
              <a:srgbClr val="556D79"/>
            </a:solidFill>
          </a:ln>
        </p:spPr>
        <p:txBody>
          <a:bodyPr wrap="square" lIns="0" tIns="0" rIns="0" bIns="0" rtlCol="0"/>
          <a:lstStyle/>
          <a:p/>
        </p:txBody>
      </p:sp>
      <p:sp>
        <p:nvSpPr>
          <p:cNvPr id="1399" name="object 1399"/>
          <p:cNvSpPr/>
          <p:nvPr/>
        </p:nvSpPr>
        <p:spPr>
          <a:xfrm>
            <a:off x="2985044" y="8919032"/>
            <a:ext cx="6350" cy="5715"/>
          </a:xfrm>
          <a:custGeom>
            <a:avLst/>
            <a:gdLst/>
            <a:ahLst/>
            <a:cxnLst/>
            <a:rect l="l" t="t" r="r" b="b"/>
            <a:pathLst>
              <a:path w="6350" h="5715">
                <a:moveTo>
                  <a:pt x="50" y="0"/>
                </a:moveTo>
                <a:lnTo>
                  <a:pt x="3200" y="2819"/>
                </a:lnTo>
                <a:lnTo>
                  <a:pt x="0" y="5460"/>
                </a:lnTo>
                <a:lnTo>
                  <a:pt x="2781" y="5499"/>
                </a:lnTo>
                <a:lnTo>
                  <a:pt x="5981" y="2832"/>
                </a:lnTo>
                <a:lnTo>
                  <a:pt x="2819" y="25"/>
                </a:lnTo>
                <a:lnTo>
                  <a:pt x="50" y="0"/>
                </a:lnTo>
                <a:close/>
              </a:path>
            </a:pathLst>
          </a:custGeom>
          <a:solidFill>
            <a:srgbClr val="FFFFFF"/>
          </a:solidFill>
        </p:spPr>
        <p:txBody>
          <a:bodyPr wrap="square" lIns="0" tIns="0" rIns="0" bIns="0" rtlCol="0"/>
          <a:lstStyle/>
          <a:p/>
        </p:txBody>
      </p:sp>
      <p:sp>
        <p:nvSpPr>
          <p:cNvPr id="1400" name="object 1400"/>
          <p:cNvSpPr/>
          <p:nvPr/>
        </p:nvSpPr>
        <p:spPr>
          <a:xfrm>
            <a:off x="2978751" y="8921798"/>
            <a:ext cx="3810" cy="8890"/>
          </a:xfrm>
          <a:custGeom>
            <a:avLst/>
            <a:gdLst/>
            <a:ahLst/>
            <a:cxnLst/>
            <a:rect l="l" t="t" r="r" b="b"/>
            <a:pathLst>
              <a:path w="3810" h="8890">
                <a:moveTo>
                  <a:pt x="3276" y="0"/>
                </a:moveTo>
                <a:lnTo>
                  <a:pt x="101" y="2666"/>
                </a:lnTo>
                <a:lnTo>
                  <a:pt x="0" y="8801"/>
                </a:lnTo>
                <a:lnTo>
                  <a:pt x="3149" y="6134"/>
                </a:lnTo>
                <a:lnTo>
                  <a:pt x="3276" y="0"/>
                </a:lnTo>
                <a:close/>
              </a:path>
            </a:pathLst>
          </a:custGeom>
          <a:solidFill>
            <a:srgbClr val="627D8A"/>
          </a:solidFill>
        </p:spPr>
        <p:txBody>
          <a:bodyPr wrap="square" lIns="0" tIns="0" rIns="0" bIns="0" rtlCol="0"/>
          <a:lstStyle/>
          <a:p/>
        </p:txBody>
      </p:sp>
      <p:sp>
        <p:nvSpPr>
          <p:cNvPr id="1401" name="object 1401"/>
          <p:cNvSpPr/>
          <p:nvPr/>
        </p:nvSpPr>
        <p:spPr>
          <a:xfrm>
            <a:off x="2980465" y="8927548"/>
            <a:ext cx="3175" cy="0"/>
          </a:xfrm>
          <a:custGeom>
            <a:avLst/>
            <a:gdLst/>
            <a:ahLst/>
            <a:cxnLst/>
            <a:rect l="l" t="t" r="r" b="b"/>
            <a:pathLst>
              <a:path w="3175" h="0">
                <a:moveTo>
                  <a:pt x="0" y="0"/>
                </a:moveTo>
                <a:lnTo>
                  <a:pt x="2857" y="0"/>
                </a:lnTo>
              </a:path>
            </a:pathLst>
          </a:custGeom>
          <a:ln w="6159">
            <a:solidFill>
              <a:srgbClr val="556D79"/>
            </a:solidFill>
          </a:ln>
        </p:spPr>
        <p:txBody>
          <a:bodyPr wrap="square" lIns="0" tIns="0" rIns="0" bIns="0" rtlCol="0"/>
          <a:lstStyle/>
          <a:p/>
        </p:txBody>
      </p:sp>
      <p:sp>
        <p:nvSpPr>
          <p:cNvPr id="1402" name="object 1402"/>
          <p:cNvSpPr/>
          <p:nvPr/>
        </p:nvSpPr>
        <p:spPr>
          <a:xfrm>
            <a:off x="2980582" y="8918990"/>
            <a:ext cx="6350" cy="5715"/>
          </a:xfrm>
          <a:custGeom>
            <a:avLst/>
            <a:gdLst/>
            <a:ahLst/>
            <a:cxnLst/>
            <a:rect l="l" t="t" r="r" b="b"/>
            <a:pathLst>
              <a:path w="6350" h="5715">
                <a:moveTo>
                  <a:pt x="25" y="0"/>
                </a:moveTo>
                <a:lnTo>
                  <a:pt x="3162" y="2806"/>
                </a:lnTo>
                <a:lnTo>
                  <a:pt x="0" y="5486"/>
                </a:lnTo>
                <a:lnTo>
                  <a:pt x="2743" y="5486"/>
                </a:lnTo>
                <a:lnTo>
                  <a:pt x="5930" y="2844"/>
                </a:lnTo>
                <a:lnTo>
                  <a:pt x="2781" y="25"/>
                </a:lnTo>
                <a:lnTo>
                  <a:pt x="25" y="0"/>
                </a:lnTo>
                <a:close/>
              </a:path>
            </a:pathLst>
          </a:custGeom>
          <a:solidFill>
            <a:srgbClr val="FFFFFF"/>
          </a:solidFill>
        </p:spPr>
        <p:txBody>
          <a:bodyPr wrap="square" lIns="0" tIns="0" rIns="0" bIns="0" rtlCol="0"/>
          <a:lstStyle/>
          <a:p/>
        </p:txBody>
      </p:sp>
      <p:sp>
        <p:nvSpPr>
          <p:cNvPr id="1403" name="object 1403"/>
          <p:cNvSpPr/>
          <p:nvPr/>
        </p:nvSpPr>
        <p:spPr>
          <a:xfrm>
            <a:off x="2974066" y="8921757"/>
            <a:ext cx="3810" cy="8890"/>
          </a:xfrm>
          <a:custGeom>
            <a:avLst/>
            <a:gdLst/>
            <a:ahLst/>
            <a:cxnLst/>
            <a:rect l="l" t="t" r="r" b="b"/>
            <a:pathLst>
              <a:path w="3810" h="8890">
                <a:moveTo>
                  <a:pt x="3314" y="0"/>
                </a:moveTo>
                <a:lnTo>
                  <a:pt x="114" y="2666"/>
                </a:lnTo>
                <a:lnTo>
                  <a:pt x="0" y="8801"/>
                </a:lnTo>
                <a:lnTo>
                  <a:pt x="3187" y="6134"/>
                </a:lnTo>
                <a:lnTo>
                  <a:pt x="3314" y="0"/>
                </a:lnTo>
                <a:close/>
              </a:path>
            </a:pathLst>
          </a:custGeom>
          <a:solidFill>
            <a:srgbClr val="627D8A"/>
          </a:solidFill>
        </p:spPr>
        <p:txBody>
          <a:bodyPr wrap="square" lIns="0" tIns="0" rIns="0" bIns="0" rtlCol="0"/>
          <a:lstStyle/>
          <a:p/>
        </p:txBody>
      </p:sp>
      <p:sp>
        <p:nvSpPr>
          <p:cNvPr id="1404" name="object 1404"/>
          <p:cNvSpPr/>
          <p:nvPr/>
        </p:nvSpPr>
        <p:spPr>
          <a:xfrm>
            <a:off x="2975966" y="8927520"/>
            <a:ext cx="3175" cy="0"/>
          </a:xfrm>
          <a:custGeom>
            <a:avLst/>
            <a:gdLst/>
            <a:ahLst/>
            <a:cxnLst/>
            <a:rect l="l" t="t" r="r" b="b"/>
            <a:pathLst>
              <a:path w="3175" h="0">
                <a:moveTo>
                  <a:pt x="0" y="0"/>
                </a:moveTo>
                <a:lnTo>
                  <a:pt x="2882" y="0"/>
                </a:lnTo>
              </a:path>
            </a:pathLst>
          </a:custGeom>
          <a:ln w="6159">
            <a:solidFill>
              <a:srgbClr val="556D79"/>
            </a:solidFill>
          </a:ln>
        </p:spPr>
        <p:txBody>
          <a:bodyPr wrap="square" lIns="0" tIns="0" rIns="0" bIns="0" rtlCol="0"/>
          <a:lstStyle/>
          <a:p/>
        </p:txBody>
      </p:sp>
      <p:sp>
        <p:nvSpPr>
          <p:cNvPr id="1405" name="object 1405"/>
          <p:cNvSpPr/>
          <p:nvPr/>
        </p:nvSpPr>
        <p:spPr>
          <a:xfrm>
            <a:off x="2976096" y="8918970"/>
            <a:ext cx="6350" cy="5715"/>
          </a:xfrm>
          <a:custGeom>
            <a:avLst/>
            <a:gdLst/>
            <a:ahLst/>
            <a:cxnLst/>
            <a:rect l="l" t="t" r="r" b="b"/>
            <a:pathLst>
              <a:path w="6350" h="5715">
                <a:moveTo>
                  <a:pt x="25" y="0"/>
                </a:moveTo>
                <a:lnTo>
                  <a:pt x="3162" y="2806"/>
                </a:lnTo>
                <a:lnTo>
                  <a:pt x="0" y="5473"/>
                </a:lnTo>
                <a:lnTo>
                  <a:pt x="2755" y="5499"/>
                </a:lnTo>
                <a:lnTo>
                  <a:pt x="5930" y="2832"/>
                </a:lnTo>
                <a:lnTo>
                  <a:pt x="2793" y="12"/>
                </a:lnTo>
                <a:lnTo>
                  <a:pt x="25" y="0"/>
                </a:lnTo>
                <a:close/>
              </a:path>
            </a:pathLst>
          </a:custGeom>
          <a:solidFill>
            <a:srgbClr val="FFFFFF"/>
          </a:solidFill>
        </p:spPr>
        <p:txBody>
          <a:bodyPr wrap="square" lIns="0" tIns="0" rIns="0" bIns="0" rtlCol="0"/>
          <a:lstStyle/>
          <a:p/>
        </p:txBody>
      </p:sp>
      <p:sp>
        <p:nvSpPr>
          <p:cNvPr id="1406" name="object 1406"/>
          <p:cNvSpPr/>
          <p:nvPr/>
        </p:nvSpPr>
        <p:spPr>
          <a:xfrm>
            <a:off x="2962062" y="8927447"/>
            <a:ext cx="12700" cy="0"/>
          </a:xfrm>
          <a:custGeom>
            <a:avLst/>
            <a:gdLst/>
            <a:ahLst/>
            <a:cxnLst/>
            <a:rect l="l" t="t" r="r" b="b"/>
            <a:pathLst>
              <a:path w="12700" h="0">
                <a:moveTo>
                  <a:pt x="0" y="0"/>
                </a:moveTo>
                <a:lnTo>
                  <a:pt x="12115" y="0"/>
                </a:lnTo>
              </a:path>
            </a:pathLst>
          </a:custGeom>
          <a:ln w="6223">
            <a:solidFill>
              <a:srgbClr val="556D79"/>
            </a:solidFill>
          </a:ln>
        </p:spPr>
        <p:txBody>
          <a:bodyPr wrap="square" lIns="0" tIns="0" rIns="0" bIns="0" rtlCol="0"/>
          <a:lstStyle/>
          <a:p/>
        </p:txBody>
      </p:sp>
      <p:sp>
        <p:nvSpPr>
          <p:cNvPr id="1407" name="object 1407"/>
          <p:cNvSpPr/>
          <p:nvPr/>
        </p:nvSpPr>
        <p:spPr>
          <a:xfrm>
            <a:off x="2947385" y="8921463"/>
            <a:ext cx="15240" cy="12065"/>
          </a:xfrm>
          <a:custGeom>
            <a:avLst/>
            <a:gdLst/>
            <a:ahLst/>
            <a:cxnLst/>
            <a:rect l="l" t="t" r="r" b="b"/>
            <a:pathLst>
              <a:path w="15239" h="12065">
                <a:moveTo>
                  <a:pt x="126" y="0"/>
                </a:moveTo>
                <a:lnTo>
                  <a:pt x="0" y="6121"/>
                </a:lnTo>
                <a:lnTo>
                  <a:pt x="14668" y="11861"/>
                </a:lnTo>
                <a:lnTo>
                  <a:pt x="14782" y="5727"/>
                </a:lnTo>
                <a:lnTo>
                  <a:pt x="126" y="0"/>
                </a:lnTo>
                <a:close/>
              </a:path>
            </a:pathLst>
          </a:custGeom>
          <a:solidFill>
            <a:srgbClr val="4F6671"/>
          </a:solidFill>
        </p:spPr>
        <p:txBody>
          <a:bodyPr wrap="square" lIns="0" tIns="0" rIns="0" bIns="0" rtlCol="0"/>
          <a:lstStyle/>
          <a:p/>
        </p:txBody>
      </p:sp>
      <p:sp>
        <p:nvSpPr>
          <p:cNvPr id="1408" name="object 1408"/>
          <p:cNvSpPr/>
          <p:nvPr/>
        </p:nvSpPr>
        <p:spPr>
          <a:xfrm>
            <a:off x="2947504" y="8916000"/>
            <a:ext cx="30480" cy="11430"/>
          </a:xfrm>
          <a:custGeom>
            <a:avLst/>
            <a:gdLst/>
            <a:ahLst/>
            <a:cxnLst/>
            <a:rect l="l" t="t" r="r" b="b"/>
            <a:pathLst>
              <a:path w="30480" h="11429">
                <a:moveTo>
                  <a:pt x="14719" y="0"/>
                </a:moveTo>
                <a:lnTo>
                  <a:pt x="0" y="5460"/>
                </a:lnTo>
                <a:lnTo>
                  <a:pt x="14668" y="11188"/>
                </a:lnTo>
                <a:lnTo>
                  <a:pt x="14668" y="8331"/>
                </a:lnTo>
                <a:lnTo>
                  <a:pt x="26777" y="8331"/>
                </a:lnTo>
                <a:lnTo>
                  <a:pt x="29883" y="5753"/>
                </a:lnTo>
                <a:lnTo>
                  <a:pt x="26708" y="2946"/>
                </a:lnTo>
                <a:lnTo>
                  <a:pt x="14719" y="2857"/>
                </a:lnTo>
                <a:lnTo>
                  <a:pt x="14719" y="0"/>
                </a:lnTo>
                <a:close/>
              </a:path>
              <a:path w="30480" h="11429">
                <a:moveTo>
                  <a:pt x="26777" y="8331"/>
                </a:moveTo>
                <a:lnTo>
                  <a:pt x="14668" y="8331"/>
                </a:lnTo>
                <a:lnTo>
                  <a:pt x="26669" y="8420"/>
                </a:lnTo>
                <a:close/>
              </a:path>
            </a:pathLst>
          </a:custGeom>
          <a:solidFill>
            <a:srgbClr val="FFFFFF"/>
          </a:solidFill>
        </p:spPr>
        <p:txBody>
          <a:bodyPr wrap="square" lIns="0" tIns="0" rIns="0" bIns="0" rtlCol="0"/>
          <a:lstStyle/>
          <a:p/>
        </p:txBody>
      </p:sp>
      <p:sp>
        <p:nvSpPr>
          <p:cNvPr id="1409" name="object 1409"/>
          <p:cNvSpPr/>
          <p:nvPr/>
        </p:nvSpPr>
        <p:spPr>
          <a:xfrm>
            <a:off x="3047225" y="8855138"/>
            <a:ext cx="207022" cy="110623"/>
          </a:xfrm>
          <a:prstGeom prst="rect">
            <a:avLst/>
          </a:prstGeom>
          <a:blipFill>
            <a:blip r:embed="rId379" cstate="print"/>
            <a:stretch>
              <a:fillRect/>
            </a:stretch>
          </a:blipFill>
        </p:spPr>
        <p:txBody>
          <a:bodyPr wrap="square" lIns="0" tIns="0" rIns="0" bIns="0" rtlCol="0"/>
          <a:lstStyle/>
          <a:p/>
        </p:txBody>
      </p:sp>
      <p:sp>
        <p:nvSpPr>
          <p:cNvPr id="1410" name="object 1410"/>
          <p:cNvSpPr/>
          <p:nvPr/>
        </p:nvSpPr>
        <p:spPr>
          <a:xfrm>
            <a:off x="3049054" y="8910841"/>
            <a:ext cx="203403" cy="87337"/>
          </a:xfrm>
          <a:prstGeom prst="rect">
            <a:avLst/>
          </a:prstGeom>
          <a:blipFill>
            <a:blip r:embed="rId380" cstate="print"/>
            <a:stretch>
              <a:fillRect/>
            </a:stretch>
          </a:blipFill>
        </p:spPr>
        <p:txBody>
          <a:bodyPr wrap="square" lIns="0" tIns="0" rIns="0" bIns="0" rtlCol="0"/>
          <a:lstStyle/>
          <a:p/>
        </p:txBody>
      </p:sp>
      <p:sp>
        <p:nvSpPr>
          <p:cNvPr id="1411" name="object 1411"/>
          <p:cNvSpPr/>
          <p:nvPr/>
        </p:nvSpPr>
        <p:spPr>
          <a:xfrm>
            <a:off x="3064560" y="8866708"/>
            <a:ext cx="171488" cy="93992"/>
          </a:xfrm>
          <a:prstGeom prst="rect">
            <a:avLst/>
          </a:prstGeom>
          <a:blipFill>
            <a:blip r:embed="rId381" cstate="print"/>
            <a:stretch>
              <a:fillRect/>
            </a:stretch>
          </a:blipFill>
        </p:spPr>
        <p:txBody>
          <a:bodyPr wrap="square" lIns="0" tIns="0" rIns="0" bIns="0" rtlCol="0"/>
          <a:lstStyle/>
          <a:p/>
        </p:txBody>
      </p:sp>
      <p:sp>
        <p:nvSpPr>
          <p:cNvPr id="1412" name="object 1412"/>
          <p:cNvSpPr/>
          <p:nvPr/>
        </p:nvSpPr>
        <p:spPr>
          <a:xfrm>
            <a:off x="3062985" y="8862631"/>
            <a:ext cx="174294" cy="93941"/>
          </a:xfrm>
          <a:prstGeom prst="rect">
            <a:avLst/>
          </a:prstGeom>
          <a:blipFill>
            <a:blip r:embed="rId382" cstate="print"/>
            <a:stretch>
              <a:fillRect/>
            </a:stretch>
          </a:blipFill>
        </p:spPr>
        <p:txBody>
          <a:bodyPr wrap="square" lIns="0" tIns="0" rIns="0" bIns="0" rtlCol="0"/>
          <a:lstStyle/>
          <a:p/>
        </p:txBody>
      </p:sp>
      <p:sp>
        <p:nvSpPr>
          <p:cNvPr id="1413" name="object 1413"/>
          <p:cNvSpPr/>
          <p:nvPr/>
        </p:nvSpPr>
        <p:spPr>
          <a:xfrm>
            <a:off x="3106850" y="8927751"/>
            <a:ext cx="14604" cy="6350"/>
          </a:xfrm>
          <a:custGeom>
            <a:avLst/>
            <a:gdLst/>
            <a:ahLst/>
            <a:cxnLst/>
            <a:rect l="l" t="t" r="r" b="b"/>
            <a:pathLst>
              <a:path w="14605" h="6350">
                <a:moveTo>
                  <a:pt x="0" y="6235"/>
                </a:moveTo>
                <a:lnTo>
                  <a:pt x="14427" y="6235"/>
                </a:lnTo>
                <a:lnTo>
                  <a:pt x="14427" y="0"/>
                </a:lnTo>
                <a:lnTo>
                  <a:pt x="0" y="0"/>
                </a:lnTo>
                <a:lnTo>
                  <a:pt x="0" y="6235"/>
                </a:lnTo>
                <a:close/>
              </a:path>
            </a:pathLst>
          </a:custGeom>
          <a:solidFill>
            <a:srgbClr val="556D79"/>
          </a:solidFill>
        </p:spPr>
        <p:txBody>
          <a:bodyPr wrap="square" lIns="0" tIns="0" rIns="0" bIns="0" rtlCol="0"/>
          <a:lstStyle/>
          <a:p/>
        </p:txBody>
      </p:sp>
      <p:sp>
        <p:nvSpPr>
          <p:cNvPr id="1414" name="object 1414"/>
          <p:cNvSpPr/>
          <p:nvPr/>
        </p:nvSpPr>
        <p:spPr>
          <a:xfrm>
            <a:off x="3107052"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415" name="object 1415"/>
          <p:cNvSpPr/>
          <p:nvPr/>
        </p:nvSpPr>
        <p:spPr>
          <a:xfrm>
            <a:off x="3106987" y="8882851"/>
            <a:ext cx="14604" cy="45085"/>
          </a:xfrm>
          <a:custGeom>
            <a:avLst/>
            <a:gdLst/>
            <a:ahLst/>
            <a:cxnLst/>
            <a:rect l="l" t="t" r="r" b="b"/>
            <a:pathLst>
              <a:path w="14605" h="45084">
                <a:moveTo>
                  <a:pt x="0" y="45021"/>
                </a:moveTo>
                <a:lnTo>
                  <a:pt x="14528" y="45021"/>
                </a:lnTo>
                <a:lnTo>
                  <a:pt x="14528" y="0"/>
                </a:lnTo>
                <a:lnTo>
                  <a:pt x="0" y="0"/>
                </a:lnTo>
                <a:lnTo>
                  <a:pt x="0" y="45021"/>
                </a:lnTo>
                <a:close/>
              </a:path>
            </a:pathLst>
          </a:custGeom>
          <a:solidFill>
            <a:srgbClr val="FFFFFF"/>
          </a:solidFill>
        </p:spPr>
        <p:txBody>
          <a:bodyPr wrap="square" lIns="0" tIns="0" rIns="0" bIns="0" rtlCol="0"/>
          <a:lstStyle/>
          <a:p/>
        </p:txBody>
      </p:sp>
      <p:sp>
        <p:nvSpPr>
          <p:cNvPr id="1416" name="object 1416"/>
          <p:cNvSpPr/>
          <p:nvPr/>
        </p:nvSpPr>
        <p:spPr>
          <a:xfrm>
            <a:off x="3178034" y="8928306"/>
            <a:ext cx="14604" cy="6350"/>
          </a:xfrm>
          <a:custGeom>
            <a:avLst/>
            <a:gdLst/>
            <a:ahLst/>
            <a:cxnLst/>
            <a:rect l="l" t="t" r="r" b="b"/>
            <a:pathLst>
              <a:path w="14605" h="6350">
                <a:moveTo>
                  <a:pt x="0" y="6235"/>
                </a:moveTo>
                <a:lnTo>
                  <a:pt x="14389" y="6235"/>
                </a:lnTo>
                <a:lnTo>
                  <a:pt x="14389" y="0"/>
                </a:lnTo>
                <a:lnTo>
                  <a:pt x="0" y="0"/>
                </a:lnTo>
                <a:lnTo>
                  <a:pt x="0" y="6235"/>
                </a:lnTo>
                <a:close/>
              </a:path>
            </a:pathLst>
          </a:custGeom>
          <a:solidFill>
            <a:srgbClr val="556D79"/>
          </a:solidFill>
        </p:spPr>
        <p:txBody>
          <a:bodyPr wrap="square" lIns="0" tIns="0" rIns="0" bIns="0" rtlCol="0"/>
          <a:lstStyle/>
          <a:p/>
        </p:txBody>
      </p:sp>
      <p:sp>
        <p:nvSpPr>
          <p:cNvPr id="1417" name="object 1417"/>
          <p:cNvSpPr/>
          <p:nvPr/>
        </p:nvSpPr>
        <p:spPr>
          <a:xfrm>
            <a:off x="3178227"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418" name="object 1418"/>
          <p:cNvSpPr/>
          <p:nvPr/>
        </p:nvSpPr>
        <p:spPr>
          <a:xfrm>
            <a:off x="3178152" y="8883411"/>
            <a:ext cx="14604" cy="45085"/>
          </a:xfrm>
          <a:custGeom>
            <a:avLst/>
            <a:gdLst/>
            <a:ahLst/>
            <a:cxnLst/>
            <a:rect l="l" t="t" r="r" b="b"/>
            <a:pathLst>
              <a:path w="14605" h="45084">
                <a:moveTo>
                  <a:pt x="0" y="44996"/>
                </a:moveTo>
                <a:lnTo>
                  <a:pt x="14528" y="44996"/>
                </a:lnTo>
                <a:lnTo>
                  <a:pt x="14528" y="0"/>
                </a:lnTo>
                <a:lnTo>
                  <a:pt x="0" y="0"/>
                </a:lnTo>
                <a:lnTo>
                  <a:pt x="0" y="44996"/>
                </a:lnTo>
                <a:close/>
              </a:path>
            </a:pathLst>
          </a:custGeom>
          <a:solidFill>
            <a:srgbClr val="FFFFFF"/>
          </a:solidFill>
        </p:spPr>
        <p:txBody>
          <a:bodyPr wrap="square" lIns="0" tIns="0" rIns="0" bIns="0" rtlCol="0"/>
          <a:lstStyle/>
          <a:p/>
        </p:txBody>
      </p:sp>
      <p:sp>
        <p:nvSpPr>
          <p:cNvPr id="1419" name="object 1419"/>
          <p:cNvSpPr/>
          <p:nvPr/>
        </p:nvSpPr>
        <p:spPr>
          <a:xfrm>
            <a:off x="3165601" y="8887804"/>
            <a:ext cx="3810" cy="9525"/>
          </a:xfrm>
          <a:custGeom>
            <a:avLst/>
            <a:gdLst/>
            <a:ahLst/>
            <a:cxnLst/>
            <a:rect l="l" t="t" r="r" b="b"/>
            <a:pathLst>
              <a:path w="3810" h="9525">
                <a:moveTo>
                  <a:pt x="101" y="0"/>
                </a:moveTo>
                <a:lnTo>
                  <a:pt x="0" y="6134"/>
                </a:lnTo>
                <a:lnTo>
                  <a:pt x="3149" y="8928"/>
                </a:lnTo>
                <a:lnTo>
                  <a:pt x="3251" y="2794"/>
                </a:lnTo>
                <a:lnTo>
                  <a:pt x="101" y="0"/>
                </a:lnTo>
                <a:close/>
              </a:path>
            </a:pathLst>
          </a:custGeom>
          <a:solidFill>
            <a:srgbClr val="556D79"/>
          </a:solidFill>
        </p:spPr>
        <p:txBody>
          <a:bodyPr wrap="square" lIns="0" tIns="0" rIns="0" bIns="0" rtlCol="0"/>
          <a:lstStyle/>
          <a:p/>
        </p:txBody>
      </p:sp>
      <p:sp>
        <p:nvSpPr>
          <p:cNvPr id="1420" name="object 1420"/>
          <p:cNvSpPr/>
          <p:nvPr/>
        </p:nvSpPr>
        <p:spPr>
          <a:xfrm>
            <a:off x="3161121" y="8887771"/>
            <a:ext cx="3810" cy="9525"/>
          </a:xfrm>
          <a:custGeom>
            <a:avLst/>
            <a:gdLst/>
            <a:ahLst/>
            <a:cxnLst/>
            <a:rect l="l" t="t" r="r" b="b"/>
            <a:pathLst>
              <a:path w="3810" h="9525">
                <a:moveTo>
                  <a:pt x="114" y="0"/>
                </a:moveTo>
                <a:lnTo>
                  <a:pt x="0" y="6121"/>
                </a:lnTo>
                <a:lnTo>
                  <a:pt x="3136" y="8928"/>
                </a:lnTo>
                <a:lnTo>
                  <a:pt x="3238" y="2793"/>
                </a:lnTo>
                <a:lnTo>
                  <a:pt x="114" y="0"/>
                </a:lnTo>
                <a:close/>
              </a:path>
            </a:pathLst>
          </a:custGeom>
          <a:solidFill>
            <a:srgbClr val="556D79"/>
          </a:solidFill>
        </p:spPr>
        <p:txBody>
          <a:bodyPr wrap="square" lIns="0" tIns="0" rIns="0" bIns="0" rtlCol="0"/>
          <a:lstStyle/>
          <a:p/>
        </p:txBody>
      </p:sp>
      <p:sp>
        <p:nvSpPr>
          <p:cNvPr id="1421" name="object 1421"/>
          <p:cNvSpPr/>
          <p:nvPr/>
        </p:nvSpPr>
        <p:spPr>
          <a:xfrm>
            <a:off x="3156615" y="8887725"/>
            <a:ext cx="3810" cy="9525"/>
          </a:xfrm>
          <a:custGeom>
            <a:avLst/>
            <a:gdLst/>
            <a:ahLst/>
            <a:cxnLst/>
            <a:rect l="l" t="t" r="r" b="b"/>
            <a:pathLst>
              <a:path w="3810" h="9525">
                <a:moveTo>
                  <a:pt x="101" y="0"/>
                </a:moveTo>
                <a:lnTo>
                  <a:pt x="0" y="6134"/>
                </a:lnTo>
                <a:lnTo>
                  <a:pt x="3136" y="8928"/>
                </a:lnTo>
                <a:lnTo>
                  <a:pt x="3251" y="2806"/>
                </a:lnTo>
                <a:lnTo>
                  <a:pt x="101" y="0"/>
                </a:lnTo>
                <a:close/>
              </a:path>
            </a:pathLst>
          </a:custGeom>
          <a:solidFill>
            <a:srgbClr val="556D79"/>
          </a:solidFill>
        </p:spPr>
        <p:txBody>
          <a:bodyPr wrap="square" lIns="0" tIns="0" rIns="0" bIns="0" rtlCol="0"/>
          <a:lstStyle/>
          <a:p/>
        </p:txBody>
      </p:sp>
      <p:sp>
        <p:nvSpPr>
          <p:cNvPr id="1422" name="object 1422"/>
          <p:cNvSpPr/>
          <p:nvPr/>
        </p:nvSpPr>
        <p:spPr>
          <a:xfrm>
            <a:off x="3168333" y="8890623"/>
            <a:ext cx="3810" cy="8890"/>
          </a:xfrm>
          <a:custGeom>
            <a:avLst/>
            <a:gdLst/>
            <a:ahLst/>
            <a:cxnLst/>
            <a:rect l="l" t="t" r="r" b="b"/>
            <a:pathLst>
              <a:path w="3810" h="8890">
                <a:moveTo>
                  <a:pt x="3289" y="0"/>
                </a:moveTo>
                <a:lnTo>
                  <a:pt x="88" y="2654"/>
                </a:lnTo>
                <a:lnTo>
                  <a:pt x="0" y="8801"/>
                </a:lnTo>
                <a:lnTo>
                  <a:pt x="3174" y="6146"/>
                </a:lnTo>
                <a:lnTo>
                  <a:pt x="3289" y="0"/>
                </a:lnTo>
                <a:close/>
              </a:path>
            </a:pathLst>
          </a:custGeom>
          <a:solidFill>
            <a:srgbClr val="627D8A"/>
          </a:solidFill>
        </p:spPr>
        <p:txBody>
          <a:bodyPr wrap="square" lIns="0" tIns="0" rIns="0" bIns="0" rtlCol="0"/>
          <a:lstStyle/>
          <a:p/>
        </p:txBody>
      </p:sp>
      <p:sp>
        <p:nvSpPr>
          <p:cNvPr id="1423" name="object 1423"/>
          <p:cNvSpPr/>
          <p:nvPr/>
        </p:nvSpPr>
        <p:spPr>
          <a:xfrm>
            <a:off x="3163829" y="8890590"/>
            <a:ext cx="3810" cy="8890"/>
          </a:xfrm>
          <a:custGeom>
            <a:avLst/>
            <a:gdLst/>
            <a:ahLst/>
            <a:cxnLst/>
            <a:rect l="l" t="t" r="r" b="b"/>
            <a:pathLst>
              <a:path w="3810" h="8890">
                <a:moveTo>
                  <a:pt x="3289" y="0"/>
                </a:moveTo>
                <a:lnTo>
                  <a:pt x="114" y="2654"/>
                </a:lnTo>
                <a:lnTo>
                  <a:pt x="0" y="8788"/>
                </a:lnTo>
                <a:lnTo>
                  <a:pt x="3187" y="6108"/>
                </a:lnTo>
                <a:lnTo>
                  <a:pt x="3289" y="0"/>
                </a:lnTo>
                <a:close/>
              </a:path>
            </a:pathLst>
          </a:custGeom>
          <a:solidFill>
            <a:srgbClr val="627D8A"/>
          </a:solidFill>
        </p:spPr>
        <p:txBody>
          <a:bodyPr wrap="square" lIns="0" tIns="0" rIns="0" bIns="0" rtlCol="0"/>
          <a:lstStyle/>
          <a:p/>
        </p:txBody>
      </p:sp>
      <p:sp>
        <p:nvSpPr>
          <p:cNvPr id="1424" name="object 1424"/>
          <p:cNvSpPr/>
          <p:nvPr/>
        </p:nvSpPr>
        <p:spPr>
          <a:xfrm>
            <a:off x="3165558" y="8896336"/>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425" name="object 1425"/>
          <p:cNvSpPr/>
          <p:nvPr/>
        </p:nvSpPr>
        <p:spPr>
          <a:xfrm>
            <a:off x="3165679" y="8887811"/>
            <a:ext cx="6350" cy="5715"/>
          </a:xfrm>
          <a:custGeom>
            <a:avLst/>
            <a:gdLst/>
            <a:ahLst/>
            <a:cxnLst/>
            <a:rect l="l" t="t" r="r" b="b"/>
            <a:pathLst>
              <a:path w="6350" h="5715">
                <a:moveTo>
                  <a:pt x="12" y="0"/>
                </a:moveTo>
                <a:lnTo>
                  <a:pt x="3174" y="2781"/>
                </a:lnTo>
                <a:lnTo>
                  <a:pt x="0" y="5448"/>
                </a:lnTo>
                <a:lnTo>
                  <a:pt x="2743" y="5473"/>
                </a:lnTo>
                <a:lnTo>
                  <a:pt x="5943" y="2806"/>
                </a:lnTo>
                <a:lnTo>
                  <a:pt x="2781" y="12"/>
                </a:lnTo>
                <a:lnTo>
                  <a:pt x="12" y="0"/>
                </a:lnTo>
                <a:close/>
              </a:path>
            </a:pathLst>
          </a:custGeom>
          <a:solidFill>
            <a:srgbClr val="FFFFFF"/>
          </a:solidFill>
        </p:spPr>
        <p:txBody>
          <a:bodyPr wrap="square" lIns="0" tIns="0" rIns="0" bIns="0" rtlCol="0"/>
          <a:lstStyle/>
          <a:p/>
        </p:txBody>
      </p:sp>
      <p:sp>
        <p:nvSpPr>
          <p:cNvPr id="1426" name="object 1426"/>
          <p:cNvSpPr/>
          <p:nvPr/>
        </p:nvSpPr>
        <p:spPr>
          <a:xfrm>
            <a:off x="3159356" y="8890558"/>
            <a:ext cx="3810" cy="8890"/>
          </a:xfrm>
          <a:custGeom>
            <a:avLst/>
            <a:gdLst/>
            <a:ahLst/>
            <a:cxnLst/>
            <a:rect l="l" t="t" r="r" b="b"/>
            <a:pathLst>
              <a:path w="3810" h="8890">
                <a:moveTo>
                  <a:pt x="3289" y="0"/>
                </a:moveTo>
                <a:lnTo>
                  <a:pt x="101" y="2654"/>
                </a:lnTo>
                <a:lnTo>
                  <a:pt x="0" y="8788"/>
                </a:lnTo>
                <a:lnTo>
                  <a:pt x="3162" y="6134"/>
                </a:lnTo>
                <a:lnTo>
                  <a:pt x="3289" y="0"/>
                </a:lnTo>
                <a:close/>
              </a:path>
            </a:pathLst>
          </a:custGeom>
          <a:solidFill>
            <a:srgbClr val="627D8A"/>
          </a:solidFill>
        </p:spPr>
        <p:txBody>
          <a:bodyPr wrap="square" lIns="0" tIns="0" rIns="0" bIns="0" rtlCol="0"/>
          <a:lstStyle/>
          <a:p/>
        </p:txBody>
      </p:sp>
      <p:sp>
        <p:nvSpPr>
          <p:cNvPr id="1427" name="object 1427"/>
          <p:cNvSpPr/>
          <p:nvPr/>
        </p:nvSpPr>
        <p:spPr>
          <a:xfrm>
            <a:off x="3161082" y="8896301"/>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428" name="object 1428"/>
          <p:cNvSpPr/>
          <p:nvPr/>
        </p:nvSpPr>
        <p:spPr>
          <a:xfrm>
            <a:off x="3161195" y="8887769"/>
            <a:ext cx="6350" cy="5715"/>
          </a:xfrm>
          <a:custGeom>
            <a:avLst/>
            <a:gdLst/>
            <a:ahLst/>
            <a:cxnLst/>
            <a:rect l="l" t="t" r="r" b="b"/>
            <a:pathLst>
              <a:path w="6350" h="5715">
                <a:moveTo>
                  <a:pt x="38" y="0"/>
                </a:moveTo>
                <a:lnTo>
                  <a:pt x="3162" y="2794"/>
                </a:lnTo>
                <a:lnTo>
                  <a:pt x="0" y="5448"/>
                </a:lnTo>
                <a:lnTo>
                  <a:pt x="2743" y="5473"/>
                </a:lnTo>
                <a:lnTo>
                  <a:pt x="5918" y="2819"/>
                </a:lnTo>
                <a:lnTo>
                  <a:pt x="2768" y="12"/>
                </a:lnTo>
                <a:lnTo>
                  <a:pt x="38" y="0"/>
                </a:lnTo>
                <a:close/>
              </a:path>
            </a:pathLst>
          </a:custGeom>
          <a:solidFill>
            <a:srgbClr val="FFFFFF"/>
          </a:solidFill>
        </p:spPr>
        <p:txBody>
          <a:bodyPr wrap="square" lIns="0" tIns="0" rIns="0" bIns="0" rtlCol="0"/>
          <a:lstStyle/>
          <a:p/>
        </p:txBody>
      </p:sp>
      <p:sp>
        <p:nvSpPr>
          <p:cNvPr id="1429" name="object 1429"/>
          <p:cNvSpPr/>
          <p:nvPr/>
        </p:nvSpPr>
        <p:spPr>
          <a:xfrm>
            <a:off x="3154688" y="8890508"/>
            <a:ext cx="3810" cy="8890"/>
          </a:xfrm>
          <a:custGeom>
            <a:avLst/>
            <a:gdLst/>
            <a:ahLst/>
            <a:cxnLst/>
            <a:rect l="l" t="t" r="r" b="b"/>
            <a:pathLst>
              <a:path w="3810" h="8890">
                <a:moveTo>
                  <a:pt x="3301" y="0"/>
                </a:moveTo>
                <a:lnTo>
                  <a:pt x="114" y="2667"/>
                </a:lnTo>
                <a:lnTo>
                  <a:pt x="0" y="8788"/>
                </a:lnTo>
                <a:lnTo>
                  <a:pt x="3174" y="6134"/>
                </a:lnTo>
                <a:lnTo>
                  <a:pt x="3301" y="0"/>
                </a:lnTo>
                <a:close/>
              </a:path>
            </a:pathLst>
          </a:custGeom>
          <a:solidFill>
            <a:srgbClr val="627D8A"/>
          </a:solidFill>
        </p:spPr>
        <p:txBody>
          <a:bodyPr wrap="square" lIns="0" tIns="0" rIns="0" bIns="0" rtlCol="0"/>
          <a:lstStyle/>
          <a:p/>
        </p:txBody>
      </p:sp>
      <p:sp>
        <p:nvSpPr>
          <p:cNvPr id="1430" name="object 1430"/>
          <p:cNvSpPr/>
          <p:nvPr/>
        </p:nvSpPr>
        <p:spPr>
          <a:xfrm>
            <a:off x="3156576" y="8896263"/>
            <a:ext cx="3175" cy="0"/>
          </a:xfrm>
          <a:custGeom>
            <a:avLst/>
            <a:gdLst/>
            <a:ahLst/>
            <a:cxnLst/>
            <a:rect l="l" t="t" r="r" b="b"/>
            <a:pathLst>
              <a:path w="3175" h="0">
                <a:moveTo>
                  <a:pt x="0" y="0"/>
                </a:moveTo>
                <a:lnTo>
                  <a:pt x="2882" y="0"/>
                </a:lnTo>
              </a:path>
            </a:pathLst>
          </a:custGeom>
          <a:ln w="6172">
            <a:solidFill>
              <a:srgbClr val="556D79"/>
            </a:solidFill>
          </a:ln>
        </p:spPr>
        <p:txBody>
          <a:bodyPr wrap="square" lIns="0" tIns="0" rIns="0" bIns="0" rtlCol="0"/>
          <a:lstStyle/>
          <a:p/>
        </p:txBody>
      </p:sp>
      <p:sp>
        <p:nvSpPr>
          <p:cNvPr id="1431" name="object 1431"/>
          <p:cNvSpPr/>
          <p:nvPr/>
        </p:nvSpPr>
        <p:spPr>
          <a:xfrm>
            <a:off x="3156713" y="8887728"/>
            <a:ext cx="6350" cy="5715"/>
          </a:xfrm>
          <a:custGeom>
            <a:avLst/>
            <a:gdLst/>
            <a:ahLst/>
            <a:cxnLst/>
            <a:rect l="l" t="t" r="r" b="b"/>
            <a:pathLst>
              <a:path w="6350" h="5715">
                <a:moveTo>
                  <a:pt x="0" y="0"/>
                </a:moveTo>
                <a:lnTo>
                  <a:pt x="3149" y="2806"/>
                </a:lnTo>
                <a:lnTo>
                  <a:pt x="0" y="5461"/>
                </a:lnTo>
                <a:lnTo>
                  <a:pt x="2743" y="5486"/>
                </a:lnTo>
                <a:lnTo>
                  <a:pt x="5930" y="2832"/>
                </a:lnTo>
                <a:lnTo>
                  <a:pt x="2793" y="38"/>
                </a:lnTo>
                <a:lnTo>
                  <a:pt x="0" y="0"/>
                </a:lnTo>
                <a:close/>
              </a:path>
            </a:pathLst>
          </a:custGeom>
          <a:solidFill>
            <a:srgbClr val="FFFFFF"/>
          </a:solidFill>
        </p:spPr>
        <p:txBody>
          <a:bodyPr wrap="square" lIns="0" tIns="0" rIns="0" bIns="0" rtlCol="0"/>
          <a:lstStyle/>
          <a:p/>
        </p:txBody>
      </p:sp>
      <p:sp>
        <p:nvSpPr>
          <p:cNvPr id="1432" name="object 1432"/>
          <p:cNvSpPr/>
          <p:nvPr/>
        </p:nvSpPr>
        <p:spPr>
          <a:xfrm>
            <a:off x="3142684" y="8896184"/>
            <a:ext cx="12700" cy="0"/>
          </a:xfrm>
          <a:custGeom>
            <a:avLst/>
            <a:gdLst/>
            <a:ahLst/>
            <a:cxnLst/>
            <a:rect l="l" t="t" r="r" b="b"/>
            <a:pathLst>
              <a:path w="12700" h="0">
                <a:moveTo>
                  <a:pt x="0" y="0"/>
                </a:moveTo>
                <a:lnTo>
                  <a:pt x="12115" y="0"/>
                </a:lnTo>
              </a:path>
            </a:pathLst>
          </a:custGeom>
          <a:ln w="6222">
            <a:solidFill>
              <a:srgbClr val="556D79"/>
            </a:solidFill>
          </a:ln>
        </p:spPr>
        <p:txBody>
          <a:bodyPr wrap="square" lIns="0" tIns="0" rIns="0" bIns="0" rtlCol="0"/>
          <a:lstStyle/>
          <a:p/>
        </p:txBody>
      </p:sp>
      <p:sp>
        <p:nvSpPr>
          <p:cNvPr id="1433" name="object 1433"/>
          <p:cNvSpPr/>
          <p:nvPr/>
        </p:nvSpPr>
        <p:spPr>
          <a:xfrm>
            <a:off x="3127993" y="8890220"/>
            <a:ext cx="15240" cy="12065"/>
          </a:xfrm>
          <a:custGeom>
            <a:avLst/>
            <a:gdLst/>
            <a:ahLst/>
            <a:cxnLst/>
            <a:rect l="l" t="t" r="r" b="b"/>
            <a:pathLst>
              <a:path w="15239" h="12065">
                <a:moveTo>
                  <a:pt x="139" y="0"/>
                </a:moveTo>
                <a:lnTo>
                  <a:pt x="0" y="6134"/>
                </a:lnTo>
                <a:lnTo>
                  <a:pt x="14668" y="11861"/>
                </a:lnTo>
                <a:lnTo>
                  <a:pt x="14795" y="5727"/>
                </a:lnTo>
                <a:lnTo>
                  <a:pt x="139" y="0"/>
                </a:lnTo>
                <a:close/>
              </a:path>
            </a:pathLst>
          </a:custGeom>
          <a:solidFill>
            <a:srgbClr val="4F6671"/>
          </a:solidFill>
        </p:spPr>
        <p:txBody>
          <a:bodyPr wrap="square" lIns="0" tIns="0" rIns="0" bIns="0" rtlCol="0"/>
          <a:lstStyle/>
          <a:p/>
        </p:txBody>
      </p:sp>
      <p:sp>
        <p:nvSpPr>
          <p:cNvPr id="1434" name="object 1434"/>
          <p:cNvSpPr/>
          <p:nvPr/>
        </p:nvSpPr>
        <p:spPr>
          <a:xfrm>
            <a:off x="3128134" y="8884767"/>
            <a:ext cx="29845" cy="11430"/>
          </a:xfrm>
          <a:custGeom>
            <a:avLst/>
            <a:gdLst/>
            <a:ahLst/>
            <a:cxnLst/>
            <a:rect l="l" t="t" r="r" b="b"/>
            <a:pathLst>
              <a:path w="29844" h="11429">
                <a:moveTo>
                  <a:pt x="14706" y="0"/>
                </a:moveTo>
                <a:lnTo>
                  <a:pt x="0" y="5448"/>
                </a:lnTo>
                <a:lnTo>
                  <a:pt x="14655" y="11176"/>
                </a:lnTo>
                <a:lnTo>
                  <a:pt x="14668" y="8293"/>
                </a:lnTo>
                <a:lnTo>
                  <a:pt x="26806" y="8293"/>
                </a:lnTo>
                <a:lnTo>
                  <a:pt x="29857" y="5740"/>
                </a:lnTo>
                <a:lnTo>
                  <a:pt x="26708" y="2946"/>
                </a:lnTo>
                <a:lnTo>
                  <a:pt x="14706" y="2844"/>
                </a:lnTo>
                <a:lnTo>
                  <a:pt x="14706" y="0"/>
                </a:lnTo>
                <a:close/>
              </a:path>
              <a:path w="29844" h="11429">
                <a:moveTo>
                  <a:pt x="26806" y="8293"/>
                </a:moveTo>
                <a:lnTo>
                  <a:pt x="14668" y="8293"/>
                </a:lnTo>
                <a:lnTo>
                  <a:pt x="26669" y="8407"/>
                </a:lnTo>
                <a:lnTo>
                  <a:pt x="26806" y="8293"/>
                </a:lnTo>
                <a:close/>
              </a:path>
            </a:pathLst>
          </a:custGeom>
          <a:solidFill>
            <a:srgbClr val="FFFFFF"/>
          </a:solidFill>
        </p:spPr>
        <p:txBody>
          <a:bodyPr wrap="square" lIns="0" tIns="0" rIns="0" bIns="0" rtlCol="0"/>
          <a:lstStyle/>
          <a:p/>
        </p:txBody>
      </p:sp>
      <p:sp>
        <p:nvSpPr>
          <p:cNvPr id="1435" name="object 1435"/>
          <p:cNvSpPr/>
          <p:nvPr/>
        </p:nvSpPr>
        <p:spPr>
          <a:xfrm>
            <a:off x="3139681" y="8903246"/>
            <a:ext cx="3810" cy="8890"/>
          </a:xfrm>
          <a:custGeom>
            <a:avLst/>
            <a:gdLst/>
            <a:ahLst/>
            <a:cxnLst/>
            <a:rect l="l" t="t" r="r" b="b"/>
            <a:pathLst>
              <a:path w="3810" h="8890">
                <a:moveTo>
                  <a:pt x="3289" y="0"/>
                </a:moveTo>
                <a:lnTo>
                  <a:pt x="101" y="2654"/>
                </a:lnTo>
                <a:lnTo>
                  <a:pt x="0" y="8801"/>
                </a:lnTo>
                <a:lnTo>
                  <a:pt x="3162" y="6134"/>
                </a:lnTo>
                <a:lnTo>
                  <a:pt x="3289" y="0"/>
                </a:lnTo>
                <a:close/>
              </a:path>
            </a:pathLst>
          </a:custGeom>
          <a:solidFill>
            <a:srgbClr val="627D8A"/>
          </a:solidFill>
        </p:spPr>
        <p:txBody>
          <a:bodyPr wrap="square" lIns="0" tIns="0" rIns="0" bIns="0" rtlCol="0"/>
          <a:lstStyle/>
          <a:p/>
        </p:txBody>
      </p:sp>
      <p:sp>
        <p:nvSpPr>
          <p:cNvPr id="1436" name="object 1436"/>
          <p:cNvSpPr/>
          <p:nvPr/>
        </p:nvSpPr>
        <p:spPr>
          <a:xfrm>
            <a:off x="3135171" y="8903204"/>
            <a:ext cx="3810" cy="8890"/>
          </a:xfrm>
          <a:custGeom>
            <a:avLst/>
            <a:gdLst/>
            <a:ahLst/>
            <a:cxnLst/>
            <a:rect l="l" t="t" r="r" b="b"/>
            <a:pathLst>
              <a:path w="3810" h="8890">
                <a:moveTo>
                  <a:pt x="3276" y="0"/>
                </a:moveTo>
                <a:lnTo>
                  <a:pt x="114" y="2654"/>
                </a:lnTo>
                <a:lnTo>
                  <a:pt x="0" y="8801"/>
                </a:lnTo>
                <a:lnTo>
                  <a:pt x="3162" y="6121"/>
                </a:lnTo>
                <a:lnTo>
                  <a:pt x="3276" y="0"/>
                </a:lnTo>
                <a:close/>
              </a:path>
            </a:pathLst>
          </a:custGeom>
          <a:solidFill>
            <a:srgbClr val="627D8A"/>
          </a:solidFill>
        </p:spPr>
        <p:txBody>
          <a:bodyPr wrap="square" lIns="0" tIns="0" rIns="0" bIns="0" rtlCol="0"/>
          <a:lstStyle/>
          <a:p/>
        </p:txBody>
      </p:sp>
      <p:sp>
        <p:nvSpPr>
          <p:cNvPr id="1437" name="object 1437"/>
          <p:cNvSpPr/>
          <p:nvPr/>
        </p:nvSpPr>
        <p:spPr>
          <a:xfrm>
            <a:off x="3130687" y="8903171"/>
            <a:ext cx="3810" cy="8890"/>
          </a:xfrm>
          <a:custGeom>
            <a:avLst/>
            <a:gdLst/>
            <a:ahLst/>
            <a:cxnLst/>
            <a:rect l="l" t="t" r="r" b="b"/>
            <a:pathLst>
              <a:path w="3810" h="8890">
                <a:moveTo>
                  <a:pt x="3289" y="0"/>
                </a:moveTo>
                <a:lnTo>
                  <a:pt x="114" y="2654"/>
                </a:lnTo>
                <a:lnTo>
                  <a:pt x="0" y="8813"/>
                </a:lnTo>
                <a:lnTo>
                  <a:pt x="3187" y="6134"/>
                </a:lnTo>
                <a:lnTo>
                  <a:pt x="3289" y="0"/>
                </a:lnTo>
                <a:close/>
              </a:path>
            </a:pathLst>
          </a:custGeom>
          <a:solidFill>
            <a:srgbClr val="627D8A"/>
          </a:solidFill>
        </p:spPr>
        <p:txBody>
          <a:bodyPr wrap="square" lIns="0" tIns="0" rIns="0" bIns="0" rtlCol="0"/>
          <a:lstStyle/>
          <a:p/>
        </p:txBody>
      </p:sp>
      <p:sp>
        <p:nvSpPr>
          <p:cNvPr id="1438" name="object 1438"/>
          <p:cNvSpPr/>
          <p:nvPr/>
        </p:nvSpPr>
        <p:spPr>
          <a:xfrm>
            <a:off x="3144714" y="8911856"/>
            <a:ext cx="12700" cy="0"/>
          </a:xfrm>
          <a:custGeom>
            <a:avLst/>
            <a:gdLst/>
            <a:ahLst/>
            <a:cxnLst/>
            <a:rect l="l" t="t" r="r" b="b"/>
            <a:pathLst>
              <a:path w="12700" h="0">
                <a:moveTo>
                  <a:pt x="0" y="0"/>
                </a:moveTo>
                <a:lnTo>
                  <a:pt x="12115" y="0"/>
                </a:lnTo>
              </a:path>
            </a:pathLst>
          </a:custGeom>
          <a:ln w="6248">
            <a:solidFill>
              <a:srgbClr val="556D79"/>
            </a:solidFill>
          </a:ln>
        </p:spPr>
        <p:txBody>
          <a:bodyPr wrap="square" lIns="0" tIns="0" rIns="0" bIns="0" rtlCol="0"/>
          <a:lstStyle/>
          <a:p/>
        </p:txBody>
      </p:sp>
      <p:sp>
        <p:nvSpPr>
          <p:cNvPr id="1439" name="object 1439"/>
          <p:cNvSpPr/>
          <p:nvPr/>
        </p:nvSpPr>
        <p:spPr>
          <a:xfrm>
            <a:off x="3141571" y="8905922"/>
            <a:ext cx="3810" cy="9525"/>
          </a:xfrm>
          <a:custGeom>
            <a:avLst/>
            <a:gdLst/>
            <a:ahLst/>
            <a:cxnLst/>
            <a:rect l="l" t="t" r="r" b="b"/>
            <a:pathLst>
              <a:path w="3810" h="9525">
                <a:moveTo>
                  <a:pt x="127" y="0"/>
                </a:moveTo>
                <a:lnTo>
                  <a:pt x="0" y="6134"/>
                </a:lnTo>
                <a:lnTo>
                  <a:pt x="3136" y="8928"/>
                </a:lnTo>
                <a:lnTo>
                  <a:pt x="3251" y="2806"/>
                </a:lnTo>
                <a:lnTo>
                  <a:pt x="127" y="0"/>
                </a:lnTo>
                <a:close/>
              </a:path>
            </a:pathLst>
          </a:custGeom>
          <a:solidFill>
            <a:srgbClr val="4F6671"/>
          </a:solidFill>
        </p:spPr>
        <p:txBody>
          <a:bodyPr wrap="square" lIns="0" tIns="0" rIns="0" bIns="0" rtlCol="0"/>
          <a:lstStyle/>
          <a:p/>
        </p:txBody>
      </p:sp>
      <p:sp>
        <p:nvSpPr>
          <p:cNvPr id="1440" name="object 1440"/>
          <p:cNvSpPr/>
          <p:nvPr/>
        </p:nvSpPr>
        <p:spPr>
          <a:xfrm>
            <a:off x="3140056" y="8911764"/>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441" name="object 1441"/>
          <p:cNvSpPr/>
          <p:nvPr/>
        </p:nvSpPr>
        <p:spPr>
          <a:xfrm>
            <a:off x="3136913" y="8905864"/>
            <a:ext cx="3810" cy="9525"/>
          </a:xfrm>
          <a:custGeom>
            <a:avLst/>
            <a:gdLst/>
            <a:ahLst/>
            <a:cxnLst/>
            <a:rect l="l" t="t" r="r" b="b"/>
            <a:pathLst>
              <a:path w="3810" h="9525">
                <a:moveTo>
                  <a:pt x="101" y="0"/>
                </a:moveTo>
                <a:lnTo>
                  <a:pt x="0" y="6159"/>
                </a:lnTo>
                <a:lnTo>
                  <a:pt x="3136" y="8966"/>
                </a:lnTo>
                <a:lnTo>
                  <a:pt x="3225" y="2832"/>
                </a:lnTo>
                <a:lnTo>
                  <a:pt x="101" y="0"/>
                </a:lnTo>
                <a:close/>
              </a:path>
            </a:pathLst>
          </a:custGeom>
          <a:solidFill>
            <a:srgbClr val="4F6671"/>
          </a:solidFill>
        </p:spPr>
        <p:txBody>
          <a:bodyPr wrap="square" lIns="0" tIns="0" rIns="0" bIns="0" rtlCol="0"/>
          <a:lstStyle/>
          <a:p/>
        </p:txBody>
      </p:sp>
      <p:sp>
        <p:nvSpPr>
          <p:cNvPr id="1442" name="object 1442"/>
          <p:cNvSpPr/>
          <p:nvPr/>
        </p:nvSpPr>
        <p:spPr>
          <a:xfrm>
            <a:off x="3137014" y="8903234"/>
            <a:ext cx="6350" cy="5715"/>
          </a:xfrm>
          <a:custGeom>
            <a:avLst/>
            <a:gdLst/>
            <a:ahLst/>
            <a:cxnLst/>
            <a:rect l="l" t="t" r="r" b="b"/>
            <a:pathLst>
              <a:path w="6350" h="5715">
                <a:moveTo>
                  <a:pt x="3187" y="0"/>
                </a:moveTo>
                <a:lnTo>
                  <a:pt x="0" y="2628"/>
                </a:lnTo>
                <a:lnTo>
                  <a:pt x="3124" y="5460"/>
                </a:lnTo>
                <a:lnTo>
                  <a:pt x="5905" y="5499"/>
                </a:lnTo>
                <a:lnTo>
                  <a:pt x="2768" y="2666"/>
                </a:lnTo>
                <a:lnTo>
                  <a:pt x="5956" y="12"/>
                </a:lnTo>
                <a:lnTo>
                  <a:pt x="3187" y="0"/>
                </a:lnTo>
                <a:close/>
              </a:path>
            </a:pathLst>
          </a:custGeom>
          <a:solidFill>
            <a:srgbClr val="FFFFFF"/>
          </a:solidFill>
        </p:spPr>
        <p:txBody>
          <a:bodyPr wrap="square" lIns="0" tIns="0" rIns="0" bIns="0" rtlCol="0"/>
          <a:lstStyle/>
          <a:p/>
        </p:txBody>
      </p:sp>
      <p:sp>
        <p:nvSpPr>
          <p:cNvPr id="1443" name="object 1443"/>
          <p:cNvSpPr/>
          <p:nvPr/>
        </p:nvSpPr>
        <p:spPr>
          <a:xfrm>
            <a:off x="3132423" y="8905860"/>
            <a:ext cx="3810" cy="9525"/>
          </a:xfrm>
          <a:custGeom>
            <a:avLst/>
            <a:gdLst/>
            <a:ahLst/>
            <a:cxnLst/>
            <a:rect l="l" t="t" r="r" b="b"/>
            <a:pathLst>
              <a:path w="3810" h="9525">
                <a:moveTo>
                  <a:pt x="101" y="0"/>
                </a:moveTo>
                <a:lnTo>
                  <a:pt x="0" y="6134"/>
                </a:lnTo>
                <a:lnTo>
                  <a:pt x="3136" y="8928"/>
                </a:lnTo>
                <a:lnTo>
                  <a:pt x="3263" y="2793"/>
                </a:lnTo>
                <a:lnTo>
                  <a:pt x="101" y="0"/>
                </a:lnTo>
                <a:close/>
              </a:path>
            </a:pathLst>
          </a:custGeom>
          <a:solidFill>
            <a:srgbClr val="4F6671"/>
          </a:solidFill>
        </p:spPr>
        <p:txBody>
          <a:bodyPr wrap="square" lIns="0" tIns="0" rIns="0" bIns="0" rtlCol="0"/>
          <a:lstStyle/>
          <a:p/>
        </p:txBody>
      </p:sp>
      <p:sp>
        <p:nvSpPr>
          <p:cNvPr id="1444" name="object 1444"/>
          <p:cNvSpPr/>
          <p:nvPr/>
        </p:nvSpPr>
        <p:spPr>
          <a:xfrm>
            <a:off x="3135562" y="8911736"/>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445" name="object 1445"/>
          <p:cNvSpPr/>
          <p:nvPr/>
        </p:nvSpPr>
        <p:spPr>
          <a:xfrm>
            <a:off x="3132529" y="8903179"/>
            <a:ext cx="6350" cy="5715"/>
          </a:xfrm>
          <a:custGeom>
            <a:avLst/>
            <a:gdLst/>
            <a:ahLst/>
            <a:cxnLst/>
            <a:rect l="l" t="t" r="r" b="b"/>
            <a:pathLst>
              <a:path w="6350" h="5715">
                <a:moveTo>
                  <a:pt x="3162" y="0"/>
                </a:moveTo>
                <a:lnTo>
                  <a:pt x="0" y="2679"/>
                </a:lnTo>
                <a:lnTo>
                  <a:pt x="3162" y="5473"/>
                </a:lnTo>
                <a:lnTo>
                  <a:pt x="5905" y="5511"/>
                </a:lnTo>
                <a:lnTo>
                  <a:pt x="2755" y="2679"/>
                </a:lnTo>
                <a:lnTo>
                  <a:pt x="5918" y="25"/>
                </a:lnTo>
                <a:lnTo>
                  <a:pt x="3162" y="0"/>
                </a:lnTo>
                <a:close/>
              </a:path>
            </a:pathLst>
          </a:custGeom>
          <a:solidFill>
            <a:srgbClr val="FFFFFF"/>
          </a:solidFill>
        </p:spPr>
        <p:txBody>
          <a:bodyPr wrap="square" lIns="0" tIns="0" rIns="0" bIns="0" rtlCol="0"/>
          <a:lstStyle/>
          <a:p/>
        </p:txBody>
      </p:sp>
      <p:sp>
        <p:nvSpPr>
          <p:cNvPr id="1446" name="object 1446"/>
          <p:cNvSpPr/>
          <p:nvPr/>
        </p:nvSpPr>
        <p:spPr>
          <a:xfrm>
            <a:off x="3128020" y="8903145"/>
            <a:ext cx="6350" cy="5715"/>
          </a:xfrm>
          <a:custGeom>
            <a:avLst/>
            <a:gdLst/>
            <a:ahLst/>
            <a:cxnLst/>
            <a:rect l="l" t="t" r="r" b="b"/>
            <a:pathLst>
              <a:path w="6350" h="5715">
                <a:moveTo>
                  <a:pt x="3200" y="0"/>
                </a:moveTo>
                <a:lnTo>
                  <a:pt x="0" y="2666"/>
                </a:lnTo>
                <a:lnTo>
                  <a:pt x="3162" y="5486"/>
                </a:lnTo>
                <a:lnTo>
                  <a:pt x="5930" y="5499"/>
                </a:lnTo>
                <a:lnTo>
                  <a:pt x="2781" y="2679"/>
                </a:lnTo>
                <a:lnTo>
                  <a:pt x="5956" y="25"/>
                </a:lnTo>
                <a:lnTo>
                  <a:pt x="3200" y="0"/>
                </a:lnTo>
                <a:close/>
              </a:path>
            </a:pathLst>
          </a:custGeom>
          <a:solidFill>
            <a:srgbClr val="FFFFFF"/>
          </a:solidFill>
        </p:spPr>
        <p:txBody>
          <a:bodyPr wrap="square" lIns="0" tIns="0" rIns="0" bIns="0" rtlCol="0"/>
          <a:lstStyle/>
          <a:p/>
        </p:txBody>
      </p:sp>
      <p:sp>
        <p:nvSpPr>
          <p:cNvPr id="1447" name="object 1447"/>
          <p:cNvSpPr/>
          <p:nvPr/>
        </p:nvSpPr>
        <p:spPr>
          <a:xfrm>
            <a:off x="3131077" y="8911713"/>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448" name="object 1448"/>
          <p:cNvSpPr/>
          <p:nvPr/>
        </p:nvSpPr>
        <p:spPr>
          <a:xfrm>
            <a:off x="3127917" y="8905810"/>
            <a:ext cx="3810" cy="9525"/>
          </a:xfrm>
          <a:custGeom>
            <a:avLst/>
            <a:gdLst/>
            <a:ahLst/>
            <a:cxnLst/>
            <a:rect l="l" t="t" r="r" b="b"/>
            <a:pathLst>
              <a:path w="3810" h="9525">
                <a:moveTo>
                  <a:pt x="101" y="0"/>
                </a:moveTo>
                <a:lnTo>
                  <a:pt x="0" y="6146"/>
                </a:lnTo>
                <a:lnTo>
                  <a:pt x="3162" y="8953"/>
                </a:lnTo>
                <a:lnTo>
                  <a:pt x="3263" y="2819"/>
                </a:lnTo>
                <a:lnTo>
                  <a:pt x="101" y="0"/>
                </a:lnTo>
                <a:close/>
              </a:path>
            </a:pathLst>
          </a:custGeom>
          <a:solidFill>
            <a:srgbClr val="4F6671"/>
          </a:solidFill>
        </p:spPr>
        <p:txBody>
          <a:bodyPr wrap="square" lIns="0" tIns="0" rIns="0" bIns="0" rtlCol="0"/>
          <a:lstStyle/>
          <a:p/>
        </p:txBody>
      </p:sp>
      <p:sp>
        <p:nvSpPr>
          <p:cNvPr id="1449" name="object 1449"/>
          <p:cNvSpPr/>
          <p:nvPr/>
        </p:nvSpPr>
        <p:spPr>
          <a:xfrm>
            <a:off x="3156691" y="8913326"/>
            <a:ext cx="635" cy="0"/>
          </a:xfrm>
          <a:custGeom>
            <a:avLst/>
            <a:gdLst/>
            <a:ahLst/>
            <a:cxnLst/>
            <a:rect l="l" t="t" r="r" b="b"/>
            <a:pathLst>
              <a:path w="635" h="0">
                <a:moveTo>
                  <a:pt x="0" y="0"/>
                </a:moveTo>
                <a:lnTo>
                  <a:pt x="139" y="0"/>
                </a:lnTo>
              </a:path>
            </a:pathLst>
          </a:custGeom>
          <a:ln w="9004">
            <a:solidFill>
              <a:srgbClr val="939598"/>
            </a:solidFill>
          </a:ln>
        </p:spPr>
        <p:txBody>
          <a:bodyPr wrap="square" lIns="0" tIns="0" rIns="0" bIns="0" rtlCol="0"/>
          <a:lstStyle/>
          <a:p/>
        </p:txBody>
      </p:sp>
      <p:sp>
        <p:nvSpPr>
          <p:cNvPr id="1450" name="object 1450"/>
          <p:cNvSpPr/>
          <p:nvPr/>
        </p:nvSpPr>
        <p:spPr>
          <a:xfrm>
            <a:off x="3156687" y="8906228"/>
            <a:ext cx="15240" cy="12065"/>
          </a:xfrm>
          <a:custGeom>
            <a:avLst/>
            <a:gdLst/>
            <a:ahLst/>
            <a:cxnLst/>
            <a:rect l="l" t="t" r="r" b="b"/>
            <a:pathLst>
              <a:path w="15239" h="12065">
                <a:moveTo>
                  <a:pt x="14846" y="0"/>
                </a:moveTo>
                <a:lnTo>
                  <a:pt x="114" y="5460"/>
                </a:lnTo>
                <a:lnTo>
                  <a:pt x="0" y="11607"/>
                </a:lnTo>
                <a:lnTo>
                  <a:pt x="14732" y="6146"/>
                </a:lnTo>
                <a:lnTo>
                  <a:pt x="14846" y="0"/>
                </a:lnTo>
                <a:close/>
              </a:path>
            </a:pathLst>
          </a:custGeom>
          <a:solidFill>
            <a:srgbClr val="627D8A"/>
          </a:solidFill>
        </p:spPr>
        <p:txBody>
          <a:bodyPr wrap="square" lIns="0" tIns="0" rIns="0" bIns="0" rtlCol="0"/>
          <a:lstStyle/>
          <a:p/>
        </p:txBody>
      </p:sp>
      <p:sp>
        <p:nvSpPr>
          <p:cNvPr id="1451" name="object 1451"/>
          <p:cNvSpPr/>
          <p:nvPr/>
        </p:nvSpPr>
        <p:spPr>
          <a:xfrm>
            <a:off x="3141706" y="8900479"/>
            <a:ext cx="29845" cy="11430"/>
          </a:xfrm>
          <a:custGeom>
            <a:avLst/>
            <a:gdLst/>
            <a:ahLst/>
            <a:cxnLst/>
            <a:rect l="l" t="t" r="r" b="b"/>
            <a:pathLst>
              <a:path w="29844" h="11429">
                <a:moveTo>
                  <a:pt x="15163" y="0"/>
                </a:moveTo>
                <a:lnTo>
                  <a:pt x="15151" y="2870"/>
                </a:lnTo>
                <a:lnTo>
                  <a:pt x="3017" y="2870"/>
                </a:lnTo>
                <a:lnTo>
                  <a:pt x="0" y="5435"/>
                </a:lnTo>
                <a:lnTo>
                  <a:pt x="3111" y="8255"/>
                </a:lnTo>
                <a:lnTo>
                  <a:pt x="15125" y="8343"/>
                </a:lnTo>
                <a:lnTo>
                  <a:pt x="15100" y="11214"/>
                </a:lnTo>
                <a:lnTo>
                  <a:pt x="29832" y="5753"/>
                </a:lnTo>
                <a:lnTo>
                  <a:pt x="22481" y="2870"/>
                </a:lnTo>
                <a:lnTo>
                  <a:pt x="15151" y="2870"/>
                </a:lnTo>
                <a:lnTo>
                  <a:pt x="22222" y="2768"/>
                </a:lnTo>
                <a:lnTo>
                  <a:pt x="15163" y="0"/>
                </a:lnTo>
                <a:close/>
              </a:path>
            </a:pathLst>
          </a:custGeom>
          <a:solidFill>
            <a:srgbClr val="FFFFFF"/>
          </a:solidFill>
        </p:spPr>
        <p:txBody>
          <a:bodyPr wrap="square" lIns="0" tIns="0" rIns="0" bIns="0" rtlCol="0"/>
          <a:lstStyle/>
          <a:p/>
        </p:txBody>
      </p:sp>
      <p:sp>
        <p:nvSpPr>
          <p:cNvPr id="1452" name="object 1452"/>
          <p:cNvSpPr/>
          <p:nvPr/>
        </p:nvSpPr>
        <p:spPr>
          <a:xfrm>
            <a:off x="3165406" y="8919030"/>
            <a:ext cx="3810" cy="9525"/>
          </a:xfrm>
          <a:custGeom>
            <a:avLst/>
            <a:gdLst/>
            <a:ahLst/>
            <a:cxnLst/>
            <a:rect l="l" t="t" r="r" b="b"/>
            <a:pathLst>
              <a:path w="3810" h="9525">
                <a:moveTo>
                  <a:pt x="114" y="0"/>
                </a:moveTo>
                <a:lnTo>
                  <a:pt x="0" y="6134"/>
                </a:lnTo>
                <a:lnTo>
                  <a:pt x="3149" y="8953"/>
                </a:lnTo>
                <a:lnTo>
                  <a:pt x="3276" y="2819"/>
                </a:lnTo>
                <a:lnTo>
                  <a:pt x="114" y="0"/>
                </a:lnTo>
                <a:close/>
              </a:path>
            </a:pathLst>
          </a:custGeom>
          <a:solidFill>
            <a:srgbClr val="556D79"/>
          </a:solidFill>
        </p:spPr>
        <p:txBody>
          <a:bodyPr wrap="square" lIns="0" tIns="0" rIns="0" bIns="0" rtlCol="0"/>
          <a:lstStyle/>
          <a:p/>
        </p:txBody>
      </p:sp>
      <p:sp>
        <p:nvSpPr>
          <p:cNvPr id="1453" name="object 1453"/>
          <p:cNvSpPr/>
          <p:nvPr/>
        </p:nvSpPr>
        <p:spPr>
          <a:xfrm>
            <a:off x="3160939" y="8918992"/>
            <a:ext cx="3810" cy="9525"/>
          </a:xfrm>
          <a:custGeom>
            <a:avLst/>
            <a:gdLst/>
            <a:ahLst/>
            <a:cxnLst/>
            <a:rect l="l" t="t" r="r" b="b"/>
            <a:pathLst>
              <a:path w="3810" h="9525">
                <a:moveTo>
                  <a:pt x="101" y="0"/>
                </a:moveTo>
                <a:lnTo>
                  <a:pt x="0" y="6134"/>
                </a:lnTo>
                <a:lnTo>
                  <a:pt x="3136" y="8940"/>
                </a:lnTo>
                <a:lnTo>
                  <a:pt x="3238" y="2806"/>
                </a:lnTo>
                <a:lnTo>
                  <a:pt x="101" y="0"/>
                </a:lnTo>
                <a:close/>
              </a:path>
            </a:pathLst>
          </a:custGeom>
          <a:solidFill>
            <a:srgbClr val="556D79"/>
          </a:solidFill>
        </p:spPr>
        <p:txBody>
          <a:bodyPr wrap="square" lIns="0" tIns="0" rIns="0" bIns="0" rtlCol="0"/>
          <a:lstStyle/>
          <a:p/>
        </p:txBody>
      </p:sp>
      <p:sp>
        <p:nvSpPr>
          <p:cNvPr id="1454" name="object 1454"/>
          <p:cNvSpPr/>
          <p:nvPr/>
        </p:nvSpPr>
        <p:spPr>
          <a:xfrm>
            <a:off x="3156450" y="8918967"/>
            <a:ext cx="3810" cy="9525"/>
          </a:xfrm>
          <a:custGeom>
            <a:avLst/>
            <a:gdLst/>
            <a:ahLst/>
            <a:cxnLst/>
            <a:rect l="l" t="t" r="r" b="b"/>
            <a:pathLst>
              <a:path w="3810" h="9525">
                <a:moveTo>
                  <a:pt x="114" y="0"/>
                </a:moveTo>
                <a:lnTo>
                  <a:pt x="0" y="6146"/>
                </a:lnTo>
                <a:lnTo>
                  <a:pt x="3111" y="8940"/>
                </a:lnTo>
                <a:lnTo>
                  <a:pt x="3238" y="2806"/>
                </a:lnTo>
                <a:lnTo>
                  <a:pt x="114" y="0"/>
                </a:lnTo>
                <a:close/>
              </a:path>
            </a:pathLst>
          </a:custGeom>
          <a:solidFill>
            <a:srgbClr val="556D79"/>
          </a:solidFill>
        </p:spPr>
        <p:txBody>
          <a:bodyPr wrap="square" lIns="0" tIns="0" rIns="0" bIns="0" rtlCol="0"/>
          <a:lstStyle/>
          <a:p/>
        </p:txBody>
      </p:sp>
      <p:sp>
        <p:nvSpPr>
          <p:cNvPr id="1455" name="object 1455"/>
          <p:cNvSpPr/>
          <p:nvPr/>
        </p:nvSpPr>
        <p:spPr>
          <a:xfrm>
            <a:off x="3168156" y="8921865"/>
            <a:ext cx="3810" cy="8890"/>
          </a:xfrm>
          <a:custGeom>
            <a:avLst/>
            <a:gdLst/>
            <a:ahLst/>
            <a:cxnLst/>
            <a:rect l="l" t="t" r="r" b="b"/>
            <a:pathLst>
              <a:path w="3810" h="8890">
                <a:moveTo>
                  <a:pt x="3301" y="0"/>
                </a:moveTo>
                <a:lnTo>
                  <a:pt x="101" y="2667"/>
                </a:lnTo>
                <a:lnTo>
                  <a:pt x="0" y="8813"/>
                </a:lnTo>
                <a:lnTo>
                  <a:pt x="3174" y="6134"/>
                </a:lnTo>
                <a:lnTo>
                  <a:pt x="3301" y="0"/>
                </a:lnTo>
                <a:close/>
              </a:path>
            </a:pathLst>
          </a:custGeom>
          <a:solidFill>
            <a:srgbClr val="627D8A"/>
          </a:solidFill>
        </p:spPr>
        <p:txBody>
          <a:bodyPr wrap="square" lIns="0" tIns="0" rIns="0" bIns="0" rtlCol="0"/>
          <a:lstStyle/>
          <a:p/>
        </p:txBody>
      </p:sp>
      <p:sp>
        <p:nvSpPr>
          <p:cNvPr id="1456" name="object 1456"/>
          <p:cNvSpPr/>
          <p:nvPr/>
        </p:nvSpPr>
        <p:spPr>
          <a:xfrm>
            <a:off x="3163646" y="8921840"/>
            <a:ext cx="3810" cy="8890"/>
          </a:xfrm>
          <a:custGeom>
            <a:avLst/>
            <a:gdLst/>
            <a:ahLst/>
            <a:cxnLst/>
            <a:rect l="l" t="t" r="r" b="b"/>
            <a:pathLst>
              <a:path w="3810" h="8890">
                <a:moveTo>
                  <a:pt x="3301" y="0"/>
                </a:moveTo>
                <a:lnTo>
                  <a:pt x="114" y="2641"/>
                </a:lnTo>
                <a:lnTo>
                  <a:pt x="0" y="8788"/>
                </a:lnTo>
                <a:lnTo>
                  <a:pt x="3187" y="6134"/>
                </a:lnTo>
                <a:lnTo>
                  <a:pt x="3301" y="0"/>
                </a:lnTo>
                <a:close/>
              </a:path>
            </a:pathLst>
          </a:custGeom>
          <a:solidFill>
            <a:srgbClr val="627D8A"/>
          </a:solidFill>
        </p:spPr>
        <p:txBody>
          <a:bodyPr wrap="square" lIns="0" tIns="0" rIns="0" bIns="0" rtlCol="0"/>
          <a:lstStyle/>
          <a:p/>
        </p:txBody>
      </p:sp>
      <p:sp>
        <p:nvSpPr>
          <p:cNvPr id="1457" name="object 1457"/>
          <p:cNvSpPr/>
          <p:nvPr/>
        </p:nvSpPr>
        <p:spPr>
          <a:xfrm>
            <a:off x="3165363" y="8927586"/>
            <a:ext cx="3175" cy="0"/>
          </a:xfrm>
          <a:custGeom>
            <a:avLst/>
            <a:gdLst/>
            <a:ahLst/>
            <a:cxnLst/>
            <a:rect l="l" t="t" r="r" b="b"/>
            <a:pathLst>
              <a:path w="3175" h="0">
                <a:moveTo>
                  <a:pt x="0" y="0"/>
                </a:moveTo>
                <a:lnTo>
                  <a:pt x="2895" y="0"/>
                </a:lnTo>
              </a:path>
            </a:pathLst>
          </a:custGeom>
          <a:ln w="6184">
            <a:solidFill>
              <a:srgbClr val="556D79"/>
            </a:solidFill>
          </a:ln>
        </p:spPr>
        <p:txBody>
          <a:bodyPr wrap="square" lIns="0" tIns="0" rIns="0" bIns="0" rtlCol="0"/>
          <a:lstStyle/>
          <a:p/>
        </p:txBody>
      </p:sp>
      <p:sp>
        <p:nvSpPr>
          <p:cNvPr id="1458" name="object 1458"/>
          <p:cNvSpPr/>
          <p:nvPr/>
        </p:nvSpPr>
        <p:spPr>
          <a:xfrm>
            <a:off x="3165480" y="8919032"/>
            <a:ext cx="6350" cy="5715"/>
          </a:xfrm>
          <a:custGeom>
            <a:avLst/>
            <a:gdLst/>
            <a:ahLst/>
            <a:cxnLst/>
            <a:rect l="l" t="t" r="r" b="b"/>
            <a:pathLst>
              <a:path w="6350" h="5715">
                <a:moveTo>
                  <a:pt x="50" y="0"/>
                </a:moveTo>
                <a:lnTo>
                  <a:pt x="3200" y="2819"/>
                </a:lnTo>
                <a:lnTo>
                  <a:pt x="0" y="5460"/>
                </a:lnTo>
                <a:lnTo>
                  <a:pt x="2781" y="5499"/>
                </a:lnTo>
                <a:lnTo>
                  <a:pt x="5981" y="2832"/>
                </a:lnTo>
                <a:lnTo>
                  <a:pt x="2819" y="25"/>
                </a:lnTo>
                <a:lnTo>
                  <a:pt x="50" y="0"/>
                </a:lnTo>
                <a:close/>
              </a:path>
            </a:pathLst>
          </a:custGeom>
          <a:solidFill>
            <a:srgbClr val="FFFFFF"/>
          </a:solidFill>
        </p:spPr>
        <p:txBody>
          <a:bodyPr wrap="square" lIns="0" tIns="0" rIns="0" bIns="0" rtlCol="0"/>
          <a:lstStyle/>
          <a:p/>
        </p:txBody>
      </p:sp>
      <p:sp>
        <p:nvSpPr>
          <p:cNvPr id="1459" name="object 1459"/>
          <p:cNvSpPr/>
          <p:nvPr/>
        </p:nvSpPr>
        <p:spPr>
          <a:xfrm>
            <a:off x="3159187" y="8921798"/>
            <a:ext cx="3810" cy="8890"/>
          </a:xfrm>
          <a:custGeom>
            <a:avLst/>
            <a:gdLst/>
            <a:ahLst/>
            <a:cxnLst/>
            <a:rect l="l" t="t" r="r" b="b"/>
            <a:pathLst>
              <a:path w="3810" h="8890">
                <a:moveTo>
                  <a:pt x="3276" y="0"/>
                </a:moveTo>
                <a:lnTo>
                  <a:pt x="101" y="2666"/>
                </a:lnTo>
                <a:lnTo>
                  <a:pt x="0" y="8801"/>
                </a:lnTo>
                <a:lnTo>
                  <a:pt x="3149" y="6134"/>
                </a:lnTo>
                <a:lnTo>
                  <a:pt x="3276" y="0"/>
                </a:lnTo>
                <a:close/>
              </a:path>
            </a:pathLst>
          </a:custGeom>
          <a:solidFill>
            <a:srgbClr val="627D8A"/>
          </a:solidFill>
        </p:spPr>
        <p:txBody>
          <a:bodyPr wrap="square" lIns="0" tIns="0" rIns="0" bIns="0" rtlCol="0"/>
          <a:lstStyle/>
          <a:p/>
        </p:txBody>
      </p:sp>
      <p:sp>
        <p:nvSpPr>
          <p:cNvPr id="1460" name="object 1460"/>
          <p:cNvSpPr/>
          <p:nvPr/>
        </p:nvSpPr>
        <p:spPr>
          <a:xfrm>
            <a:off x="3160900" y="8927548"/>
            <a:ext cx="3175" cy="0"/>
          </a:xfrm>
          <a:custGeom>
            <a:avLst/>
            <a:gdLst/>
            <a:ahLst/>
            <a:cxnLst/>
            <a:rect l="l" t="t" r="r" b="b"/>
            <a:pathLst>
              <a:path w="3175" h="0">
                <a:moveTo>
                  <a:pt x="0" y="0"/>
                </a:moveTo>
                <a:lnTo>
                  <a:pt x="2857" y="0"/>
                </a:lnTo>
              </a:path>
            </a:pathLst>
          </a:custGeom>
          <a:ln w="6159">
            <a:solidFill>
              <a:srgbClr val="556D79"/>
            </a:solidFill>
          </a:ln>
        </p:spPr>
        <p:txBody>
          <a:bodyPr wrap="square" lIns="0" tIns="0" rIns="0" bIns="0" rtlCol="0"/>
          <a:lstStyle/>
          <a:p/>
        </p:txBody>
      </p:sp>
      <p:sp>
        <p:nvSpPr>
          <p:cNvPr id="1461" name="object 1461"/>
          <p:cNvSpPr/>
          <p:nvPr/>
        </p:nvSpPr>
        <p:spPr>
          <a:xfrm>
            <a:off x="3161017" y="8918990"/>
            <a:ext cx="6350" cy="5715"/>
          </a:xfrm>
          <a:custGeom>
            <a:avLst/>
            <a:gdLst/>
            <a:ahLst/>
            <a:cxnLst/>
            <a:rect l="l" t="t" r="r" b="b"/>
            <a:pathLst>
              <a:path w="6350" h="5715">
                <a:moveTo>
                  <a:pt x="25" y="0"/>
                </a:moveTo>
                <a:lnTo>
                  <a:pt x="3162" y="2806"/>
                </a:lnTo>
                <a:lnTo>
                  <a:pt x="0" y="5486"/>
                </a:lnTo>
                <a:lnTo>
                  <a:pt x="2743" y="5486"/>
                </a:lnTo>
                <a:lnTo>
                  <a:pt x="5930" y="2844"/>
                </a:lnTo>
                <a:lnTo>
                  <a:pt x="2781" y="25"/>
                </a:lnTo>
                <a:lnTo>
                  <a:pt x="25" y="0"/>
                </a:lnTo>
                <a:close/>
              </a:path>
            </a:pathLst>
          </a:custGeom>
          <a:solidFill>
            <a:srgbClr val="FFFFFF"/>
          </a:solidFill>
        </p:spPr>
        <p:txBody>
          <a:bodyPr wrap="square" lIns="0" tIns="0" rIns="0" bIns="0" rtlCol="0"/>
          <a:lstStyle/>
          <a:p/>
        </p:txBody>
      </p:sp>
      <p:sp>
        <p:nvSpPr>
          <p:cNvPr id="1462" name="object 1462"/>
          <p:cNvSpPr/>
          <p:nvPr/>
        </p:nvSpPr>
        <p:spPr>
          <a:xfrm>
            <a:off x="3154502" y="8921757"/>
            <a:ext cx="3810" cy="8890"/>
          </a:xfrm>
          <a:custGeom>
            <a:avLst/>
            <a:gdLst/>
            <a:ahLst/>
            <a:cxnLst/>
            <a:rect l="l" t="t" r="r" b="b"/>
            <a:pathLst>
              <a:path w="3810" h="8890">
                <a:moveTo>
                  <a:pt x="3314" y="0"/>
                </a:moveTo>
                <a:lnTo>
                  <a:pt x="114" y="2666"/>
                </a:lnTo>
                <a:lnTo>
                  <a:pt x="0" y="8801"/>
                </a:lnTo>
                <a:lnTo>
                  <a:pt x="3187" y="6134"/>
                </a:lnTo>
                <a:lnTo>
                  <a:pt x="3314" y="0"/>
                </a:lnTo>
                <a:close/>
              </a:path>
            </a:pathLst>
          </a:custGeom>
          <a:solidFill>
            <a:srgbClr val="627D8A"/>
          </a:solidFill>
        </p:spPr>
        <p:txBody>
          <a:bodyPr wrap="square" lIns="0" tIns="0" rIns="0" bIns="0" rtlCol="0"/>
          <a:lstStyle/>
          <a:p/>
        </p:txBody>
      </p:sp>
      <p:sp>
        <p:nvSpPr>
          <p:cNvPr id="1463" name="object 1463"/>
          <p:cNvSpPr/>
          <p:nvPr/>
        </p:nvSpPr>
        <p:spPr>
          <a:xfrm>
            <a:off x="3156402" y="8927520"/>
            <a:ext cx="3175" cy="0"/>
          </a:xfrm>
          <a:custGeom>
            <a:avLst/>
            <a:gdLst/>
            <a:ahLst/>
            <a:cxnLst/>
            <a:rect l="l" t="t" r="r" b="b"/>
            <a:pathLst>
              <a:path w="3175" h="0">
                <a:moveTo>
                  <a:pt x="0" y="0"/>
                </a:moveTo>
                <a:lnTo>
                  <a:pt x="2882" y="0"/>
                </a:lnTo>
              </a:path>
            </a:pathLst>
          </a:custGeom>
          <a:ln w="6159">
            <a:solidFill>
              <a:srgbClr val="556D79"/>
            </a:solidFill>
          </a:ln>
        </p:spPr>
        <p:txBody>
          <a:bodyPr wrap="square" lIns="0" tIns="0" rIns="0" bIns="0" rtlCol="0"/>
          <a:lstStyle/>
          <a:p/>
        </p:txBody>
      </p:sp>
      <p:sp>
        <p:nvSpPr>
          <p:cNvPr id="1464" name="object 1464"/>
          <p:cNvSpPr/>
          <p:nvPr/>
        </p:nvSpPr>
        <p:spPr>
          <a:xfrm>
            <a:off x="3156531" y="8918970"/>
            <a:ext cx="6350" cy="5715"/>
          </a:xfrm>
          <a:custGeom>
            <a:avLst/>
            <a:gdLst/>
            <a:ahLst/>
            <a:cxnLst/>
            <a:rect l="l" t="t" r="r" b="b"/>
            <a:pathLst>
              <a:path w="6350" h="5715">
                <a:moveTo>
                  <a:pt x="25" y="0"/>
                </a:moveTo>
                <a:lnTo>
                  <a:pt x="3162" y="2806"/>
                </a:lnTo>
                <a:lnTo>
                  <a:pt x="0" y="5473"/>
                </a:lnTo>
                <a:lnTo>
                  <a:pt x="2755" y="5499"/>
                </a:lnTo>
                <a:lnTo>
                  <a:pt x="5930" y="2832"/>
                </a:lnTo>
                <a:lnTo>
                  <a:pt x="2793" y="12"/>
                </a:lnTo>
                <a:lnTo>
                  <a:pt x="25" y="0"/>
                </a:lnTo>
                <a:close/>
              </a:path>
            </a:pathLst>
          </a:custGeom>
          <a:solidFill>
            <a:srgbClr val="FFFFFF"/>
          </a:solidFill>
        </p:spPr>
        <p:txBody>
          <a:bodyPr wrap="square" lIns="0" tIns="0" rIns="0" bIns="0" rtlCol="0"/>
          <a:lstStyle/>
          <a:p/>
        </p:txBody>
      </p:sp>
      <p:sp>
        <p:nvSpPr>
          <p:cNvPr id="1465" name="object 1465"/>
          <p:cNvSpPr/>
          <p:nvPr/>
        </p:nvSpPr>
        <p:spPr>
          <a:xfrm>
            <a:off x="3142498" y="8927447"/>
            <a:ext cx="12700" cy="0"/>
          </a:xfrm>
          <a:custGeom>
            <a:avLst/>
            <a:gdLst/>
            <a:ahLst/>
            <a:cxnLst/>
            <a:rect l="l" t="t" r="r" b="b"/>
            <a:pathLst>
              <a:path w="12700" h="0">
                <a:moveTo>
                  <a:pt x="0" y="0"/>
                </a:moveTo>
                <a:lnTo>
                  <a:pt x="12115" y="0"/>
                </a:lnTo>
              </a:path>
            </a:pathLst>
          </a:custGeom>
          <a:ln w="6223">
            <a:solidFill>
              <a:srgbClr val="556D79"/>
            </a:solidFill>
          </a:ln>
        </p:spPr>
        <p:txBody>
          <a:bodyPr wrap="square" lIns="0" tIns="0" rIns="0" bIns="0" rtlCol="0"/>
          <a:lstStyle/>
          <a:p/>
        </p:txBody>
      </p:sp>
      <p:sp>
        <p:nvSpPr>
          <p:cNvPr id="1466" name="object 1466"/>
          <p:cNvSpPr/>
          <p:nvPr/>
        </p:nvSpPr>
        <p:spPr>
          <a:xfrm>
            <a:off x="3127819" y="8921463"/>
            <a:ext cx="15240" cy="12065"/>
          </a:xfrm>
          <a:custGeom>
            <a:avLst/>
            <a:gdLst/>
            <a:ahLst/>
            <a:cxnLst/>
            <a:rect l="l" t="t" r="r" b="b"/>
            <a:pathLst>
              <a:path w="15239" h="12065">
                <a:moveTo>
                  <a:pt x="126" y="0"/>
                </a:moveTo>
                <a:lnTo>
                  <a:pt x="0" y="6121"/>
                </a:lnTo>
                <a:lnTo>
                  <a:pt x="14668" y="11861"/>
                </a:lnTo>
                <a:lnTo>
                  <a:pt x="14782" y="5727"/>
                </a:lnTo>
                <a:lnTo>
                  <a:pt x="126" y="0"/>
                </a:lnTo>
                <a:close/>
              </a:path>
            </a:pathLst>
          </a:custGeom>
          <a:solidFill>
            <a:srgbClr val="4F6671"/>
          </a:solidFill>
        </p:spPr>
        <p:txBody>
          <a:bodyPr wrap="square" lIns="0" tIns="0" rIns="0" bIns="0" rtlCol="0"/>
          <a:lstStyle/>
          <a:p/>
        </p:txBody>
      </p:sp>
      <p:sp>
        <p:nvSpPr>
          <p:cNvPr id="1467" name="object 1467"/>
          <p:cNvSpPr/>
          <p:nvPr/>
        </p:nvSpPr>
        <p:spPr>
          <a:xfrm>
            <a:off x="3127940" y="8916000"/>
            <a:ext cx="30480" cy="11430"/>
          </a:xfrm>
          <a:custGeom>
            <a:avLst/>
            <a:gdLst/>
            <a:ahLst/>
            <a:cxnLst/>
            <a:rect l="l" t="t" r="r" b="b"/>
            <a:pathLst>
              <a:path w="30480" h="11429">
                <a:moveTo>
                  <a:pt x="14719" y="0"/>
                </a:moveTo>
                <a:lnTo>
                  <a:pt x="0" y="5460"/>
                </a:lnTo>
                <a:lnTo>
                  <a:pt x="14655" y="11188"/>
                </a:lnTo>
                <a:lnTo>
                  <a:pt x="14668" y="8331"/>
                </a:lnTo>
                <a:lnTo>
                  <a:pt x="26776" y="8331"/>
                </a:lnTo>
                <a:lnTo>
                  <a:pt x="29870" y="5753"/>
                </a:lnTo>
                <a:lnTo>
                  <a:pt x="26708" y="2946"/>
                </a:lnTo>
                <a:lnTo>
                  <a:pt x="14719" y="2857"/>
                </a:lnTo>
                <a:lnTo>
                  <a:pt x="14719" y="0"/>
                </a:lnTo>
                <a:close/>
              </a:path>
              <a:path w="30480" h="11429">
                <a:moveTo>
                  <a:pt x="26776" y="8331"/>
                </a:moveTo>
                <a:lnTo>
                  <a:pt x="14668" y="8331"/>
                </a:lnTo>
                <a:lnTo>
                  <a:pt x="26669" y="8420"/>
                </a:lnTo>
                <a:close/>
              </a:path>
            </a:pathLst>
          </a:custGeom>
          <a:solidFill>
            <a:srgbClr val="FFFFFF"/>
          </a:solidFill>
        </p:spPr>
        <p:txBody>
          <a:bodyPr wrap="square" lIns="0" tIns="0" rIns="0" bIns="0" rtlCol="0"/>
          <a:lstStyle/>
          <a:p/>
        </p:txBody>
      </p:sp>
      <p:sp>
        <p:nvSpPr>
          <p:cNvPr id="1468" name="object 1468"/>
          <p:cNvSpPr/>
          <p:nvPr/>
        </p:nvSpPr>
        <p:spPr>
          <a:xfrm>
            <a:off x="3236150" y="8855138"/>
            <a:ext cx="207022" cy="110623"/>
          </a:xfrm>
          <a:prstGeom prst="rect">
            <a:avLst/>
          </a:prstGeom>
          <a:blipFill>
            <a:blip r:embed="rId383" cstate="print"/>
            <a:stretch>
              <a:fillRect/>
            </a:stretch>
          </a:blipFill>
        </p:spPr>
        <p:txBody>
          <a:bodyPr wrap="square" lIns="0" tIns="0" rIns="0" bIns="0" rtlCol="0"/>
          <a:lstStyle/>
          <a:p/>
        </p:txBody>
      </p:sp>
      <p:sp>
        <p:nvSpPr>
          <p:cNvPr id="1469" name="object 1469"/>
          <p:cNvSpPr/>
          <p:nvPr/>
        </p:nvSpPr>
        <p:spPr>
          <a:xfrm>
            <a:off x="3237992" y="8910841"/>
            <a:ext cx="203403" cy="87337"/>
          </a:xfrm>
          <a:prstGeom prst="rect">
            <a:avLst/>
          </a:prstGeom>
          <a:blipFill>
            <a:blip r:embed="rId384" cstate="print"/>
            <a:stretch>
              <a:fillRect/>
            </a:stretch>
          </a:blipFill>
        </p:spPr>
        <p:txBody>
          <a:bodyPr wrap="square" lIns="0" tIns="0" rIns="0" bIns="0" rtlCol="0"/>
          <a:lstStyle/>
          <a:p/>
        </p:txBody>
      </p:sp>
      <p:sp>
        <p:nvSpPr>
          <p:cNvPr id="1470" name="object 1470"/>
          <p:cNvSpPr/>
          <p:nvPr/>
        </p:nvSpPr>
        <p:spPr>
          <a:xfrm>
            <a:off x="3253485" y="8866708"/>
            <a:ext cx="171488" cy="93992"/>
          </a:xfrm>
          <a:prstGeom prst="rect">
            <a:avLst/>
          </a:prstGeom>
          <a:blipFill>
            <a:blip r:embed="rId385" cstate="print"/>
            <a:stretch>
              <a:fillRect/>
            </a:stretch>
          </a:blipFill>
        </p:spPr>
        <p:txBody>
          <a:bodyPr wrap="square" lIns="0" tIns="0" rIns="0" bIns="0" rtlCol="0"/>
          <a:lstStyle/>
          <a:p/>
        </p:txBody>
      </p:sp>
      <p:sp>
        <p:nvSpPr>
          <p:cNvPr id="1471" name="object 1471"/>
          <p:cNvSpPr/>
          <p:nvPr/>
        </p:nvSpPr>
        <p:spPr>
          <a:xfrm>
            <a:off x="3251923" y="8862631"/>
            <a:ext cx="174282" cy="93941"/>
          </a:xfrm>
          <a:prstGeom prst="rect">
            <a:avLst/>
          </a:prstGeom>
          <a:blipFill>
            <a:blip r:embed="rId386" cstate="print"/>
            <a:stretch>
              <a:fillRect/>
            </a:stretch>
          </a:blipFill>
        </p:spPr>
        <p:txBody>
          <a:bodyPr wrap="square" lIns="0" tIns="0" rIns="0" bIns="0" rtlCol="0"/>
          <a:lstStyle/>
          <a:p/>
        </p:txBody>
      </p:sp>
      <p:sp>
        <p:nvSpPr>
          <p:cNvPr id="1472" name="object 1472"/>
          <p:cNvSpPr/>
          <p:nvPr/>
        </p:nvSpPr>
        <p:spPr>
          <a:xfrm>
            <a:off x="3295782" y="8927751"/>
            <a:ext cx="14604" cy="6350"/>
          </a:xfrm>
          <a:custGeom>
            <a:avLst/>
            <a:gdLst/>
            <a:ahLst/>
            <a:cxnLst/>
            <a:rect l="l" t="t" r="r" b="b"/>
            <a:pathLst>
              <a:path w="14604" h="6350">
                <a:moveTo>
                  <a:pt x="0" y="6235"/>
                </a:moveTo>
                <a:lnTo>
                  <a:pt x="14427" y="6235"/>
                </a:lnTo>
                <a:lnTo>
                  <a:pt x="14427" y="0"/>
                </a:lnTo>
                <a:lnTo>
                  <a:pt x="0" y="0"/>
                </a:lnTo>
                <a:lnTo>
                  <a:pt x="0" y="6235"/>
                </a:lnTo>
                <a:close/>
              </a:path>
            </a:pathLst>
          </a:custGeom>
          <a:solidFill>
            <a:srgbClr val="556D79"/>
          </a:solidFill>
        </p:spPr>
        <p:txBody>
          <a:bodyPr wrap="square" lIns="0" tIns="0" rIns="0" bIns="0" rtlCol="0"/>
          <a:lstStyle/>
          <a:p/>
        </p:txBody>
      </p:sp>
      <p:sp>
        <p:nvSpPr>
          <p:cNvPr id="1473" name="object 1473"/>
          <p:cNvSpPr/>
          <p:nvPr/>
        </p:nvSpPr>
        <p:spPr>
          <a:xfrm>
            <a:off x="3295984"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474" name="object 1474"/>
          <p:cNvSpPr/>
          <p:nvPr/>
        </p:nvSpPr>
        <p:spPr>
          <a:xfrm>
            <a:off x="3295919" y="8882851"/>
            <a:ext cx="14604" cy="45085"/>
          </a:xfrm>
          <a:custGeom>
            <a:avLst/>
            <a:gdLst/>
            <a:ahLst/>
            <a:cxnLst/>
            <a:rect l="l" t="t" r="r" b="b"/>
            <a:pathLst>
              <a:path w="14604" h="45084">
                <a:moveTo>
                  <a:pt x="0" y="45021"/>
                </a:moveTo>
                <a:lnTo>
                  <a:pt x="14528" y="45021"/>
                </a:lnTo>
                <a:lnTo>
                  <a:pt x="14528" y="0"/>
                </a:lnTo>
                <a:lnTo>
                  <a:pt x="0" y="0"/>
                </a:lnTo>
                <a:lnTo>
                  <a:pt x="0" y="45021"/>
                </a:lnTo>
                <a:close/>
              </a:path>
            </a:pathLst>
          </a:custGeom>
          <a:solidFill>
            <a:srgbClr val="FFFFFF"/>
          </a:solidFill>
        </p:spPr>
        <p:txBody>
          <a:bodyPr wrap="square" lIns="0" tIns="0" rIns="0" bIns="0" rtlCol="0"/>
          <a:lstStyle/>
          <a:p/>
        </p:txBody>
      </p:sp>
      <p:sp>
        <p:nvSpPr>
          <p:cNvPr id="1475" name="object 1475"/>
          <p:cNvSpPr/>
          <p:nvPr/>
        </p:nvSpPr>
        <p:spPr>
          <a:xfrm>
            <a:off x="3366965" y="8928306"/>
            <a:ext cx="14604" cy="6350"/>
          </a:xfrm>
          <a:custGeom>
            <a:avLst/>
            <a:gdLst/>
            <a:ahLst/>
            <a:cxnLst/>
            <a:rect l="l" t="t" r="r" b="b"/>
            <a:pathLst>
              <a:path w="14604" h="6350">
                <a:moveTo>
                  <a:pt x="0" y="6235"/>
                </a:moveTo>
                <a:lnTo>
                  <a:pt x="14389" y="6235"/>
                </a:lnTo>
                <a:lnTo>
                  <a:pt x="14389" y="0"/>
                </a:lnTo>
                <a:lnTo>
                  <a:pt x="0" y="0"/>
                </a:lnTo>
                <a:lnTo>
                  <a:pt x="0" y="6235"/>
                </a:lnTo>
                <a:close/>
              </a:path>
            </a:pathLst>
          </a:custGeom>
          <a:solidFill>
            <a:srgbClr val="556D79"/>
          </a:solidFill>
        </p:spPr>
        <p:txBody>
          <a:bodyPr wrap="square" lIns="0" tIns="0" rIns="0" bIns="0" rtlCol="0"/>
          <a:lstStyle/>
          <a:p/>
        </p:txBody>
      </p:sp>
      <p:sp>
        <p:nvSpPr>
          <p:cNvPr id="1476" name="object 1476"/>
          <p:cNvSpPr/>
          <p:nvPr/>
        </p:nvSpPr>
        <p:spPr>
          <a:xfrm>
            <a:off x="3367158"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477" name="object 1477"/>
          <p:cNvSpPr/>
          <p:nvPr/>
        </p:nvSpPr>
        <p:spPr>
          <a:xfrm>
            <a:off x="3367083" y="8883411"/>
            <a:ext cx="14604" cy="45085"/>
          </a:xfrm>
          <a:custGeom>
            <a:avLst/>
            <a:gdLst/>
            <a:ahLst/>
            <a:cxnLst/>
            <a:rect l="l" t="t" r="r" b="b"/>
            <a:pathLst>
              <a:path w="14604" h="45084">
                <a:moveTo>
                  <a:pt x="0" y="44996"/>
                </a:moveTo>
                <a:lnTo>
                  <a:pt x="14528" y="44996"/>
                </a:lnTo>
                <a:lnTo>
                  <a:pt x="14528" y="0"/>
                </a:lnTo>
                <a:lnTo>
                  <a:pt x="0" y="0"/>
                </a:lnTo>
                <a:lnTo>
                  <a:pt x="0" y="44996"/>
                </a:lnTo>
                <a:close/>
              </a:path>
            </a:pathLst>
          </a:custGeom>
          <a:solidFill>
            <a:srgbClr val="FFFFFF"/>
          </a:solidFill>
        </p:spPr>
        <p:txBody>
          <a:bodyPr wrap="square" lIns="0" tIns="0" rIns="0" bIns="0" rtlCol="0"/>
          <a:lstStyle/>
          <a:p/>
        </p:txBody>
      </p:sp>
      <p:sp>
        <p:nvSpPr>
          <p:cNvPr id="1478" name="object 1478"/>
          <p:cNvSpPr/>
          <p:nvPr/>
        </p:nvSpPr>
        <p:spPr>
          <a:xfrm>
            <a:off x="3354533" y="8887804"/>
            <a:ext cx="3810" cy="9525"/>
          </a:xfrm>
          <a:custGeom>
            <a:avLst/>
            <a:gdLst/>
            <a:ahLst/>
            <a:cxnLst/>
            <a:rect l="l" t="t" r="r" b="b"/>
            <a:pathLst>
              <a:path w="3810" h="9525">
                <a:moveTo>
                  <a:pt x="101" y="0"/>
                </a:moveTo>
                <a:lnTo>
                  <a:pt x="0" y="6134"/>
                </a:lnTo>
                <a:lnTo>
                  <a:pt x="3149" y="8928"/>
                </a:lnTo>
                <a:lnTo>
                  <a:pt x="3251" y="2794"/>
                </a:lnTo>
                <a:lnTo>
                  <a:pt x="101" y="0"/>
                </a:lnTo>
                <a:close/>
              </a:path>
            </a:pathLst>
          </a:custGeom>
          <a:solidFill>
            <a:srgbClr val="556D79"/>
          </a:solidFill>
        </p:spPr>
        <p:txBody>
          <a:bodyPr wrap="square" lIns="0" tIns="0" rIns="0" bIns="0" rtlCol="0"/>
          <a:lstStyle/>
          <a:p/>
        </p:txBody>
      </p:sp>
      <p:sp>
        <p:nvSpPr>
          <p:cNvPr id="1479" name="object 1479"/>
          <p:cNvSpPr/>
          <p:nvPr/>
        </p:nvSpPr>
        <p:spPr>
          <a:xfrm>
            <a:off x="3350052" y="8887771"/>
            <a:ext cx="3810" cy="9525"/>
          </a:xfrm>
          <a:custGeom>
            <a:avLst/>
            <a:gdLst/>
            <a:ahLst/>
            <a:cxnLst/>
            <a:rect l="l" t="t" r="r" b="b"/>
            <a:pathLst>
              <a:path w="3810" h="9525">
                <a:moveTo>
                  <a:pt x="114" y="0"/>
                </a:moveTo>
                <a:lnTo>
                  <a:pt x="0" y="6121"/>
                </a:lnTo>
                <a:lnTo>
                  <a:pt x="3136" y="8928"/>
                </a:lnTo>
                <a:lnTo>
                  <a:pt x="3238" y="2793"/>
                </a:lnTo>
                <a:lnTo>
                  <a:pt x="114" y="0"/>
                </a:lnTo>
                <a:close/>
              </a:path>
            </a:pathLst>
          </a:custGeom>
          <a:solidFill>
            <a:srgbClr val="556D79"/>
          </a:solidFill>
        </p:spPr>
        <p:txBody>
          <a:bodyPr wrap="square" lIns="0" tIns="0" rIns="0" bIns="0" rtlCol="0"/>
          <a:lstStyle/>
          <a:p/>
        </p:txBody>
      </p:sp>
      <p:sp>
        <p:nvSpPr>
          <p:cNvPr id="1480" name="object 1480"/>
          <p:cNvSpPr/>
          <p:nvPr/>
        </p:nvSpPr>
        <p:spPr>
          <a:xfrm>
            <a:off x="3345546" y="8887725"/>
            <a:ext cx="3810" cy="9525"/>
          </a:xfrm>
          <a:custGeom>
            <a:avLst/>
            <a:gdLst/>
            <a:ahLst/>
            <a:cxnLst/>
            <a:rect l="l" t="t" r="r" b="b"/>
            <a:pathLst>
              <a:path w="3810" h="9525">
                <a:moveTo>
                  <a:pt x="101" y="0"/>
                </a:moveTo>
                <a:lnTo>
                  <a:pt x="0" y="6134"/>
                </a:lnTo>
                <a:lnTo>
                  <a:pt x="3136" y="8928"/>
                </a:lnTo>
                <a:lnTo>
                  <a:pt x="3251" y="2806"/>
                </a:lnTo>
                <a:lnTo>
                  <a:pt x="101" y="0"/>
                </a:lnTo>
                <a:close/>
              </a:path>
            </a:pathLst>
          </a:custGeom>
          <a:solidFill>
            <a:srgbClr val="556D79"/>
          </a:solidFill>
        </p:spPr>
        <p:txBody>
          <a:bodyPr wrap="square" lIns="0" tIns="0" rIns="0" bIns="0" rtlCol="0"/>
          <a:lstStyle/>
          <a:p/>
        </p:txBody>
      </p:sp>
      <p:sp>
        <p:nvSpPr>
          <p:cNvPr id="1481" name="object 1481"/>
          <p:cNvSpPr/>
          <p:nvPr/>
        </p:nvSpPr>
        <p:spPr>
          <a:xfrm>
            <a:off x="3357266" y="8890623"/>
            <a:ext cx="3810" cy="8890"/>
          </a:xfrm>
          <a:custGeom>
            <a:avLst/>
            <a:gdLst/>
            <a:ahLst/>
            <a:cxnLst/>
            <a:rect l="l" t="t" r="r" b="b"/>
            <a:pathLst>
              <a:path w="3810" h="8890">
                <a:moveTo>
                  <a:pt x="3289" y="0"/>
                </a:moveTo>
                <a:lnTo>
                  <a:pt x="88" y="2654"/>
                </a:lnTo>
                <a:lnTo>
                  <a:pt x="0" y="8801"/>
                </a:lnTo>
                <a:lnTo>
                  <a:pt x="3175" y="6146"/>
                </a:lnTo>
                <a:lnTo>
                  <a:pt x="3289" y="0"/>
                </a:lnTo>
                <a:close/>
              </a:path>
            </a:pathLst>
          </a:custGeom>
          <a:solidFill>
            <a:srgbClr val="627D8A"/>
          </a:solidFill>
        </p:spPr>
        <p:txBody>
          <a:bodyPr wrap="square" lIns="0" tIns="0" rIns="0" bIns="0" rtlCol="0"/>
          <a:lstStyle/>
          <a:p/>
        </p:txBody>
      </p:sp>
      <p:sp>
        <p:nvSpPr>
          <p:cNvPr id="1482" name="object 1482"/>
          <p:cNvSpPr/>
          <p:nvPr/>
        </p:nvSpPr>
        <p:spPr>
          <a:xfrm>
            <a:off x="3352760" y="8890590"/>
            <a:ext cx="3810" cy="8890"/>
          </a:xfrm>
          <a:custGeom>
            <a:avLst/>
            <a:gdLst/>
            <a:ahLst/>
            <a:cxnLst/>
            <a:rect l="l" t="t" r="r" b="b"/>
            <a:pathLst>
              <a:path w="3810" h="8890">
                <a:moveTo>
                  <a:pt x="3289" y="0"/>
                </a:moveTo>
                <a:lnTo>
                  <a:pt x="114" y="2654"/>
                </a:lnTo>
                <a:lnTo>
                  <a:pt x="0" y="8788"/>
                </a:lnTo>
                <a:lnTo>
                  <a:pt x="3187" y="6108"/>
                </a:lnTo>
                <a:lnTo>
                  <a:pt x="3289" y="0"/>
                </a:lnTo>
                <a:close/>
              </a:path>
            </a:pathLst>
          </a:custGeom>
          <a:solidFill>
            <a:srgbClr val="627D8A"/>
          </a:solidFill>
        </p:spPr>
        <p:txBody>
          <a:bodyPr wrap="square" lIns="0" tIns="0" rIns="0" bIns="0" rtlCol="0"/>
          <a:lstStyle/>
          <a:p/>
        </p:txBody>
      </p:sp>
      <p:sp>
        <p:nvSpPr>
          <p:cNvPr id="1483" name="object 1483"/>
          <p:cNvSpPr/>
          <p:nvPr/>
        </p:nvSpPr>
        <p:spPr>
          <a:xfrm>
            <a:off x="3354490" y="8896336"/>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484" name="object 1484"/>
          <p:cNvSpPr/>
          <p:nvPr/>
        </p:nvSpPr>
        <p:spPr>
          <a:xfrm>
            <a:off x="3354611" y="8887811"/>
            <a:ext cx="6350" cy="5715"/>
          </a:xfrm>
          <a:custGeom>
            <a:avLst/>
            <a:gdLst/>
            <a:ahLst/>
            <a:cxnLst/>
            <a:rect l="l" t="t" r="r" b="b"/>
            <a:pathLst>
              <a:path w="6350" h="5715">
                <a:moveTo>
                  <a:pt x="25" y="0"/>
                </a:moveTo>
                <a:lnTo>
                  <a:pt x="3174" y="2781"/>
                </a:lnTo>
                <a:lnTo>
                  <a:pt x="0" y="5448"/>
                </a:lnTo>
                <a:lnTo>
                  <a:pt x="2743" y="5473"/>
                </a:lnTo>
                <a:lnTo>
                  <a:pt x="5943" y="2806"/>
                </a:lnTo>
                <a:lnTo>
                  <a:pt x="2781" y="12"/>
                </a:lnTo>
                <a:lnTo>
                  <a:pt x="25" y="0"/>
                </a:lnTo>
                <a:close/>
              </a:path>
            </a:pathLst>
          </a:custGeom>
          <a:solidFill>
            <a:srgbClr val="FFFFFF"/>
          </a:solidFill>
        </p:spPr>
        <p:txBody>
          <a:bodyPr wrap="square" lIns="0" tIns="0" rIns="0" bIns="0" rtlCol="0"/>
          <a:lstStyle/>
          <a:p/>
        </p:txBody>
      </p:sp>
      <p:sp>
        <p:nvSpPr>
          <p:cNvPr id="1485" name="object 1485"/>
          <p:cNvSpPr/>
          <p:nvPr/>
        </p:nvSpPr>
        <p:spPr>
          <a:xfrm>
            <a:off x="3348287" y="8890558"/>
            <a:ext cx="3810" cy="8890"/>
          </a:xfrm>
          <a:custGeom>
            <a:avLst/>
            <a:gdLst/>
            <a:ahLst/>
            <a:cxnLst/>
            <a:rect l="l" t="t" r="r" b="b"/>
            <a:pathLst>
              <a:path w="3810" h="8890">
                <a:moveTo>
                  <a:pt x="3289" y="0"/>
                </a:moveTo>
                <a:lnTo>
                  <a:pt x="101" y="2654"/>
                </a:lnTo>
                <a:lnTo>
                  <a:pt x="0" y="8788"/>
                </a:lnTo>
                <a:lnTo>
                  <a:pt x="3162" y="6134"/>
                </a:lnTo>
                <a:lnTo>
                  <a:pt x="3289" y="0"/>
                </a:lnTo>
                <a:close/>
              </a:path>
            </a:pathLst>
          </a:custGeom>
          <a:solidFill>
            <a:srgbClr val="627D8A"/>
          </a:solidFill>
        </p:spPr>
        <p:txBody>
          <a:bodyPr wrap="square" lIns="0" tIns="0" rIns="0" bIns="0" rtlCol="0"/>
          <a:lstStyle/>
          <a:p/>
        </p:txBody>
      </p:sp>
      <p:sp>
        <p:nvSpPr>
          <p:cNvPr id="1486" name="object 1486"/>
          <p:cNvSpPr/>
          <p:nvPr/>
        </p:nvSpPr>
        <p:spPr>
          <a:xfrm>
            <a:off x="3350013" y="8896301"/>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487" name="object 1487"/>
          <p:cNvSpPr/>
          <p:nvPr/>
        </p:nvSpPr>
        <p:spPr>
          <a:xfrm>
            <a:off x="3350126" y="8887769"/>
            <a:ext cx="6350" cy="5715"/>
          </a:xfrm>
          <a:custGeom>
            <a:avLst/>
            <a:gdLst/>
            <a:ahLst/>
            <a:cxnLst/>
            <a:rect l="l" t="t" r="r" b="b"/>
            <a:pathLst>
              <a:path w="6350" h="5715">
                <a:moveTo>
                  <a:pt x="38" y="0"/>
                </a:moveTo>
                <a:lnTo>
                  <a:pt x="3162" y="2794"/>
                </a:lnTo>
                <a:lnTo>
                  <a:pt x="0" y="5448"/>
                </a:lnTo>
                <a:lnTo>
                  <a:pt x="2743" y="5473"/>
                </a:lnTo>
                <a:lnTo>
                  <a:pt x="5918" y="2819"/>
                </a:lnTo>
                <a:lnTo>
                  <a:pt x="2768" y="12"/>
                </a:lnTo>
                <a:lnTo>
                  <a:pt x="38" y="0"/>
                </a:lnTo>
                <a:close/>
              </a:path>
            </a:pathLst>
          </a:custGeom>
          <a:solidFill>
            <a:srgbClr val="FFFFFF"/>
          </a:solidFill>
        </p:spPr>
        <p:txBody>
          <a:bodyPr wrap="square" lIns="0" tIns="0" rIns="0" bIns="0" rtlCol="0"/>
          <a:lstStyle/>
          <a:p/>
        </p:txBody>
      </p:sp>
      <p:sp>
        <p:nvSpPr>
          <p:cNvPr id="1488" name="object 1488"/>
          <p:cNvSpPr/>
          <p:nvPr/>
        </p:nvSpPr>
        <p:spPr>
          <a:xfrm>
            <a:off x="3343607" y="8890508"/>
            <a:ext cx="3810" cy="8890"/>
          </a:xfrm>
          <a:custGeom>
            <a:avLst/>
            <a:gdLst/>
            <a:ahLst/>
            <a:cxnLst/>
            <a:rect l="l" t="t" r="r" b="b"/>
            <a:pathLst>
              <a:path w="3810" h="8890">
                <a:moveTo>
                  <a:pt x="3314" y="0"/>
                </a:moveTo>
                <a:lnTo>
                  <a:pt x="127" y="2667"/>
                </a:lnTo>
                <a:lnTo>
                  <a:pt x="0" y="8788"/>
                </a:lnTo>
                <a:lnTo>
                  <a:pt x="3187" y="6134"/>
                </a:lnTo>
                <a:lnTo>
                  <a:pt x="3314" y="0"/>
                </a:lnTo>
                <a:close/>
              </a:path>
            </a:pathLst>
          </a:custGeom>
          <a:solidFill>
            <a:srgbClr val="627D8A"/>
          </a:solidFill>
        </p:spPr>
        <p:txBody>
          <a:bodyPr wrap="square" lIns="0" tIns="0" rIns="0" bIns="0" rtlCol="0"/>
          <a:lstStyle/>
          <a:p/>
        </p:txBody>
      </p:sp>
      <p:sp>
        <p:nvSpPr>
          <p:cNvPr id="1489" name="object 1489"/>
          <p:cNvSpPr/>
          <p:nvPr/>
        </p:nvSpPr>
        <p:spPr>
          <a:xfrm>
            <a:off x="3345507" y="8896263"/>
            <a:ext cx="3175" cy="0"/>
          </a:xfrm>
          <a:custGeom>
            <a:avLst/>
            <a:gdLst/>
            <a:ahLst/>
            <a:cxnLst/>
            <a:rect l="l" t="t" r="r" b="b"/>
            <a:pathLst>
              <a:path w="3175" h="0">
                <a:moveTo>
                  <a:pt x="0" y="0"/>
                </a:moveTo>
                <a:lnTo>
                  <a:pt x="2882" y="0"/>
                </a:lnTo>
              </a:path>
            </a:pathLst>
          </a:custGeom>
          <a:ln w="6172">
            <a:solidFill>
              <a:srgbClr val="556D79"/>
            </a:solidFill>
          </a:ln>
        </p:spPr>
        <p:txBody>
          <a:bodyPr wrap="square" lIns="0" tIns="0" rIns="0" bIns="0" rtlCol="0"/>
          <a:lstStyle/>
          <a:p/>
        </p:txBody>
      </p:sp>
      <p:sp>
        <p:nvSpPr>
          <p:cNvPr id="1490" name="object 1490"/>
          <p:cNvSpPr/>
          <p:nvPr/>
        </p:nvSpPr>
        <p:spPr>
          <a:xfrm>
            <a:off x="3345645" y="8887728"/>
            <a:ext cx="6350" cy="5715"/>
          </a:xfrm>
          <a:custGeom>
            <a:avLst/>
            <a:gdLst/>
            <a:ahLst/>
            <a:cxnLst/>
            <a:rect l="l" t="t" r="r" b="b"/>
            <a:pathLst>
              <a:path w="6350" h="5715">
                <a:moveTo>
                  <a:pt x="0" y="0"/>
                </a:moveTo>
                <a:lnTo>
                  <a:pt x="3149" y="2806"/>
                </a:lnTo>
                <a:lnTo>
                  <a:pt x="0" y="5461"/>
                </a:lnTo>
                <a:lnTo>
                  <a:pt x="2743" y="5486"/>
                </a:lnTo>
                <a:lnTo>
                  <a:pt x="5930" y="2832"/>
                </a:lnTo>
                <a:lnTo>
                  <a:pt x="2794" y="38"/>
                </a:lnTo>
                <a:lnTo>
                  <a:pt x="0" y="0"/>
                </a:lnTo>
                <a:close/>
              </a:path>
            </a:pathLst>
          </a:custGeom>
          <a:solidFill>
            <a:srgbClr val="FFFFFF"/>
          </a:solidFill>
        </p:spPr>
        <p:txBody>
          <a:bodyPr wrap="square" lIns="0" tIns="0" rIns="0" bIns="0" rtlCol="0"/>
          <a:lstStyle/>
          <a:p/>
        </p:txBody>
      </p:sp>
      <p:sp>
        <p:nvSpPr>
          <p:cNvPr id="1491" name="object 1491"/>
          <p:cNvSpPr/>
          <p:nvPr/>
        </p:nvSpPr>
        <p:spPr>
          <a:xfrm>
            <a:off x="3331615" y="8896184"/>
            <a:ext cx="12700" cy="0"/>
          </a:xfrm>
          <a:custGeom>
            <a:avLst/>
            <a:gdLst/>
            <a:ahLst/>
            <a:cxnLst/>
            <a:rect l="l" t="t" r="r" b="b"/>
            <a:pathLst>
              <a:path w="12700" h="0">
                <a:moveTo>
                  <a:pt x="0" y="0"/>
                </a:moveTo>
                <a:lnTo>
                  <a:pt x="12115" y="0"/>
                </a:lnTo>
              </a:path>
            </a:pathLst>
          </a:custGeom>
          <a:ln w="6222">
            <a:solidFill>
              <a:srgbClr val="556D79"/>
            </a:solidFill>
          </a:ln>
        </p:spPr>
        <p:txBody>
          <a:bodyPr wrap="square" lIns="0" tIns="0" rIns="0" bIns="0" rtlCol="0"/>
          <a:lstStyle/>
          <a:p/>
        </p:txBody>
      </p:sp>
      <p:sp>
        <p:nvSpPr>
          <p:cNvPr id="1492" name="object 1492"/>
          <p:cNvSpPr/>
          <p:nvPr/>
        </p:nvSpPr>
        <p:spPr>
          <a:xfrm>
            <a:off x="3316936" y="8890220"/>
            <a:ext cx="15240" cy="12065"/>
          </a:xfrm>
          <a:custGeom>
            <a:avLst/>
            <a:gdLst/>
            <a:ahLst/>
            <a:cxnLst/>
            <a:rect l="l" t="t" r="r" b="b"/>
            <a:pathLst>
              <a:path w="15239" h="12065">
                <a:moveTo>
                  <a:pt x="126" y="0"/>
                </a:moveTo>
                <a:lnTo>
                  <a:pt x="0" y="6134"/>
                </a:lnTo>
                <a:lnTo>
                  <a:pt x="14655" y="11861"/>
                </a:lnTo>
                <a:lnTo>
                  <a:pt x="14782" y="5727"/>
                </a:lnTo>
                <a:lnTo>
                  <a:pt x="126" y="0"/>
                </a:lnTo>
                <a:close/>
              </a:path>
            </a:pathLst>
          </a:custGeom>
          <a:solidFill>
            <a:srgbClr val="4F6671"/>
          </a:solidFill>
        </p:spPr>
        <p:txBody>
          <a:bodyPr wrap="square" lIns="0" tIns="0" rIns="0" bIns="0" rtlCol="0"/>
          <a:lstStyle/>
          <a:p/>
        </p:txBody>
      </p:sp>
      <p:sp>
        <p:nvSpPr>
          <p:cNvPr id="1493" name="object 1493"/>
          <p:cNvSpPr/>
          <p:nvPr/>
        </p:nvSpPr>
        <p:spPr>
          <a:xfrm>
            <a:off x="3317066" y="8884767"/>
            <a:ext cx="29845" cy="11430"/>
          </a:xfrm>
          <a:custGeom>
            <a:avLst/>
            <a:gdLst/>
            <a:ahLst/>
            <a:cxnLst/>
            <a:rect l="l" t="t" r="r" b="b"/>
            <a:pathLst>
              <a:path w="29845" h="11429">
                <a:moveTo>
                  <a:pt x="14706" y="0"/>
                </a:moveTo>
                <a:lnTo>
                  <a:pt x="0" y="5448"/>
                </a:lnTo>
                <a:lnTo>
                  <a:pt x="14655" y="11176"/>
                </a:lnTo>
                <a:lnTo>
                  <a:pt x="14668" y="8293"/>
                </a:lnTo>
                <a:lnTo>
                  <a:pt x="26806" y="8293"/>
                </a:lnTo>
                <a:lnTo>
                  <a:pt x="29857" y="5740"/>
                </a:lnTo>
                <a:lnTo>
                  <a:pt x="26708" y="2946"/>
                </a:lnTo>
                <a:lnTo>
                  <a:pt x="14706" y="2844"/>
                </a:lnTo>
                <a:lnTo>
                  <a:pt x="14706" y="0"/>
                </a:lnTo>
                <a:close/>
              </a:path>
              <a:path w="29845" h="11429">
                <a:moveTo>
                  <a:pt x="26806" y="8293"/>
                </a:moveTo>
                <a:lnTo>
                  <a:pt x="14668" y="8293"/>
                </a:lnTo>
                <a:lnTo>
                  <a:pt x="26670" y="8407"/>
                </a:lnTo>
                <a:lnTo>
                  <a:pt x="26806" y="8293"/>
                </a:lnTo>
                <a:close/>
              </a:path>
            </a:pathLst>
          </a:custGeom>
          <a:solidFill>
            <a:srgbClr val="FFFFFF"/>
          </a:solidFill>
        </p:spPr>
        <p:txBody>
          <a:bodyPr wrap="square" lIns="0" tIns="0" rIns="0" bIns="0" rtlCol="0"/>
          <a:lstStyle/>
          <a:p/>
        </p:txBody>
      </p:sp>
      <p:sp>
        <p:nvSpPr>
          <p:cNvPr id="1494" name="object 1494"/>
          <p:cNvSpPr/>
          <p:nvPr/>
        </p:nvSpPr>
        <p:spPr>
          <a:xfrm>
            <a:off x="3328612" y="8903246"/>
            <a:ext cx="3810" cy="8890"/>
          </a:xfrm>
          <a:custGeom>
            <a:avLst/>
            <a:gdLst/>
            <a:ahLst/>
            <a:cxnLst/>
            <a:rect l="l" t="t" r="r" b="b"/>
            <a:pathLst>
              <a:path w="3810" h="8890">
                <a:moveTo>
                  <a:pt x="3289" y="0"/>
                </a:moveTo>
                <a:lnTo>
                  <a:pt x="101" y="2654"/>
                </a:lnTo>
                <a:lnTo>
                  <a:pt x="0" y="8801"/>
                </a:lnTo>
                <a:lnTo>
                  <a:pt x="3162" y="6134"/>
                </a:lnTo>
                <a:lnTo>
                  <a:pt x="3289" y="0"/>
                </a:lnTo>
                <a:close/>
              </a:path>
            </a:pathLst>
          </a:custGeom>
          <a:solidFill>
            <a:srgbClr val="627D8A"/>
          </a:solidFill>
        </p:spPr>
        <p:txBody>
          <a:bodyPr wrap="square" lIns="0" tIns="0" rIns="0" bIns="0" rtlCol="0"/>
          <a:lstStyle/>
          <a:p/>
        </p:txBody>
      </p:sp>
      <p:sp>
        <p:nvSpPr>
          <p:cNvPr id="1495" name="object 1495"/>
          <p:cNvSpPr/>
          <p:nvPr/>
        </p:nvSpPr>
        <p:spPr>
          <a:xfrm>
            <a:off x="3324104" y="8903204"/>
            <a:ext cx="3810" cy="8890"/>
          </a:xfrm>
          <a:custGeom>
            <a:avLst/>
            <a:gdLst/>
            <a:ahLst/>
            <a:cxnLst/>
            <a:rect l="l" t="t" r="r" b="b"/>
            <a:pathLst>
              <a:path w="3810" h="8890">
                <a:moveTo>
                  <a:pt x="3276" y="0"/>
                </a:moveTo>
                <a:lnTo>
                  <a:pt x="114" y="2654"/>
                </a:lnTo>
                <a:lnTo>
                  <a:pt x="0" y="8801"/>
                </a:lnTo>
                <a:lnTo>
                  <a:pt x="3162" y="6121"/>
                </a:lnTo>
                <a:lnTo>
                  <a:pt x="3276" y="0"/>
                </a:lnTo>
                <a:close/>
              </a:path>
            </a:pathLst>
          </a:custGeom>
          <a:solidFill>
            <a:srgbClr val="627D8A"/>
          </a:solidFill>
        </p:spPr>
        <p:txBody>
          <a:bodyPr wrap="square" lIns="0" tIns="0" rIns="0" bIns="0" rtlCol="0"/>
          <a:lstStyle/>
          <a:p/>
        </p:txBody>
      </p:sp>
      <p:sp>
        <p:nvSpPr>
          <p:cNvPr id="1496" name="object 1496"/>
          <p:cNvSpPr/>
          <p:nvPr/>
        </p:nvSpPr>
        <p:spPr>
          <a:xfrm>
            <a:off x="3319605" y="8903171"/>
            <a:ext cx="3810" cy="8890"/>
          </a:xfrm>
          <a:custGeom>
            <a:avLst/>
            <a:gdLst/>
            <a:ahLst/>
            <a:cxnLst/>
            <a:rect l="l" t="t" r="r" b="b"/>
            <a:pathLst>
              <a:path w="3810" h="8890">
                <a:moveTo>
                  <a:pt x="3301" y="0"/>
                </a:moveTo>
                <a:lnTo>
                  <a:pt x="126" y="2654"/>
                </a:lnTo>
                <a:lnTo>
                  <a:pt x="0" y="8813"/>
                </a:lnTo>
                <a:lnTo>
                  <a:pt x="3200" y="6134"/>
                </a:lnTo>
                <a:lnTo>
                  <a:pt x="3301" y="0"/>
                </a:lnTo>
                <a:close/>
              </a:path>
            </a:pathLst>
          </a:custGeom>
          <a:solidFill>
            <a:srgbClr val="627D8A"/>
          </a:solidFill>
        </p:spPr>
        <p:txBody>
          <a:bodyPr wrap="square" lIns="0" tIns="0" rIns="0" bIns="0" rtlCol="0"/>
          <a:lstStyle/>
          <a:p/>
        </p:txBody>
      </p:sp>
      <p:sp>
        <p:nvSpPr>
          <p:cNvPr id="1497" name="object 1497"/>
          <p:cNvSpPr/>
          <p:nvPr/>
        </p:nvSpPr>
        <p:spPr>
          <a:xfrm>
            <a:off x="3333645" y="8911856"/>
            <a:ext cx="12700" cy="0"/>
          </a:xfrm>
          <a:custGeom>
            <a:avLst/>
            <a:gdLst/>
            <a:ahLst/>
            <a:cxnLst/>
            <a:rect l="l" t="t" r="r" b="b"/>
            <a:pathLst>
              <a:path w="12700" h="0">
                <a:moveTo>
                  <a:pt x="0" y="0"/>
                </a:moveTo>
                <a:lnTo>
                  <a:pt x="12115" y="0"/>
                </a:lnTo>
              </a:path>
            </a:pathLst>
          </a:custGeom>
          <a:ln w="6248">
            <a:solidFill>
              <a:srgbClr val="556D79"/>
            </a:solidFill>
          </a:ln>
        </p:spPr>
        <p:txBody>
          <a:bodyPr wrap="square" lIns="0" tIns="0" rIns="0" bIns="0" rtlCol="0"/>
          <a:lstStyle/>
          <a:p/>
        </p:txBody>
      </p:sp>
      <p:sp>
        <p:nvSpPr>
          <p:cNvPr id="1498" name="object 1498"/>
          <p:cNvSpPr/>
          <p:nvPr/>
        </p:nvSpPr>
        <p:spPr>
          <a:xfrm>
            <a:off x="3330502" y="8905922"/>
            <a:ext cx="3810" cy="9525"/>
          </a:xfrm>
          <a:custGeom>
            <a:avLst/>
            <a:gdLst/>
            <a:ahLst/>
            <a:cxnLst/>
            <a:rect l="l" t="t" r="r" b="b"/>
            <a:pathLst>
              <a:path w="3810" h="9525">
                <a:moveTo>
                  <a:pt x="126" y="0"/>
                </a:moveTo>
                <a:lnTo>
                  <a:pt x="0" y="6134"/>
                </a:lnTo>
                <a:lnTo>
                  <a:pt x="3136" y="8928"/>
                </a:lnTo>
                <a:lnTo>
                  <a:pt x="3251" y="2806"/>
                </a:lnTo>
                <a:lnTo>
                  <a:pt x="126" y="0"/>
                </a:lnTo>
                <a:close/>
              </a:path>
            </a:pathLst>
          </a:custGeom>
          <a:solidFill>
            <a:srgbClr val="4F6671"/>
          </a:solidFill>
        </p:spPr>
        <p:txBody>
          <a:bodyPr wrap="square" lIns="0" tIns="0" rIns="0" bIns="0" rtlCol="0"/>
          <a:lstStyle/>
          <a:p/>
        </p:txBody>
      </p:sp>
      <p:sp>
        <p:nvSpPr>
          <p:cNvPr id="1499" name="object 1499"/>
          <p:cNvSpPr/>
          <p:nvPr/>
        </p:nvSpPr>
        <p:spPr>
          <a:xfrm>
            <a:off x="3328987" y="8911764"/>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500" name="object 1500"/>
          <p:cNvSpPr/>
          <p:nvPr/>
        </p:nvSpPr>
        <p:spPr>
          <a:xfrm>
            <a:off x="3325845" y="8905864"/>
            <a:ext cx="3810" cy="9525"/>
          </a:xfrm>
          <a:custGeom>
            <a:avLst/>
            <a:gdLst/>
            <a:ahLst/>
            <a:cxnLst/>
            <a:rect l="l" t="t" r="r" b="b"/>
            <a:pathLst>
              <a:path w="3810" h="9525">
                <a:moveTo>
                  <a:pt x="101" y="0"/>
                </a:moveTo>
                <a:lnTo>
                  <a:pt x="0" y="6159"/>
                </a:lnTo>
                <a:lnTo>
                  <a:pt x="3136" y="8966"/>
                </a:lnTo>
                <a:lnTo>
                  <a:pt x="3225" y="2832"/>
                </a:lnTo>
                <a:lnTo>
                  <a:pt x="101" y="0"/>
                </a:lnTo>
                <a:close/>
              </a:path>
            </a:pathLst>
          </a:custGeom>
          <a:solidFill>
            <a:srgbClr val="4F6671"/>
          </a:solidFill>
        </p:spPr>
        <p:txBody>
          <a:bodyPr wrap="square" lIns="0" tIns="0" rIns="0" bIns="0" rtlCol="0"/>
          <a:lstStyle/>
          <a:p/>
        </p:txBody>
      </p:sp>
      <p:sp>
        <p:nvSpPr>
          <p:cNvPr id="1501" name="object 1501"/>
          <p:cNvSpPr/>
          <p:nvPr/>
        </p:nvSpPr>
        <p:spPr>
          <a:xfrm>
            <a:off x="3325945" y="8903234"/>
            <a:ext cx="6350" cy="5715"/>
          </a:xfrm>
          <a:custGeom>
            <a:avLst/>
            <a:gdLst/>
            <a:ahLst/>
            <a:cxnLst/>
            <a:rect l="l" t="t" r="r" b="b"/>
            <a:pathLst>
              <a:path w="6350" h="5715">
                <a:moveTo>
                  <a:pt x="3187" y="0"/>
                </a:moveTo>
                <a:lnTo>
                  <a:pt x="0" y="2628"/>
                </a:lnTo>
                <a:lnTo>
                  <a:pt x="3124" y="5460"/>
                </a:lnTo>
                <a:lnTo>
                  <a:pt x="5905" y="5499"/>
                </a:lnTo>
                <a:lnTo>
                  <a:pt x="2768" y="2666"/>
                </a:lnTo>
                <a:lnTo>
                  <a:pt x="5956" y="12"/>
                </a:lnTo>
                <a:lnTo>
                  <a:pt x="3187" y="0"/>
                </a:lnTo>
                <a:close/>
              </a:path>
            </a:pathLst>
          </a:custGeom>
          <a:solidFill>
            <a:srgbClr val="FFFFFF"/>
          </a:solidFill>
        </p:spPr>
        <p:txBody>
          <a:bodyPr wrap="square" lIns="0" tIns="0" rIns="0" bIns="0" rtlCol="0"/>
          <a:lstStyle/>
          <a:p/>
        </p:txBody>
      </p:sp>
      <p:sp>
        <p:nvSpPr>
          <p:cNvPr id="1502" name="object 1502"/>
          <p:cNvSpPr/>
          <p:nvPr/>
        </p:nvSpPr>
        <p:spPr>
          <a:xfrm>
            <a:off x="3321354" y="8905860"/>
            <a:ext cx="3810" cy="9525"/>
          </a:xfrm>
          <a:custGeom>
            <a:avLst/>
            <a:gdLst/>
            <a:ahLst/>
            <a:cxnLst/>
            <a:rect l="l" t="t" r="r" b="b"/>
            <a:pathLst>
              <a:path w="3810" h="9525">
                <a:moveTo>
                  <a:pt x="101" y="0"/>
                </a:moveTo>
                <a:lnTo>
                  <a:pt x="0" y="6134"/>
                </a:lnTo>
                <a:lnTo>
                  <a:pt x="3136" y="8928"/>
                </a:lnTo>
                <a:lnTo>
                  <a:pt x="3263" y="2793"/>
                </a:lnTo>
                <a:lnTo>
                  <a:pt x="101" y="0"/>
                </a:lnTo>
                <a:close/>
              </a:path>
            </a:pathLst>
          </a:custGeom>
          <a:solidFill>
            <a:srgbClr val="4F6671"/>
          </a:solidFill>
        </p:spPr>
        <p:txBody>
          <a:bodyPr wrap="square" lIns="0" tIns="0" rIns="0" bIns="0" rtlCol="0"/>
          <a:lstStyle/>
          <a:p/>
        </p:txBody>
      </p:sp>
      <p:sp>
        <p:nvSpPr>
          <p:cNvPr id="1503" name="object 1503"/>
          <p:cNvSpPr/>
          <p:nvPr/>
        </p:nvSpPr>
        <p:spPr>
          <a:xfrm>
            <a:off x="3324494" y="8911736"/>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504" name="object 1504"/>
          <p:cNvSpPr/>
          <p:nvPr/>
        </p:nvSpPr>
        <p:spPr>
          <a:xfrm>
            <a:off x="3321462" y="8903179"/>
            <a:ext cx="6350" cy="5715"/>
          </a:xfrm>
          <a:custGeom>
            <a:avLst/>
            <a:gdLst/>
            <a:ahLst/>
            <a:cxnLst/>
            <a:rect l="l" t="t" r="r" b="b"/>
            <a:pathLst>
              <a:path w="6350" h="5715">
                <a:moveTo>
                  <a:pt x="3162" y="0"/>
                </a:moveTo>
                <a:lnTo>
                  <a:pt x="0" y="2679"/>
                </a:lnTo>
                <a:lnTo>
                  <a:pt x="3162" y="5473"/>
                </a:lnTo>
                <a:lnTo>
                  <a:pt x="5905" y="5511"/>
                </a:lnTo>
                <a:lnTo>
                  <a:pt x="2755" y="2679"/>
                </a:lnTo>
                <a:lnTo>
                  <a:pt x="5918" y="25"/>
                </a:lnTo>
                <a:lnTo>
                  <a:pt x="3162" y="0"/>
                </a:lnTo>
                <a:close/>
              </a:path>
            </a:pathLst>
          </a:custGeom>
          <a:solidFill>
            <a:srgbClr val="FFFFFF"/>
          </a:solidFill>
        </p:spPr>
        <p:txBody>
          <a:bodyPr wrap="square" lIns="0" tIns="0" rIns="0" bIns="0" rtlCol="0"/>
          <a:lstStyle/>
          <a:p/>
        </p:txBody>
      </p:sp>
      <p:sp>
        <p:nvSpPr>
          <p:cNvPr id="1505" name="object 1505"/>
          <p:cNvSpPr/>
          <p:nvPr/>
        </p:nvSpPr>
        <p:spPr>
          <a:xfrm>
            <a:off x="3316951" y="8903145"/>
            <a:ext cx="6350" cy="5715"/>
          </a:xfrm>
          <a:custGeom>
            <a:avLst/>
            <a:gdLst/>
            <a:ahLst/>
            <a:cxnLst/>
            <a:rect l="l" t="t" r="r" b="b"/>
            <a:pathLst>
              <a:path w="6350" h="5715">
                <a:moveTo>
                  <a:pt x="3200" y="0"/>
                </a:moveTo>
                <a:lnTo>
                  <a:pt x="0" y="2666"/>
                </a:lnTo>
                <a:lnTo>
                  <a:pt x="3162" y="5486"/>
                </a:lnTo>
                <a:lnTo>
                  <a:pt x="5930" y="5499"/>
                </a:lnTo>
                <a:lnTo>
                  <a:pt x="2781" y="2679"/>
                </a:lnTo>
                <a:lnTo>
                  <a:pt x="5956" y="25"/>
                </a:lnTo>
                <a:lnTo>
                  <a:pt x="3200" y="0"/>
                </a:lnTo>
                <a:close/>
              </a:path>
            </a:pathLst>
          </a:custGeom>
          <a:solidFill>
            <a:srgbClr val="FFFFFF"/>
          </a:solidFill>
        </p:spPr>
        <p:txBody>
          <a:bodyPr wrap="square" lIns="0" tIns="0" rIns="0" bIns="0" rtlCol="0"/>
          <a:lstStyle/>
          <a:p/>
        </p:txBody>
      </p:sp>
      <p:sp>
        <p:nvSpPr>
          <p:cNvPr id="1506" name="object 1506"/>
          <p:cNvSpPr/>
          <p:nvPr/>
        </p:nvSpPr>
        <p:spPr>
          <a:xfrm>
            <a:off x="3320008" y="8911713"/>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507" name="object 1507"/>
          <p:cNvSpPr/>
          <p:nvPr/>
        </p:nvSpPr>
        <p:spPr>
          <a:xfrm>
            <a:off x="3316848" y="8905810"/>
            <a:ext cx="3810" cy="9525"/>
          </a:xfrm>
          <a:custGeom>
            <a:avLst/>
            <a:gdLst/>
            <a:ahLst/>
            <a:cxnLst/>
            <a:rect l="l" t="t" r="r" b="b"/>
            <a:pathLst>
              <a:path w="3810" h="9525">
                <a:moveTo>
                  <a:pt x="101" y="0"/>
                </a:moveTo>
                <a:lnTo>
                  <a:pt x="0" y="6146"/>
                </a:lnTo>
                <a:lnTo>
                  <a:pt x="3162" y="8953"/>
                </a:lnTo>
                <a:lnTo>
                  <a:pt x="3263" y="2819"/>
                </a:lnTo>
                <a:lnTo>
                  <a:pt x="101" y="0"/>
                </a:lnTo>
                <a:close/>
              </a:path>
            </a:pathLst>
          </a:custGeom>
          <a:solidFill>
            <a:srgbClr val="4F6671"/>
          </a:solidFill>
        </p:spPr>
        <p:txBody>
          <a:bodyPr wrap="square" lIns="0" tIns="0" rIns="0" bIns="0" rtlCol="0"/>
          <a:lstStyle/>
          <a:p/>
        </p:txBody>
      </p:sp>
      <p:sp>
        <p:nvSpPr>
          <p:cNvPr id="1508" name="object 1508"/>
          <p:cNvSpPr/>
          <p:nvPr/>
        </p:nvSpPr>
        <p:spPr>
          <a:xfrm>
            <a:off x="3345623" y="8913326"/>
            <a:ext cx="635" cy="0"/>
          </a:xfrm>
          <a:custGeom>
            <a:avLst/>
            <a:gdLst/>
            <a:ahLst/>
            <a:cxnLst/>
            <a:rect l="l" t="t" r="r" b="b"/>
            <a:pathLst>
              <a:path w="635" h="0">
                <a:moveTo>
                  <a:pt x="0" y="0"/>
                </a:moveTo>
                <a:lnTo>
                  <a:pt x="139" y="0"/>
                </a:lnTo>
              </a:path>
            </a:pathLst>
          </a:custGeom>
          <a:ln w="9004">
            <a:solidFill>
              <a:srgbClr val="939598"/>
            </a:solidFill>
          </a:ln>
        </p:spPr>
        <p:txBody>
          <a:bodyPr wrap="square" lIns="0" tIns="0" rIns="0" bIns="0" rtlCol="0"/>
          <a:lstStyle/>
          <a:p/>
        </p:txBody>
      </p:sp>
      <p:sp>
        <p:nvSpPr>
          <p:cNvPr id="1509" name="object 1509"/>
          <p:cNvSpPr/>
          <p:nvPr/>
        </p:nvSpPr>
        <p:spPr>
          <a:xfrm>
            <a:off x="3345619" y="8906228"/>
            <a:ext cx="15240" cy="12065"/>
          </a:xfrm>
          <a:custGeom>
            <a:avLst/>
            <a:gdLst/>
            <a:ahLst/>
            <a:cxnLst/>
            <a:rect l="l" t="t" r="r" b="b"/>
            <a:pathLst>
              <a:path w="15239" h="12065">
                <a:moveTo>
                  <a:pt x="14846" y="0"/>
                </a:moveTo>
                <a:lnTo>
                  <a:pt x="114" y="5460"/>
                </a:lnTo>
                <a:lnTo>
                  <a:pt x="0" y="11607"/>
                </a:lnTo>
                <a:lnTo>
                  <a:pt x="14731" y="6146"/>
                </a:lnTo>
                <a:lnTo>
                  <a:pt x="14846" y="0"/>
                </a:lnTo>
                <a:close/>
              </a:path>
            </a:pathLst>
          </a:custGeom>
          <a:solidFill>
            <a:srgbClr val="627D8A"/>
          </a:solidFill>
        </p:spPr>
        <p:txBody>
          <a:bodyPr wrap="square" lIns="0" tIns="0" rIns="0" bIns="0" rtlCol="0"/>
          <a:lstStyle/>
          <a:p/>
        </p:txBody>
      </p:sp>
      <p:sp>
        <p:nvSpPr>
          <p:cNvPr id="1510" name="object 1510"/>
          <p:cNvSpPr/>
          <p:nvPr/>
        </p:nvSpPr>
        <p:spPr>
          <a:xfrm>
            <a:off x="3330638" y="8900479"/>
            <a:ext cx="29845" cy="11430"/>
          </a:xfrm>
          <a:custGeom>
            <a:avLst/>
            <a:gdLst/>
            <a:ahLst/>
            <a:cxnLst/>
            <a:rect l="l" t="t" r="r" b="b"/>
            <a:pathLst>
              <a:path w="29845" h="11429">
                <a:moveTo>
                  <a:pt x="15163" y="0"/>
                </a:moveTo>
                <a:lnTo>
                  <a:pt x="15151" y="2870"/>
                </a:lnTo>
                <a:lnTo>
                  <a:pt x="3017" y="2870"/>
                </a:lnTo>
                <a:lnTo>
                  <a:pt x="0" y="5435"/>
                </a:lnTo>
                <a:lnTo>
                  <a:pt x="3111" y="8255"/>
                </a:lnTo>
                <a:lnTo>
                  <a:pt x="15125" y="8343"/>
                </a:lnTo>
                <a:lnTo>
                  <a:pt x="15100" y="11214"/>
                </a:lnTo>
                <a:lnTo>
                  <a:pt x="29832" y="5753"/>
                </a:lnTo>
                <a:lnTo>
                  <a:pt x="22481" y="2870"/>
                </a:lnTo>
                <a:lnTo>
                  <a:pt x="15151" y="2870"/>
                </a:lnTo>
                <a:lnTo>
                  <a:pt x="22222" y="2768"/>
                </a:lnTo>
                <a:lnTo>
                  <a:pt x="15163" y="0"/>
                </a:lnTo>
                <a:close/>
              </a:path>
            </a:pathLst>
          </a:custGeom>
          <a:solidFill>
            <a:srgbClr val="FFFFFF"/>
          </a:solidFill>
        </p:spPr>
        <p:txBody>
          <a:bodyPr wrap="square" lIns="0" tIns="0" rIns="0" bIns="0" rtlCol="0"/>
          <a:lstStyle/>
          <a:p/>
        </p:txBody>
      </p:sp>
      <p:sp>
        <p:nvSpPr>
          <p:cNvPr id="1511" name="object 1511"/>
          <p:cNvSpPr/>
          <p:nvPr/>
        </p:nvSpPr>
        <p:spPr>
          <a:xfrm>
            <a:off x="3354339" y="8919030"/>
            <a:ext cx="3810" cy="9525"/>
          </a:xfrm>
          <a:custGeom>
            <a:avLst/>
            <a:gdLst/>
            <a:ahLst/>
            <a:cxnLst/>
            <a:rect l="l" t="t" r="r" b="b"/>
            <a:pathLst>
              <a:path w="3810" h="9525">
                <a:moveTo>
                  <a:pt x="114" y="0"/>
                </a:moveTo>
                <a:lnTo>
                  <a:pt x="0" y="6134"/>
                </a:lnTo>
                <a:lnTo>
                  <a:pt x="3149" y="8953"/>
                </a:lnTo>
                <a:lnTo>
                  <a:pt x="3276" y="2819"/>
                </a:lnTo>
                <a:lnTo>
                  <a:pt x="114" y="0"/>
                </a:lnTo>
                <a:close/>
              </a:path>
            </a:pathLst>
          </a:custGeom>
          <a:solidFill>
            <a:srgbClr val="556D79"/>
          </a:solidFill>
        </p:spPr>
        <p:txBody>
          <a:bodyPr wrap="square" lIns="0" tIns="0" rIns="0" bIns="0" rtlCol="0"/>
          <a:lstStyle/>
          <a:p/>
        </p:txBody>
      </p:sp>
      <p:sp>
        <p:nvSpPr>
          <p:cNvPr id="1512" name="object 1512"/>
          <p:cNvSpPr/>
          <p:nvPr/>
        </p:nvSpPr>
        <p:spPr>
          <a:xfrm>
            <a:off x="3349871" y="8918992"/>
            <a:ext cx="3810" cy="9525"/>
          </a:xfrm>
          <a:custGeom>
            <a:avLst/>
            <a:gdLst/>
            <a:ahLst/>
            <a:cxnLst/>
            <a:rect l="l" t="t" r="r" b="b"/>
            <a:pathLst>
              <a:path w="3810" h="9525">
                <a:moveTo>
                  <a:pt x="101" y="0"/>
                </a:moveTo>
                <a:lnTo>
                  <a:pt x="0" y="6134"/>
                </a:lnTo>
                <a:lnTo>
                  <a:pt x="3136" y="8940"/>
                </a:lnTo>
                <a:lnTo>
                  <a:pt x="3238" y="2806"/>
                </a:lnTo>
                <a:lnTo>
                  <a:pt x="101" y="0"/>
                </a:lnTo>
                <a:close/>
              </a:path>
            </a:pathLst>
          </a:custGeom>
          <a:solidFill>
            <a:srgbClr val="556D79"/>
          </a:solidFill>
        </p:spPr>
        <p:txBody>
          <a:bodyPr wrap="square" lIns="0" tIns="0" rIns="0" bIns="0" rtlCol="0"/>
          <a:lstStyle/>
          <a:p/>
        </p:txBody>
      </p:sp>
      <p:sp>
        <p:nvSpPr>
          <p:cNvPr id="1513" name="object 1513"/>
          <p:cNvSpPr/>
          <p:nvPr/>
        </p:nvSpPr>
        <p:spPr>
          <a:xfrm>
            <a:off x="3345381" y="8918967"/>
            <a:ext cx="3810" cy="9525"/>
          </a:xfrm>
          <a:custGeom>
            <a:avLst/>
            <a:gdLst/>
            <a:ahLst/>
            <a:cxnLst/>
            <a:rect l="l" t="t" r="r" b="b"/>
            <a:pathLst>
              <a:path w="3810" h="9525">
                <a:moveTo>
                  <a:pt x="114" y="0"/>
                </a:moveTo>
                <a:lnTo>
                  <a:pt x="0" y="6146"/>
                </a:lnTo>
                <a:lnTo>
                  <a:pt x="3111" y="8940"/>
                </a:lnTo>
                <a:lnTo>
                  <a:pt x="3238" y="2806"/>
                </a:lnTo>
                <a:lnTo>
                  <a:pt x="114" y="0"/>
                </a:lnTo>
                <a:close/>
              </a:path>
            </a:pathLst>
          </a:custGeom>
          <a:solidFill>
            <a:srgbClr val="556D79"/>
          </a:solidFill>
        </p:spPr>
        <p:txBody>
          <a:bodyPr wrap="square" lIns="0" tIns="0" rIns="0" bIns="0" rtlCol="0"/>
          <a:lstStyle/>
          <a:p/>
        </p:txBody>
      </p:sp>
      <p:sp>
        <p:nvSpPr>
          <p:cNvPr id="1514" name="object 1514"/>
          <p:cNvSpPr/>
          <p:nvPr/>
        </p:nvSpPr>
        <p:spPr>
          <a:xfrm>
            <a:off x="3357087" y="8921865"/>
            <a:ext cx="3810" cy="8890"/>
          </a:xfrm>
          <a:custGeom>
            <a:avLst/>
            <a:gdLst/>
            <a:ahLst/>
            <a:cxnLst/>
            <a:rect l="l" t="t" r="r" b="b"/>
            <a:pathLst>
              <a:path w="3810" h="8890">
                <a:moveTo>
                  <a:pt x="3301" y="0"/>
                </a:moveTo>
                <a:lnTo>
                  <a:pt x="101" y="2667"/>
                </a:lnTo>
                <a:lnTo>
                  <a:pt x="0" y="8813"/>
                </a:lnTo>
                <a:lnTo>
                  <a:pt x="3174" y="6134"/>
                </a:lnTo>
                <a:lnTo>
                  <a:pt x="3301" y="0"/>
                </a:lnTo>
                <a:close/>
              </a:path>
            </a:pathLst>
          </a:custGeom>
          <a:solidFill>
            <a:srgbClr val="627D8A"/>
          </a:solidFill>
        </p:spPr>
        <p:txBody>
          <a:bodyPr wrap="square" lIns="0" tIns="0" rIns="0" bIns="0" rtlCol="0"/>
          <a:lstStyle/>
          <a:p/>
        </p:txBody>
      </p:sp>
      <p:sp>
        <p:nvSpPr>
          <p:cNvPr id="1515" name="object 1515"/>
          <p:cNvSpPr/>
          <p:nvPr/>
        </p:nvSpPr>
        <p:spPr>
          <a:xfrm>
            <a:off x="3352590" y="8921840"/>
            <a:ext cx="3810" cy="8890"/>
          </a:xfrm>
          <a:custGeom>
            <a:avLst/>
            <a:gdLst/>
            <a:ahLst/>
            <a:cxnLst/>
            <a:rect l="l" t="t" r="r" b="b"/>
            <a:pathLst>
              <a:path w="3810" h="8890">
                <a:moveTo>
                  <a:pt x="3289" y="0"/>
                </a:moveTo>
                <a:lnTo>
                  <a:pt x="101" y="2641"/>
                </a:lnTo>
                <a:lnTo>
                  <a:pt x="0" y="8788"/>
                </a:lnTo>
                <a:lnTo>
                  <a:pt x="3175" y="6134"/>
                </a:lnTo>
                <a:lnTo>
                  <a:pt x="3289" y="0"/>
                </a:lnTo>
                <a:close/>
              </a:path>
            </a:pathLst>
          </a:custGeom>
          <a:solidFill>
            <a:srgbClr val="627D8A"/>
          </a:solidFill>
        </p:spPr>
        <p:txBody>
          <a:bodyPr wrap="square" lIns="0" tIns="0" rIns="0" bIns="0" rtlCol="0"/>
          <a:lstStyle/>
          <a:p/>
        </p:txBody>
      </p:sp>
      <p:sp>
        <p:nvSpPr>
          <p:cNvPr id="1516" name="object 1516"/>
          <p:cNvSpPr/>
          <p:nvPr/>
        </p:nvSpPr>
        <p:spPr>
          <a:xfrm>
            <a:off x="3354294" y="8927586"/>
            <a:ext cx="3175" cy="0"/>
          </a:xfrm>
          <a:custGeom>
            <a:avLst/>
            <a:gdLst/>
            <a:ahLst/>
            <a:cxnLst/>
            <a:rect l="l" t="t" r="r" b="b"/>
            <a:pathLst>
              <a:path w="3175" h="0">
                <a:moveTo>
                  <a:pt x="0" y="0"/>
                </a:moveTo>
                <a:lnTo>
                  <a:pt x="2895" y="0"/>
                </a:lnTo>
              </a:path>
            </a:pathLst>
          </a:custGeom>
          <a:ln w="6184">
            <a:solidFill>
              <a:srgbClr val="556D79"/>
            </a:solidFill>
          </a:ln>
        </p:spPr>
        <p:txBody>
          <a:bodyPr wrap="square" lIns="0" tIns="0" rIns="0" bIns="0" rtlCol="0"/>
          <a:lstStyle/>
          <a:p/>
        </p:txBody>
      </p:sp>
      <p:sp>
        <p:nvSpPr>
          <p:cNvPr id="1517" name="object 1517"/>
          <p:cNvSpPr/>
          <p:nvPr/>
        </p:nvSpPr>
        <p:spPr>
          <a:xfrm>
            <a:off x="3354411" y="8919032"/>
            <a:ext cx="6350" cy="5715"/>
          </a:xfrm>
          <a:custGeom>
            <a:avLst/>
            <a:gdLst/>
            <a:ahLst/>
            <a:cxnLst/>
            <a:rect l="l" t="t" r="r" b="b"/>
            <a:pathLst>
              <a:path w="6350" h="5715">
                <a:moveTo>
                  <a:pt x="50" y="0"/>
                </a:moveTo>
                <a:lnTo>
                  <a:pt x="3200" y="2819"/>
                </a:lnTo>
                <a:lnTo>
                  <a:pt x="0" y="5460"/>
                </a:lnTo>
                <a:lnTo>
                  <a:pt x="2781" y="5499"/>
                </a:lnTo>
                <a:lnTo>
                  <a:pt x="5981" y="2832"/>
                </a:lnTo>
                <a:lnTo>
                  <a:pt x="2819" y="25"/>
                </a:lnTo>
                <a:lnTo>
                  <a:pt x="50" y="0"/>
                </a:lnTo>
                <a:close/>
              </a:path>
            </a:pathLst>
          </a:custGeom>
          <a:solidFill>
            <a:srgbClr val="FFFFFF"/>
          </a:solidFill>
        </p:spPr>
        <p:txBody>
          <a:bodyPr wrap="square" lIns="0" tIns="0" rIns="0" bIns="0" rtlCol="0"/>
          <a:lstStyle/>
          <a:p/>
        </p:txBody>
      </p:sp>
      <p:sp>
        <p:nvSpPr>
          <p:cNvPr id="1518" name="object 1518"/>
          <p:cNvSpPr/>
          <p:nvPr/>
        </p:nvSpPr>
        <p:spPr>
          <a:xfrm>
            <a:off x="3348118" y="8921798"/>
            <a:ext cx="3810" cy="8890"/>
          </a:xfrm>
          <a:custGeom>
            <a:avLst/>
            <a:gdLst/>
            <a:ahLst/>
            <a:cxnLst/>
            <a:rect l="l" t="t" r="r" b="b"/>
            <a:pathLst>
              <a:path w="3810" h="8890">
                <a:moveTo>
                  <a:pt x="3276" y="0"/>
                </a:moveTo>
                <a:lnTo>
                  <a:pt x="101" y="2666"/>
                </a:lnTo>
                <a:lnTo>
                  <a:pt x="0" y="8801"/>
                </a:lnTo>
                <a:lnTo>
                  <a:pt x="3149" y="6134"/>
                </a:lnTo>
                <a:lnTo>
                  <a:pt x="3276" y="0"/>
                </a:lnTo>
                <a:close/>
              </a:path>
            </a:pathLst>
          </a:custGeom>
          <a:solidFill>
            <a:srgbClr val="627D8A"/>
          </a:solidFill>
        </p:spPr>
        <p:txBody>
          <a:bodyPr wrap="square" lIns="0" tIns="0" rIns="0" bIns="0" rtlCol="0"/>
          <a:lstStyle/>
          <a:p/>
        </p:txBody>
      </p:sp>
      <p:sp>
        <p:nvSpPr>
          <p:cNvPr id="1519" name="object 1519"/>
          <p:cNvSpPr/>
          <p:nvPr/>
        </p:nvSpPr>
        <p:spPr>
          <a:xfrm>
            <a:off x="3349830" y="8927548"/>
            <a:ext cx="3175" cy="0"/>
          </a:xfrm>
          <a:custGeom>
            <a:avLst/>
            <a:gdLst/>
            <a:ahLst/>
            <a:cxnLst/>
            <a:rect l="l" t="t" r="r" b="b"/>
            <a:pathLst>
              <a:path w="3175" h="0">
                <a:moveTo>
                  <a:pt x="0" y="0"/>
                </a:moveTo>
                <a:lnTo>
                  <a:pt x="2857" y="0"/>
                </a:lnTo>
              </a:path>
            </a:pathLst>
          </a:custGeom>
          <a:ln w="6159">
            <a:solidFill>
              <a:srgbClr val="556D79"/>
            </a:solidFill>
          </a:ln>
        </p:spPr>
        <p:txBody>
          <a:bodyPr wrap="square" lIns="0" tIns="0" rIns="0" bIns="0" rtlCol="0"/>
          <a:lstStyle/>
          <a:p/>
        </p:txBody>
      </p:sp>
      <p:sp>
        <p:nvSpPr>
          <p:cNvPr id="1520" name="object 1520"/>
          <p:cNvSpPr/>
          <p:nvPr/>
        </p:nvSpPr>
        <p:spPr>
          <a:xfrm>
            <a:off x="3349947" y="8918990"/>
            <a:ext cx="6350" cy="5715"/>
          </a:xfrm>
          <a:custGeom>
            <a:avLst/>
            <a:gdLst/>
            <a:ahLst/>
            <a:cxnLst/>
            <a:rect l="l" t="t" r="r" b="b"/>
            <a:pathLst>
              <a:path w="6350" h="5715">
                <a:moveTo>
                  <a:pt x="25" y="0"/>
                </a:moveTo>
                <a:lnTo>
                  <a:pt x="3162" y="2806"/>
                </a:lnTo>
                <a:lnTo>
                  <a:pt x="0" y="5486"/>
                </a:lnTo>
                <a:lnTo>
                  <a:pt x="2743" y="5486"/>
                </a:lnTo>
                <a:lnTo>
                  <a:pt x="5930" y="2844"/>
                </a:lnTo>
                <a:lnTo>
                  <a:pt x="2781" y="25"/>
                </a:lnTo>
                <a:lnTo>
                  <a:pt x="25" y="0"/>
                </a:lnTo>
                <a:close/>
              </a:path>
            </a:pathLst>
          </a:custGeom>
          <a:solidFill>
            <a:srgbClr val="FFFFFF"/>
          </a:solidFill>
        </p:spPr>
        <p:txBody>
          <a:bodyPr wrap="square" lIns="0" tIns="0" rIns="0" bIns="0" rtlCol="0"/>
          <a:lstStyle/>
          <a:p/>
        </p:txBody>
      </p:sp>
      <p:sp>
        <p:nvSpPr>
          <p:cNvPr id="1521" name="object 1521"/>
          <p:cNvSpPr/>
          <p:nvPr/>
        </p:nvSpPr>
        <p:spPr>
          <a:xfrm>
            <a:off x="3343433" y="8921757"/>
            <a:ext cx="3810" cy="8890"/>
          </a:xfrm>
          <a:custGeom>
            <a:avLst/>
            <a:gdLst/>
            <a:ahLst/>
            <a:cxnLst/>
            <a:rect l="l" t="t" r="r" b="b"/>
            <a:pathLst>
              <a:path w="3810" h="8890">
                <a:moveTo>
                  <a:pt x="3314" y="0"/>
                </a:moveTo>
                <a:lnTo>
                  <a:pt x="114" y="2666"/>
                </a:lnTo>
                <a:lnTo>
                  <a:pt x="0" y="8801"/>
                </a:lnTo>
                <a:lnTo>
                  <a:pt x="3187" y="6134"/>
                </a:lnTo>
                <a:lnTo>
                  <a:pt x="3314" y="0"/>
                </a:lnTo>
                <a:close/>
              </a:path>
            </a:pathLst>
          </a:custGeom>
          <a:solidFill>
            <a:srgbClr val="627D8A"/>
          </a:solidFill>
        </p:spPr>
        <p:txBody>
          <a:bodyPr wrap="square" lIns="0" tIns="0" rIns="0" bIns="0" rtlCol="0"/>
          <a:lstStyle/>
          <a:p/>
        </p:txBody>
      </p:sp>
      <p:sp>
        <p:nvSpPr>
          <p:cNvPr id="1522" name="object 1522"/>
          <p:cNvSpPr/>
          <p:nvPr/>
        </p:nvSpPr>
        <p:spPr>
          <a:xfrm>
            <a:off x="3345333" y="8927520"/>
            <a:ext cx="3175" cy="0"/>
          </a:xfrm>
          <a:custGeom>
            <a:avLst/>
            <a:gdLst/>
            <a:ahLst/>
            <a:cxnLst/>
            <a:rect l="l" t="t" r="r" b="b"/>
            <a:pathLst>
              <a:path w="3175" h="0">
                <a:moveTo>
                  <a:pt x="0" y="0"/>
                </a:moveTo>
                <a:lnTo>
                  <a:pt x="2882" y="0"/>
                </a:lnTo>
              </a:path>
            </a:pathLst>
          </a:custGeom>
          <a:ln w="6159">
            <a:solidFill>
              <a:srgbClr val="556D79"/>
            </a:solidFill>
          </a:ln>
        </p:spPr>
        <p:txBody>
          <a:bodyPr wrap="square" lIns="0" tIns="0" rIns="0" bIns="0" rtlCol="0"/>
          <a:lstStyle/>
          <a:p/>
        </p:txBody>
      </p:sp>
      <p:sp>
        <p:nvSpPr>
          <p:cNvPr id="1523" name="object 1523"/>
          <p:cNvSpPr/>
          <p:nvPr/>
        </p:nvSpPr>
        <p:spPr>
          <a:xfrm>
            <a:off x="3345463" y="8918970"/>
            <a:ext cx="6350" cy="5715"/>
          </a:xfrm>
          <a:custGeom>
            <a:avLst/>
            <a:gdLst/>
            <a:ahLst/>
            <a:cxnLst/>
            <a:rect l="l" t="t" r="r" b="b"/>
            <a:pathLst>
              <a:path w="6350" h="5715">
                <a:moveTo>
                  <a:pt x="25" y="0"/>
                </a:moveTo>
                <a:lnTo>
                  <a:pt x="3162" y="2806"/>
                </a:lnTo>
                <a:lnTo>
                  <a:pt x="0" y="5473"/>
                </a:lnTo>
                <a:lnTo>
                  <a:pt x="2755" y="5499"/>
                </a:lnTo>
                <a:lnTo>
                  <a:pt x="5930" y="2832"/>
                </a:lnTo>
                <a:lnTo>
                  <a:pt x="2794" y="12"/>
                </a:lnTo>
                <a:lnTo>
                  <a:pt x="25" y="0"/>
                </a:lnTo>
                <a:close/>
              </a:path>
            </a:pathLst>
          </a:custGeom>
          <a:solidFill>
            <a:srgbClr val="FFFFFF"/>
          </a:solidFill>
        </p:spPr>
        <p:txBody>
          <a:bodyPr wrap="square" lIns="0" tIns="0" rIns="0" bIns="0" rtlCol="0"/>
          <a:lstStyle/>
          <a:p/>
        </p:txBody>
      </p:sp>
      <p:sp>
        <p:nvSpPr>
          <p:cNvPr id="1524" name="object 1524"/>
          <p:cNvSpPr/>
          <p:nvPr/>
        </p:nvSpPr>
        <p:spPr>
          <a:xfrm>
            <a:off x="3331429" y="8927447"/>
            <a:ext cx="12700" cy="0"/>
          </a:xfrm>
          <a:custGeom>
            <a:avLst/>
            <a:gdLst/>
            <a:ahLst/>
            <a:cxnLst/>
            <a:rect l="l" t="t" r="r" b="b"/>
            <a:pathLst>
              <a:path w="12700" h="0">
                <a:moveTo>
                  <a:pt x="0" y="0"/>
                </a:moveTo>
                <a:lnTo>
                  <a:pt x="12115" y="0"/>
                </a:lnTo>
              </a:path>
            </a:pathLst>
          </a:custGeom>
          <a:ln w="6223">
            <a:solidFill>
              <a:srgbClr val="556D79"/>
            </a:solidFill>
          </a:ln>
        </p:spPr>
        <p:txBody>
          <a:bodyPr wrap="square" lIns="0" tIns="0" rIns="0" bIns="0" rtlCol="0"/>
          <a:lstStyle/>
          <a:p/>
        </p:txBody>
      </p:sp>
      <p:sp>
        <p:nvSpPr>
          <p:cNvPr id="1525" name="object 1525"/>
          <p:cNvSpPr/>
          <p:nvPr/>
        </p:nvSpPr>
        <p:spPr>
          <a:xfrm>
            <a:off x="3316751" y="8921463"/>
            <a:ext cx="15240" cy="12065"/>
          </a:xfrm>
          <a:custGeom>
            <a:avLst/>
            <a:gdLst/>
            <a:ahLst/>
            <a:cxnLst/>
            <a:rect l="l" t="t" r="r" b="b"/>
            <a:pathLst>
              <a:path w="15239" h="12065">
                <a:moveTo>
                  <a:pt x="126" y="0"/>
                </a:moveTo>
                <a:lnTo>
                  <a:pt x="0" y="6121"/>
                </a:lnTo>
                <a:lnTo>
                  <a:pt x="14668" y="11861"/>
                </a:lnTo>
                <a:lnTo>
                  <a:pt x="14782" y="5727"/>
                </a:lnTo>
                <a:lnTo>
                  <a:pt x="126" y="0"/>
                </a:lnTo>
                <a:close/>
              </a:path>
            </a:pathLst>
          </a:custGeom>
          <a:solidFill>
            <a:srgbClr val="4F6671"/>
          </a:solidFill>
        </p:spPr>
        <p:txBody>
          <a:bodyPr wrap="square" lIns="0" tIns="0" rIns="0" bIns="0" rtlCol="0"/>
          <a:lstStyle/>
          <a:p/>
        </p:txBody>
      </p:sp>
      <p:sp>
        <p:nvSpPr>
          <p:cNvPr id="1526" name="object 1526"/>
          <p:cNvSpPr/>
          <p:nvPr/>
        </p:nvSpPr>
        <p:spPr>
          <a:xfrm>
            <a:off x="3316871" y="8916000"/>
            <a:ext cx="30480" cy="11430"/>
          </a:xfrm>
          <a:custGeom>
            <a:avLst/>
            <a:gdLst/>
            <a:ahLst/>
            <a:cxnLst/>
            <a:rect l="l" t="t" r="r" b="b"/>
            <a:pathLst>
              <a:path w="30479" h="11429">
                <a:moveTo>
                  <a:pt x="14719" y="0"/>
                </a:moveTo>
                <a:lnTo>
                  <a:pt x="0" y="5460"/>
                </a:lnTo>
                <a:lnTo>
                  <a:pt x="14668" y="11188"/>
                </a:lnTo>
                <a:lnTo>
                  <a:pt x="14668" y="8331"/>
                </a:lnTo>
                <a:lnTo>
                  <a:pt x="26777" y="8331"/>
                </a:lnTo>
                <a:lnTo>
                  <a:pt x="29883" y="5753"/>
                </a:lnTo>
                <a:lnTo>
                  <a:pt x="26708" y="2946"/>
                </a:lnTo>
                <a:lnTo>
                  <a:pt x="14719" y="2857"/>
                </a:lnTo>
                <a:lnTo>
                  <a:pt x="14719" y="0"/>
                </a:lnTo>
                <a:close/>
              </a:path>
              <a:path w="30479" h="11429">
                <a:moveTo>
                  <a:pt x="26777" y="8331"/>
                </a:moveTo>
                <a:lnTo>
                  <a:pt x="14668" y="8331"/>
                </a:lnTo>
                <a:lnTo>
                  <a:pt x="26669" y="8420"/>
                </a:lnTo>
                <a:close/>
              </a:path>
            </a:pathLst>
          </a:custGeom>
          <a:solidFill>
            <a:srgbClr val="FFFFFF"/>
          </a:solidFill>
        </p:spPr>
        <p:txBody>
          <a:bodyPr wrap="square" lIns="0" tIns="0" rIns="0" bIns="0" rtlCol="0"/>
          <a:lstStyle/>
          <a:p/>
        </p:txBody>
      </p:sp>
      <p:sp>
        <p:nvSpPr>
          <p:cNvPr id="1527" name="object 1527"/>
          <p:cNvSpPr/>
          <p:nvPr/>
        </p:nvSpPr>
        <p:spPr>
          <a:xfrm>
            <a:off x="3425990" y="8855138"/>
            <a:ext cx="207022" cy="110623"/>
          </a:xfrm>
          <a:prstGeom prst="rect">
            <a:avLst/>
          </a:prstGeom>
          <a:blipFill>
            <a:blip r:embed="rId387" cstate="print"/>
            <a:stretch>
              <a:fillRect/>
            </a:stretch>
          </a:blipFill>
        </p:spPr>
        <p:txBody>
          <a:bodyPr wrap="square" lIns="0" tIns="0" rIns="0" bIns="0" rtlCol="0"/>
          <a:lstStyle/>
          <a:p/>
        </p:txBody>
      </p:sp>
      <p:sp>
        <p:nvSpPr>
          <p:cNvPr id="1528" name="object 1528"/>
          <p:cNvSpPr/>
          <p:nvPr/>
        </p:nvSpPr>
        <p:spPr>
          <a:xfrm>
            <a:off x="3427819" y="8910841"/>
            <a:ext cx="203415" cy="87337"/>
          </a:xfrm>
          <a:prstGeom prst="rect">
            <a:avLst/>
          </a:prstGeom>
          <a:blipFill>
            <a:blip r:embed="rId388" cstate="print"/>
            <a:stretch>
              <a:fillRect/>
            </a:stretch>
          </a:blipFill>
        </p:spPr>
        <p:txBody>
          <a:bodyPr wrap="square" lIns="0" tIns="0" rIns="0" bIns="0" rtlCol="0"/>
          <a:lstStyle/>
          <a:p/>
        </p:txBody>
      </p:sp>
      <p:sp>
        <p:nvSpPr>
          <p:cNvPr id="1529" name="object 1529"/>
          <p:cNvSpPr/>
          <p:nvPr/>
        </p:nvSpPr>
        <p:spPr>
          <a:xfrm>
            <a:off x="3443338" y="8866708"/>
            <a:ext cx="171475" cy="93992"/>
          </a:xfrm>
          <a:prstGeom prst="rect">
            <a:avLst/>
          </a:prstGeom>
          <a:blipFill>
            <a:blip r:embed="rId389" cstate="print"/>
            <a:stretch>
              <a:fillRect/>
            </a:stretch>
          </a:blipFill>
        </p:spPr>
        <p:txBody>
          <a:bodyPr wrap="square" lIns="0" tIns="0" rIns="0" bIns="0" rtlCol="0"/>
          <a:lstStyle/>
          <a:p/>
        </p:txBody>
      </p:sp>
      <p:sp>
        <p:nvSpPr>
          <p:cNvPr id="1530" name="object 1530"/>
          <p:cNvSpPr/>
          <p:nvPr/>
        </p:nvSpPr>
        <p:spPr>
          <a:xfrm>
            <a:off x="3441750" y="8862631"/>
            <a:ext cx="174294" cy="93941"/>
          </a:xfrm>
          <a:prstGeom prst="rect">
            <a:avLst/>
          </a:prstGeom>
          <a:blipFill>
            <a:blip r:embed="rId390" cstate="print"/>
            <a:stretch>
              <a:fillRect/>
            </a:stretch>
          </a:blipFill>
        </p:spPr>
        <p:txBody>
          <a:bodyPr wrap="square" lIns="0" tIns="0" rIns="0" bIns="0" rtlCol="0"/>
          <a:lstStyle/>
          <a:p/>
        </p:txBody>
      </p:sp>
      <p:sp>
        <p:nvSpPr>
          <p:cNvPr id="1531" name="object 1531"/>
          <p:cNvSpPr/>
          <p:nvPr/>
        </p:nvSpPr>
        <p:spPr>
          <a:xfrm>
            <a:off x="3485622" y="8927751"/>
            <a:ext cx="14604" cy="6350"/>
          </a:xfrm>
          <a:custGeom>
            <a:avLst/>
            <a:gdLst/>
            <a:ahLst/>
            <a:cxnLst/>
            <a:rect l="l" t="t" r="r" b="b"/>
            <a:pathLst>
              <a:path w="14604" h="6350">
                <a:moveTo>
                  <a:pt x="0" y="6235"/>
                </a:moveTo>
                <a:lnTo>
                  <a:pt x="14427" y="6235"/>
                </a:lnTo>
                <a:lnTo>
                  <a:pt x="14427" y="0"/>
                </a:lnTo>
                <a:lnTo>
                  <a:pt x="0" y="0"/>
                </a:lnTo>
                <a:lnTo>
                  <a:pt x="0" y="6235"/>
                </a:lnTo>
                <a:close/>
              </a:path>
            </a:pathLst>
          </a:custGeom>
          <a:solidFill>
            <a:srgbClr val="556D79"/>
          </a:solidFill>
        </p:spPr>
        <p:txBody>
          <a:bodyPr wrap="square" lIns="0" tIns="0" rIns="0" bIns="0" rtlCol="0"/>
          <a:lstStyle/>
          <a:p/>
        </p:txBody>
      </p:sp>
      <p:sp>
        <p:nvSpPr>
          <p:cNvPr id="1532" name="object 1532"/>
          <p:cNvSpPr/>
          <p:nvPr/>
        </p:nvSpPr>
        <p:spPr>
          <a:xfrm>
            <a:off x="3485819"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533" name="object 1533"/>
          <p:cNvSpPr/>
          <p:nvPr/>
        </p:nvSpPr>
        <p:spPr>
          <a:xfrm>
            <a:off x="3485765" y="8882851"/>
            <a:ext cx="14604" cy="45085"/>
          </a:xfrm>
          <a:custGeom>
            <a:avLst/>
            <a:gdLst/>
            <a:ahLst/>
            <a:cxnLst/>
            <a:rect l="l" t="t" r="r" b="b"/>
            <a:pathLst>
              <a:path w="14604" h="45084">
                <a:moveTo>
                  <a:pt x="0" y="45021"/>
                </a:moveTo>
                <a:lnTo>
                  <a:pt x="14516" y="45021"/>
                </a:lnTo>
                <a:lnTo>
                  <a:pt x="14516" y="0"/>
                </a:lnTo>
                <a:lnTo>
                  <a:pt x="0" y="0"/>
                </a:lnTo>
                <a:lnTo>
                  <a:pt x="0" y="45021"/>
                </a:lnTo>
                <a:close/>
              </a:path>
            </a:pathLst>
          </a:custGeom>
          <a:solidFill>
            <a:srgbClr val="FFFFFF"/>
          </a:solidFill>
        </p:spPr>
        <p:txBody>
          <a:bodyPr wrap="square" lIns="0" tIns="0" rIns="0" bIns="0" rtlCol="0"/>
          <a:lstStyle/>
          <a:p/>
        </p:txBody>
      </p:sp>
      <p:sp>
        <p:nvSpPr>
          <p:cNvPr id="1534" name="object 1534"/>
          <p:cNvSpPr/>
          <p:nvPr/>
        </p:nvSpPr>
        <p:spPr>
          <a:xfrm>
            <a:off x="3556811" y="8928306"/>
            <a:ext cx="14604" cy="6350"/>
          </a:xfrm>
          <a:custGeom>
            <a:avLst/>
            <a:gdLst/>
            <a:ahLst/>
            <a:cxnLst/>
            <a:rect l="l" t="t" r="r" b="b"/>
            <a:pathLst>
              <a:path w="14604" h="6350">
                <a:moveTo>
                  <a:pt x="0" y="6235"/>
                </a:moveTo>
                <a:lnTo>
                  <a:pt x="14376" y="6235"/>
                </a:lnTo>
                <a:lnTo>
                  <a:pt x="14376" y="0"/>
                </a:lnTo>
                <a:lnTo>
                  <a:pt x="0" y="0"/>
                </a:lnTo>
                <a:lnTo>
                  <a:pt x="0" y="6235"/>
                </a:lnTo>
                <a:close/>
              </a:path>
            </a:pathLst>
          </a:custGeom>
          <a:solidFill>
            <a:srgbClr val="556D79"/>
          </a:solidFill>
        </p:spPr>
        <p:txBody>
          <a:bodyPr wrap="square" lIns="0" tIns="0" rIns="0" bIns="0" rtlCol="0"/>
          <a:lstStyle/>
          <a:p/>
        </p:txBody>
      </p:sp>
      <p:sp>
        <p:nvSpPr>
          <p:cNvPr id="1535" name="object 1535"/>
          <p:cNvSpPr/>
          <p:nvPr/>
        </p:nvSpPr>
        <p:spPr>
          <a:xfrm>
            <a:off x="3556999"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536" name="object 1536"/>
          <p:cNvSpPr/>
          <p:nvPr/>
        </p:nvSpPr>
        <p:spPr>
          <a:xfrm>
            <a:off x="3556910" y="8883411"/>
            <a:ext cx="14604" cy="45085"/>
          </a:xfrm>
          <a:custGeom>
            <a:avLst/>
            <a:gdLst/>
            <a:ahLst/>
            <a:cxnLst/>
            <a:rect l="l" t="t" r="r" b="b"/>
            <a:pathLst>
              <a:path w="14604" h="45084">
                <a:moveTo>
                  <a:pt x="0" y="44996"/>
                </a:moveTo>
                <a:lnTo>
                  <a:pt x="14541" y="44996"/>
                </a:lnTo>
                <a:lnTo>
                  <a:pt x="14541" y="0"/>
                </a:lnTo>
                <a:lnTo>
                  <a:pt x="0" y="0"/>
                </a:lnTo>
                <a:lnTo>
                  <a:pt x="0" y="44996"/>
                </a:lnTo>
                <a:close/>
              </a:path>
            </a:pathLst>
          </a:custGeom>
          <a:solidFill>
            <a:srgbClr val="FFFFFF"/>
          </a:solidFill>
        </p:spPr>
        <p:txBody>
          <a:bodyPr wrap="square" lIns="0" tIns="0" rIns="0" bIns="0" rtlCol="0"/>
          <a:lstStyle/>
          <a:p/>
        </p:txBody>
      </p:sp>
      <p:sp>
        <p:nvSpPr>
          <p:cNvPr id="1537" name="object 1537"/>
          <p:cNvSpPr/>
          <p:nvPr/>
        </p:nvSpPr>
        <p:spPr>
          <a:xfrm>
            <a:off x="3544373" y="8887804"/>
            <a:ext cx="3810" cy="9525"/>
          </a:xfrm>
          <a:custGeom>
            <a:avLst/>
            <a:gdLst/>
            <a:ahLst/>
            <a:cxnLst/>
            <a:rect l="l" t="t" r="r" b="b"/>
            <a:pathLst>
              <a:path w="3810" h="9525">
                <a:moveTo>
                  <a:pt x="101" y="0"/>
                </a:moveTo>
                <a:lnTo>
                  <a:pt x="0" y="6134"/>
                </a:lnTo>
                <a:lnTo>
                  <a:pt x="3149" y="8928"/>
                </a:lnTo>
                <a:lnTo>
                  <a:pt x="3251" y="2794"/>
                </a:lnTo>
                <a:lnTo>
                  <a:pt x="101" y="0"/>
                </a:lnTo>
                <a:close/>
              </a:path>
            </a:pathLst>
          </a:custGeom>
          <a:solidFill>
            <a:srgbClr val="556D79"/>
          </a:solidFill>
        </p:spPr>
        <p:txBody>
          <a:bodyPr wrap="square" lIns="0" tIns="0" rIns="0" bIns="0" rtlCol="0"/>
          <a:lstStyle/>
          <a:p/>
        </p:txBody>
      </p:sp>
      <p:sp>
        <p:nvSpPr>
          <p:cNvPr id="1538" name="object 1538"/>
          <p:cNvSpPr/>
          <p:nvPr/>
        </p:nvSpPr>
        <p:spPr>
          <a:xfrm>
            <a:off x="3539887" y="8887771"/>
            <a:ext cx="3810" cy="9525"/>
          </a:xfrm>
          <a:custGeom>
            <a:avLst/>
            <a:gdLst/>
            <a:ahLst/>
            <a:cxnLst/>
            <a:rect l="l" t="t" r="r" b="b"/>
            <a:pathLst>
              <a:path w="3810" h="9525">
                <a:moveTo>
                  <a:pt x="114" y="0"/>
                </a:moveTo>
                <a:lnTo>
                  <a:pt x="0" y="6121"/>
                </a:lnTo>
                <a:lnTo>
                  <a:pt x="3136" y="8928"/>
                </a:lnTo>
                <a:lnTo>
                  <a:pt x="3238" y="2793"/>
                </a:lnTo>
                <a:lnTo>
                  <a:pt x="114" y="0"/>
                </a:lnTo>
                <a:close/>
              </a:path>
            </a:pathLst>
          </a:custGeom>
          <a:solidFill>
            <a:srgbClr val="556D79"/>
          </a:solidFill>
        </p:spPr>
        <p:txBody>
          <a:bodyPr wrap="square" lIns="0" tIns="0" rIns="0" bIns="0" rtlCol="0"/>
          <a:lstStyle/>
          <a:p/>
        </p:txBody>
      </p:sp>
      <p:sp>
        <p:nvSpPr>
          <p:cNvPr id="1539" name="object 1539"/>
          <p:cNvSpPr/>
          <p:nvPr/>
        </p:nvSpPr>
        <p:spPr>
          <a:xfrm>
            <a:off x="3535386" y="8887725"/>
            <a:ext cx="3810" cy="9525"/>
          </a:xfrm>
          <a:custGeom>
            <a:avLst/>
            <a:gdLst/>
            <a:ahLst/>
            <a:cxnLst/>
            <a:rect l="l" t="t" r="r" b="b"/>
            <a:pathLst>
              <a:path w="3810" h="9525">
                <a:moveTo>
                  <a:pt x="101" y="0"/>
                </a:moveTo>
                <a:lnTo>
                  <a:pt x="0" y="6134"/>
                </a:lnTo>
                <a:lnTo>
                  <a:pt x="3136" y="8928"/>
                </a:lnTo>
                <a:lnTo>
                  <a:pt x="3251" y="2806"/>
                </a:lnTo>
                <a:lnTo>
                  <a:pt x="101" y="0"/>
                </a:lnTo>
                <a:close/>
              </a:path>
            </a:pathLst>
          </a:custGeom>
          <a:solidFill>
            <a:srgbClr val="556D79"/>
          </a:solidFill>
        </p:spPr>
        <p:txBody>
          <a:bodyPr wrap="square" lIns="0" tIns="0" rIns="0" bIns="0" rtlCol="0"/>
          <a:lstStyle/>
          <a:p/>
        </p:txBody>
      </p:sp>
      <p:sp>
        <p:nvSpPr>
          <p:cNvPr id="1540" name="object 1540"/>
          <p:cNvSpPr/>
          <p:nvPr/>
        </p:nvSpPr>
        <p:spPr>
          <a:xfrm>
            <a:off x="3547100" y="8890623"/>
            <a:ext cx="3810" cy="8890"/>
          </a:xfrm>
          <a:custGeom>
            <a:avLst/>
            <a:gdLst/>
            <a:ahLst/>
            <a:cxnLst/>
            <a:rect l="l" t="t" r="r" b="b"/>
            <a:pathLst>
              <a:path w="3810" h="8890">
                <a:moveTo>
                  <a:pt x="3289" y="0"/>
                </a:moveTo>
                <a:lnTo>
                  <a:pt x="101" y="2654"/>
                </a:lnTo>
                <a:lnTo>
                  <a:pt x="0" y="8801"/>
                </a:lnTo>
                <a:lnTo>
                  <a:pt x="3175" y="6146"/>
                </a:lnTo>
                <a:lnTo>
                  <a:pt x="3289" y="0"/>
                </a:lnTo>
                <a:close/>
              </a:path>
            </a:pathLst>
          </a:custGeom>
          <a:solidFill>
            <a:srgbClr val="627D8A"/>
          </a:solidFill>
        </p:spPr>
        <p:txBody>
          <a:bodyPr wrap="square" lIns="0" tIns="0" rIns="0" bIns="0" rtlCol="0"/>
          <a:lstStyle/>
          <a:p/>
        </p:txBody>
      </p:sp>
      <p:sp>
        <p:nvSpPr>
          <p:cNvPr id="1541" name="object 1541"/>
          <p:cNvSpPr/>
          <p:nvPr/>
        </p:nvSpPr>
        <p:spPr>
          <a:xfrm>
            <a:off x="3542595" y="8890590"/>
            <a:ext cx="3810" cy="8890"/>
          </a:xfrm>
          <a:custGeom>
            <a:avLst/>
            <a:gdLst/>
            <a:ahLst/>
            <a:cxnLst/>
            <a:rect l="l" t="t" r="r" b="b"/>
            <a:pathLst>
              <a:path w="3810" h="8890">
                <a:moveTo>
                  <a:pt x="3289" y="0"/>
                </a:moveTo>
                <a:lnTo>
                  <a:pt x="114" y="2654"/>
                </a:lnTo>
                <a:lnTo>
                  <a:pt x="0" y="8788"/>
                </a:lnTo>
                <a:lnTo>
                  <a:pt x="3187" y="6108"/>
                </a:lnTo>
                <a:lnTo>
                  <a:pt x="3289" y="0"/>
                </a:lnTo>
                <a:close/>
              </a:path>
            </a:pathLst>
          </a:custGeom>
          <a:solidFill>
            <a:srgbClr val="627D8A"/>
          </a:solidFill>
        </p:spPr>
        <p:txBody>
          <a:bodyPr wrap="square" lIns="0" tIns="0" rIns="0" bIns="0" rtlCol="0"/>
          <a:lstStyle/>
          <a:p/>
        </p:txBody>
      </p:sp>
      <p:sp>
        <p:nvSpPr>
          <p:cNvPr id="1542" name="object 1542"/>
          <p:cNvSpPr/>
          <p:nvPr/>
        </p:nvSpPr>
        <p:spPr>
          <a:xfrm>
            <a:off x="3544318" y="8896336"/>
            <a:ext cx="3175" cy="0"/>
          </a:xfrm>
          <a:custGeom>
            <a:avLst/>
            <a:gdLst/>
            <a:ahLst/>
            <a:cxnLst/>
            <a:rect l="l" t="t" r="r" b="b"/>
            <a:pathLst>
              <a:path w="3175" h="0">
                <a:moveTo>
                  <a:pt x="0" y="0"/>
                </a:moveTo>
                <a:lnTo>
                  <a:pt x="2882" y="0"/>
                </a:lnTo>
              </a:path>
            </a:pathLst>
          </a:custGeom>
          <a:ln w="6159">
            <a:solidFill>
              <a:srgbClr val="556D79"/>
            </a:solidFill>
          </a:ln>
        </p:spPr>
        <p:txBody>
          <a:bodyPr wrap="square" lIns="0" tIns="0" rIns="0" bIns="0" rtlCol="0"/>
          <a:lstStyle/>
          <a:p/>
        </p:txBody>
      </p:sp>
      <p:sp>
        <p:nvSpPr>
          <p:cNvPr id="1543" name="object 1543"/>
          <p:cNvSpPr/>
          <p:nvPr/>
        </p:nvSpPr>
        <p:spPr>
          <a:xfrm>
            <a:off x="3544445" y="8887811"/>
            <a:ext cx="6350" cy="5715"/>
          </a:xfrm>
          <a:custGeom>
            <a:avLst/>
            <a:gdLst/>
            <a:ahLst/>
            <a:cxnLst/>
            <a:rect l="l" t="t" r="r" b="b"/>
            <a:pathLst>
              <a:path w="6350" h="5715">
                <a:moveTo>
                  <a:pt x="25" y="0"/>
                </a:moveTo>
                <a:lnTo>
                  <a:pt x="3174" y="2781"/>
                </a:lnTo>
                <a:lnTo>
                  <a:pt x="0" y="5448"/>
                </a:lnTo>
                <a:lnTo>
                  <a:pt x="2755" y="5473"/>
                </a:lnTo>
                <a:lnTo>
                  <a:pt x="5943" y="2806"/>
                </a:lnTo>
                <a:lnTo>
                  <a:pt x="2781" y="12"/>
                </a:lnTo>
                <a:lnTo>
                  <a:pt x="25" y="0"/>
                </a:lnTo>
                <a:close/>
              </a:path>
            </a:pathLst>
          </a:custGeom>
          <a:solidFill>
            <a:srgbClr val="FFFFFF"/>
          </a:solidFill>
        </p:spPr>
        <p:txBody>
          <a:bodyPr wrap="square" lIns="0" tIns="0" rIns="0" bIns="0" rtlCol="0"/>
          <a:lstStyle/>
          <a:p/>
        </p:txBody>
      </p:sp>
      <p:sp>
        <p:nvSpPr>
          <p:cNvPr id="1544" name="object 1544"/>
          <p:cNvSpPr/>
          <p:nvPr/>
        </p:nvSpPr>
        <p:spPr>
          <a:xfrm>
            <a:off x="3538122" y="8890558"/>
            <a:ext cx="3810" cy="8890"/>
          </a:xfrm>
          <a:custGeom>
            <a:avLst/>
            <a:gdLst/>
            <a:ahLst/>
            <a:cxnLst/>
            <a:rect l="l" t="t" r="r" b="b"/>
            <a:pathLst>
              <a:path w="3810" h="8890">
                <a:moveTo>
                  <a:pt x="3289" y="0"/>
                </a:moveTo>
                <a:lnTo>
                  <a:pt x="114" y="2654"/>
                </a:lnTo>
                <a:lnTo>
                  <a:pt x="0" y="8788"/>
                </a:lnTo>
                <a:lnTo>
                  <a:pt x="3162" y="6134"/>
                </a:lnTo>
                <a:lnTo>
                  <a:pt x="3289" y="0"/>
                </a:lnTo>
                <a:close/>
              </a:path>
            </a:pathLst>
          </a:custGeom>
          <a:solidFill>
            <a:srgbClr val="627D8A"/>
          </a:solidFill>
        </p:spPr>
        <p:txBody>
          <a:bodyPr wrap="square" lIns="0" tIns="0" rIns="0" bIns="0" rtlCol="0"/>
          <a:lstStyle/>
          <a:p/>
        </p:txBody>
      </p:sp>
      <p:sp>
        <p:nvSpPr>
          <p:cNvPr id="1545" name="object 1545"/>
          <p:cNvSpPr/>
          <p:nvPr/>
        </p:nvSpPr>
        <p:spPr>
          <a:xfrm>
            <a:off x="3539841" y="8896301"/>
            <a:ext cx="3175" cy="0"/>
          </a:xfrm>
          <a:custGeom>
            <a:avLst/>
            <a:gdLst/>
            <a:ahLst/>
            <a:cxnLst/>
            <a:rect l="l" t="t" r="r" b="b"/>
            <a:pathLst>
              <a:path w="3175" h="0">
                <a:moveTo>
                  <a:pt x="0" y="0"/>
                </a:moveTo>
                <a:lnTo>
                  <a:pt x="2870" y="0"/>
                </a:lnTo>
              </a:path>
            </a:pathLst>
          </a:custGeom>
          <a:ln w="6146">
            <a:solidFill>
              <a:srgbClr val="556D79"/>
            </a:solidFill>
          </a:ln>
        </p:spPr>
        <p:txBody>
          <a:bodyPr wrap="square" lIns="0" tIns="0" rIns="0" bIns="0" rtlCol="0"/>
          <a:lstStyle/>
          <a:p/>
        </p:txBody>
      </p:sp>
      <p:sp>
        <p:nvSpPr>
          <p:cNvPr id="1546" name="object 1546"/>
          <p:cNvSpPr/>
          <p:nvPr/>
        </p:nvSpPr>
        <p:spPr>
          <a:xfrm>
            <a:off x="3539959" y="8887769"/>
            <a:ext cx="6350" cy="5715"/>
          </a:xfrm>
          <a:custGeom>
            <a:avLst/>
            <a:gdLst/>
            <a:ahLst/>
            <a:cxnLst/>
            <a:rect l="l" t="t" r="r" b="b"/>
            <a:pathLst>
              <a:path w="6350" h="5715">
                <a:moveTo>
                  <a:pt x="38" y="0"/>
                </a:moveTo>
                <a:lnTo>
                  <a:pt x="3162" y="2794"/>
                </a:lnTo>
                <a:lnTo>
                  <a:pt x="0" y="5448"/>
                </a:lnTo>
                <a:lnTo>
                  <a:pt x="2755" y="5473"/>
                </a:lnTo>
                <a:lnTo>
                  <a:pt x="5918" y="2819"/>
                </a:lnTo>
                <a:lnTo>
                  <a:pt x="2768" y="12"/>
                </a:lnTo>
                <a:lnTo>
                  <a:pt x="38" y="0"/>
                </a:lnTo>
                <a:close/>
              </a:path>
            </a:pathLst>
          </a:custGeom>
          <a:solidFill>
            <a:srgbClr val="FFFFFF"/>
          </a:solidFill>
        </p:spPr>
        <p:txBody>
          <a:bodyPr wrap="square" lIns="0" tIns="0" rIns="0" bIns="0" rtlCol="0"/>
          <a:lstStyle/>
          <a:p/>
        </p:txBody>
      </p:sp>
      <p:sp>
        <p:nvSpPr>
          <p:cNvPr id="1547" name="object 1547"/>
          <p:cNvSpPr/>
          <p:nvPr/>
        </p:nvSpPr>
        <p:spPr>
          <a:xfrm>
            <a:off x="3533454" y="8890508"/>
            <a:ext cx="3810" cy="8890"/>
          </a:xfrm>
          <a:custGeom>
            <a:avLst/>
            <a:gdLst/>
            <a:ahLst/>
            <a:cxnLst/>
            <a:rect l="l" t="t" r="r" b="b"/>
            <a:pathLst>
              <a:path w="3810" h="8890">
                <a:moveTo>
                  <a:pt x="3301" y="0"/>
                </a:moveTo>
                <a:lnTo>
                  <a:pt x="114" y="2667"/>
                </a:lnTo>
                <a:lnTo>
                  <a:pt x="0" y="8788"/>
                </a:lnTo>
                <a:lnTo>
                  <a:pt x="3187" y="6134"/>
                </a:lnTo>
                <a:lnTo>
                  <a:pt x="3301" y="0"/>
                </a:lnTo>
                <a:close/>
              </a:path>
            </a:pathLst>
          </a:custGeom>
          <a:solidFill>
            <a:srgbClr val="627D8A"/>
          </a:solidFill>
        </p:spPr>
        <p:txBody>
          <a:bodyPr wrap="square" lIns="0" tIns="0" rIns="0" bIns="0" rtlCol="0"/>
          <a:lstStyle/>
          <a:p/>
        </p:txBody>
      </p:sp>
      <p:sp>
        <p:nvSpPr>
          <p:cNvPr id="1548" name="object 1548"/>
          <p:cNvSpPr/>
          <p:nvPr/>
        </p:nvSpPr>
        <p:spPr>
          <a:xfrm>
            <a:off x="3535348" y="8896263"/>
            <a:ext cx="3175" cy="0"/>
          </a:xfrm>
          <a:custGeom>
            <a:avLst/>
            <a:gdLst/>
            <a:ahLst/>
            <a:cxnLst/>
            <a:rect l="l" t="t" r="r" b="b"/>
            <a:pathLst>
              <a:path w="3175" h="0">
                <a:moveTo>
                  <a:pt x="0" y="0"/>
                </a:moveTo>
                <a:lnTo>
                  <a:pt x="2882" y="0"/>
                </a:lnTo>
              </a:path>
            </a:pathLst>
          </a:custGeom>
          <a:ln w="6172">
            <a:solidFill>
              <a:srgbClr val="556D79"/>
            </a:solidFill>
          </a:ln>
        </p:spPr>
        <p:txBody>
          <a:bodyPr wrap="square" lIns="0" tIns="0" rIns="0" bIns="0" rtlCol="0"/>
          <a:lstStyle/>
          <a:p/>
        </p:txBody>
      </p:sp>
      <p:sp>
        <p:nvSpPr>
          <p:cNvPr id="1549" name="object 1549"/>
          <p:cNvSpPr/>
          <p:nvPr/>
        </p:nvSpPr>
        <p:spPr>
          <a:xfrm>
            <a:off x="3535479" y="8887728"/>
            <a:ext cx="6350" cy="5715"/>
          </a:xfrm>
          <a:custGeom>
            <a:avLst/>
            <a:gdLst/>
            <a:ahLst/>
            <a:cxnLst/>
            <a:rect l="l" t="t" r="r" b="b"/>
            <a:pathLst>
              <a:path w="6350" h="5715">
                <a:moveTo>
                  <a:pt x="0" y="0"/>
                </a:moveTo>
                <a:lnTo>
                  <a:pt x="3162" y="2806"/>
                </a:lnTo>
                <a:lnTo>
                  <a:pt x="0" y="5461"/>
                </a:lnTo>
                <a:lnTo>
                  <a:pt x="2755" y="5486"/>
                </a:lnTo>
                <a:lnTo>
                  <a:pt x="5930" y="2832"/>
                </a:lnTo>
                <a:lnTo>
                  <a:pt x="2794" y="38"/>
                </a:lnTo>
                <a:lnTo>
                  <a:pt x="0" y="0"/>
                </a:lnTo>
                <a:close/>
              </a:path>
            </a:pathLst>
          </a:custGeom>
          <a:solidFill>
            <a:srgbClr val="FFFFFF"/>
          </a:solidFill>
        </p:spPr>
        <p:txBody>
          <a:bodyPr wrap="square" lIns="0" tIns="0" rIns="0" bIns="0" rtlCol="0"/>
          <a:lstStyle/>
          <a:p/>
        </p:txBody>
      </p:sp>
      <p:sp>
        <p:nvSpPr>
          <p:cNvPr id="1550" name="object 1550"/>
          <p:cNvSpPr/>
          <p:nvPr/>
        </p:nvSpPr>
        <p:spPr>
          <a:xfrm>
            <a:off x="3521453" y="8896184"/>
            <a:ext cx="12700" cy="0"/>
          </a:xfrm>
          <a:custGeom>
            <a:avLst/>
            <a:gdLst/>
            <a:ahLst/>
            <a:cxnLst/>
            <a:rect l="l" t="t" r="r" b="b"/>
            <a:pathLst>
              <a:path w="12700" h="0">
                <a:moveTo>
                  <a:pt x="0" y="0"/>
                </a:moveTo>
                <a:lnTo>
                  <a:pt x="12115" y="0"/>
                </a:lnTo>
              </a:path>
            </a:pathLst>
          </a:custGeom>
          <a:ln w="6222">
            <a:solidFill>
              <a:srgbClr val="556D79"/>
            </a:solidFill>
          </a:ln>
        </p:spPr>
        <p:txBody>
          <a:bodyPr wrap="square" lIns="0" tIns="0" rIns="0" bIns="0" rtlCol="0"/>
          <a:lstStyle/>
          <a:p/>
        </p:txBody>
      </p:sp>
      <p:sp>
        <p:nvSpPr>
          <p:cNvPr id="1551" name="object 1551"/>
          <p:cNvSpPr/>
          <p:nvPr/>
        </p:nvSpPr>
        <p:spPr>
          <a:xfrm>
            <a:off x="3506763" y="8890220"/>
            <a:ext cx="15240" cy="12065"/>
          </a:xfrm>
          <a:custGeom>
            <a:avLst/>
            <a:gdLst/>
            <a:ahLst/>
            <a:cxnLst/>
            <a:rect l="l" t="t" r="r" b="b"/>
            <a:pathLst>
              <a:path w="15239" h="12065">
                <a:moveTo>
                  <a:pt x="139" y="0"/>
                </a:moveTo>
                <a:lnTo>
                  <a:pt x="0" y="6134"/>
                </a:lnTo>
                <a:lnTo>
                  <a:pt x="14668" y="11861"/>
                </a:lnTo>
                <a:lnTo>
                  <a:pt x="14795" y="5727"/>
                </a:lnTo>
                <a:lnTo>
                  <a:pt x="139" y="0"/>
                </a:lnTo>
                <a:close/>
              </a:path>
            </a:pathLst>
          </a:custGeom>
          <a:solidFill>
            <a:srgbClr val="4F6671"/>
          </a:solidFill>
        </p:spPr>
        <p:txBody>
          <a:bodyPr wrap="square" lIns="0" tIns="0" rIns="0" bIns="0" rtlCol="0"/>
          <a:lstStyle/>
          <a:p/>
        </p:txBody>
      </p:sp>
      <p:sp>
        <p:nvSpPr>
          <p:cNvPr id="1552" name="object 1552"/>
          <p:cNvSpPr/>
          <p:nvPr/>
        </p:nvSpPr>
        <p:spPr>
          <a:xfrm>
            <a:off x="3506902" y="8884767"/>
            <a:ext cx="29845" cy="11430"/>
          </a:xfrm>
          <a:custGeom>
            <a:avLst/>
            <a:gdLst/>
            <a:ahLst/>
            <a:cxnLst/>
            <a:rect l="l" t="t" r="r" b="b"/>
            <a:pathLst>
              <a:path w="29845" h="11429">
                <a:moveTo>
                  <a:pt x="14706" y="0"/>
                </a:moveTo>
                <a:lnTo>
                  <a:pt x="0" y="5448"/>
                </a:lnTo>
                <a:lnTo>
                  <a:pt x="14655" y="11176"/>
                </a:lnTo>
                <a:lnTo>
                  <a:pt x="14668" y="8293"/>
                </a:lnTo>
                <a:lnTo>
                  <a:pt x="26806" y="8293"/>
                </a:lnTo>
                <a:lnTo>
                  <a:pt x="29857" y="5740"/>
                </a:lnTo>
                <a:lnTo>
                  <a:pt x="26708" y="2946"/>
                </a:lnTo>
                <a:lnTo>
                  <a:pt x="14706" y="2844"/>
                </a:lnTo>
                <a:lnTo>
                  <a:pt x="14706" y="0"/>
                </a:lnTo>
                <a:close/>
              </a:path>
              <a:path w="29845" h="11429">
                <a:moveTo>
                  <a:pt x="26806" y="8293"/>
                </a:moveTo>
                <a:lnTo>
                  <a:pt x="14668" y="8293"/>
                </a:lnTo>
                <a:lnTo>
                  <a:pt x="26670" y="8407"/>
                </a:lnTo>
                <a:lnTo>
                  <a:pt x="26806" y="8293"/>
                </a:lnTo>
                <a:close/>
              </a:path>
            </a:pathLst>
          </a:custGeom>
          <a:solidFill>
            <a:srgbClr val="FFFFFF"/>
          </a:solidFill>
        </p:spPr>
        <p:txBody>
          <a:bodyPr wrap="square" lIns="0" tIns="0" rIns="0" bIns="0" rtlCol="0"/>
          <a:lstStyle/>
          <a:p/>
        </p:txBody>
      </p:sp>
      <p:sp>
        <p:nvSpPr>
          <p:cNvPr id="1553" name="object 1553"/>
          <p:cNvSpPr/>
          <p:nvPr/>
        </p:nvSpPr>
        <p:spPr>
          <a:xfrm>
            <a:off x="3518452" y="8903246"/>
            <a:ext cx="3810" cy="8890"/>
          </a:xfrm>
          <a:custGeom>
            <a:avLst/>
            <a:gdLst/>
            <a:ahLst/>
            <a:cxnLst/>
            <a:rect l="l" t="t" r="r" b="b"/>
            <a:pathLst>
              <a:path w="3810" h="8890">
                <a:moveTo>
                  <a:pt x="3289" y="0"/>
                </a:moveTo>
                <a:lnTo>
                  <a:pt x="101" y="2654"/>
                </a:lnTo>
                <a:lnTo>
                  <a:pt x="0" y="8801"/>
                </a:lnTo>
                <a:lnTo>
                  <a:pt x="3162" y="6134"/>
                </a:lnTo>
                <a:lnTo>
                  <a:pt x="3289" y="0"/>
                </a:lnTo>
                <a:close/>
              </a:path>
            </a:pathLst>
          </a:custGeom>
          <a:solidFill>
            <a:srgbClr val="627D8A"/>
          </a:solidFill>
        </p:spPr>
        <p:txBody>
          <a:bodyPr wrap="square" lIns="0" tIns="0" rIns="0" bIns="0" rtlCol="0"/>
          <a:lstStyle/>
          <a:p/>
        </p:txBody>
      </p:sp>
      <p:sp>
        <p:nvSpPr>
          <p:cNvPr id="1554" name="object 1554"/>
          <p:cNvSpPr/>
          <p:nvPr/>
        </p:nvSpPr>
        <p:spPr>
          <a:xfrm>
            <a:off x="3513942" y="8903204"/>
            <a:ext cx="3810" cy="8890"/>
          </a:xfrm>
          <a:custGeom>
            <a:avLst/>
            <a:gdLst/>
            <a:ahLst/>
            <a:cxnLst/>
            <a:rect l="l" t="t" r="r" b="b"/>
            <a:pathLst>
              <a:path w="3810" h="8890">
                <a:moveTo>
                  <a:pt x="3276" y="0"/>
                </a:moveTo>
                <a:lnTo>
                  <a:pt x="126" y="2654"/>
                </a:lnTo>
                <a:lnTo>
                  <a:pt x="0" y="8801"/>
                </a:lnTo>
                <a:lnTo>
                  <a:pt x="3162" y="6121"/>
                </a:lnTo>
                <a:lnTo>
                  <a:pt x="3276" y="0"/>
                </a:lnTo>
                <a:close/>
              </a:path>
            </a:pathLst>
          </a:custGeom>
          <a:solidFill>
            <a:srgbClr val="627D8A"/>
          </a:solidFill>
        </p:spPr>
        <p:txBody>
          <a:bodyPr wrap="square" lIns="0" tIns="0" rIns="0" bIns="0" rtlCol="0"/>
          <a:lstStyle/>
          <a:p/>
        </p:txBody>
      </p:sp>
      <p:sp>
        <p:nvSpPr>
          <p:cNvPr id="1555" name="object 1555"/>
          <p:cNvSpPr/>
          <p:nvPr/>
        </p:nvSpPr>
        <p:spPr>
          <a:xfrm>
            <a:off x="3509444" y="8903171"/>
            <a:ext cx="3810" cy="8890"/>
          </a:xfrm>
          <a:custGeom>
            <a:avLst/>
            <a:gdLst/>
            <a:ahLst/>
            <a:cxnLst/>
            <a:rect l="l" t="t" r="r" b="b"/>
            <a:pathLst>
              <a:path w="3810" h="8890">
                <a:moveTo>
                  <a:pt x="3301" y="0"/>
                </a:moveTo>
                <a:lnTo>
                  <a:pt x="126" y="2654"/>
                </a:lnTo>
                <a:lnTo>
                  <a:pt x="0" y="8813"/>
                </a:lnTo>
                <a:lnTo>
                  <a:pt x="3200" y="6134"/>
                </a:lnTo>
                <a:lnTo>
                  <a:pt x="3301" y="0"/>
                </a:lnTo>
                <a:close/>
              </a:path>
            </a:pathLst>
          </a:custGeom>
          <a:solidFill>
            <a:srgbClr val="627D8A"/>
          </a:solidFill>
        </p:spPr>
        <p:txBody>
          <a:bodyPr wrap="square" lIns="0" tIns="0" rIns="0" bIns="0" rtlCol="0"/>
          <a:lstStyle/>
          <a:p/>
        </p:txBody>
      </p:sp>
      <p:sp>
        <p:nvSpPr>
          <p:cNvPr id="1556" name="object 1556"/>
          <p:cNvSpPr/>
          <p:nvPr/>
        </p:nvSpPr>
        <p:spPr>
          <a:xfrm>
            <a:off x="3523482" y="8911856"/>
            <a:ext cx="12700" cy="0"/>
          </a:xfrm>
          <a:custGeom>
            <a:avLst/>
            <a:gdLst/>
            <a:ahLst/>
            <a:cxnLst/>
            <a:rect l="l" t="t" r="r" b="b"/>
            <a:pathLst>
              <a:path w="12700" h="0">
                <a:moveTo>
                  <a:pt x="0" y="0"/>
                </a:moveTo>
                <a:lnTo>
                  <a:pt x="12115" y="0"/>
                </a:lnTo>
              </a:path>
            </a:pathLst>
          </a:custGeom>
          <a:ln w="6248">
            <a:solidFill>
              <a:srgbClr val="556D79"/>
            </a:solidFill>
          </a:ln>
        </p:spPr>
        <p:txBody>
          <a:bodyPr wrap="square" lIns="0" tIns="0" rIns="0" bIns="0" rtlCol="0"/>
          <a:lstStyle/>
          <a:p/>
        </p:txBody>
      </p:sp>
      <p:sp>
        <p:nvSpPr>
          <p:cNvPr id="1557" name="object 1557"/>
          <p:cNvSpPr/>
          <p:nvPr/>
        </p:nvSpPr>
        <p:spPr>
          <a:xfrm>
            <a:off x="3520337" y="8905922"/>
            <a:ext cx="3810" cy="9525"/>
          </a:xfrm>
          <a:custGeom>
            <a:avLst/>
            <a:gdLst/>
            <a:ahLst/>
            <a:cxnLst/>
            <a:rect l="l" t="t" r="r" b="b"/>
            <a:pathLst>
              <a:path w="3810" h="9525">
                <a:moveTo>
                  <a:pt x="126" y="0"/>
                </a:moveTo>
                <a:lnTo>
                  <a:pt x="0" y="6134"/>
                </a:lnTo>
                <a:lnTo>
                  <a:pt x="3149" y="8928"/>
                </a:lnTo>
                <a:lnTo>
                  <a:pt x="3251" y="2806"/>
                </a:lnTo>
                <a:lnTo>
                  <a:pt x="126" y="0"/>
                </a:lnTo>
                <a:close/>
              </a:path>
            </a:pathLst>
          </a:custGeom>
          <a:solidFill>
            <a:srgbClr val="4F6671"/>
          </a:solidFill>
        </p:spPr>
        <p:txBody>
          <a:bodyPr wrap="square" lIns="0" tIns="0" rIns="0" bIns="0" rtlCol="0"/>
          <a:lstStyle/>
          <a:p/>
        </p:txBody>
      </p:sp>
      <p:sp>
        <p:nvSpPr>
          <p:cNvPr id="1558" name="object 1558"/>
          <p:cNvSpPr/>
          <p:nvPr/>
        </p:nvSpPr>
        <p:spPr>
          <a:xfrm>
            <a:off x="3518825" y="8911764"/>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559" name="object 1559"/>
          <p:cNvSpPr/>
          <p:nvPr/>
        </p:nvSpPr>
        <p:spPr>
          <a:xfrm>
            <a:off x="3515682" y="8905864"/>
            <a:ext cx="3810" cy="9525"/>
          </a:xfrm>
          <a:custGeom>
            <a:avLst/>
            <a:gdLst/>
            <a:ahLst/>
            <a:cxnLst/>
            <a:rect l="l" t="t" r="r" b="b"/>
            <a:pathLst>
              <a:path w="3810" h="9525">
                <a:moveTo>
                  <a:pt x="101" y="0"/>
                </a:moveTo>
                <a:lnTo>
                  <a:pt x="0" y="6159"/>
                </a:lnTo>
                <a:lnTo>
                  <a:pt x="3136" y="8966"/>
                </a:lnTo>
                <a:lnTo>
                  <a:pt x="3225" y="2832"/>
                </a:lnTo>
                <a:lnTo>
                  <a:pt x="101" y="0"/>
                </a:lnTo>
                <a:close/>
              </a:path>
            </a:pathLst>
          </a:custGeom>
          <a:solidFill>
            <a:srgbClr val="4F6671"/>
          </a:solidFill>
        </p:spPr>
        <p:txBody>
          <a:bodyPr wrap="square" lIns="0" tIns="0" rIns="0" bIns="0" rtlCol="0"/>
          <a:lstStyle/>
          <a:p/>
        </p:txBody>
      </p:sp>
      <p:sp>
        <p:nvSpPr>
          <p:cNvPr id="1560" name="object 1560"/>
          <p:cNvSpPr/>
          <p:nvPr/>
        </p:nvSpPr>
        <p:spPr>
          <a:xfrm>
            <a:off x="3515785" y="8903234"/>
            <a:ext cx="6350" cy="5715"/>
          </a:xfrm>
          <a:custGeom>
            <a:avLst/>
            <a:gdLst/>
            <a:ahLst/>
            <a:cxnLst/>
            <a:rect l="l" t="t" r="r" b="b"/>
            <a:pathLst>
              <a:path w="6350" h="5715">
                <a:moveTo>
                  <a:pt x="3187" y="0"/>
                </a:moveTo>
                <a:lnTo>
                  <a:pt x="0" y="2628"/>
                </a:lnTo>
                <a:lnTo>
                  <a:pt x="3124" y="5460"/>
                </a:lnTo>
                <a:lnTo>
                  <a:pt x="5892" y="5499"/>
                </a:lnTo>
                <a:lnTo>
                  <a:pt x="2768" y="2666"/>
                </a:lnTo>
                <a:lnTo>
                  <a:pt x="5956" y="12"/>
                </a:lnTo>
                <a:lnTo>
                  <a:pt x="3187" y="0"/>
                </a:lnTo>
                <a:close/>
              </a:path>
            </a:pathLst>
          </a:custGeom>
          <a:solidFill>
            <a:srgbClr val="FFFFFF"/>
          </a:solidFill>
        </p:spPr>
        <p:txBody>
          <a:bodyPr wrap="square" lIns="0" tIns="0" rIns="0" bIns="0" rtlCol="0"/>
          <a:lstStyle/>
          <a:p/>
        </p:txBody>
      </p:sp>
      <p:sp>
        <p:nvSpPr>
          <p:cNvPr id="1561" name="object 1561"/>
          <p:cNvSpPr/>
          <p:nvPr/>
        </p:nvSpPr>
        <p:spPr>
          <a:xfrm>
            <a:off x="3511189" y="8905860"/>
            <a:ext cx="3810" cy="9525"/>
          </a:xfrm>
          <a:custGeom>
            <a:avLst/>
            <a:gdLst/>
            <a:ahLst/>
            <a:cxnLst/>
            <a:rect l="l" t="t" r="r" b="b"/>
            <a:pathLst>
              <a:path w="3810" h="9525">
                <a:moveTo>
                  <a:pt x="114" y="0"/>
                </a:moveTo>
                <a:lnTo>
                  <a:pt x="0" y="6134"/>
                </a:lnTo>
                <a:lnTo>
                  <a:pt x="3136" y="8928"/>
                </a:lnTo>
                <a:lnTo>
                  <a:pt x="3263" y="2793"/>
                </a:lnTo>
                <a:lnTo>
                  <a:pt x="114" y="0"/>
                </a:lnTo>
                <a:close/>
              </a:path>
            </a:pathLst>
          </a:custGeom>
          <a:solidFill>
            <a:srgbClr val="4F6671"/>
          </a:solidFill>
        </p:spPr>
        <p:txBody>
          <a:bodyPr wrap="square" lIns="0" tIns="0" rIns="0" bIns="0" rtlCol="0"/>
          <a:lstStyle/>
          <a:p/>
        </p:txBody>
      </p:sp>
      <p:sp>
        <p:nvSpPr>
          <p:cNvPr id="1562" name="object 1562"/>
          <p:cNvSpPr/>
          <p:nvPr/>
        </p:nvSpPr>
        <p:spPr>
          <a:xfrm>
            <a:off x="3514332" y="8911736"/>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563" name="object 1563"/>
          <p:cNvSpPr/>
          <p:nvPr/>
        </p:nvSpPr>
        <p:spPr>
          <a:xfrm>
            <a:off x="3511301" y="8903179"/>
            <a:ext cx="6350" cy="5715"/>
          </a:xfrm>
          <a:custGeom>
            <a:avLst/>
            <a:gdLst/>
            <a:ahLst/>
            <a:cxnLst/>
            <a:rect l="l" t="t" r="r" b="b"/>
            <a:pathLst>
              <a:path w="6350" h="5715">
                <a:moveTo>
                  <a:pt x="3162" y="0"/>
                </a:moveTo>
                <a:lnTo>
                  <a:pt x="0" y="2679"/>
                </a:lnTo>
                <a:lnTo>
                  <a:pt x="3149" y="5473"/>
                </a:lnTo>
                <a:lnTo>
                  <a:pt x="5905" y="5511"/>
                </a:lnTo>
                <a:lnTo>
                  <a:pt x="2768" y="2679"/>
                </a:lnTo>
                <a:lnTo>
                  <a:pt x="5918" y="25"/>
                </a:lnTo>
                <a:lnTo>
                  <a:pt x="3162" y="0"/>
                </a:lnTo>
                <a:close/>
              </a:path>
            </a:pathLst>
          </a:custGeom>
          <a:solidFill>
            <a:srgbClr val="FFFFFF"/>
          </a:solidFill>
        </p:spPr>
        <p:txBody>
          <a:bodyPr wrap="square" lIns="0" tIns="0" rIns="0" bIns="0" rtlCol="0"/>
          <a:lstStyle/>
          <a:p/>
        </p:txBody>
      </p:sp>
      <p:sp>
        <p:nvSpPr>
          <p:cNvPr id="1564" name="object 1564"/>
          <p:cNvSpPr/>
          <p:nvPr/>
        </p:nvSpPr>
        <p:spPr>
          <a:xfrm>
            <a:off x="3506790" y="8903145"/>
            <a:ext cx="6350" cy="5715"/>
          </a:xfrm>
          <a:custGeom>
            <a:avLst/>
            <a:gdLst/>
            <a:ahLst/>
            <a:cxnLst/>
            <a:rect l="l" t="t" r="r" b="b"/>
            <a:pathLst>
              <a:path w="6350" h="5715">
                <a:moveTo>
                  <a:pt x="3200" y="0"/>
                </a:moveTo>
                <a:lnTo>
                  <a:pt x="0" y="2666"/>
                </a:lnTo>
                <a:lnTo>
                  <a:pt x="3162" y="5486"/>
                </a:lnTo>
                <a:lnTo>
                  <a:pt x="5918" y="5499"/>
                </a:lnTo>
                <a:lnTo>
                  <a:pt x="2781" y="2679"/>
                </a:lnTo>
                <a:lnTo>
                  <a:pt x="5956" y="25"/>
                </a:lnTo>
                <a:lnTo>
                  <a:pt x="3200" y="0"/>
                </a:lnTo>
                <a:close/>
              </a:path>
            </a:pathLst>
          </a:custGeom>
          <a:solidFill>
            <a:srgbClr val="FFFFFF"/>
          </a:solidFill>
        </p:spPr>
        <p:txBody>
          <a:bodyPr wrap="square" lIns="0" tIns="0" rIns="0" bIns="0" rtlCol="0"/>
          <a:lstStyle/>
          <a:p/>
        </p:txBody>
      </p:sp>
      <p:sp>
        <p:nvSpPr>
          <p:cNvPr id="1565" name="object 1565"/>
          <p:cNvSpPr/>
          <p:nvPr/>
        </p:nvSpPr>
        <p:spPr>
          <a:xfrm>
            <a:off x="3509843" y="8911713"/>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566" name="object 1566"/>
          <p:cNvSpPr/>
          <p:nvPr/>
        </p:nvSpPr>
        <p:spPr>
          <a:xfrm>
            <a:off x="3506696" y="8905810"/>
            <a:ext cx="3810" cy="9525"/>
          </a:xfrm>
          <a:custGeom>
            <a:avLst/>
            <a:gdLst/>
            <a:ahLst/>
            <a:cxnLst/>
            <a:rect l="l" t="t" r="r" b="b"/>
            <a:pathLst>
              <a:path w="3810" h="9525">
                <a:moveTo>
                  <a:pt x="101" y="0"/>
                </a:moveTo>
                <a:lnTo>
                  <a:pt x="0" y="6146"/>
                </a:lnTo>
                <a:lnTo>
                  <a:pt x="3149" y="8953"/>
                </a:lnTo>
                <a:lnTo>
                  <a:pt x="3251" y="2819"/>
                </a:lnTo>
                <a:lnTo>
                  <a:pt x="101" y="0"/>
                </a:lnTo>
                <a:close/>
              </a:path>
            </a:pathLst>
          </a:custGeom>
          <a:solidFill>
            <a:srgbClr val="4F6671"/>
          </a:solidFill>
        </p:spPr>
        <p:txBody>
          <a:bodyPr wrap="square" lIns="0" tIns="0" rIns="0" bIns="0" rtlCol="0"/>
          <a:lstStyle/>
          <a:p/>
        </p:txBody>
      </p:sp>
      <p:sp>
        <p:nvSpPr>
          <p:cNvPr id="1567" name="object 1567"/>
          <p:cNvSpPr/>
          <p:nvPr/>
        </p:nvSpPr>
        <p:spPr>
          <a:xfrm>
            <a:off x="3535459" y="8913326"/>
            <a:ext cx="635" cy="0"/>
          </a:xfrm>
          <a:custGeom>
            <a:avLst/>
            <a:gdLst/>
            <a:ahLst/>
            <a:cxnLst/>
            <a:rect l="l" t="t" r="r" b="b"/>
            <a:pathLst>
              <a:path w="635" h="0">
                <a:moveTo>
                  <a:pt x="0" y="0"/>
                </a:moveTo>
                <a:lnTo>
                  <a:pt x="139" y="0"/>
                </a:lnTo>
              </a:path>
            </a:pathLst>
          </a:custGeom>
          <a:ln w="9004">
            <a:solidFill>
              <a:srgbClr val="939598"/>
            </a:solidFill>
          </a:ln>
        </p:spPr>
        <p:txBody>
          <a:bodyPr wrap="square" lIns="0" tIns="0" rIns="0" bIns="0" rtlCol="0"/>
          <a:lstStyle/>
          <a:p/>
        </p:txBody>
      </p:sp>
      <p:sp>
        <p:nvSpPr>
          <p:cNvPr id="1568" name="object 1568"/>
          <p:cNvSpPr/>
          <p:nvPr/>
        </p:nvSpPr>
        <p:spPr>
          <a:xfrm>
            <a:off x="3535461" y="8906228"/>
            <a:ext cx="15240" cy="12065"/>
          </a:xfrm>
          <a:custGeom>
            <a:avLst/>
            <a:gdLst/>
            <a:ahLst/>
            <a:cxnLst/>
            <a:rect l="l" t="t" r="r" b="b"/>
            <a:pathLst>
              <a:path w="15239" h="12065">
                <a:moveTo>
                  <a:pt x="14846" y="0"/>
                </a:moveTo>
                <a:lnTo>
                  <a:pt x="114" y="5460"/>
                </a:lnTo>
                <a:lnTo>
                  <a:pt x="0" y="11607"/>
                </a:lnTo>
                <a:lnTo>
                  <a:pt x="14731" y="6146"/>
                </a:lnTo>
                <a:lnTo>
                  <a:pt x="14846" y="0"/>
                </a:lnTo>
                <a:close/>
              </a:path>
            </a:pathLst>
          </a:custGeom>
          <a:solidFill>
            <a:srgbClr val="627D8A"/>
          </a:solidFill>
        </p:spPr>
        <p:txBody>
          <a:bodyPr wrap="square" lIns="0" tIns="0" rIns="0" bIns="0" rtlCol="0"/>
          <a:lstStyle/>
          <a:p/>
        </p:txBody>
      </p:sp>
      <p:sp>
        <p:nvSpPr>
          <p:cNvPr id="1569" name="object 1569"/>
          <p:cNvSpPr/>
          <p:nvPr/>
        </p:nvSpPr>
        <p:spPr>
          <a:xfrm>
            <a:off x="3520463" y="8900479"/>
            <a:ext cx="29845" cy="11430"/>
          </a:xfrm>
          <a:custGeom>
            <a:avLst/>
            <a:gdLst/>
            <a:ahLst/>
            <a:cxnLst/>
            <a:rect l="l" t="t" r="r" b="b"/>
            <a:pathLst>
              <a:path w="29845" h="11429">
                <a:moveTo>
                  <a:pt x="15176" y="0"/>
                </a:moveTo>
                <a:lnTo>
                  <a:pt x="15163" y="2870"/>
                </a:lnTo>
                <a:lnTo>
                  <a:pt x="3029" y="2870"/>
                </a:lnTo>
                <a:lnTo>
                  <a:pt x="0" y="5435"/>
                </a:lnTo>
                <a:lnTo>
                  <a:pt x="3124" y="8255"/>
                </a:lnTo>
                <a:lnTo>
                  <a:pt x="15138" y="8343"/>
                </a:lnTo>
                <a:lnTo>
                  <a:pt x="15112" y="11214"/>
                </a:lnTo>
                <a:lnTo>
                  <a:pt x="29844" y="5753"/>
                </a:lnTo>
                <a:lnTo>
                  <a:pt x="22494" y="2870"/>
                </a:lnTo>
                <a:lnTo>
                  <a:pt x="15163" y="2870"/>
                </a:lnTo>
                <a:lnTo>
                  <a:pt x="22235" y="2768"/>
                </a:lnTo>
                <a:lnTo>
                  <a:pt x="15176" y="0"/>
                </a:lnTo>
                <a:close/>
              </a:path>
            </a:pathLst>
          </a:custGeom>
          <a:solidFill>
            <a:srgbClr val="FFFFFF"/>
          </a:solidFill>
        </p:spPr>
        <p:txBody>
          <a:bodyPr wrap="square" lIns="0" tIns="0" rIns="0" bIns="0" rtlCol="0"/>
          <a:lstStyle/>
          <a:p/>
        </p:txBody>
      </p:sp>
      <p:sp>
        <p:nvSpPr>
          <p:cNvPr id="1570" name="object 1570"/>
          <p:cNvSpPr/>
          <p:nvPr/>
        </p:nvSpPr>
        <p:spPr>
          <a:xfrm>
            <a:off x="3544173" y="8919030"/>
            <a:ext cx="3810" cy="9525"/>
          </a:xfrm>
          <a:custGeom>
            <a:avLst/>
            <a:gdLst/>
            <a:ahLst/>
            <a:cxnLst/>
            <a:rect l="l" t="t" r="r" b="b"/>
            <a:pathLst>
              <a:path w="3810" h="9525">
                <a:moveTo>
                  <a:pt x="126" y="0"/>
                </a:moveTo>
                <a:lnTo>
                  <a:pt x="0" y="6134"/>
                </a:lnTo>
                <a:lnTo>
                  <a:pt x="3162" y="8953"/>
                </a:lnTo>
                <a:lnTo>
                  <a:pt x="3276" y="2819"/>
                </a:lnTo>
                <a:lnTo>
                  <a:pt x="126" y="0"/>
                </a:lnTo>
                <a:close/>
              </a:path>
            </a:pathLst>
          </a:custGeom>
          <a:solidFill>
            <a:srgbClr val="556D79"/>
          </a:solidFill>
        </p:spPr>
        <p:txBody>
          <a:bodyPr wrap="square" lIns="0" tIns="0" rIns="0" bIns="0" rtlCol="0"/>
          <a:lstStyle/>
          <a:p/>
        </p:txBody>
      </p:sp>
      <p:sp>
        <p:nvSpPr>
          <p:cNvPr id="1571" name="object 1571"/>
          <p:cNvSpPr/>
          <p:nvPr/>
        </p:nvSpPr>
        <p:spPr>
          <a:xfrm>
            <a:off x="3539706" y="8918992"/>
            <a:ext cx="3810" cy="9525"/>
          </a:xfrm>
          <a:custGeom>
            <a:avLst/>
            <a:gdLst/>
            <a:ahLst/>
            <a:cxnLst/>
            <a:rect l="l" t="t" r="r" b="b"/>
            <a:pathLst>
              <a:path w="3810" h="9525">
                <a:moveTo>
                  <a:pt x="114" y="0"/>
                </a:moveTo>
                <a:lnTo>
                  <a:pt x="0" y="6134"/>
                </a:lnTo>
                <a:lnTo>
                  <a:pt x="3136" y="8940"/>
                </a:lnTo>
                <a:lnTo>
                  <a:pt x="3238" y="2806"/>
                </a:lnTo>
                <a:lnTo>
                  <a:pt x="114" y="0"/>
                </a:lnTo>
                <a:close/>
              </a:path>
            </a:pathLst>
          </a:custGeom>
          <a:solidFill>
            <a:srgbClr val="556D79"/>
          </a:solidFill>
        </p:spPr>
        <p:txBody>
          <a:bodyPr wrap="square" lIns="0" tIns="0" rIns="0" bIns="0" rtlCol="0"/>
          <a:lstStyle/>
          <a:p/>
        </p:txBody>
      </p:sp>
      <p:sp>
        <p:nvSpPr>
          <p:cNvPr id="1572" name="object 1572"/>
          <p:cNvSpPr/>
          <p:nvPr/>
        </p:nvSpPr>
        <p:spPr>
          <a:xfrm>
            <a:off x="3535216" y="8918967"/>
            <a:ext cx="3810" cy="9525"/>
          </a:xfrm>
          <a:custGeom>
            <a:avLst/>
            <a:gdLst/>
            <a:ahLst/>
            <a:cxnLst/>
            <a:rect l="l" t="t" r="r" b="b"/>
            <a:pathLst>
              <a:path w="3810" h="9525">
                <a:moveTo>
                  <a:pt x="101" y="0"/>
                </a:moveTo>
                <a:lnTo>
                  <a:pt x="0" y="6146"/>
                </a:lnTo>
                <a:lnTo>
                  <a:pt x="3124" y="8940"/>
                </a:lnTo>
                <a:lnTo>
                  <a:pt x="3238" y="2806"/>
                </a:lnTo>
                <a:lnTo>
                  <a:pt x="101" y="0"/>
                </a:lnTo>
                <a:close/>
              </a:path>
            </a:pathLst>
          </a:custGeom>
          <a:solidFill>
            <a:srgbClr val="556D79"/>
          </a:solidFill>
        </p:spPr>
        <p:txBody>
          <a:bodyPr wrap="square" lIns="0" tIns="0" rIns="0" bIns="0" rtlCol="0"/>
          <a:lstStyle/>
          <a:p/>
        </p:txBody>
      </p:sp>
      <p:sp>
        <p:nvSpPr>
          <p:cNvPr id="1573" name="object 1573"/>
          <p:cNvSpPr/>
          <p:nvPr/>
        </p:nvSpPr>
        <p:spPr>
          <a:xfrm>
            <a:off x="3546923" y="8921865"/>
            <a:ext cx="3810" cy="8890"/>
          </a:xfrm>
          <a:custGeom>
            <a:avLst/>
            <a:gdLst/>
            <a:ahLst/>
            <a:cxnLst/>
            <a:rect l="l" t="t" r="r" b="b"/>
            <a:pathLst>
              <a:path w="3810" h="8890">
                <a:moveTo>
                  <a:pt x="3301" y="0"/>
                </a:moveTo>
                <a:lnTo>
                  <a:pt x="101" y="2667"/>
                </a:lnTo>
                <a:lnTo>
                  <a:pt x="0" y="8813"/>
                </a:lnTo>
                <a:lnTo>
                  <a:pt x="3174" y="6134"/>
                </a:lnTo>
                <a:lnTo>
                  <a:pt x="3301" y="0"/>
                </a:lnTo>
                <a:close/>
              </a:path>
            </a:pathLst>
          </a:custGeom>
          <a:solidFill>
            <a:srgbClr val="627D8A"/>
          </a:solidFill>
        </p:spPr>
        <p:txBody>
          <a:bodyPr wrap="square" lIns="0" tIns="0" rIns="0" bIns="0" rtlCol="0"/>
          <a:lstStyle/>
          <a:p/>
        </p:txBody>
      </p:sp>
      <p:sp>
        <p:nvSpPr>
          <p:cNvPr id="1574" name="object 1574"/>
          <p:cNvSpPr/>
          <p:nvPr/>
        </p:nvSpPr>
        <p:spPr>
          <a:xfrm>
            <a:off x="3542417" y="8921840"/>
            <a:ext cx="3810" cy="8890"/>
          </a:xfrm>
          <a:custGeom>
            <a:avLst/>
            <a:gdLst/>
            <a:ahLst/>
            <a:cxnLst/>
            <a:rect l="l" t="t" r="r" b="b"/>
            <a:pathLst>
              <a:path w="3810" h="8890">
                <a:moveTo>
                  <a:pt x="3301" y="0"/>
                </a:moveTo>
                <a:lnTo>
                  <a:pt x="114" y="2641"/>
                </a:lnTo>
                <a:lnTo>
                  <a:pt x="0" y="8788"/>
                </a:lnTo>
                <a:lnTo>
                  <a:pt x="3187" y="6134"/>
                </a:lnTo>
                <a:lnTo>
                  <a:pt x="3301" y="0"/>
                </a:lnTo>
                <a:close/>
              </a:path>
            </a:pathLst>
          </a:custGeom>
          <a:solidFill>
            <a:srgbClr val="627D8A"/>
          </a:solidFill>
        </p:spPr>
        <p:txBody>
          <a:bodyPr wrap="square" lIns="0" tIns="0" rIns="0" bIns="0" rtlCol="0"/>
          <a:lstStyle/>
          <a:p/>
        </p:txBody>
      </p:sp>
      <p:sp>
        <p:nvSpPr>
          <p:cNvPr id="1575" name="object 1575"/>
          <p:cNvSpPr/>
          <p:nvPr/>
        </p:nvSpPr>
        <p:spPr>
          <a:xfrm>
            <a:off x="3544131" y="8927586"/>
            <a:ext cx="3175" cy="0"/>
          </a:xfrm>
          <a:custGeom>
            <a:avLst/>
            <a:gdLst/>
            <a:ahLst/>
            <a:cxnLst/>
            <a:rect l="l" t="t" r="r" b="b"/>
            <a:pathLst>
              <a:path w="3175" h="0">
                <a:moveTo>
                  <a:pt x="0" y="0"/>
                </a:moveTo>
                <a:lnTo>
                  <a:pt x="2895" y="0"/>
                </a:lnTo>
              </a:path>
            </a:pathLst>
          </a:custGeom>
          <a:ln w="6184">
            <a:solidFill>
              <a:srgbClr val="556D79"/>
            </a:solidFill>
          </a:ln>
        </p:spPr>
        <p:txBody>
          <a:bodyPr wrap="square" lIns="0" tIns="0" rIns="0" bIns="0" rtlCol="0"/>
          <a:lstStyle/>
          <a:p/>
        </p:txBody>
      </p:sp>
      <p:sp>
        <p:nvSpPr>
          <p:cNvPr id="1576" name="object 1576"/>
          <p:cNvSpPr/>
          <p:nvPr/>
        </p:nvSpPr>
        <p:spPr>
          <a:xfrm>
            <a:off x="3544249" y="8919032"/>
            <a:ext cx="6350" cy="5715"/>
          </a:xfrm>
          <a:custGeom>
            <a:avLst/>
            <a:gdLst/>
            <a:ahLst/>
            <a:cxnLst/>
            <a:rect l="l" t="t" r="r" b="b"/>
            <a:pathLst>
              <a:path w="6350" h="5715">
                <a:moveTo>
                  <a:pt x="50" y="0"/>
                </a:moveTo>
                <a:lnTo>
                  <a:pt x="3200" y="2819"/>
                </a:lnTo>
                <a:lnTo>
                  <a:pt x="0" y="5460"/>
                </a:lnTo>
                <a:lnTo>
                  <a:pt x="2781" y="5499"/>
                </a:lnTo>
                <a:lnTo>
                  <a:pt x="5968" y="2832"/>
                </a:lnTo>
                <a:lnTo>
                  <a:pt x="2819" y="25"/>
                </a:lnTo>
                <a:lnTo>
                  <a:pt x="50" y="0"/>
                </a:lnTo>
                <a:close/>
              </a:path>
            </a:pathLst>
          </a:custGeom>
          <a:solidFill>
            <a:srgbClr val="FFFFFF"/>
          </a:solidFill>
        </p:spPr>
        <p:txBody>
          <a:bodyPr wrap="square" lIns="0" tIns="0" rIns="0" bIns="0" rtlCol="0"/>
          <a:lstStyle/>
          <a:p/>
        </p:txBody>
      </p:sp>
      <p:sp>
        <p:nvSpPr>
          <p:cNvPr id="1577" name="object 1577"/>
          <p:cNvSpPr/>
          <p:nvPr/>
        </p:nvSpPr>
        <p:spPr>
          <a:xfrm>
            <a:off x="3537953" y="8921798"/>
            <a:ext cx="3810" cy="8890"/>
          </a:xfrm>
          <a:custGeom>
            <a:avLst/>
            <a:gdLst/>
            <a:ahLst/>
            <a:cxnLst/>
            <a:rect l="l" t="t" r="r" b="b"/>
            <a:pathLst>
              <a:path w="3810" h="8890">
                <a:moveTo>
                  <a:pt x="3276" y="0"/>
                </a:moveTo>
                <a:lnTo>
                  <a:pt x="101" y="2666"/>
                </a:lnTo>
                <a:lnTo>
                  <a:pt x="0" y="8801"/>
                </a:lnTo>
                <a:lnTo>
                  <a:pt x="3149" y="6134"/>
                </a:lnTo>
                <a:lnTo>
                  <a:pt x="3276" y="0"/>
                </a:lnTo>
                <a:close/>
              </a:path>
            </a:pathLst>
          </a:custGeom>
          <a:solidFill>
            <a:srgbClr val="627D8A"/>
          </a:solidFill>
        </p:spPr>
        <p:txBody>
          <a:bodyPr wrap="square" lIns="0" tIns="0" rIns="0" bIns="0" rtlCol="0"/>
          <a:lstStyle/>
          <a:p/>
        </p:txBody>
      </p:sp>
      <p:sp>
        <p:nvSpPr>
          <p:cNvPr id="1578" name="object 1578"/>
          <p:cNvSpPr/>
          <p:nvPr/>
        </p:nvSpPr>
        <p:spPr>
          <a:xfrm>
            <a:off x="3539672" y="8927548"/>
            <a:ext cx="3175" cy="0"/>
          </a:xfrm>
          <a:custGeom>
            <a:avLst/>
            <a:gdLst/>
            <a:ahLst/>
            <a:cxnLst/>
            <a:rect l="l" t="t" r="r" b="b"/>
            <a:pathLst>
              <a:path w="3175" h="0">
                <a:moveTo>
                  <a:pt x="0" y="0"/>
                </a:moveTo>
                <a:lnTo>
                  <a:pt x="2857" y="0"/>
                </a:lnTo>
              </a:path>
            </a:pathLst>
          </a:custGeom>
          <a:ln w="6159">
            <a:solidFill>
              <a:srgbClr val="556D79"/>
            </a:solidFill>
          </a:ln>
        </p:spPr>
        <p:txBody>
          <a:bodyPr wrap="square" lIns="0" tIns="0" rIns="0" bIns="0" rtlCol="0"/>
          <a:lstStyle/>
          <a:p/>
        </p:txBody>
      </p:sp>
      <p:sp>
        <p:nvSpPr>
          <p:cNvPr id="1579" name="object 1579"/>
          <p:cNvSpPr/>
          <p:nvPr/>
        </p:nvSpPr>
        <p:spPr>
          <a:xfrm>
            <a:off x="3539781" y="8918990"/>
            <a:ext cx="6350" cy="5715"/>
          </a:xfrm>
          <a:custGeom>
            <a:avLst/>
            <a:gdLst/>
            <a:ahLst/>
            <a:cxnLst/>
            <a:rect l="l" t="t" r="r" b="b"/>
            <a:pathLst>
              <a:path w="6350" h="5715">
                <a:moveTo>
                  <a:pt x="25" y="0"/>
                </a:moveTo>
                <a:lnTo>
                  <a:pt x="3162" y="2806"/>
                </a:lnTo>
                <a:lnTo>
                  <a:pt x="0" y="5486"/>
                </a:lnTo>
                <a:lnTo>
                  <a:pt x="2743" y="5486"/>
                </a:lnTo>
                <a:lnTo>
                  <a:pt x="5930" y="2844"/>
                </a:lnTo>
                <a:lnTo>
                  <a:pt x="2781" y="25"/>
                </a:lnTo>
                <a:lnTo>
                  <a:pt x="25" y="0"/>
                </a:lnTo>
                <a:close/>
              </a:path>
            </a:pathLst>
          </a:custGeom>
          <a:solidFill>
            <a:srgbClr val="FFFFFF"/>
          </a:solidFill>
        </p:spPr>
        <p:txBody>
          <a:bodyPr wrap="square" lIns="0" tIns="0" rIns="0" bIns="0" rtlCol="0"/>
          <a:lstStyle/>
          <a:p/>
        </p:txBody>
      </p:sp>
      <p:sp>
        <p:nvSpPr>
          <p:cNvPr id="1580" name="object 1580"/>
          <p:cNvSpPr/>
          <p:nvPr/>
        </p:nvSpPr>
        <p:spPr>
          <a:xfrm>
            <a:off x="3533268" y="8921757"/>
            <a:ext cx="3810" cy="8890"/>
          </a:xfrm>
          <a:custGeom>
            <a:avLst/>
            <a:gdLst/>
            <a:ahLst/>
            <a:cxnLst/>
            <a:rect l="l" t="t" r="r" b="b"/>
            <a:pathLst>
              <a:path w="3810" h="8890">
                <a:moveTo>
                  <a:pt x="3314" y="0"/>
                </a:moveTo>
                <a:lnTo>
                  <a:pt x="114" y="2666"/>
                </a:lnTo>
                <a:lnTo>
                  <a:pt x="0" y="8801"/>
                </a:lnTo>
                <a:lnTo>
                  <a:pt x="3187" y="6134"/>
                </a:lnTo>
                <a:lnTo>
                  <a:pt x="3314" y="0"/>
                </a:lnTo>
                <a:close/>
              </a:path>
            </a:pathLst>
          </a:custGeom>
          <a:solidFill>
            <a:srgbClr val="627D8A"/>
          </a:solidFill>
        </p:spPr>
        <p:txBody>
          <a:bodyPr wrap="square" lIns="0" tIns="0" rIns="0" bIns="0" rtlCol="0"/>
          <a:lstStyle/>
          <a:p/>
        </p:txBody>
      </p:sp>
      <p:sp>
        <p:nvSpPr>
          <p:cNvPr id="1581" name="object 1581"/>
          <p:cNvSpPr/>
          <p:nvPr/>
        </p:nvSpPr>
        <p:spPr>
          <a:xfrm>
            <a:off x="3535161" y="8927520"/>
            <a:ext cx="3175" cy="0"/>
          </a:xfrm>
          <a:custGeom>
            <a:avLst/>
            <a:gdLst/>
            <a:ahLst/>
            <a:cxnLst/>
            <a:rect l="l" t="t" r="r" b="b"/>
            <a:pathLst>
              <a:path w="3175" h="0">
                <a:moveTo>
                  <a:pt x="0" y="0"/>
                </a:moveTo>
                <a:lnTo>
                  <a:pt x="2895" y="0"/>
                </a:lnTo>
              </a:path>
            </a:pathLst>
          </a:custGeom>
          <a:ln w="6159">
            <a:solidFill>
              <a:srgbClr val="556D79"/>
            </a:solidFill>
          </a:ln>
        </p:spPr>
        <p:txBody>
          <a:bodyPr wrap="square" lIns="0" tIns="0" rIns="0" bIns="0" rtlCol="0"/>
          <a:lstStyle/>
          <a:p/>
        </p:txBody>
      </p:sp>
      <p:sp>
        <p:nvSpPr>
          <p:cNvPr id="1582" name="object 1582"/>
          <p:cNvSpPr/>
          <p:nvPr/>
        </p:nvSpPr>
        <p:spPr>
          <a:xfrm>
            <a:off x="3535296" y="8918970"/>
            <a:ext cx="6350" cy="5715"/>
          </a:xfrm>
          <a:custGeom>
            <a:avLst/>
            <a:gdLst/>
            <a:ahLst/>
            <a:cxnLst/>
            <a:rect l="l" t="t" r="r" b="b"/>
            <a:pathLst>
              <a:path w="6350" h="5715">
                <a:moveTo>
                  <a:pt x="25" y="0"/>
                </a:moveTo>
                <a:lnTo>
                  <a:pt x="3162" y="2806"/>
                </a:lnTo>
                <a:lnTo>
                  <a:pt x="0" y="5473"/>
                </a:lnTo>
                <a:lnTo>
                  <a:pt x="2755" y="5499"/>
                </a:lnTo>
                <a:lnTo>
                  <a:pt x="5930" y="2832"/>
                </a:lnTo>
                <a:lnTo>
                  <a:pt x="2794" y="12"/>
                </a:lnTo>
                <a:lnTo>
                  <a:pt x="25" y="0"/>
                </a:lnTo>
                <a:close/>
              </a:path>
            </a:pathLst>
          </a:custGeom>
          <a:solidFill>
            <a:srgbClr val="FFFFFF"/>
          </a:solidFill>
        </p:spPr>
        <p:txBody>
          <a:bodyPr wrap="square" lIns="0" tIns="0" rIns="0" bIns="0" rtlCol="0"/>
          <a:lstStyle/>
          <a:p/>
        </p:txBody>
      </p:sp>
      <p:sp>
        <p:nvSpPr>
          <p:cNvPr id="1583" name="object 1583"/>
          <p:cNvSpPr/>
          <p:nvPr/>
        </p:nvSpPr>
        <p:spPr>
          <a:xfrm>
            <a:off x="3521270" y="8927447"/>
            <a:ext cx="12700" cy="0"/>
          </a:xfrm>
          <a:custGeom>
            <a:avLst/>
            <a:gdLst/>
            <a:ahLst/>
            <a:cxnLst/>
            <a:rect l="l" t="t" r="r" b="b"/>
            <a:pathLst>
              <a:path w="12700" h="0">
                <a:moveTo>
                  <a:pt x="0" y="0"/>
                </a:moveTo>
                <a:lnTo>
                  <a:pt x="12115" y="0"/>
                </a:lnTo>
              </a:path>
            </a:pathLst>
          </a:custGeom>
          <a:ln w="6223">
            <a:solidFill>
              <a:srgbClr val="556D79"/>
            </a:solidFill>
          </a:ln>
        </p:spPr>
        <p:txBody>
          <a:bodyPr wrap="square" lIns="0" tIns="0" rIns="0" bIns="0" rtlCol="0"/>
          <a:lstStyle/>
          <a:p/>
        </p:txBody>
      </p:sp>
      <p:sp>
        <p:nvSpPr>
          <p:cNvPr id="1584" name="object 1584"/>
          <p:cNvSpPr/>
          <p:nvPr/>
        </p:nvSpPr>
        <p:spPr>
          <a:xfrm>
            <a:off x="3506598" y="8921463"/>
            <a:ext cx="15240" cy="12065"/>
          </a:xfrm>
          <a:custGeom>
            <a:avLst/>
            <a:gdLst/>
            <a:ahLst/>
            <a:cxnLst/>
            <a:rect l="l" t="t" r="r" b="b"/>
            <a:pathLst>
              <a:path w="15239" h="12065">
                <a:moveTo>
                  <a:pt x="114" y="0"/>
                </a:moveTo>
                <a:lnTo>
                  <a:pt x="0" y="6121"/>
                </a:lnTo>
                <a:lnTo>
                  <a:pt x="14655" y="11861"/>
                </a:lnTo>
                <a:lnTo>
                  <a:pt x="14770" y="5727"/>
                </a:lnTo>
                <a:lnTo>
                  <a:pt x="114" y="0"/>
                </a:lnTo>
                <a:close/>
              </a:path>
            </a:pathLst>
          </a:custGeom>
          <a:solidFill>
            <a:srgbClr val="4F6671"/>
          </a:solidFill>
        </p:spPr>
        <p:txBody>
          <a:bodyPr wrap="square" lIns="0" tIns="0" rIns="0" bIns="0" rtlCol="0"/>
          <a:lstStyle/>
          <a:p/>
        </p:txBody>
      </p:sp>
      <p:sp>
        <p:nvSpPr>
          <p:cNvPr id="1585" name="object 1585"/>
          <p:cNvSpPr/>
          <p:nvPr/>
        </p:nvSpPr>
        <p:spPr>
          <a:xfrm>
            <a:off x="3506707" y="8916000"/>
            <a:ext cx="30480" cy="11430"/>
          </a:xfrm>
          <a:custGeom>
            <a:avLst/>
            <a:gdLst/>
            <a:ahLst/>
            <a:cxnLst/>
            <a:rect l="l" t="t" r="r" b="b"/>
            <a:pathLst>
              <a:path w="30479" h="11429">
                <a:moveTo>
                  <a:pt x="14719" y="0"/>
                </a:moveTo>
                <a:lnTo>
                  <a:pt x="0" y="5460"/>
                </a:lnTo>
                <a:lnTo>
                  <a:pt x="14655" y="11188"/>
                </a:lnTo>
                <a:lnTo>
                  <a:pt x="14681" y="8331"/>
                </a:lnTo>
                <a:lnTo>
                  <a:pt x="26788" y="8331"/>
                </a:lnTo>
                <a:lnTo>
                  <a:pt x="29870" y="5753"/>
                </a:lnTo>
                <a:lnTo>
                  <a:pt x="26708" y="2946"/>
                </a:lnTo>
                <a:lnTo>
                  <a:pt x="14719" y="2857"/>
                </a:lnTo>
                <a:lnTo>
                  <a:pt x="14719" y="0"/>
                </a:lnTo>
                <a:close/>
              </a:path>
              <a:path w="30479" h="11429">
                <a:moveTo>
                  <a:pt x="26788" y="8331"/>
                </a:moveTo>
                <a:lnTo>
                  <a:pt x="14681" y="8331"/>
                </a:lnTo>
                <a:lnTo>
                  <a:pt x="26682" y="8420"/>
                </a:lnTo>
                <a:close/>
              </a:path>
            </a:pathLst>
          </a:custGeom>
          <a:solidFill>
            <a:srgbClr val="FFFFFF"/>
          </a:solidFill>
        </p:spPr>
        <p:txBody>
          <a:bodyPr wrap="square" lIns="0" tIns="0" rIns="0" bIns="0" rtlCol="0"/>
          <a:lstStyle/>
          <a:p/>
        </p:txBody>
      </p:sp>
      <p:sp>
        <p:nvSpPr>
          <p:cNvPr id="1586" name="object 1586"/>
          <p:cNvSpPr/>
          <p:nvPr/>
        </p:nvSpPr>
        <p:spPr>
          <a:xfrm>
            <a:off x="4922596" y="8855138"/>
            <a:ext cx="207022" cy="110623"/>
          </a:xfrm>
          <a:prstGeom prst="rect">
            <a:avLst/>
          </a:prstGeom>
          <a:blipFill>
            <a:blip r:embed="rId391" cstate="print"/>
            <a:stretch>
              <a:fillRect/>
            </a:stretch>
          </a:blipFill>
        </p:spPr>
        <p:txBody>
          <a:bodyPr wrap="square" lIns="0" tIns="0" rIns="0" bIns="0" rtlCol="0"/>
          <a:lstStyle/>
          <a:p/>
        </p:txBody>
      </p:sp>
      <p:sp>
        <p:nvSpPr>
          <p:cNvPr id="1587" name="object 1587"/>
          <p:cNvSpPr/>
          <p:nvPr/>
        </p:nvSpPr>
        <p:spPr>
          <a:xfrm>
            <a:off x="4924425" y="8910841"/>
            <a:ext cx="203403" cy="87337"/>
          </a:xfrm>
          <a:prstGeom prst="rect">
            <a:avLst/>
          </a:prstGeom>
          <a:blipFill>
            <a:blip r:embed="rId392" cstate="print"/>
            <a:stretch>
              <a:fillRect/>
            </a:stretch>
          </a:blipFill>
        </p:spPr>
        <p:txBody>
          <a:bodyPr wrap="square" lIns="0" tIns="0" rIns="0" bIns="0" rtlCol="0"/>
          <a:lstStyle/>
          <a:p/>
        </p:txBody>
      </p:sp>
      <p:sp>
        <p:nvSpPr>
          <p:cNvPr id="1588" name="object 1588"/>
          <p:cNvSpPr/>
          <p:nvPr/>
        </p:nvSpPr>
        <p:spPr>
          <a:xfrm>
            <a:off x="4939931" y="8866708"/>
            <a:ext cx="171488" cy="93992"/>
          </a:xfrm>
          <a:prstGeom prst="rect">
            <a:avLst/>
          </a:prstGeom>
          <a:blipFill>
            <a:blip r:embed="rId393" cstate="print"/>
            <a:stretch>
              <a:fillRect/>
            </a:stretch>
          </a:blipFill>
        </p:spPr>
        <p:txBody>
          <a:bodyPr wrap="square" lIns="0" tIns="0" rIns="0" bIns="0" rtlCol="0"/>
          <a:lstStyle/>
          <a:p/>
        </p:txBody>
      </p:sp>
      <p:sp>
        <p:nvSpPr>
          <p:cNvPr id="1589" name="object 1589"/>
          <p:cNvSpPr/>
          <p:nvPr/>
        </p:nvSpPr>
        <p:spPr>
          <a:xfrm>
            <a:off x="4938369" y="8862631"/>
            <a:ext cx="174282" cy="93941"/>
          </a:xfrm>
          <a:prstGeom prst="rect">
            <a:avLst/>
          </a:prstGeom>
          <a:blipFill>
            <a:blip r:embed="rId394" cstate="print"/>
            <a:stretch>
              <a:fillRect/>
            </a:stretch>
          </a:blipFill>
        </p:spPr>
        <p:txBody>
          <a:bodyPr wrap="square" lIns="0" tIns="0" rIns="0" bIns="0" rtlCol="0"/>
          <a:lstStyle/>
          <a:p/>
        </p:txBody>
      </p:sp>
      <p:sp>
        <p:nvSpPr>
          <p:cNvPr id="1590" name="object 1590"/>
          <p:cNvSpPr/>
          <p:nvPr/>
        </p:nvSpPr>
        <p:spPr>
          <a:xfrm>
            <a:off x="4982235" y="8927751"/>
            <a:ext cx="14604" cy="6350"/>
          </a:xfrm>
          <a:custGeom>
            <a:avLst/>
            <a:gdLst/>
            <a:ahLst/>
            <a:cxnLst/>
            <a:rect l="l" t="t" r="r" b="b"/>
            <a:pathLst>
              <a:path w="14604" h="6350">
                <a:moveTo>
                  <a:pt x="0" y="6235"/>
                </a:moveTo>
                <a:lnTo>
                  <a:pt x="14414" y="6235"/>
                </a:lnTo>
                <a:lnTo>
                  <a:pt x="14414" y="0"/>
                </a:lnTo>
                <a:lnTo>
                  <a:pt x="0" y="0"/>
                </a:lnTo>
                <a:lnTo>
                  <a:pt x="0" y="6235"/>
                </a:lnTo>
                <a:close/>
              </a:path>
            </a:pathLst>
          </a:custGeom>
          <a:solidFill>
            <a:srgbClr val="556D79"/>
          </a:solidFill>
        </p:spPr>
        <p:txBody>
          <a:bodyPr wrap="square" lIns="0" tIns="0" rIns="0" bIns="0" rtlCol="0"/>
          <a:lstStyle/>
          <a:p/>
        </p:txBody>
      </p:sp>
      <p:sp>
        <p:nvSpPr>
          <p:cNvPr id="1591" name="object 1591"/>
          <p:cNvSpPr/>
          <p:nvPr/>
        </p:nvSpPr>
        <p:spPr>
          <a:xfrm>
            <a:off x="4982425"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592" name="object 1592"/>
          <p:cNvSpPr/>
          <p:nvPr/>
        </p:nvSpPr>
        <p:spPr>
          <a:xfrm>
            <a:off x="4982360" y="8882851"/>
            <a:ext cx="14604" cy="45085"/>
          </a:xfrm>
          <a:custGeom>
            <a:avLst/>
            <a:gdLst/>
            <a:ahLst/>
            <a:cxnLst/>
            <a:rect l="l" t="t" r="r" b="b"/>
            <a:pathLst>
              <a:path w="14604" h="45084">
                <a:moveTo>
                  <a:pt x="0" y="45021"/>
                </a:moveTo>
                <a:lnTo>
                  <a:pt x="14528" y="45021"/>
                </a:lnTo>
                <a:lnTo>
                  <a:pt x="14528" y="0"/>
                </a:lnTo>
                <a:lnTo>
                  <a:pt x="0" y="0"/>
                </a:lnTo>
                <a:lnTo>
                  <a:pt x="0" y="45021"/>
                </a:lnTo>
                <a:close/>
              </a:path>
            </a:pathLst>
          </a:custGeom>
          <a:solidFill>
            <a:srgbClr val="FFFFFF"/>
          </a:solidFill>
        </p:spPr>
        <p:txBody>
          <a:bodyPr wrap="square" lIns="0" tIns="0" rIns="0" bIns="0" rtlCol="0"/>
          <a:lstStyle/>
          <a:p/>
        </p:txBody>
      </p:sp>
      <p:sp>
        <p:nvSpPr>
          <p:cNvPr id="1593" name="object 1593"/>
          <p:cNvSpPr/>
          <p:nvPr/>
        </p:nvSpPr>
        <p:spPr>
          <a:xfrm>
            <a:off x="5053406" y="8928306"/>
            <a:ext cx="14604" cy="6350"/>
          </a:xfrm>
          <a:custGeom>
            <a:avLst/>
            <a:gdLst/>
            <a:ahLst/>
            <a:cxnLst/>
            <a:rect l="l" t="t" r="r" b="b"/>
            <a:pathLst>
              <a:path w="14604" h="6350">
                <a:moveTo>
                  <a:pt x="0" y="6235"/>
                </a:moveTo>
                <a:lnTo>
                  <a:pt x="14389" y="6235"/>
                </a:lnTo>
                <a:lnTo>
                  <a:pt x="14389" y="0"/>
                </a:lnTo>
                <a:lnTo>
                  <a:pt x="0" y="0"/>
                </a:lnTo>
                <a:lnTo>
                  <a:pt x="0" y="6235"/>
                </a:lnTo>
                <a:close/>
              </a:path>
            </a:pathLst>
          </a:custGeom>
          <a:solidFill>
            <a:srgbClr val="556D79"/>
          </a:solidFill>
        </p:spPr>
        <p:txBody>
          <a:bodyPr wrap="square" lIns="0" tIns="0" rIns="0" bIns="0" rtlCol="0"/>
          <a:lstStyle/>
          <a:p/>
        </p:txBody>
      </p:sp>
      <p:sp>
        <p:nvSpPr>
          <p:cNvPr id="1594" name="object 1594"/>
          <p:cNvSpPr/>
          <p:nvPr/>
        </p:nvSpPr>
        <p:spPr>
          <a:xfrm>
            <a:off x="5053594"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595" name="object 1595"/>
          <p:cNvSpPr/>
          <p:nvPr/>
        </p:nvSpPr>
        <p:spPr>
          <a:xfrm>
            <a:off x="5053524" y="8883411"/>
            <a:ext cx="14604" cy="45085"/>
          </a:xfrm>
          <a:custGeom>
            <a:avLst/>
            <a:gdLst/>
            <a:ahLst/>
            <a:cxnLst/>
            <a:rect l="l" t="t" r="r" b="b"/>
            <a:pathLst>
              <a:path w="14604" h="45084">
                <a:moveTo>
                  <a:pt x="0" y="44996"/>
                </a:moveTo>
                <a:lnTo>
                  <a:pt x="14528" y="44996"/>
                </a:lnTo>
                <a:lnTo>
                  <a:pt x="14528" y="0"/>
                </a:lnTo>
                <a:lnTo>
                  <a:pt x="0" y="0"/>
                </a:lnTo>
                <a:lnTo>
                  <a:pt x="0" y="44996"/>
                </a:lnTo>
                <a:close/>
              </a:path>
            </a:pathLst>
          </a:custGeom>
          <a:solidFill>
            <a:srgbClr val="FFFFFF"/>
          </a:solidFill>
        </p:spPr>
        <p:txBody>
          <a:bodyPr wrap="square" lIns="0" tIns="0" rIns="0" bIns="0" rtlCol="0"/>
          <a:lstStyle/>
          <a:p/>
        </p:txBody>
      </p:sp>
      <p:sp>
        <p:nvSpPr>
          <p:cNvPr id="1596" name="object 1596"/>
          <p:cNvSpPr/>
          <p:nvPr/>
        </p:nvSpPr>
        <p:spPr>
          <a:xfrm>
            <a:off x="5040972" y="8887804"/>
            <a:ext cx="3810" cy="9525"/>
          </a:xfrm>
          <a:custGeom>
            <a:avLst/>
            <a:gdLst/>
            <a:ahLst/>
            <a:cxnLst/>
            <a:rect l="l" t="t" r="r" b="b"/>
            <a:pathLst>
              <a:path w="3810" h="9525">
                <a:moveTo>
                  <a:pt x="101" y="0"/>
                </a:moveTo>
                <a:lnTo>
                  <a:pt x="0" y="6134"/>
                </a:lnTo>
                <a:lnTo>
                  <a:pt x="3149" y="8928"/>
                </a:lnTo>
                <a:lnTo>
                  <a:pt x="3251" y="2794"/>
                </a:lnTo>
                <a:lnTo>
                  <a:pt x="101" y="0"/>
                </a:lnTo>
                <a:close/>
              </a:path>
            </a:pathLst>
          </a:custGeom>
          <a:solidFill>
            <a:srgbClr val="556D79"/>
          </a:solidFill>
        </p:spPr>
        <p:txBody>
          <a:bodyPr wrap="square" lIns="0" tIns="0" rIns="0" bIns="0" rtlCol="0"/>
          <a:lstStyle/>
          <a:p/>
        </p:txBody>
      </p:sp>
      <p:sp>
        <p:nvSpPr>
          <p:cNvPr id="1597" name="object 1597"/>
          <p:cNvSpPr/>
          <p:nvPr/>
        </p:nvSpPr>
        <p:spPr>
          <a:xfrm>
            <a:off x="5036501" y="8887771"/>
            <a:ext cx="3810" cy="9525"/>
          </a:xfrm>
          <a:custGeom>
            <a:avLst/>
            <a:gdLst/>
            <a:ahLst/>
            <a:cxnLst/>
            <a:rect l="l" t="t" r="r" b="b"/>
            <a:pathLst>
              <a:path w="3810" h="9525">
                <a:moveTo>
                  <a:pt x="101" y="0"/>
                </a:moveTo>
                <a:lnTo>
                  <a:pt x="0" y="6121"/>
                </a:lnTo>
                <a:lnTo>
                  <a:pt x="3124" y="8928"/>
                </a:lnTo>
                <a:lnTo>
                  <a:pt x="3225" y="2793"/>
                </a:lnTo>
                <a:lnTo>
                  <a:pt x="101" y="0"/>
                </a:lnTo>
                <a:close/>
              </a:path>
            </a:pathLst>
          </a:custGeom>
          <a:solidFill>
            <a:srgbClr val="556D79"/>
          </a:solidFill>
        </p:spPr>
        <p:txBody>
          <a:bodyPr wrap="square" lIns="0" tIns="0" rIns="0" bIns="0" rtlCol="0"/>
          <a:lstStyle/>
          <a:p/>
        </p:txBody>
      </p:sp>
      <p:sp>
        <p:nvSpPr>
          <p:cNvPr id="1598" name="object 1598"/>
          <p:cNvSpPr/>
          <p:nvPr/>
        </p:nvSpPr>
        <p:spPr>
          <a:xfrm>
            <a:off x="5031986" y="8887725"/>
            <a:ext cx="3810" cy="9525"/>
          </a:xfrm>
          <a:custGeom>
            <a:avLst/>
            <a:gdLst/>
            <a:ahLst/>
            <a:cxnLst/>
            <a:rect l="l" t="t" r="r" b="b"/>
            <a:pathLst>
              <a:path w="3810" h="9525">
                <a:moveTo>
                  <a:pt x="101" y="0"/>
                </a:moveTo>
                <a:lnTo>
                  <a:pt x="0" y="6134"/>
                </a:lnTo>
                <a:lnTo>
                  <a:pt x="3136" y="8928"/>
                </a:lnTo>
                <a:lnTo>
                  <a:pt x="3251" y="2806"/>
                </a:lnTo>
                <a:lnTo>
                  <a:pt x="101" y="0"/>
                </a:lnTo>
                <a:close/>
              </a:path>
            </a:pathLst>
          </a:custGeom>
          <a:solidFill>
            <a:srgbClr val="556D79"/>
          </a:solidFill>
        </p:spPr>
        <p:txBody>
          <a:bodyPr wrap="square" lIns="0" tIns="0" rIns="0" bIns="0" rtlCol="0"/>
          <a:lstStyle/>
          <a:p/>
        </p:txBody>
      </p:sp>
      <p:sp>
        <p:nvSpPr>
          <p:cNvPr id="1599" name="object 1599"/>
          <p:cNvSpPr/>
          <p:nvPr/>
        </p:nvSpPr>
        <p:spPr>
          <a:xfrm>
            <a:off x="5043713" y="8890623"/>
            <a:ext cx="3810" cy="8890"/>
          </a:xfrm>
          <a:custGeom>
            <a:avLst/>
            <a:gdLst/>
            <a:ahLst/>
            <a:cxnLst/>
            <a:rect l="l" t="t" r="r" b="b"/>
            <a:pathLst>
              <a:path w="3810" h="8890">
                <a:moveTo>
                  <a:pt x="3276" y="0"/>
                </a:moveTo>
                <a:lnTo>
                  <a:pt x="88" y="2654"/>
                </a:lnTo>
                <a:lnTo>
                  <a:pt x="0" y="8801"/>
                </a:lnTo>
                <a:lnTo>
                  <a:pt x="3162" y="6146"/>
                </a:lnTo>
                <a:lnTo>
                  <a:pt x="3276" y="0"/>
                </a:lnTo>
                <a:close/>
              </a:path>
            </a:pathLst>
          </a:custGeom>
          <a:solidFill>
            <a:srgbClr val="627D8A"/>
          </a:solidFill>
        </p:spPr>
        <p:txBody>
          <a:bodyPr wrap="square" lIns="0" tIns="0" rIns="0" bIns="0" rtlCol="0"/>
          <a:lstStyle/>
          <a:p/>
        </p:txBody>
      </p:sp>
      <p:sp>
        <p:nvSpPr>
          <p:cNvPr id="1600" name="object 1600"/>
          <p:cNvSpPr/>
          <p:nvPr/>
        </p:nvSpPr>
        <p:spPr>
          <a:xfrm>
            <a:off x="5039191" y="8890590"/>
            <a:ext cx="3810" cy="8890"/>
          </a:xfrm>
          <a:custGeom>
            <a:avLst/>
            <a:gdLst/>
            <a:ahLst/>
            <a:cxnLst/>
            <a:rect l="l" t="t" r="r" b="b"/>
            <a:pathLst>
              <a:path w="3810" h="8890">
                <a:moveTo>
                  <a:pt x="3301" y="0"/>
                </a:moveTo>
                <a:lnTo>
                  <a:pt x="114" y="2654"/>
                </a:lnTo>
                <a:lnTo>
                  <a:pt x="0" y="8788"/>
                </a:lnTo>
                <a:lnTo>
                  <a:pt x="3187" y="6108"/>
                </a:lnTo>
                <a:lnTo>
                  <a:pt x="3301" y="0"/>
                </a:lnTo>
                <a:close/>
              </a:path>
            </a:pathLst>
          </a:custGeom>
          <a:solidFill>
            <a:srgbClr val="627D8A"/>
          </a:solidFill>
        </p:spPr>
        <p:txBody>
          <a:bodyPr wrap="square" lIns="0" tIns="0" rIns="0" bIns="0" rtlCol="0"/>
          <a:lstStyle/>
          <a:p/>
        </p:txBody>
      </p:sp>
      <p:sp>
        <p:nvSpPr>
          <p:cNvPr id="1601" name="object 1601"/>
          <p:cNvSpPr/>
          <p:nvPr/>
        </p:nvSpPr>
        <p:spPr>
          <a:xfrm>
            <a:off x="5040931" y="8896336"/>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602" name="object 1602"/>
          <p:cNvSpPr/>
          <p:nvPr/>
        </p:nvSpPr>
        <p:spPr>
          <a:xfrm>
            <a:off x="5041052" y="8887811"/>
            <a:ext cx="6350" cy="5715"/>
          </a:xfrm>
          <a:custGeom>
            <a:avLst/>
            <a:gdLst/>
            <a:ahLst/>
            <a:cxnLst/>
            <a:rect l="l" t="t" r="r" b="b"/>
            <a:pathLst>
              <a:path w="6350" h="5715">
                <a:moveTo>
                  <a:pt x="12" y="0"/>
                </a:moveTo>
                <a:lnTo>
                  <a:pt x="3174" y="2781"/>
                </a:lnTo>
                <a:lnTo>
                  <a:pt x="0" y="5448"/>
                </a:lnTo>
                <a:lnTo>
                  <a:pt x="2743" y="5473"/>
                </a:lnTo>
                <a:lnTo>
                  <a:pt x="5943" y="2806"/>
                </a:lnTo>
                <a:lnTo>
                  <a:pt x="2781" y="12"/>
                </a:lnTo>
                <a:lnTo>
                  <a:pt x="12" y="0"/>
                </a:lnTo>
                <a:close/>
              </a:path>
            </a:pathLst>
          </a:custGeom>
          <a:solidFill>
            <a:srgbClr val="FFFFFF"/>
          </a:solidFill>
        </p:spPr>
        <p:txBody>
          <a:bodyPr wrap="square" lIns="0" tIns="0" rIns="0" bIns="0" rtlCol="0"/>
          <a:lstStyle/>
          <a:p/>
        </p:txBody>
      </p:sp>
      <p:sp>
        <p:nvSpPr>
          <p:cNvPr id="1603" name="object 1603"/>
          <p:cNvSpPr/>
          <p:nvPr/>
        </p:nvSpPr>
        <p:spPr>
          <a:xfrm>
            <a:off x="5034734" y="8890558"/>
            <a:ext cx="3810" cy="8890"/>
          </a:xfrm>
          <a:custGeom>
            <a:avLst/>
            <a:gdLst/>
            <a:ahLst/>
            <a:cxnLst/>
            <a:rect l="l" t="t" r="r" b="b"/>
            <a:pathLst>
              <a:path w="3810" h="8890">
                <a:moveTo>
                  <a:pt x="3276" y="0"/>
                </a:moveTo>
                <a:lnTo>
                  <a:pt x="88" y="2654"/>
                </a:lnTo>
                <a:lnTo>
                  <a:pt x="0" y="8788"/>
                </a:lnTo>
                <a:lnTo>
                  <a:pt x="3149" y="6134"/>
                </a:lnTo>
                <a:lnTo>
                  <a:pt x="3276" y="0"/>
                </a:lnTo>
                <a:close/>
              </a:path>
            </a:pathLst>
          </a:custGeom>
          <a:solidFill>
            <a:srgbClr val="627D8A"/>
          </a:solidFill>
        </p:spPr>
        <p:txBody>
          <a:bodyPr wrap="square" lIns="0" tIns="0" rIns="0" bIns="0" rtlCol="0"/>
          <a:lstStyle/>
          <a:p/>
        </p:txBody>
      </p:sp>
      <p:sp>
        <p:nvSpPr>
          <p:cNvPr id="1604" name="object 1604"/>
          <p:cNvSpPr/>
          <p:nvPr/>
        </p:nvSpPr>
        <p:spPr>
          <a:xfrm>
            <a:off x="5036446" y="8896301"/>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605" name="object 1605"/>
          <p:cNvSpPr/>
          <p:nvPr/>
        </p:nvSpPr>
        <p:spPr>
          <a:xfrm>
            <a:off x="5036568" y="8887769"/>
            <a:ext cx="6350" cy="5715"/>
          </a:xfrm>
          <a:custGeom>
            <a:avLst/>
            <a:gdLst/>
            <a:ahLst/>
            <a:cxnLst/>
            <a:rect l="l" t="t" r="r" b="b"/>
            <a:pathLst>
              <a:path w="6350" h="5715">
                <a:moveTo>
                  <a:pt x="38" y="0"/>
                </a:moveTo>
                <a:lnTo>
                  <a:pt x="3162" y="2794"/>
                </a:lnTo>
                <a:lnTo>
                  <a:pt x="0" y="5448"/>
                </a:lnTo>
                <a:lnTo>
                  <a:pt x="2730" y="5473"/>
                </a:lnTo>
                <a:lnTo>
                  <a:pt x="5918" y="2819"/>
                </a:lnTo>
                <a:lnTo>
                  <a:pt x="2768" y="12"/>
                </a:lnTo>
                <a:lnTo>
                  <a:pt x="38" y="0"/>
                </a:lnTo>
                <a:close/>
              </a:path>
            </a:pathLst>
          </a:custGeom>
          <a:solidFill>
            <a:srgbClr val="FFFFFF"/>
          </a:solidFill>
        </p:spPr>
        <p:txBody>
          <a:bodyPr wrap="square" lIns="0" tIns="0" rIns="0" bIns="0" rtlCol="0"/>
          <a:lstStyle/>
          <a:p/>
        </p:txBody>
      </p:sp>
      <p:sp>
        <p:nvSpPr>
          <p:cNvPr id="1606" name="object 1606"/>
          <p:cNvSpPr/>
          <p:nvPr/>
        </p:nvSpPr>
        <p:spPr>
          <a:xfrm>
            <a:off x="5030050" y="8890508"/>
            <a:ext cx="3810" cy="8890"/>
          </a:xfrm>
          <a:custGeom>
            <a:avLst/>
            <a:gdLst/>
            <a:ahLst/>
            <a:cxnLst/>
            <a:rect l="l" t="t" r="r" b="b"/>
            <a:pathLst>
              <a:path w="3810" h="8890">
                <a:moveTo>
                  <a:pt x="3314" y="0"/>
                </a:moveTo>
                <a:lnTo>
                  <a:pt x="114" y="2667"/>
                </a:lnTo>
                <a:lnTo>
                  <a:pt x="0" y="8788"/>
                </a:lnTo>
                <a:lnTo>
                  <a:pt x="3187" y="6134"/>
                </a:lnTo>
                <a:lnTo>
                  <a:pt x="3314" y="0"/>
                </a:lnTo>
                <a:close/>
              </a:path>
            </a:pathLst>
          </a:custGeom>
          <a:solidFill>
            <a:srgbClr val="627D8A"/>
          </a:solidFill>
        </p:spPr>
        <p:txBody>
          <a:bodyPr wrap="square" lIns="0" tIns="0" rIns="0" bIns="0" rtlCol="0"/>
          <a:lstStyle/>
          <a:p/>
        </p:txBody>
      </p:sp>
      <p:sp>
        <p:nvSpPr>
          <p:cNvPr id="1607" name="object 1607"/>
          <p:cNvSpPr/>
          <p:nvPr/>
        </p:nvSpPr>
        <p:spPr>
          <a:xfrm>
            <a:off x="5031953" y="8896263"/>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608" name="object 1608"/>
          <p:cNvSpPr/>
          <p:nvPr/>
        </p:nvSpPr>
        <p:spPr>
          <a:xfrm>
            <a:off x="5032079" y="8887728"/>
            <a:ext cx="6350" cy="5715"/>
          </a:xfrm>
          <a:custGeom>
            <a:avLst/>
            <a:gdLst/>
            <a:ahLst/>
            <a:cxnLst/>
            <a:rect l="l" t="t" r="r" b="b"/>
            <a:pathLst>
              <a:path w="6350" h="5715">
                <a:moveTo>
                  <a:pt x="12" y="0"/>
                </a:moveTo>
                <a:lnTo>
                  <a:pt x="3162" y="2806"/>
                </a:lnTo>
                <a:lnTo>
                  <a:pt x="0" y="5461"/>
                </a:lnTo>
                <a:lnTo>
                  <a:pt x="2743" y="5486"/>
                </a:lnTo>
                <a:lnTo>
                  <a:pt x="5930" y="2832"/>
                </a:lnTo>
                <a:lnTo>
                  <a:pt x="2794" y="38"/>
                </a:lnTo>
                <a:lnTo>
                  <a:pt x="12" y="0"/>
                </a:lnTo>
                <a:close/>
              </a:path>
            </a:pathLst>
          </a:custGeom>
          <a:solidFill>
            <a:srgbClr val="FFFFFF"/>
          </a:solidFill>
        </p:spPr>
        <p:txBody>
          <a:bodyPr wrap="square" lIns="0" tIns="0" rIns="0" bIns="0" rtlCol="0"/>
          <a:lstStyle/>
          <a:p/>
        </p:txBody>
      </p:sp>
      <p:sp>
        <p:nvSpPr>
          <p:cNvPr id="1609" name="object 1609"/>
          <p:cNvSpPr/>
          <p:nvPr/>
        </p:nvSpPr>
        <p:spPr>
          <a:xfrm>
            <a:off x="5018051" y="8896184"/>
            <a:ext cx="12700" cy="0"/>
          </a:xfrm>
          <a:custGeom>
            <a:avLst/>
            <a:gdLst/>
            <a:ahLst/>
            <a:cxnLst/>
            <a:rect l="l" t="t" r="r" b="b"/>
            <a:pathLst>
              <a:path w="12700" h="0">
                <a:moveTo>
                  <a:pt x="0" y="0"/>
                </a:moveTo>
                <a:lnTo>
                  <a:pt x="12115" y="0"/>
                </a:lnTo>
              </a:path>
            </a:pathLst>
          </a:custGeom>
          <a:ln w="6222">
            <a:solidFill>
              <a:srgbClr val="556D79"/>
            </a:solidFill>
          </a:ln>
        </p:spPr>
        <p:txBody>
          <a:bodyPr wrap="square" lIns="0" tIns="0" rIns="0" bIns="0" rtlCol="0"/>
          <a:lstStyle/>
          <a:p/>
        </p:txBody>
      </p:sp>
      <p:sp>
        <p:nvSpPr>
          <p:cNvPr id="1610" name="object 1610"/>
          <p:cNvSpPr/>
          <p:nvPr/>
        </p:nvSpPr>
        <p:spPr>
          <a:xfrm>
            <a:off x="5003372" y="8890220"/>
            <a:ext cx="15240" cy="12065"/>
          </a:xfrm>
          <a:custGeom>
            <a:avLst/>
            <a:gdLst/>
            <a:ahLst/>
            <a:cxnLst/>
            <a:rect l="l" t="t" r="r" b="b"/>
            <a:pathLst>
              <a:path w="15239" h="12065">
                <a:moveTo>
                  <a:pt x="139" y="0"/>
                </a:moveTo>
                <a:lnTo>
                  <a:pt x="0" y="6134"/>
                </a:lnTo>
                <a:lnTo>
                  <a:pt x="14668" y="11861"/>
                </a:lnTo>
                <a:lnTo>
                  <a:pt x="14795" y="5727"/>
                </a:lnTo>
                <a:lnTo>
                  <a:pt x="139" y="0"/>
                </a:lnTo>
                <a:close/>
              </a:path>
            </a:pathLst>
          </a:custGeom>
          <a:solidFill>
            <a:srgbClr val="4F6671"/>
          </a:solidFill>
        </p:spPr>
        <p:txBody>
          <a:bodyPr wrap="square" lIns="0" tIns="0" rIns="0" bIns="0" rtlCol="0"/>
          <a:lstStyle/>
          <a:p/>
        </p:txBody>
      </p:sp>
      <p:sp>
        <p:nvSpPr>
          <p:cNvPr id="1611" name="object 1611"/>
          <p:cNvSpPr/>
          <p:nvPr/>
        </p:nvSpPr>
        <p:spPr>
          <a:xfrm>
            <a:off x="5003501" y="8884767"/>
            <a:ext cx="29845" cy="11430"/>
          </a:xfrm>
          <a:custGeom>
            <a:avLst/>
            <a:gdLst/>
            <a:ahLst/>
            <a:cxnLst/>
            <a:rect l="l" t="t" r="r" b="b"/>
            <a:pathLst>
              <a:path w="29845" h="11429">
                <a:moveTo>
                  <a:pt x="14706" y="0"/>
                </a:moveTo>
                <a:lnTo>
                  <a:pt x="0" y="5448"/>
                </a:lnTo>
                <a:lnTo>
                  <a:pt x="14668" y="11176"/>
                </a:lnTo>
                <a:lnTo>
                  <a:pt x="14668" y="8293"/>
                </a:lnTo>
                <a:lnTo>
                  <a:pt x="26806" y="8293"/>
                </a:lnTo>
                <a:lnTo>
                  <a:pt x="29857" y="5740"/>
                </a:lnTo>
                <a:lnTo>
                  <a:pt x="26720" y="2946"/>
                </a:lnTo>
                <a:lnTo>
                  <a:pt x="14706" y="2844"/>
                </a:lnTo>
                <a:lnTo>
                  <a:pt x="14706" y="0"/>
                </a:lnTo>
                <a:close/>
              </a:path>
              <a:path w="29845" h="11429">
                <a:moveTo>
                  <a:pt x="26806" y="8293"/>
                </a:moveTo>
                <a:lnTo>
                  <a:pt x="14668" y="8293"/>
                </a:lnTo>
                <a:lnTo>
                  <a:pt x="26670" y="8407"/>
                </a:lnTo>
                <a:lnTo>
                  <a:pt x="26806" y="8293"/>
                </a:lnTo>
                <a:close/>
              </a:path>
            </a:pathLst>
          </a:custGeom>
          <a:solidFill>
            <a:srgbClr val="FFFFFF"/>
          </a:solidFill>
        </p:spPr>
        <p:txBody>
          <a:bodyPr wrap="square" lIns="0" tIns="0" rIns="0" bIns="0" rtlCol="0"/>
          <a:lstStyle/>
          <a:p/>
        </p:txBody>
      </p:sp>
      <p:sp>
        <p:nvSpPr>
          <p:cNvPr id="1612" name="object 1612"/>
          <p:cNvSpPr/>
          <p:nvPr/>
        </p:nvSpPr>
        <p:spPr>
          <a:xfrm>
            <a:off x="5015064" y="8903246"/>
            <a:ext cx="3810" cy="8890"/>
          </a:xfrm>
          <a:custGeom>
            <a:avLst/>
            <a:gdLst/>
            <a:ahLst/>
            <a:cxnLst/>
            <a:rect l="l" t="t" r="r" b="b"/>
            <a:pathLst>
              <a:path w="3810" h="8890">
                <a:moveTo>
                  <a:pt x="3276" y="0"/>
                </a:moveTo>
                <a:lnTo>
                  <a:pt x="88" y="2654"/>
                </a:lnTo>
                <a:lnTo>
                  <a:pt x="0" y="8801"/>
                </a:lnTo>
                <a:lnTo>
                  <a:pt x="3149" y="6134"/>
                </a:lnTo>
                <a:lnTo>
                  <a:pt x="3276" y="0"/>
                </a:lnTo>
                <a:close/>
              </a:path>
            </a:pathLst>
          </a:custGeom>
          <a:solidFill>
            <a:srgbClr val="627D8A"/>
          </a:solidFill>
        </p:spPr>
        <p:txBody>
          <a:bodyPr wrap="square" lIns="0" tIns="0" rIns="0" bIns="0" rtlCol="0"/>
          <a:lstStyle/>
          <a:p/>
        </p:txBody>
      </p:sp>
      <p:sp>
        <p:nvSpPr>
          <p:cNvPr id="1613" name="object 1613"/>
          <p:cNvSpPr/>
          <p:nvPr/>
        </p:nvSpPr>
        <p:spPr>
          <a:xfrm>
            <a:off x="5010542" y="8903204"/>
            <a:ext cx="3810" cy="8890"/>
          </a:xfrm>
          <a:custGeom>
            <a:avLst/>
            <a:gdLst/>
            <a:ahLst/>
            <a:cxnLst/>
            <a:rect l="l" t="t" r="r" b="b"/>
            <a:pathLst>
              <a:path w="3810" h="8890">
                <a:moveTo>
                  <a:pt x="3276" y="0"/>
                </a:moveTo>
                <a:lnTo>
                  <a:pt x="114" y="2654"/>
                </a:lnTo>
                <a:lnTo>
                  <a:pt x="0" y="8801"/>
                </a:lnTo>
                <a:lnTo>
                  <a:pt x="3162" y="6121"/>
                </a:lnTo>
                <a:lnTo>
                  <a:pt x="3276" y="0"/>
                </a:lnTo>
                <a:close/>
              </a:path>
            </a:pathLst>
          </a:custGeom>
          <a:solidFill>
            <a:srgbClr val="627D8A"/>
          </a:solidFill>
        </p:spPr>
        <p:txBody>
          <a:bodyPr wrap="square" lIns="0" tIns="0" rIns="0" bIns="0" rtlCol="0"/>
          <a:lstStyle/>
          <a:p/>
        </p:txBody>
      </p:sp>
      <p:sp>
        <p:nvSpPr>
          <p:cNvPr id="1614" name="object 1614"/>
          <p:cNvSpPr/>
          <p:nvPr/>
        </p:nvSpPr>
        <p:spPr>
          <a:xfrm>
            <a:off x="5006044" y="8903171"/>
            <a:ext cx="3810" cy="8890"/>
          </a:xfrm>
          <a:custGeom>
            <a:avLst/>
            <a:gdLst/>
            <a:ahLst/>
            <a:cxnLst/>
            <a:rect l="l" t="t" r="r" b="b"/>
            <a:pathLst>
              <a:path w="3810" h="8890">
                <a:moveTo>
                  <a:pt x="3301" y="0"/>
                </a:moveTo>
                <a:lnTo>
                  <a:pt x="126" y="2654"/>
                </a:lnTo>
                <a:lnTo>
                  <a:pt x="0" y="8813"/>
                </a:lnTo>
                <a:lnTo>
                  <a:pt x="3200" y="6134"/>
                </a:lnTo>
                <a:lnTo>
                  <a:pt x="3301" y="0"/>
                </a:lnTo>
                <a:close/>
              </a:path>
            </a:pathLst>
          </a:custGeom>
          <a:solidFill>
            <a:srgbClr val="627D8A"/>
          </a:solidFill>
        </p:spPr>
        <p:txBody>
          <a:bodyPr wrap="square" lIns="0" tIns="0" rIns="0" bIns="0" rtlCol="0"/>
          <a:lstStyle/>
          <a:p/>
        </p:txBody>
      </p:sp>
      <p:sp>
        <p:nvSpPr>
          <p:cNvPr id="1615" name="object 1615"/>
          <p:cNvSpPr/>
          <p:nvPr/>
        </p:nvSpPr>
        <p:spPr>
          <a:xfrm>
            <a:off x="5020077" y="8911856"/>
            <a:ext cx="12700" cy="0"/>
          </a:xfrm>
          <a:custGeom>
            <a:avLst/>
            <a:gdLst/>
            <a:ahLst/>
            <a:cxnLst/>
            <a:rect l="l" t="t" r="r" b="b"/>
            <a:pathLst>
              <a:path w="12700" h="0">
                <a:moveTo>
                  <a:pt x="0" y="0"/>
                </a:moveTo>
                <a:lnTo>
                  <a:pt x="12128" y="0"/>
                </a:lnTo>
              </a:path>
            </a:pathLst>
          </a:custGeom>
          <a:ln w="6248">
            <a:solidFill>
              <a:srgbClr val="556D79"/>
            </a:solidFill>
          </a:ln>
        </p:spPr>
        <p:txBody>
          <a:bodyPr wrap="square" lIns="0" tIns="0" rIns="0" bIns="0" rtlCol="0"/>
          <a:lstStyle/>
          <a:p/>
        </p:txBody>
      </p:sp>
      <p:sp>
        <p:nvSpPr>
          <p:cNvPr id="1616" name="object 1616"/>
          <p:cNvSpPr/>
          <p:nvPr/>
        </p:nvSpPr>
        <p:spPr>
          <a:xfrm>
            <a:off x="5016932" y="8905922"/>
            <a:ext cx="3810" cy="9525"/>
          </a:xfrm>
          <a:custGeom>
            <a:avLst/>
            <a:gdLst/>
            <a:ahLst/>
            <a:cxnLst/>
            <a:rect l="l" t="t" r="r" b="b"/>
            <a:pathLst>
              <a:path w="3810" h="9525">
                <a:moveTo>
                  <a:pt x="139" y="0"/>
                </a:moveTo>
                <a:lnTo>
                  <a:pt x="0" y="6134"/>
                </a:lnTo>
                <a:lnTo>
                  <a:pt x="3149" y="8928"/>
                </a:lnTo>
                <a:lnTo>
                  <a:pt x="3263" y="2806"/>
                </a:lnTo>
                <a:lnTo>
                  <a:pt x="139" y="0"/>
                </a:lnTo>
                <a:close/>
              </a:path>
            </a:pathLst>
          </a:custGeom>
          <a:solidFill>
            <a:srgbClr val="4F6671"/>
          </a:solidFill>
        </p:spPr>
        <p:txBody>
          <a:bodyPr wrap="square" lIns="0" tIns="0" rIns="0" bIns="0" rtlCol="0"/>
          <a:lstStyle/>
          <a:p/>
        </p:txBody>
      </p:sp>
      <p:sp>
        <p:nvSpPr>
          <p:cNvPr id="1617" name="object 1617"/>
          <p:cNvSpPr/>
          <p:nvPr/>
        </p:nvSpPr>
        <p:spPr>
          <a:xfrm>
            <a:off x="5015438" y="8911764"/>
            <a:ext cx="3175" cy="0"/>
          </a:xfrm>
          <a:custGeom>
            <a:avLst/>
            <a:gdLst/>
            <a:ahLst/>
            <a:cxnLst/>
            <a:rect l="l" t="t" r="r" b="b"/>
            <a:pathLst>
              <a:path w="3175" h="0">
                <a:moveTo>
                  <a:pt x="0" y="0"/>
                </a:moveTo>
                <a:lnTo>
                  <a:pt x="2844" y="0"/>
                </a:lnTo>
              </a:path>
            </a:pathLst>
          </a:custGeom>
          <a:ln w="6146">
            <a:solidFill>
              <a:srgbClr val="556D79"/>
            </a:solidFill>
          </a:ln>
        </p:spPr>
        <p:txBody>
          <a:bodyPr wrap="square" lIns="0" tIns="0" rIns="0" bIns="0" rtlCol="0"/>
          <a:lstStyle/>
          <a:p/>
        </p:txBody>
      </p:sp>
      <p:sp>
        <p:nvSpPr>
          <p:cNvPr id="1618" name="object 1618"/>
          <p:cNvSpPr/>
          <p:nvPr/>
        </p:nvSpPr>
        <p:spPr>
          <a:xfrm>
            <a:off x="5012282" y="8905864"/>
            <a:ext cx="3810" cy="9525"/>
          </a:xfrm>
          <a:custGeom>
            <a:avLst/>
            <a:gdLst/>
            <a:ahLst/>
            <a:cxnLst/>
            <a:rect l="l" t="t" r="r" b="b"/>
            <a:pathLst>
              <a:path w="3810" h="9525">
                <a:moveTo>
                  <a:pt x="101" y="0"/>
                </a:moveTo>
                <a:lnTo>
                  <a:pt x="0" y="6159"/>
                </a:lnTo>
                <a:lnTo>
                  <a:pt x="3149" y="8966"/>
                </a:lnTo>
                <a:lnTo>
                  <a:pt x="3225" y="2832"/>
                </a:lnTo>
                <a:lnTo>
                  <a:pt x="101" y="0"/>
                </a:lnTo>
                <a:close/>
              </a:path>
            </a:pathLst>
          </a:custGeom>
          <a:solidFill>
            <a:srgbClr val="4F6671"/>
          </a:solidFill>
        </p:spPr>
        <p:txBody>
          <a:bodyPr wrap="square" lIns="0" tIns="0" rIns="0" bIns="0" rtlCol="0"/>
          <a:lstStyle/>
          <a:p/>
        </p:txBody>
      </p:sp>
      <p:sp>
        <p:nvSpPr>
          <p:cNvPr id="1619" name="object 1619"/>
          <p:cNvSpPr/>
          <p:nvPr/>
        </p:nvSpPr>
        <p:spPr>
          <a:xfrm>
            <a:off x="5012385" y="8903234"/>
            <a:ext cx="6350" cy="5715"/>
          </a:xfrm>
          <a:custGeom>
            <a:avLst/>
            <a:gdLst/>
            <a:ahLst/>
            <a:cxnLst/>
            <a:rect l="l" t="t" r="r" b="b"/>
            <a:pathLst>
              <a:path w="6350" h="5715">
                <a:moveTo>
                  <a:pt x="3174" y="0"/>
                </a:moveTo>
                <a:lnTo>
                  <a:pt x="0" y="2628"/>
                </a:lnTo>
                <a:lnTo>
                  <a:pt x="3124" y="5460"/>
                </a:lnTo>
                <a:lnTo>
                  <a:pt x="5892" y="5499"/>
                </a:lnTo>
                <a:lnTo>
                  <a:pt x="2768" y="2666"/>
                </a:lnTo>
                <a:lnTo>
                  <a:pt x="5956" y="12"/>
                </a:lnTo>
                <a:lnTo>
                  <a:pt x="3174" y="0"/>
                </a:lnTo>
                <a:close/>
              </a:path>
            </a:pathLst>
          </a:custGeom>
          <a:solidFill>
            <a:srgbClr val="FFFFFF"/>
          </a:solidFill>
        </p:spPr>
        <p:txBody>
          <a:bodyPr wrap="square" lIns="0" tIns="0" rIns="0" bIns="0" rtlCol="0"/>
          <a:lstStyle/>
          <a:p/>
        </p:txBody>
      </p:sp>
      <p:sp>
        <p:nvSpPr>
          <p:cNvPr id="1620" name="object 1620"/>
          <p:cNvSpPr/>
          <p:nvPr/>
        </p:nvSpPr>
        <p:spPr>
          <a:xfrm>
            <a:off x="5007796" y="8905860"/>
            <a:ext cx="3810" cy="9525"/>
          </a:xfrm>
          <a:custGeom>
            <a:avLst/>
            <a:gdLst/>
            <a:ahLst/>
            <a:cxnLst/>
            <a:rect l="l" t="t" r="r" b="b"/>
            <a:pathLst>
              <a:path w="3810" h="9525">
                <a:moveTo>
                  <a:pt x="101" y="0"/>
                </a:moveTo>
                <a:lnTo>
                  <a:pt x="0" y="6134"/>
                </a:lnTo>
                <a:lnTo>
                  <a:pt x="3136" y="8928"/>
                </a:lnTo>
                <a:lnTo>
                  <a:pt x="3263" y="2793"/>
                </a:lnTo>
                <a:lnTo>
                  <a:pt x="101" y="0"/>
                </a:lnTo>
                <a:close/>
              </a:path>
            </a:pathLst>
          </a:custGeom>
          <a:solidFill>
            <a:srgbClr val="4F6671"/>
          </a:solidFill>
        </p:spPr>
        <p:txBody>
          <a:bodyPr wrap="square" lIns="0" tIns="0" rIns="0" bIns="0" rtlCol="0"/>
          <a:lstStyle/>
          <a:p/>
        </p:txBody>
      </p:sp>
      <p:sp>
        <p:nvSpPr>
          <p:cNvPr id="1621" name="object 1621"/>
          <p:cNvSpPr/>
          <p:nvPr/>
        </p:nvSpPr>
        <p:spPr>
          <a:xfrm>
            <a:off x="5010932" y="8911736"/>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622" name="object 1622"/>
          <p:cNvSpPr/>
          <p:nvPr/>
        </p:nvSpPr>
        <p:spPr>
          <a:xfrm>
            <a:off x="5007900" y="8903179"/>
            <a:ext cx="6350" cy="5715"/>
          </a:xfrm>
          <a:custGeom>
            <a:avLst/>
            <a:gdLst/>
            <a:ahLst/>
            <a:cxnLst/>
            <a:rect l="l" t="t" r="r" b="b"/>
            <a:pathLst>
              <a:path w="6350" h="5715">
                <a:moveTo>
                  <a:pt x="3162" y="0"/>
                </a:moveTo>
                <a:lnTo>
                  <a:pt x="0" y="2679"/>
                </a:lnTo>
                <a:lnTo>
                  <a:pt x="3162" y="5473"/>
                </a:lnTo>
                <a:lnTo>
                  <a:pt x="5905" y="5511"/>
                </a:lnTo>
                <a:lnTo>
                  <a:pt x="2755" y="2679"/>
                </a:lnTo>
                <a:lnTo>
                  <a:pt x="5918" y="25"/>
                </a:lnTo>
                <a:lnTo>
                  <a:pt x="3162" y="0"/>
                </a:lnTo>
                <a:close/>
              </a:path>
            </a:pathLst>
          </a:custGeom>
          <a:solidFill>
            <a:srgbClr val="FFFFFF"/>
          </a:solidFill>
        </p:spPr>
        <p:txBody>
          <a:bodyPr wrap="square" lIns="0" tIns="0" rIns="0" bIns="0" rtlCol="0"/>
          <a:lstStyle/>
          <a:p/>
        </p:txBody>
      </p:sp>
      <p:sp>
        <p:nvSpPr>
          <p:cNvPr id="1623" name="object 1623"/>
          <p:cNvSpPr/>
          <p:nvPr/>
        </p:nvSpPr>
        <p:spPr>
          <a:xfrm>
            <a:off x="5003389" y="8903145"/>
            <a:ext cx="6350" cy="5715"/>
          </a:xfrm>
          <a:custGeom>
            <a:avLst/>
            <a:gdLst/>
            <a:ahLst/>
            <a:cxnLst/>
            <a:rect l="l" t="t" r="r" b="b"/>
            <a:pathLst>
              <a:path w="6350" h="5715">
                <a:moveTo>
                  <a:pt x="3213" y="0"/>
                </a:moveTo>
                <a:lnTo>
                  <a:pt x="0" y="2666"/>
                </a:lnTo>
                <a:lnTo>
                  <a:pt x="3162" y="5486"/>
                </a:lnTo>
                <a:lnTo>
                  <a:pt x="5918" y="5499"/>
                </a:lnTo>
                <a:lnTo>
                  <a:pt x="2781" y="2679"/>
                </a:lnTo>
                <a:lnTo>
                  <a:pt x="5956" y="25"/>
                </a:lnTo>
                <a:lnTo>
                  <a:pt x="3213" y="0"/>
                </a:lnTo>
                <a:close/>
              </a:path>
            </a:pathLst>
          </a:custGeom>
          <a:solidFill>
            <a:srgbClr val="FFFFFF"/>
          </a:solidFill>
        </p:spPr>
        <p:txBody>
          <a:bodyPr wrap="square" lIns="0" tIns="0" rIns="0" bIns="0" rtlCol="0"/>
          <a:lstStyle/>
          <a:p/>
        </p:txBody>
      </p:sp>
      <p:sp>
        <p:nvSpPr>
          <p:cNvPr id="1624" name="object 1624"/>
          <p:cNvSpPr/>
          <p:nvPr/>
        </p:nvSpPr>
        <p:spPr>
          <a:xfrm>
            <a:off x="5006455" y="8911713"/>
            <a:ext cx="3175" cy="0"/>
          </a:xfrm>
          <a:custGeom>
            <a:avLst/>
            <a:gdLst/>
            <a:ahLst/>
            <a:cxnLst/>
            <a:rect l="l" t="t" r="r" b="b"/>
            <a:pathLst>
              <a:path w="3175" h="0">
                <a:moveTo>
                  <a:pt x="0" y="0"/>
                </a:moveTo>
                <a:lnTo>
                  <a:pt x="2857" y="0"/>
                </a:lnTo>
              </a:path>
            </a:pathLst>
          </a:custGeom>
          <a:ln w="6159">
            <a:solidFill>
              <a:srgbClr val="556D79"/>
            </a:solidFill>
          </a:ln>
        </p:spPr>
        <p:txBody>
          <a:bodyPr wrap="square" lIns="0" tIns="0" rIns="0" bIns="0" rtlCol="0"/>
          <a:lstStyle/>
          <a:p/>
        </p:txBody>
      </p:sp>
      <p:sp>
        <p:nvSpPr>
          <p:cNvPr id="1625" name="object 1625"/>
          <p:cNvSpPr/>
          <p:nvPr/>
        </p:nvSpPr>
        <p:spPr>
          <a:xfrm>
            <a:off x="5003295" y="8905810"/>
            <a:ext cx="3810" cy="9525"/>
          </a:xfrm>
          <a:custGeom>
            <a:avLst/>
            <a:gdLst/>
            <a:ahLst/>
            <a:cxnLst/>
            <a:rect l="l" t="t" r="r" b="b"/>
            <a:pathLst>
              <a:path w="3810" h="9525">
                <a:moveTo>
                  <a:pt x="88" y="0"/>
                </a:moveTo>
                <a:lnTo>
                  <a:pt x="0" y="6146"/>
                </a:lnTo>
                <a:lnTo>
                  <a:pt x="3162" y="8953"/>
                </a:lnTo>
                <a:lnTo>
                  <a:pt x="3251" y="2819"/>
                </a:lnTo>
                <a:lnTo>
                  <a:pt x="88" y="0"/>
                </a:lnTo>
                <a:close/>
              </a:path>
            </a:pathLst>
          </a:custGeom>
          <a:solidFill>
            <a:srgbClr val="4F6671"/>
          </a:solidFill>
        </p:spPr>
        <p:txBody>
          <a:bodyPr wrap="square" lIns="0" tIns="0" rIns="0" bIns="0" rtlCol="0"/>
          <a:lstStyle/>
          <a:p/>
        </p:txBody>
      </p:sp>
      <p:sp>
        <p:nvSpPr>
          <p:cNvPr id="1626" name="object 1626"/>
          <p:cNvSpPr/>
          <p:nvPr/>
        </p:nvSpPr>
        <p:spPr>
          <a:xfrm>
            <a:off x="5032058" y="8913326"/>
            <a:ext cx="635" cy="0"/>
          </a:xfrm>
          <a:custGeom>
            <a:avLst/>
            <a:gdLst/>
            <a:ahLst/>
            <a:cxnLst/>
            <a:rect l="l" t="t" r="r" b="b"/>
            <a:pathLst>
              <a:path w="635" h="0">
                <a:moveTo>
                  <a:pt x="0" y="0"/>
                </a:moveTo>
                <a:lnTo>
                  <a:pt x="152" y="0"/>
                </a:lnTo>
              </a:path>
            </a:pathLst>
          </a:custGeom>
          <a:ln w="9004">
            <a:solidFill>
              <a:srgbClr val="939598"/>
            </a:solidFill>
          </a:ln>
        </p:spPr>
        <p:txBody>
          <a:bodyPr wrap="square" lIns="0" tIns="0" rIns="0" bIns="0" rtlCol="0"/>
          <a:lstStyle/>
          <a:p/>
        </p:txBody>
      </p:sp>
      <p:sp>
        <p:nvSpPr>
          <p:cNvPr id="1627" name="object 1627"/>
          <p:cNvSpPr/>
          <p:nvPr/>
        </p:nvSpPr>
        <p:spPr>
          <a:xfrm>
            <a:off x="5032061" y="8906228"/>
            <a:ext cx="15240" cy="12065"/>
          </a:xfrm>
          <a:custGeom>
            <a:avLst/>
            <a:gdLst/>
            <a:ahLst/>
            <a:cxnLst/>
            <a:rect l="l" t="t" r="r" b="b"/>
            <a:pathLst>
              <a:path w="15239" h="12065">
                <a:moveTo>
                  <a:pt x="14846" y="0"/>
                </a:moveTo>
                <a:lnTo>
                  <a:pt x="114" y="5460"/>
                </a:lnTo>
                <a:lnTo>
                  <a:pt x="0" y="11607"/>
                </a:lnTo>
                <a:lnTo>
                  <a:pt x="14744" y="6146"/>
                </a:lnTo>
                <a:lnTo>
                  <a:pt x="14846" y="0"/>
                </a:lnTo>
                <a:close/>
              </a:path>
            </a:pathLst>
          </a:custGeom>
          <a:solidFill>
            <a:srgbClr val="627D8A"/>
          </a:solidFill>
        </p:spPr>
        <p:txBody>
          <a:bodyPr wrap="square" lIns="0" tIns="0" rIns="0" bIns="0" rtlCol="0"/>
          <a:lstStyle/>
          <a:p/>
        </p:txBody>
      </p:sp>
      <p:sp>
        <p:nvSpPr>
          <p:cNvPr id="1628" name="object 1628"/>
          <p:cNvSpPr/>
          <p:nvPr/>
        </p:nvSpPr>
        <p:spPr>
          <a:xfrm>
            <a:off x="5017075" y="8900479"/>
            <a:ext cx="29845" cy="11430"/>
          </a:xfrm>
          <a:custGeom>
            <a:avLst/>
            <a:gdLst/>
            <a:ahLst/>
            <a:cxnLst/>
            <a:rect l="l" t="t" r="r" b="b"/>
            <a:pathLst>
              <a:path w="29845" h="11429">
                <a:moveTo>
                  <a:pt x="15163" y="0"/>
                </a:moveTo>
                <a:lnTo>
                  <a:pt x="15151" y="2870"/>
                </a:lnTo>
                <a:lnTo>
                  <a:pt x="3029" y="2870"/>
                </a:lnTo>
                <a:lnTo>
                  <a:pt x="0" y="5435"/>
                </a:lnTo>
                <a:lnTo>
                  <a:pt x="3124" y="8255"/>
                </a:lnTo>
                <a:lnTo>
                  <a:pt x="15125" y="8343"/>
                </a:lnTo>
                <a:lnTo>
                  <a:pt x="15100" y="11214"/>
                </a:lnTo>
                <a:lnTo>
                  <a:pt x="29832" y="5753"/>
                </a:lnTo>
                <a:lnTo>
                  <a:pt x="22481" y="2870"/>
                </a:lnTo>
                <a:lnTo>
                  <a:pt x="15151" y="2870"/>
                </a:lnTo>
                <a:lnTo>
                  <a:pt x="22222" y="2768"/>
                </a:lnTo>
                <a:lnTo>
                  <a:pt x="15163" y="0"/>
                </a:lnTo>
                <a:close/>
              </a:path>
            </a:pathLst>
          </a:custGeom>
          <a:solidFill>
            <a:srgbClr val="FFFFFF"/>
          </a:solidFill>
        </p:spPr>
        <p:txBody>
          <a:bodyPr wrap="square" lIns="0" tIns="0" rIns="0" bIns="0" rtlCol="0"/>
          <a:lstStyle/>
          <a:p/>
        </p:txBody>
      </p:sp>
      <p:sp>
        <p:nvSpPr>
          <p:cNvPr id="1629" name="object 1629"/>
          <p:cNvSpPr/>
          <p:nvPr/>
        </p:nvSpPr>
        <p:spPr>
          <a:xfrm>
            <a:off x="5040781" y="8919030"/>
            <a:ext cx="3810" cy="9525"/>
          </a:xfrm>
          <a:custGeom>
            <a:avLst/>
            <a:gdLst/>
            <a:ahLst/>
            <a:cxnLst/>
            <a:rect l="l" t="t" r="r" b="b"/>
            <a:pathLst>
              <a:path w="3810" h="9525">
                <a:moveTo>
                  <a:pt x="114" y="0"/>
                </a:moveTo>
                <a:lnTo>
                  <a:pt x="0" y="6134"/>
                </a:lnTo>
                <a:lnTo>
                  <a:pt x="3149" y="8953"/>
                </a:lnTo>
                <a:lnTo>
                  <a:pt x="3276" y="2819"/>
                </a:lnTo>
                <a:lnTo>
                  <a:pt x="114" y="0"/>
                </a:lnTo>
                <a:close/>
              </a:path>
            </a:pathLst>
          </a:custGeom>
          <a:solidFill>
            <a:srgbClr val="556D79"/>
          </a:solidFill>
        </p:spPr>
        <p:txBody>
          <a:bodyPr wrap="square" lIns="0" tIns="0" rIns="0" bIns="0" rtlCol="0"/>
          <a:lstStyle/>
          <a:p/>
        </p:txBody>
      </p:sp>
      <p:sp>
        <p:nvSpPr>
          <p:cNvPr id="1630" name="object 1630"/>
          <p:cNvSpPr/>
          <p:nvPr/>
        </p:nvSpPr>
        <p:spPr>
          <a:xfrm>
            <a:off x="5036300" y="8918992"/>
            <a:ext cx="3810" cy="9525"/>
          </a:xfrm>
          <a:custGeom>
            <a:avLst/>
            <a:gdLst/>
            <a:ahLst/>
            <a:cxnLst/>
            <a:rect l="l" t="t" r="r" b="b"/>
            <a:pathLst>
              <a:path w="3810" h="9525">
                <a:moveTo>
                  <a:pt x="114" y="0"/>
                </a:moveTo>
                <a:lnTo>
                  <a:pt x="0" y="6134"/>
                </a:lnTo>
                <a:lnTo>
                  <a:pt x="3149" y="8940"/>
                </a:lnTo>
                <a:lnTo>
                  <a:pt x="3251" y="2806"/>
                </a:lnTo>
                <a:lnTo>
                  <a:pt x="114" y="0"/>
                </a:lnTo>
                <a:close/>
              </a:path>
            </a:pathLst>
          </a:custGeom>
          <a:solidFill>
            <a:srgbClr val="556D79"/>
          </a:solidFill>
        </p:spPr>
        <p:txBody>
          <a:bodyPr wrap="square" lIns="0" tIns="0" rIns="0" bIns="0" rtlCol="0"/>
          <a:lstStyle/>
          <a:p/>
        </p:txBody>
      </p:sp>
      <p:sp>
        <p:nvSpPr>
          <p:cNvPr id="1631" name="object 1631"/>
          <p:cNvSpPr/>
          <p:nvPr/>
        </p:nvSpPr>
        <p:spPr>
          <a:xfrm>
            <a:off x="5031812" y="8918967"/>
            <a:ext cx="3810" cy="9525"/>
          </a:xfrm>
          <a:custGeom>
            <a:avLst/>
            <a:gdLst/>
            <a:ahLst/>
            <a:cxnLst/>
            <a:rect l="l" t="t" r="r" b="b"/>
            <a:pathLst>
              <a:path w="3810" h="9525">
                <a:moveTo>
                  <a:pt x="114" y="0"/>
                </a:moveTo>
                <a:lnTo>
                  <a:pt x="0" y="6146"/>
                </a:lnTo>
                <a:lnTo>
                  <a:pt x="3124" y="8940"/>
                </a:lnTo>
                <a:lnTo>
                  <a:pt x="3251" y="2806"/>
                </a:lnTo>
                <a:lnTo>
                  <a:pt x="114" y="0"/>
                </a:lnTo>
                <a:close/>
              </a:path>
            </a:pathLst>
          </a:custGeom>
          <a:solidFill>
            <a:srgbClr val="556D79"/>
          </a:solidFill>
        </p:spPr>
        <p:txBody>
          <a:bodyPr wrap="square" lIns="0" tIns="0" rIns="0" bIns="0" rtlCol="0"/>
          <a:lstStyle/>
          <a:p/>
        </p:txBody>
      </p:sp>
      <p:sp>
        <p:nvSpPr>
          <p:cNvPr id="1632" name="object 1632"/>
          <p:cNvSpPr/>
          <p:nvPr/>
        </p:nvSpPr>
        <p:spPr>
          <a:xfrm>
            <a:off x="5043518" y="8921865"/>
            <a:ext cx="3810" cy="8890"/>
          </a:xfrm>
          <a:custGeom>
            <a:avLst/>
            <a:gdLst/>
            <a:ahLst/>
            <a:cxnLst/>
            <a:rect l="l" t="t" r="r" b="b"/>
            <a:pathLst>
              <a:path w="3810" h="8890">
                <a:moveTo>
                  <a:pt x="3314" y="0"/>
                </a:moveTo>
                <a:lnTo>
                  <a:pt x="114" y="2667"/>
                </a:lnTo>
                <a:lnTo>
                  <a:pt x="0" y="8813"/>
                </a:lnTo>
                <a:lnTo>
                  <a:pt x="3187" y="6134"/>
                </a:lnTo>
                <a:lnTo>
                  <a:pt x="3314" y="0"/>
                </a:lnTo>
                <a:close/>
              </a:path>
            </a:pathLst>
          </a:custGeom>
          <a:solidFill>
            <a:srgbClr val="627D8A"/>
          </a:solidFill>
        </p:spPr>
        <p:txBody>
          <a:bodyPr wrap="square" lIns="0" tIns="0" rIns="0" bIns="0" rtlCol="0"/>
          <a:lstStyle/>
          <a:p/>
        </p:txBody>
      </p:sp>
      <p:sp>
        <p:nvSpPr>
          <p:cNvPr id="1633" name="object 1633"/>
          <p:cNvSpPr/>
          <p:nvPr/>
        </p:nvSpPr>
        <p:spPr>
          <a:xfrm>
            <a:off x="5039017" y="8921840"/>
            <a:ext cx="3810" cy="8890"/>
          </a:xfrm>
          <a:custGeom>
            <a:avLst/>
            <a:gdLst/>
            <a:ahLst/>
            <a:cxnLst/>
            <a:rect l="l" t="t" r="r" b="b"/>
            <a:pathLst>
              <a:path w="3810" h="8890">
                <a:moveTo>
                  <a:pt x="3301" y="0"/>
                </a:moveTo>
                <a:lnTo>
                  <a:pt x="114" y="2641"/>
                </a:lnTo>
                <a:lnTo>
                  <a:pt x="0" y="8788"/>
                </a:lnTo>
                <a:lnTo>
                  <a:pt x="3187" y="6134"/>
                </a:lnTo>
                <a:lnTo>
                  <a:pt x="3301" y="0"/>
                </a:lnTo>
                <a:close/>
              </a:path>
            </a:pathLst>
          </a:custGeom>
          <a:solidFill>
            <a:srgbClr val="627D8A"/>
          </a:solidFill>
        </p:spPr>
        <p:txBody>
          <a:bodyPr wrap="square" lIns="0" tIns="0" rIns="0" bIns="0" rtlCol="0"/>
          <a:lstStyle/>
          <a:p/>
        </p:txBody>
      </p:sp>
      <p:sp>
        <p:nvSpPr>
          <p:cNvPr id="1634" name="object 1634"/>
          <p:cNvSpPr/>
          <p:nvPr/>
        </p:nvSpPr>
        <p:spPr>
          <a:xfrm>
            <a:off x="5040731" y="8927586"/>
            <a:ext cx="3175" cy="0"/>
          </a:xfrm>
          <a:custGeom>
            <a:avLst/>
            <a:gdLst/>
            <a:ahLst/>
            <a:cxnLst/>
            <a:rect l="l" t="t" r="r" b="b"/>
            <a:pathLst>
              <a:path w="3175" h="0">
                <a:moveTo>
                  <a:pt x="0" y="0"/>
                </a:moveTo>
                <a:lnTo>
                  <a:pt x="2895" y="0"/>
                </a:lnTo>
              </a:path>
            </a:pathLst>
          </a:custGeom>
          <a:ln w="6184">
            <a:solidFill>
              <a:srgbClr val="556D79"/>
            </a:solidFill>
          </a:ln>
        </p:spPr>
        <p:txBody>
          <a:bodyPr wrap="square" lIns="0" tIns="0" rIns="0" bIns="0" rtlCol="0"/>
          <a:lstStyle/>
          <a:p/>
        </p:txBody>
      </p:sp>
      <p:sp>
        <p:nvSpPr>
          <p:cNvPr id="1635" name="object 1635"/>
          <p:cNvSpPr/>
          <p:nvPr/>
        </p:nvSpPr>
        <p:spPr>
          <a:xfrm>
            <a:off x="5040857" y="8919032"/>
            <a:ext cx="6350" cy="5715"/>
          </a:xfrm>
          <a:custGeom>
            <a:avLst/>
            <a:gdLst/>
            <a:ahLst/>
            <a:cxnLst/>
            <a:rect l="l" t="t" r="r" b="b"/>
            <a:pathLst>
              <a:path w="6350" h="5715">
                <a:moveTo>
                  <a:pt x="38" y="0"/>
                </a:moveTo>
                <a:lnTo>
                  <a:pt x="3200" y="2819"/>
                </a:lnTo>
                <a:lnTo>
                  <a:pt x="0" y="5460"/>
                </a:lnTo>
                <a:lnTo>
                  <a:pt x="2768" y="5499"/>
                </a:lnTo>
                <a:lnTo>
                  <a:pt x="5968" y="2832"/>
                </a:lnTo>
                <a:lnTo>
                  <a:pt x="2819" y="25"/>
                </a:lnTo>
                <a:lnTo>
                  <a:pt x="38" y="0"/>
                </a:lnTo>
                <a:close/>
              </a:path>
            </a:pathLst>
          </a:custGeom>
          <a:solidFill>
            <a:srgbClr val="FFFFFF"/>
          </a:solidFill>
        </p:spPr>
        <p:txBody>
          <a:bodyPr wrap="square" lIns="0" tIns="0" rIns="0" bIns="0" rtlCol="0"/>
          <a:lstStyle/>
          <a:p/>
        </p:txBody>
      </p:sp>
      <p:sp>
        <p:nvSpPr>
          <p:cNvPr id="1636" name="object 1636"/>
          <p:cNvSpPr/>
          <p:nvPr/>
        </p:nvSpPr>
        <p:spPr>
          <a:xfrm>
            <a:off x="5034562" y="8921798"/>
            <a:ext cx="3810" cy="8890"/>
          </a:xfrm>
          <a:custGeom>
            <a:avLst/>
            <a:gdLst/>
            <a:ahLst/>
            <a:cxnLst/>
            <a:rect l="l" t="t" r="r" b="b"/>
            <a:pathLst>
              <a:path w="3810" h="8890">
                <a:moveTo>
                  <a:pt x="3276" y="0"/>
                </a:moveTo>
                <a:lnTo>
                  <a:pt x="101" y="2666"/>
                </a:lnTo>
                <a:lnTo>
                  <a:pt x="0" y="8801"/>
                </a:lnTo>
                <a:lnTo>
                  <a:pt x="3149" y="6134"/>
                </a:lnTo>
                <a:lnTo>
                  <a:pt x="3276" y="0"/>
                </a:lnTo>
                <a:close/>
              </a:path>
            </a:pathLst>
          </a:custGeom>
          <a:solidFill>
            <a:srgbClr val="627D8A"/>
          </a:solidFill>
        </p:spPr>
        <p:txBody>
          <a:bodyPr wrap="square" lIns="0" tIns="0" rIns="0" bIns="0" rtlCol="0"/>
          <a:lstStyle/>
          <a:p/>
        </p:txBody>
      </p:sp>
      <p:sp>
        <p:nvSpPr>
          <p:cNvPr id="1637" name="object 1637"/>
          <p:cNvSpPr/>
          <p:nvPr/>
        </p:nvSpPr>
        <p:spPr>
          <a:xfrm>
            <a:off x="5036272" y="8927548"/>
            <a:ext cx="3175" cy="0"/>
          </a:xfrm>
          <a:custGeom>
            <a:avLst/>
            <a:gdLst/>
            <a:ahLst/>
            <a:cxnLst/>
            <a:rect l="l" t="t" r="r" b="b"/>
            <a:pathLst>
              <a:path w="3175" h="0">
                <a:moveTo>
                  <a:pt x="0" y="0"/>
                </a:moveTo>
                <a:lnTo>
                  <a:pt x="2857" y="0"/>
                </a:lnTo>
              </a:path>
            </a:pathLst>
          </a:custGeom>
          <a:ln w="6159">
            <a:solidFill>
              <a:srgbClr val="556D79"/>
            </a:solidFill>
          </a:ln>
        </p:spPr>
        <p:txBody>
          <a:bodyPr wrap="square" lIns="0" tIns="0" rIns="0" bIns="0" rtlCol="0"/>
          <a:lstStyle/>
          <a:p/>
        </p:txBody>
      </p:sp>
      <p:sp>
        <p:nvSpPr>
          <p:cNvPr id="1638" name="object 1638"/>
          <p:cNvSpPr/>
          <p:nvPr/>
        </p:nvSpPr>
        <p:spPr>
          <a:xfrm>
            <a:off x="5036390" y="8918990"/>
            <a:ext cx="6350" cy="5715"/>
          </a:xfrm>
          <a:custGeom>
            <a:avLst/>
            <a:gdLst/>
            <a:ahLst/>
            <a:cxnLst/>
            <a:rect l="l" t="t" r="r" b="b"/>
            <a:pathLst>
              <a:path w="6350" h="5715">
                <a:moveTo>
                  <a:pt x="25" y="0"/>
                </a:moveTo>
                <a:lnTo>
                  <a:pt x="3162" y="2806"/>
                </a:lnTo>
                <a:lnTo>
                  <a:pt x="0" y="5486"/>
                </a:lnTo>
                <a:lnTo>
                  <a:pt x="2743" y="5486"/>
                </a:lnTo>
                <a:lnTo>
                  <a:pt x="5930" y="2844"/>
                </a:lnTo>
                <a:lnTo>
                  <a:pt x="2781" y="25"/>
                </a:lnTo>
                <a:lnTo>
                  <a:pt x="25" y="0"/>
                </a:lnTo>
                <a:close/>
              </a:path>
            </a:pathLst>
          </a:custGeom>
          <a:solidFill>
            <a:srgbClr val="FFFFFF"/>
          </a:solidFill>
        </p:spPr>
        <p:txBody>
          <a:bodyPr wrap="square" lIns="0" tIns="0" rIns="0" bIns="0" rtlCol="0"/>
          <a:lstStyle/>
          <a:p/>
        </p:txBody>
      </p:sp>
      <p:sp>
        <p:nvSpPr>
          <p:cNvPr id="1639" name="object 1639"/>
          <p:cNvSpPr/>
          <p:nvPr/>
        </p:nvSpPr>
        <p:spPr>
          <a:xfrm>
            <a:off x="5029877" y="8921757"/>
            <a:ext cx="3810" cy="8890"/>
          </a:xfrm>
          <a:custGeom>
            <a:avLst/>
            <a:gdLst/>
            <a:ahLst/>
            <a:cxnLst/>
            <a:rect l="l" t="t" r="r" b="b"/>
            <a:pathLst>
              <a:path w="3810" h="8890">
                <a:moveTo>
                  <a:pt x="3314" y="0"/>
                </a:moveTo>
                <a:lnTo>
                  <a:pt x="114" y="2666"/>
                </a:lnTo>
                <a:lnTo>
                  <a:pt x="0" y="8801"/>
                </a:lnTo>
                <a:lnTo>
                  <a:pt x="3187" y="6134"/>
                </a:lnTo>
                <a:lnTo>
                  <a:pt x="3314" y="0"/>
                </a:lnTo>
                <a:close/>
              </a:path>
            </a:pathLst>
          </a:custGeom>
          <a:solidFill>
            <a:srgbClr val="627D8A"/>
          </a:solidFill>
        </p:spPr>
        <p:txBody>
          <a:bodyPr wrap="square" lIns="0" tIns="0" rIns="0" bIns="0" rtlCol="0"/>
          <a:lstStyle/>
          <a:p/>
        </p:txBody>
      </p:sp>
      <p:sp>
        <p:nvSpPr>
          <p:cNvPr id="1640" name="object 1640"/>
          <p:cNvSpPr/>
          <p:nvPr/>
        </p:nvSpPr>
        <p:spPr>
          <a:xfrm>
            <a:off x="5031761" y="8927520"/>
            <a:ext cx="3175" cy="0"/>
          </a:xfrm>
          <a:custGeom>
            <a:avLst/>
            <a:gdLst/>
            <a:ahLst/>
            <a:cxnLst/>
            <a:rect l="l" t="t" r="r" b="b"/>
            <a:pathLst>
              <a:path w="3175" h="0">
                <a:moveTo>
                  <a:pt x="0" y="0"/>
                </a:moveTo>
                <a:lnTo>
                  <a:pt x="2895" y="0"/>
                </a:lnTo>
              </a:path>
            </a:pathLst>
          </a:custGeom>
          <a:ln w="6159">
            <a:solidFill>
              <a:srgbClr val="556D79"/>
            </a:solidFill>
          </a:ln>
        </p:spPr>
        <p:txBody>
          <a:bodyPr wrap="square" lIns="0" tIns="0" rIns="0" bIns="0" rtlCol="0"/>
          <a:lstStyle/>
          <a:p/>
        </p:txBody>
      </p:sp>
      <p:sp>
        <p:nvSpPr>
          <p:cNvPr id="1641" name="object 1641"/>
          <p:cNvSpPr/>
          <p:nvPr/>
        </p:nvSpPr>
        <p:spPr>
          <a:xfrm>
            <a:off x="5031905" y="8918970"/>
            <a:ext cx="6350" cy="5715"/>
          </a:xfrm>
          <a:custGeom>
            <a:avLst/>
            <a:gdLst/>
            <a:ahLst/>
            <a:cxnLst/>
            <a:rect l="l" t="t" r="r" b="b"/>
            <a:pathLst>
              <a:path w="6350" h="5715">
                <a:moveTo>
                  <a:pt x="25" y="0"/>
                </a:moveTo>
                <a:lnTo>
                  <a:pt x="3162" y="2806"/>
                </a:lnTo>
                <a:lnTo>
                  <a:pt x="0" y="5473"/>
                </a:lnTo>
                <a:lnTo>
                  <a:pt x="2755" y="5499"/>
                </a:lnTo>
                <a:lnTo>
                  <a:pt x="5930" y="2832"/>
                </a:lnTo>
                <a:lnTo>
                  <a:pt x="2794" y="12"/>
                </a:lnTo>
                <a:lnTo>
                  <a:pt x="25" y="0"/>
                </a:lnTo>
                <a:close/>
              </a:path>
            </a:pathLst>
          </a:custGeom>
          <a:solidFill>
            <a:srgbClr val="FFFFFF"/>
          </a:solidFill>
        </p:spPr>
        <p:txBody>
          <a:bodyPr wrap="square" lIns="0" tIns="0" rIns="0" bIns="0" rtlCol="0"/>
          <a:lstStyle/>
          <a:p/>
        </p:txBody>
      </p:sp>
      <p:sp>
        <p:nvSpPr>
          <p:cNvPr id="1642" name="object 1642"/>
          <p:cNvSpPr/>
          <p:nvPr/>
        </p:nvSpPr>
        <p:spPr>
          <a:xfrm>
            <a:off x="5017870" y="8927447"/>
            <a:ext cx="12700" cy="0"/>
          </a:xfrm>
          <a:custGeom>
            <a:avLst/>
            <a:gdLst/>
            <a:ahLst/>
            <a:cxnLst/>
            <a:rect l="l" t="t" r="r" b="b"/>
            <a:pathLst>
              <a:path w="12700" h="0">
                <a:moveTo>
                  <a:pt x="0" y="0"/>
                </a:moveTo>
                <a:lnTo>
                  <a:pt x="12115" y="0"/>
                </a:lnTo>
              </a:path>
            </a:pathLst>
          </a:custGeom>
          <a:ln w="6223">
            <a:solidFill>
              <a:srgbClr val="556D79"/>
            </a:solidFill>
          </a:ln>
        </p:spPr>
        <p:txBody>
          <a:bodyPr wrap="square" lIns="0" tIns="0" rIns="0" bIns="0" rtlCol="0"/>
          <a:lstStyle/>
          <a:p/>
        </p:txBody>
      </p:sp>
      <p:sp>
        <p:nvSpPr>
          <p:cNvPr id="1643" name="object 1643"/>
          <p:cNvSpPr/>
          <p:nvPr/>
        </p:nvSpPr>
        <p:spPr>
          <a:xfrm>
            <a:off x="5003198" y="8921463"/>
            <a:ext cx="15240" cy="12065"/>
          </a:xfrm>
          <a:custGeom>
            <a:avLst/>
            <a:gdLst/>
            <a:ahLst/>
            <a:cxnLst/>
            <a:rect l="l" t="t" r="r" b="b"/>
            <a:pathLst>
              <a:path w="15239" h="12065">
                <a:moveTo>
                  <a:pt x="114" y="0"/>
                </a:moveTo>
                <a:lnTo>
                  <a:pt x="0" y="6121"/>
                </a:lnTo>
                <a:lnTo>
                  <a:pt x="14668" y="11861"/>
                </a:lnTo>
                <a:lnTo>
                  <a:pt x="14770" y="5727"/>
                </a:lnTo>
                <a:lnTo>
                  <a:pt x="114" y="0"/>
                </a:lnTo>
                <a:close/>
              </a:path>
            </a:pathLst>
          </a:custGeom>
          <a:solidFill>
            <a:srgbClr val="4F6671"/>
          </a:solidFill>
        </p:spPr>
        <p:txBody>
          <a:bodyPr wrap="square" lIns="0" tIns="0" rIns="0" bIns="0" rtlCol="0"/>
          <a:lstStyle/>
          <a:p/>
        </p:txBody>
      </p:sp>
      <p:sp>
        <p:nvSpPr>
          <p:cNvPr id="1644" name="object 1644"/>
          <p:cNvSpPr/>
          <p:nvPr/>
        </p:nvSpPr>
        <p:spPr>
          <a:xfrm>
            <a:off x="5003314" y="8916000"/>
            <a:ext cx="30480" cy="11430"/>
          </a:xfrm>
          <a:custGeom>
            <a:avLst/>
            <a:gdLst/>
            <a:ahLst/>
            <a:cxnLst/>
            <a:rect l="l" t="t" r="r" b="b"/>
            <a:pathLst>
              <a:path w="30479" h="11429">
                <a:moveTo>
                  <a:pt x="14719" y="0"/>
                </a:moveTo>
                <a:lnTo>
                  <a:pt x="0" y="5460"/>
                </a:lnTo>
                <a:lnTo>
                  <a:pt x="14655" y="11188"/>
                </a:lnTo>
                <a:lnTo>
                  <a:pt x="14668" y="8331"/>
                </a:lnTo>
                <a:lnTo>
                  <a:pt x="26777" y="8331"/>
                </a:lnTo>
                <a:lnTo>
                  <a:pt x="29883" y="5753"/>
                </a:lnTo>
                <a:lnTo>
                  <a:pt x="26708" y="2946"/>
                </a:lnTo>
                <a:lnTo>
                  <a:pt x="14706" y="2857"/>
                </a:lnTo>
                <a:lnTo>
                  <a:pt x="14719" y="0"/>
                </a:lnTo>
                <a:close/>
              </a:path>
              <a:path w="30479" h="11429">
                <a:moveTo>
                  <a:pt x="26777" y="8331"/>
                </a:moveTo>
                <a:lnTo>
                  <a:pt x="14668" y="8331"/>
                </a:lnTo>
                <a:lnTo>
                  <a:pt x="26669" y="8420"/>
                </a:lnTo>
                <a:close/>
              </a:path>
            </a:pathLst>
          </a:custGeom>
          <a:solidFill>
            <a:srgbClr val="FFFFFF"/>
          </a:solidFill>
        </p:spPr>
        <p:txBody>
          <a:bodyPr wrap="square" lIns="0" tIns="0" rIns="0" bIns="0" rtlCol="0"/>
          <a:lstStyle/>
          <a:p/>
        </p:txBody>
      </p:sp>
      <p:sp>
        <p:nvSpPr>
          <p:cNvPr id="1645" name="object 1645"/>
          <p:cNvSpPr/>
          <p:nvPr/>
        </p:nvSpPr>
        <p:spPr>
          <a:xfrm>
            <a:off x="5103024" y="8855138"/>
            <a:ext cx="207035" cy="110623"/>
          </a:xfrm>
          <a:prstGeom prst="rect">
            <a:avLst/>
          </a:prstGeom>
          <a:blipFill>
            <a:blip r:embed="rId395" cstate="print"/>
            <a:stretch>
              <a:fillRect/>
            </a:stretch>
          </a:blipFill>
        </p:spPr>
        <p:txBody>
          <a:bodyPr wrap="square" lIns="0" tIns="0" rIns="0" bIns="0" rtlCol="0"/>
          <a:lstStyle/>
          <a:p/>
        </p:txBody>
      </p:sp>
      <p:sp>
        <p:nvSpPr>
          <p:cNvPr id="1646" name="object 1646"/>
          <p:cNvSpPr/>
          <p:nvPr/>
        </p:nvSpPr>
        <p:spPr>
          <a:xfrm>
            <a:off x="5104853" y="8910841"/>
            <a:ext cx="203403" cy="87337"/>
          </a:xfrm>
          <a:prstGeom prst="rect">
            <a:avLst/>
          </a:prstGeom>
          <a:blipFill>
            <a:blip r:embed="rId396" cstate="print"/>
            <a:stretch>
              <a:fillRect/>
            </a:stretch>
          </a:blipFill>
        </p:spPr>
        <p:txBody>
          <a:bodyPr wrap="square" lIns="0" tIns="0" rIns="0" bIns="0" rtlCol="0"/>
          <a:lstStyle/>
          <a:p/>
        </p:txBody>
      </p:sp>
      <p:sp>
        <p:nvSpPr>
          <p:cNvPr id="1647" name="object 1647"/>
          <p:cNvSpPr/>
          <p:nvPr/>
        </p:nvSpPr>
        <p:spPr>
          <a:xfrm>
            <a:off x="5120360" y="8866708"/>
            <a:ext cx="171500" cy="93992"/>
          </a:xfrm>
          <a:prstGeom prst="rect">
            <a:avLst/>
          </a:prstGeom>
          <a:blipFill>
            <a:blip r:embed="rId397" cstate="print"/>
            <a:stretch>
              <a:fillRect/>
            </a:stretch>
          </a:blipFill>
        </p:spPr>
        <p:txBody>
          <a:bodyPr wrap="square" lIns="0" tIns="0" rIns="0" bIns="0" rtlCol="0"/>
          <a:lstStyle/>
          <a:p/>
        </p:txBody>
      </p:sp>
      <p:sp>
        <p:nvSpPr>
          <p:cNvPr id="1648" name="object 1648"/>
          <p:cNvSpPr/>
          <p:nvPr/>
        </p:nvSpPr>
        <p:spPr>
          <a:xfrm>
            <a:off x="5118798" y="8862631"/>
            <a:ext cx="174282" cy="93941"/>
          </a:xfrm>
          <a:prstGeom prst="rect">
            <a:avLst/>
          </a:prstGeom>
          <a:blipFill>
            <a:blip r:embed="rId398" cstate="print"/>
            <a:stretch>
              <a:fillRect/>
            </a:stretch>
          </a:blipFill>
        </p:spPr>
        <p:txBody>
          <a:bodyPr wrap="square" lIns="0" tIns="0" rIns="0" bIns="0" rtlCol="0"/>
          <a:lstStyle/>
          <a:p/>
        </p:txBody>
      </p:sp>
      <p:sp>
        <p:nvSpPr>
          <p:cNvPr id="1649" name="object 1649"/>
          <p:cNvSpPr/>
          <p:nvPr/>
        </p:nvSpPr>
        <p:spPr>
          <a:xfrm>
            <a:off x="5162668" y="8927751"/>
            <a:ext cx="14604" cy="6350"/>
          </a:xfrm>
          <a:custGeom>
            <a:avLst/>
            <a:gdLst/>
            <a:ahLst/>
            <a:cxnLst/>
            <a:rect l="l" t="t" r="r" b="b"/>
            <a:pathLst>
              <a:path w="14604" h="6350">
                <a:moveTo>
                  <a:pt x="0" y="6235"/>
                </a:moveTo>
                <a:lnTo>
                  <a:pt x="14414" y="6235"/>
                </a:lnTo>
                <a:lnTo>
                  <a:pt x="14414" y="0"/>
                </a:lnTo>
                <a:lnTo>
                  <a:pt x="0" y="0"/>
                </a:lnTo>
                <a:lnTo>
                  <a:pt x="0" y="6235"/>
                </a:lnTo>
                <a:close/>
              </a:path>
            </a:pathLst>
          </a:custGeom>
          <a:solidFill>
            <a:srgbClr val="556D79"/>
          </a:solidFill>
        </p:spPr>
        <p:txBody>
          <a:bodyPr wrap="square" lIns="0" tIns="0" rIns="0" bIns="0" rtlCol="0"/>
          <a:lstStyle/>
          <a:p/>
        </p:txBody>
      </p:sp>
      <p:sp>
        <p:nvSpPr>
          <p:cNvPr id="1650" name="object 1650"/>
          <p:cNvSpPr/>
          <p:nvPr/>
        </p:nvSpPr>
        <p:spPr>
          <a:xfrm>
            <a:off x="5162854"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651" name="object 1651"/>
          <p:cNvSpPr/>
          <p:nvPr/>
        </p:nvSpPr>
        <p:spPr>
          <a:xfrm>
            <a:off x="5162806" y="8882851"/>
            <a:ext cx="14604" cy="45085"/>
          </a:xfrm>
          <a:custGeom>
            <a:avLst/>
            <a:gdLst/>
            <a:ahLst/>
            <a:cxnLst/>
            <a:rect l="l" t="t" r="r" b="b"/>
            <a:pathLst>
              <a:path w="14604" h="45084">
                <a:moveTo>
                  <a:pt x="0" y="45021"/>
                </a:moveTo>
                <a:lnTo>
                  <a:pt x="14516" y="45021"/>
                </a:lnTo>
                <a:lnTo>
                  <a:pt x="14516" y="0"/>
                </a:lnTo>
                <a:lnTo>
                  <a:pt x="0" y="0"/>
                </a:lnTo>
                <a:lnTo>
                  <a:pt x="0" y="45021"/>
                </a:lnTo>
                <a:close/>
              </a:path>
            </a:pathLst>
          </a:custGeom>
          <a:solidFill>
            <a:srgbClr val="FFFFFF"/>
          </a:solidFill>
        </p:spPr>
        <p:txBody>
          <a:bodyPr wrap="square" lIns="0" tIns="0" rIns="0" bIns="0" rtlCol="0"/>
          <a:lstStyle/>
          <a:p/>
        </p:txBody>
      </p:sp>
      <p:sp>
        <p:nvSpPr>
          <p:cNvPr id="1652" name="object 1652"/>
          <p:cNvSpPr/>
          <p:nvPr/>
        </p:nvSpPr>
        <p:spPr>
          <a:xfrm>
            <a:off x="5233853" y="8928306"/>
            <a:ext cx="14604" cy="6350"/>
          </a:xfrm>
          <a:custGeom>
            <a:avLst/>
            <a:gdLst/>
            <a:ahLst/>
            <a:cxnLst/>
            <a:rect l="l" t="t" r="r" b="b"/>
            <a:pathLst>
              <a:path w="14604" h="6350">
                <a:moveTo>
                  <a:pt x="0" y="6235"/>
                </a:moveTo>
                <a:lnTo>
                  <a:pt x="14376" y="6235"/>
                </a:lnTo>
                <a:lnTo>
                  <a:pt x="14376" y="0"/>
                </a:lnTo>
                <a:lnTo>
                  <a:pt x="0" y="0"/>
                </a:lnTo>
                <a:lnTo>
                  <a:pt x="0" y="6235"/>
                </a:lnTo>
                <a:close/>
              </a:path>
            </a:pathLst>
          </a:custGeom>
          <a:solidFill>
            <a:srgbClr val="556D79"/>
          </a:solidFill>
        </p:spPr>
        <p:txBody>
          <a:bodyPr wrap="square" lIns="0" tIns="0" rIns="0" bIns="0" rtlCol="0"/>
          <a:lstStyle/>
          <a:p/>
        </p:txBody>
      </p:sp>
      <p:sp>
        <p:nvSpPr>
          <p:cNvPr id="1653" name="object 1653"/>
          <p:cNvSpPr/>
          <p:nvPr/>
        </p:nvSpPr>
        <p:spPr>
          <a:xfrm>
            <a:off x="5234040"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654" name="object 1654"/>
          <p:cNvSpPr/>
          <p:nvPr/>
        </p:nvSpPr>
        <p:spPr>
          <a:xfrm>
            <a:off x="5233956" y="8883411"/>
            <a:ext cx="14604" cy="45085"/>
          </a:xfrm>
          <a:custGeom>
            <a:avLst/>
            <a:gdLst/>
            <a:ahLst/>
            <a:cxnLst/>
            <a:rect l="l" t="t" r="r" b="b"/>
            <a:pathLst>
              <a:path w="14604" h="45084">
                <a:moveTo>
                  <a:pt x="0" y="44996"/>
                </a:moveTo>
                <a:lnTo>
                  <a:pt x="14528" y="44996"/>
                </a:lnTo>
                <a:lnTo>
                  <a:pt x="14528" y="0"/>
                </a:lnTo>
                <a:lnTo>
                  <a:pt x="0" y="0"/>
                </a:lnTo>
                <a:lnTo>
                  <a:pt x="0" y="44996"/>
                </a:lnTo>
                <a:close/>
              </a:path>
            </a:pathLst>
          </a:custGeom>
          <a:solidFill>
            <a:srgbClr val="FFFFFF"/>
          </a:solidFill>
        </p:spPr>
        <p:txBody>
          <a:bodyPr wrap="square" lIns="0" tIns="0" rIns="0" bIns="0" rtlCol="0"/>
          <a:lstStyle/>
          <a:p/>
        </p:txBody>
      </p:sp>
      <p:sp>
        <p:nvSpPr>
          <p:cNvPr id="1655" name="object 1655"/>
          <p:cNvSpPr/>
          <p:nvPr/>
        </p:nvSpPr>
        <p:spPr>
          <a:xfrm>
            <a:off x="5221405" y="8887804"/>
            <a:ext cx="3810" cy="9525"/>
          </a:xfrm>
          <a:custGeom>
            <a:avLst/>
            <a:gdLst/>
            <a:ahLst/>
            <a:cxnLst/>
            <a:rect l="l" t="t" r="r" b="b"/>
            <a:pathLst>
              <a:path w="3810" h="9525">
                <a:moveTo>
                  <a:pt x="101" y="0"/>
                </a:moveTo>
                <a:lnTo>
                  <a:pt x="0" y="6134"/>
                </a:lnTo>
                <a:lnTo>
                  <a:pt x="3149" y="8928"/>
                </a:lnTo>
                <a:lnTo>
                  <a:pt x="3251" y="2794"/>
                </a:lnTo>
                <a:lnTo>
                  <a:pt x="101" y="0"/>
                </a:lnTo>
                <a:close/>
              </a:path>
            </a:pathLst>
          </a:custGeom>
          <a:solidFill>
            <a:srgbClr val="556D79"/>
          </a:solidFill>
        </p:spPr>
        <p:txBody>
          <a:bodyPr wrap="square" lIns="0" tIns="0" rIns="0" bIns="0" rtlCol="0"/>
          <a:lstStyle/>
          <a:p/>
        </p:txBody>
      </p:sp>
      <p:sp>
        <p:nvSpPr>
          <p:cNvPr id="1656" name="object 1656"/>
          <p:cNvSpPr/>
          <p:nvPr/>
        </p:nvSpPr>
        <p:spPr>
          <a:xfrm>
            <a:off x="5216933" y="8887771"/>
            <a:ext cx="3810" cy="9525"/>
          </a:xfrm>
          <a:custGeom>
            <a:avLst/>
            <a:gdLst/>
            <a:ahLst/>
            <a:cxnLst/>
            <a:rect l="l" t="t" r="r" b="b"/>
            <a:pathLst>
              <a:path w="3810" h="9525">
                <a:moveTo>
                  <a:pt x="101" y="0"/>
                </a:moveTo>
                <a:lnTo>
                  <a:pt x="0" y="6121"/>
                </a:lnTo>
                <a:lnTo>
                  <a:pt x="3136" y="8928"/>
                </a:lnTo>
                <a:lnTo>
                  <a:pt x="3225" y="2793"/>
                </a:lnTo>
                <a:lnTo>
                  <a:pt x="101" y="0"/>
                </a:lnTo>
                <a:close/>
              </a:path>
            </a:pathLst>
          </a:custGeom>
          <a:solidFill>
            <a:srgbClr val="556D79"/>
          </a:solidFill>
        </p:spPr>
        <p:txBody>
          <a:bodyPr wrap="square" lIns="0" tIns="0" rIns="0" bIns="0" rtlCol="0"/>
          <a:lstStyle/>
          <a:p/>
        </p:txBody>
      </p:sp>
      <p:sp>
        <p:nvSpPr>
          <p:cNvPr id="1657" name="object 1657"/>
          <p:cNvSpPr/>
          <p:nvPr/>
        </p:nvSpPr>
        <p:spPr>
          <a:xfrm>
            <a:off x="5212419" y="8887725"/>
            <a:ext cx="3810" cy="9525"/>
          </a:xfrm>
          <a:custGeom>
            <a:avLst/>
            <a:gdLst/>
            <a:ahLst/>
            <a:cxnLst/>
            <a:rect l="l" t="t" r="r" b="b"/>
            <a:pathLst>
              <a:path w="3810" h="9525">
                <a:moveTo>
                  <a:pt x="101" y="0"/>
                </a:moveTo>
                <a:lnTo>
                  <a:pt x="0" y="6134"/>
                </a:lnTo>
                <a:lnTo>
                  <a:pt x="3149" y="8928"/>
                </a:lnTo>
                <a:lnTo>
                  <a:pt x="3251" y="2806"/>
                </a:lnTo>
                <a:lnTo>
                  <a:pt x="101" y="0"/>
                </a:lnTo>
                <a:close/>
              </a:path>
            </a:pathLst>
          </a:custGeom>
          <a:solidFill>
            <a:srgbClr val="556D79"/>
          </a:solidFill>
        </p:spPr>
        <p:txBody>
          <a:bodyPr wrap="square" lIns="0" tIns="0" rIns="0" bIns="0" rtlCol="0"/>
          <a:lstStyle/>
          <a:p/>
        </p:txBody>
      </p:sp>
      <p:sp>
        <p:nvSpPr>
          <p:cNvPr id="1658" name="object 1658"/>
          <p:cNvSpPr/>
          <p:nvPr/>
        </p:nvSpPr>
        <p:spPr>
          <a:xfrm>
            <a:off x="5224147" y="8890623"/>
            <a:ext cx="3810" cy="8890"/>
          </a:xfrm>
          <a:custGeom>
            <a:avLst/>
            <a:gdLst/>
            <a:ahLst/>
            <a:cxnLst/>
            <a:rect l="l" t="t" r="r" b="b"/>
            <a:pathLst>
              <a:path w="3810" h="8890">
                <a:moveTo>
                  <a:pt x="3276" y="0"/>
                </a:moveTo>
                <a:lnTo>
                  <a:pt x="88" y="2654"/>
                </a:lnTo>
                <a:lnTo>
                  <a:pt x="0" y="8801"/>
                </a:lnTo>
                <a:lnTo>
                  <a:pt x="3174" y="6146"/>
                </a:lnTo>
                <a:lnTo>
                  <a:pt x="3276" y="0"/>
                </a:lnTo>
                <a:close/>
              </a:path>
            </a:pathLst>
          </a:custGeom>
          <a:solidFill>
            <a:srgbClr val="627D8A"/>
          </a:solidFill>
        </p:spPr>
        <p:txBody>
          <a:bodyPr wrap="square" lIns="0" tIns="0" rIns="0" bIns="0" rtlCol="0"/>
          <a:lstStyle/>
          <a:p/>
        </p:txBody>
      </p:sp>
      <p:sp>
        <p:nvSpPr>
          <p:cNvPr id="1659" name="object 1659"/>
          <p:cNvSpPr/>
          <p:nvPr/>
        </p:nvSpPr>
        <p:spPr>
          <a:xfrm>
            <a:off x="5219623" y="8890590"/>
            <a:ext cx="3810" cy="8890"/>
          </a:xfrm>
          <a:custGeom>
            <a:avLst/>
            <a:gdLst/>
            <a:ahLst/>
            <a:cxnLst/>
            <a:rect l="l" t="t" r="r" b="b"/>
            <a:pathLst>
              <a:path w="3810" h="8890">
                <a:moveTo>
                  <a:pt x="3301" y="0"/>
                </a:moveTo>
                <a:lnTo>
                  <a:pt x="126" y="2654"/>
                </a:lnTo>
                <a:lnTo>
                  <a:pt x="0" y="8788"/>
                </a:lnTo>
                <a:lnTo>
                  <a:pt x="3200" y="6108"/>
                </a:lnTo>
                <a:lnTo>
                  <a:pt x="3301" y="0"/>
                </a:lnTo>
                <a:close/>
              </a:path>
            </a:pathLst>
          </a:custGeom>
          <a:solidFill>
            <a:srgbClr val="627D8A"/>
          </a:solidFill>
        </p:spPr>
        <p:txBody>
          <a:bodyPr wrap="square" lIns="0" tIns="0" rIns="0" bIns="0" rtlCol="0"/>
          <a:lstStyle/>
          <a:p/>
        </p:txBody>
      </p:sp>
      <p:sp>
        <p:nvSpPr>
          <p:cNvPr id="1660" name="object 1660"/>
          <p:cNvSpPr/>
          <p:nvPr/>
        </p:nvSpPr>
        <p:spPr>
          <a:xfrm>
            <a:off x="5221365" y="8896336"/>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661" name="object 1661"/>
          <p:cNvSpPr/>
          <p:nvPr/>
        </p:nvSpPr>
        <p:spPr>
          <a:xfrm>
            <a:off x="5221486" y="8887811"/>
            <a:ext cx="6350" cy="5715"/>
          </a:xfrm>
          <a:custGeom>
            <a:avLst/>
            <a:gdLst/>
            <a:ahLst/>
            <a:cxnLst/>
            <a:rect l="l" t="t" r="r" b="b"/>
            <a:pathLst>
              <a:path w="6350" h="5715">
                <a:moveTo>
                  <a:pt x="12" y="0"/>
                </a:moveTo>
                <a:lnTo>
                  <a:pt x="3174" y="2781"/>
                </a:lnTo>
                <a:lnTo>
                  <a:pt x="0" y="5448"/>
                </a:lnTo>
                <a:lnTo>
                  <a:pt x="2743" y="5473"/>
                </a:lnTo>
                <a:lnTo>
                  <a:pt x="5930" y="2806"/>
                </a:lnTo>
                <a:lnTo>
                  <a:pt x="2781" y="12"/>
                </a:lnTo>
                <a:lnTo>
                  <a:pt x="12" y="0"/>
                </a:lnTo>
                <a:close/>
              </a:path>
            </a:pathLst>
          </a:custGeom>
          <a:solidFill>
            <a:srgbClr val="FFFFFF"/>
          </a:solidFill>
        </p:spPr>
        <p:txBody>
          <a:bodyPr wrap="square" lIns="0" tIns="0" rIns="0" bIns="0" rtlCol="0"/>
          <a:lstStyle/>
          <a:p/>
        </p:txBody>
      </p:sp>
      <p:sp>
        <p:nvSpPr>
          <p:cNvPr id="1662" name="object 1662"/>
          <p:cNvSpPr/>
          <p:nvPr/>
        </p:nvSpPr>
        <p:spPr>
          <a:xfrm>
            <a:off x="5215168" y="8890558"/>
            <a:ext cx="3810" cy="8890"/>
          </a:xfrm>
          <a:custGeom>
            <a:avLst/>
            <a:gdLst/>
            <a:ahLst/>
            <a:cxnLst/>
            <a:rect l="l" t="t" r="r" b="b"/>
            <a:pathLst>
              <a:path w="3810" h="8890">
                <a:moveTo>
                  <a:pt x="3276" y="0"/>
                </a:moveTo>
                <a:lnTo>
                  <a:pt x="88" y="2654"/>
                </a:lnTo>
                <a:lnTo>
                  <a:pt x="0" y="8788"/>
                </a:lnTo>
                <a:lnTo>
                  <a:pt x="3149" y="6134"/>
                </a:lnTo>
                <a:lnTo>
                  <a:pt x="3276" y="0"/>
                </a:lnTo>
                <a:close/>
              </a:path>
            </a:pathLst>
          </a:custGeom>
          <a:solidFill>
            <a:srgbClr val="627D8A"/>
          </a:solidFill>
        </p:spPr>
        <p:txBody>
          <a:bodyPr wrap="square" lIns="0" tIns="0" rIns="0" bIns="0" rtlCol="0"/>
          <a:lstStyle/>
          <a:p/>
        </p:txBody>
      </p:sp>
      <p:sp>
        <p:nvSpPr>
          <p:cNvPr id="1663" name="object 1663"/>
          <p:cNvSpPr/>
          <p:nvPr/>
        </p:nvSpPr>
        <p:spPr>
          <a:xfrm>
            <a:off x="5216875" y="8896301"/>
            <a:ext cx="3175" cy="0"/>
          </a:xfrm>
          <a:custGeom>
            <a:avLst/>
            <a:gdLst/>
            <a:ahLst/>
            <a:cxnLst/>
            <a:rect l="l" t="t" r="r" b="b"/>
            <a:pathLst>
              <a:path w="3175" h="0">
                <a:moveTo>
                  <a:pt x="0" y="0"/>
                </a:moveTo>
                <a:lnTo>
                  <a:pt x="2870" y="0"/>
                </a:lnTo>
              </a:path>
            </a:pathLst>
          </a:custGeom>
          <a:ln w="6146">
            <a:solidFill>
              <a:srgbClr val="556D79"/>
            </a:solidFill>
          </a:ln>
        </p:spPr>
        <p:txBody>
          <a:bodyPr wrap="square" lIns="0" tIns="0" rIns="0" bIns="0" rtlCol="0"/>
          <a:lstStyle/>
          <a:p/>
        </p:txBody>
      </p:sp>
      <p:sp>
        <p:nvSpPr>
          <p:cNvPr id="1664" name="object 1664"/>
          <p:cNvSpPr/>
          <p:nvPr/>
        </p:nvSpPr>
        <p:spPr>
          <a:xfrm>
            <a:off x="5217002" y="8887769"/>
            <a:ext cx="6350" cy="5715"/>
          </a:xfrm>
          <a:custGeom>
            <a:avLst/>
            <a:gdLst/>
            <a:ahLst/>
            <a:cxnLst/>
            <a:rect l="l" t="t" r="r" b="b"/>
            <a:pathLst>
              <a:path w="6350" h="5715">
                <a:moveTo>
                  <a:pt x="38" y="0"/>
                </a:moveTo>
                <a:lnTo>
                  <a:pt x="3162" y="2794"/>
                </a:lnTo>
                <a:lnTo>
                  <a:pt x="0" y="5448"/>
                </a:lnTo>
                <a:lnTo>
                  <a:pt x="2743" y="5473"/>
                </a:lnTo>
                <a:lnTo>
                  <a:pt x="5918" y="2819"/>
                </a:lnTo>
                <a:lnTo>
                  <a:pt x="2768" y="12"/>
                </a:lnTo>
                <a:lnTo>
                  <a:pt x="38" y="0"/>
                </a:lnTo>
                <a:close/>
              </a:path>
            </a:pathLst>
          </a:custGeom>
          <a:solidFill>
            <a:srgbClr val="FFFFFF"/>
          </a:solidFill>
        </p:spPr>
        <p:txBody>
          <a:bodyPr wrap="square" lIns="0" tIns="0" rIns="0" bIns="0" rtlCol="0"/>
          <a:lstStyle/>
          <a:p/>
        </p:txBody>
      </p:sp>
      <p:sp>
        <p:nvSpPr>
          <p:cNvPr id="1665" name="object 1665"/>
          <p:cNvSpPr/>
          <p:nvPr/>
        </p:nvSpPr>
        <p:spPr>
          <a:xfrm>
            <a:off x="5210483" y="8890508"/>
            <a:ext cx="3810" cy="8890"/>
          </a:xfrm>
          <a:custGeom>
            <a:avLst/>
            <a:gdLst/>
            <a:ahLst/>
            <a:cxnLst/>
            <a:rect l="l" t="t" r="r" b="b"/>
            <a:pathLst>
              <a:path w="3810" h="8890">
                <a:moveTo>
                  <a:pt x="3314" y="0"/>
                </a:moveTo>
                <a:lnTo>
                  <a:pt x="114" y="2667"/>
                </a:lnTo>
                <a:lnTo>
                  <a:pt x="0" y="8788"/>
                </a:lnTo>
                <a:lnTo>
                  <a:pt x="3187" y="6134"/>
                </a:lnTo>
                <a:lnTo>
                  <a:pt x="3314" y="0"/>
                </a:lnTo>
                <a:close/>
              </a:path>
            </a:pathLst>
          </a:custGeom>
          <a:solidFill>
            <a:srgbClr val="627D8A"/>
          </a:solidFill>
        </p:spPr>
        <p:txBody>
          <a:bodyPr wrap="square" lIns="0" tIns="0" rIns="0" bIns="0" rtlCol="0"/>
          <a:lstStyle/>
          <a:p/>
        </p:txBody>
      </p:sp>
      <p:sp>
        <p:nvSpPr>
          <p:cNvPr id="1666" name="object 1666"/>
          <p:cNvSpPr/>
          <p:nvPr/>
        </p:nvSpPr>
        <p:spPr>
          <a:xfrm>
            <a:off x="5212386" y="8896263"/>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667" name="object 1667"/>
          <p:cNvSpPr/>
          <p:nvPr/>
        </p:nvSpPr>
        <p:spPr>
          <a:xfrm>
            <a:off x="5212513" y="8887728"/>
            <a:ext cx="6350" cy="5715"/>
          </a:xfrm>
          <a:custGeom>
            <a:avLst/>
            <a:gdLst/>
            <a:ahLst/>
            <a:cxnLst/>
            <a:rect l="l" t="t" r="r" b="b"/>
            <a:pathLst>
              <a:path w="6350" h="5715">
                <a:moveTo>
                  <a:pt x="12" y="0"/>
                </a:moveTo>
                <a:lnTo>
                  <a:pt x="3162" y="2806"/>
                </a:lnTo>
                <a:lnTo>
                  <a:pt x="0" y="5461"/>
                </a:lnTo>
                <a:lnTo>
                  <a:pt x="2743" y="5486"/>
                </a:lnTo>
                <a:lnTo>
                  <a:pt x="5930" y="2832"/>
                </a:lnTo>
                <a:lnTo>
                  <a:pt x="2794" y="38"/>
                </a:lnTo>
                <a:lnTo>
                  <a:pt x="12" y="0"/>
                </a:lnTo>
                <a:close/>
              </a:path>
            </a:pathLst>
          </a:custGeom>
          <a:solidFill>
            <a:srgbClr val="FFFFFF"/>
          </a:solidFill>
        </p:spPr>
        <p:txBody>
          <a:bodyPr wrap="square" lIns="0" tIns="0" rIns="0" bIns="0" rtlCol="0"/>
          <a:lstStyle/>
          <a:p/>
        </p:txBody>
      </p:sp>
      <p:sp>
        <p:nvSpPr>
          <p:cNvPr id="1668" name="object 1668"/>
          <p:cNvSpPr/>
          <p:nvPr/>
        </p:nvSpPr>
        <p:spPr>
          <a:xfrm>
            <a:off x="5198485" y="8896184"/>
            <a:ext cx="12700" cy="0"/>
          </a:xfrm>
          <a:custGeom>
            <a:avLst/>
            <a:gdLst/>
            <a:ahLst/>
            <a:cxnLst/>
            <a:rect l="l" t="t" r="r" b="b"/>
            <a:pathLst>
              <a:path w="12700" h="0">
                <a:moveTo>
                  <a:pt x="0" y="0"/>
                </a:moveTo>
                <a:lnTo>
                  <a:pt x="12115" y="0"/>
                </a:lnTo>
              </a:path>
            </a:pathLst>
          </a:custGeom>
          <a:ln w="6222">
            <a:solidFill>
              <a:srgbClr val="556D79"/>
            </a:solidFill>
          </a:ln>
        </p:spPr>
        <p:txBody>
          <a:bodyPr wrap="square" lIns="0" tIns="0" rIns="0" bIns="0" rtlCol="0"/>
          <a:lstStyle/>
          <a:p/>
        </p:txBody>
      </p:sp>
      <p:sp>
        <p:nvSpPr>
          <p:cNvPr id="1669" name="object 1669"/>
          <p:cNvSpPr/>
          <p:nvPr/>
        </p:nvSpPr>
        <p:spPr>
          <a:xfrm>
            <a:off x="5183804" y="8890220"/>
            <a:ext cx="15240" cy="12065"/>
          </a:xfrm>
          <a:custGeom>
            <a:avLst/>
            <a:gdLst/>
            <a:ahLst/>
            <a:cxnLst/>
            <a:rect l="l" t="t" r="r" b="b"/>
            <a:pathLst>
              <a:path w="15239" h="12065">
                <a:moveTo>
                  <a:pt x="139" y="0"/>
                </a:moveTo>
                <a:lnTo>
                  <a:pt x="0" y="6134"/>
                </a:lnTo>
                <a:lnTo>
                  <a:pt x="14668" y="11861"/>
                </a:lnTo>
                <a:lnTo>
                  <a:pt x="14795" y="5727"/>
                </a:lnTo>
                <a:lnTo>
                  <a:pt x="139" y="0"/>
                </a:lnTo>
                <a:close/>
              </a:path>
            </a:pathLst>
          </a:custGeom>
          <a:solidFill>
            <a:srgbClr val="4F6671"/>
          </a:solidFill>
        </p:spPr>
        <p:txBody>
          <a:bodyPr wrap="square" lIns="0" tIns="0" rIns="0" bIns="0" rtlCol="0"/>
          <a:lstStyle/>
          <a:p/>
        </p:txBody>
      </p:sp>
      <p:sp>
        <p:nvSpPr>
          <p:cNvPr id="1670" name="object 1670"/>
          <p:cNvSpPr/>
          <p:nvPr/>
        </p:nvSpPr>
        <p:spPr>
          <a:xfrm>
            <a:off x="5183944" y="8884767"/>
            <a:ext cx="29845" cy="11430"/>
          </a:xfrm>
          <a:custGeom>
            <a:avLst/>
            <a:gdLst/>
            <a:ahLst/>
            <a:cxnLst/>
            <a:rect l="l" t="t" r="r" b="b"/>
            <a:pathLst>
              <a:path w="29845" h="11429">
                <a:moveTo>
                  <a:pt x="14706" y="0"/>
                </a:moveTo>
                <a:lnTo>
                  <a:pt x="0" y="5448"/>
                </a:lnTo>
                <a:lnTo>
                  <a:pt x="14655" y="11176"/>
                </a:lnTo>
                <a:lnTo>
                  <a:pt x="14668" y="8293"/>
                </a:lnTo>
                <a:lnTo>
                  <a:pt x="26794" y="8293"/>
                </a:lnTo>
                <a:lnTo>
                  <a:pt x="29857" y="5740"/>
                </a:lnTo>
                <a:lnTo>
                  <a:pt x="26708" y="2946"/>
                </a:lnTo>
                <a:lnTo>
                  <a:pt x="14706" y="2844"/>
                </a:lnTo>
                <a:lnTo>
                  <a:pt x="14706" y="0"/>
                </a:lnTo>
                <a:close/>
              </a:path>
              <a:path w="29845" h="11429">
                <a:moveTo>
                  <a:pt x="26794" y="8293"/>
                </a:moveTo>
                <a:lnTo>
                  <a:pt x="14668" y="8293"/>
                </a:lnTo>
                <a:lnTo>
                  <a:pt x="26657" y="8407"/>
                </a:lnTo>
                <a:lnTo>
                  <a:pt x="26794" y="8293"/>
                </a:lnTo>
                <a:close/>
              </a:path>
            </a:pathLst>
          </a:custGeom>
          <a:solidFill>
            <a:srgbClr val="FFFFFF"/>
          </a:solidFill>
        </p:spPr>
        <p:txBody>
          <a:bodyPr wrap="square" lIns="0" tIns="0" rIns="0" bIns="0" rtlCol="0"/>
          <a:lstStyle/>
          <a:p/>
        </p:txBody>
      </p:sp>
      <p:sp>
        <p:nvSpPr>
          <p:cNvPr id="1671" name="object 1671"/>
          <p:cNvSpPr/>
          <p:nvPr/>
        </p:nvSpPr>
        <p:spPr>
          <a:xfrm>
            <a:off x="5195497" y="8903246"/>
            <a:ext cx="3810" cy="8890"/>
          </a:xfrm>
          <a:custGeom>
            <a:avLst/>
            <a:gdLst/>
            <a:ahLst/>
            <a:cxnLst/>
            <a:rect l="l" t="t" r="r" b="b"/>
            <a:pathLst>
              <a:path w="3810" h="8890">
                <a:moveTo>
                  <a:pt x="3276" y="0"/>
                </a:moveTo>
                <a:lnTo>
                  <a:pt x="88" y="2654"/>
                </a:lnTo>
                <a:lnTo>
                  <a:pt x="0" y="8801"/>
                </a:lnTo>
                <a:lnTo>
                  <a:pt x="3149" y="6134"/>
                </a:lnTo>
                <a:lnTo>
                  <a:pt x="3276" y="0"/>
                </a:lnTo>
                <a:close/>
              </a:path>
            </a:pathLst>
          </a:custGeom>
          <a:solidFill>
            <a:srgbClr val="627D8A"/>
          </a:solidFill>
        </p:spPr>
        <p:txBody>
          <a:bodyPr wrap="square" lIns="0" tIns="0" rIns="0" bIns="0" rtlCol="0"/>
          <a:lstStyle/>
          <a:p/>
        </p:txBody>
      </p:sp>
      <p:sp>
        <p:nvSpPr>
          <p:cNvPr id="1672" name="object 1672"/>
          <p:cNvSpPr/>
          <p:nvPr/>
        </p:nvSpPr>
        <p:spPr>
          <a:xfrm>
            <a:off x="5190975" y="8903204"/>
            <a:ext cx="3810" cy="8890"/>
          </a:xfrm>
          <a:custGeom>
            <a:avLst/>
            <a:gdLst/>
            <a:ahLst/>
            <a:cxnLst/>
            <a:rect l="l" t="t" r="r" b="b"/>
            <a:pathLst>
              <a:path w="3810" h="8890">
                <a:moveTo>
                  <a:pt x="3276" y="0"/>
                </a:moveTo>
                <a:lnTo>
                  <a:pt x="126" y="2654"/>
                </a:lnTo>
                <a:lnTo>
                  <a:pt x="0" y="8801"/>
                </a:lnTo>
                <a:lnTo>
                  <a:pt x="3162" y="6121"/>
                </a:lnTo>
                <a:lnTo>
                  <a:pt x="3276" y="0"/>
                </a:lnTo>
                <a:close/>
              </a:path>
            </a:pathLst>
          </a:custGeom>
          <a:solidFill>
            <a:srgbClr val="627D8A"/>
          </a:solidFill>
        </p:spPr>
        <p:txBody>
          <a:bodyPr wrap="square" lIns="0" tIns="0" rIns="0" bIns="0" rtlCol="0"/>
          <a:lstStyle/>
          <a:p/>
        </p:txBody>
      </p:sp>
      <p:sp>
        <p:nvSpPr>
          <p:cNvPr id="1673" name="object 1673"/>
          <p:cNvSpPr/>
          <p:nvPr/>
        </p:nvSpPr>
        <p:spPr>
          <a:xfrm>
            <a:off x="5186477" y="8903171"/>
            <a:ext cx="3810" cy="8890"/>
          </a:xfrm>
          <a:custGeom>
            <a:avLst/>
            <a:gdLst/>
            <a:ahLst/>
            <a:cxnLst/>
            <a:rect l="l" t="t" r="r" b="b"/>
            <a:pathLst>
              <a:path w="3810" h="8890">
                <a:moveTo>
                  <a:pt x="3301" y="0"/>
                </a:moveTo>
                <a:lnTo>
                  <a:pt x="126" y="2654"/>
                </a:lnTo>
                <a:lnTo>
                  <a:pt x="0" y="8813"/>
                </a:lnTo>
                <a:lnTo>
                  <a:pt x="3213" y="6134"/>
                </a:lnTo>
                <a:lnTo>
                  <a:pt x="3301" y="0"/>
                </a:lnTo>
                <a:close/>
              </a:path>
            </a:pathLst>
          </a:custGeom>
          <a:solidFill>
            <a:srgbClr val="627D8A"/>
          </a:solidFill>
        </p:spPr>
        <p:txBody>
          <a:bodyPr wrap="square" lIns="0" tIns="0" rIns="0" bIns="0" rtlCol="0"/>
          <a:lstStyle/>
          <a:p/>
        </p:txBody>
      </p:sp>
      <p:sp>
        <p:nvSpPr>
          <p:cNvPr id="1674" name="object 1674"/>
          <p:cNvSpPr/>
          <p:nvPr/>
        </p:nvSpPr>
        <p:spPr>
          <a:xfrm>
            <a:off x="5200510" y="8911856"/>
            <a:ext cx="12700" cy="0"/>
          </a:xfrm>
          <a:custGeom>
            <a:avLst/>
            <a:gdLst/>
            <a:ahLst/>
            <a:cxnLst/>
            <a:rect l="l" t="t" r="r" b="b"/>
            <a:pathLst>
              <a:path w="12700" h="0">
                <a:moveTo>
                  <a:pt x="0" y="0"/>
                </a:moveTo>
                <a:lnTo>
                  <a:pt x="12128" y="0"/>
                </a:lnTo>
              </a:path>
            </a:pathLst>
          </a:custGeom>
          <a:ln w="6248">
            <a:solidFill>
              <a:srgbClr val="556D79"/>
            </a:solidFill>
          </a:ln>
        </p:spPr>
        <p:txBody>
          <a:bodyPr wrap="square" lIns="0" tIns="0" rIns="0" bIns="0" rtlCol="0"/>
          <a:lstStyle/>
          <a:p/>
        </p:txBody>
      </p:sp>
      <p:sp>
        <p:nvSpPr>
          <p:cNvPr id="1675" name="object 1675"/>
          <p:cNvSpPr/>
          <p:nvPr/>
        </p:nvSpPr>
        <p:spPr>
          <a:xfrm>
            <a:off x="5197365" y="8905922"/>
            <a:ext cx="3810" cy="9525"/>
          </a:xfrm>
          <a:custGeom>
            <a:avLst/>
            <a:gdLst/>
            <a:ahLst/>
            <a:cxnLst/>
            <a:rect l="l" t="t" r="r" b="b"/>
            <a:pathLst>
              <a:path w="3810" h="9525">
                <a:moveTo>
                  <a:pt x="139" y="0"/>
                </a:moveTo>
                <a:lnTo>
                  <a:pt x="0" y="6134"/>
                </a:lnTo>
                <a:lnTo>
                  <a:pt x="3149" y="8928"/>
                </a:lnTo>
                <a:lnTo>
                  <a:pt x="3263" y="2806"/>
                </a:lnTo>
                <a:lnTo>
                  <a:pt x="139" y="0"/>
                </a:lnTo>
                <a:close/>
              </a:path>
            </a:pathLst>
          </a:custGeom>
          <a:solidFill>
            <a:srgbClr val="4F6671"/>
          </a:solidFill>
        </p:spPr>
        <p:txBody>
          <a:bodyPr wrap="square" lIns="0" tIns="0" rIns="0" bIns="0" rtlCol="0"/>
          <a:lstStyle/>
          <a:p/>
        </p:txBody>
      </p:sp>
      <p:sp>
        <p:nvSpPr>
          <p:cNvPr id="1676" name="object 1676"/>
          <p:cNvSpPr/>
          <p:nvPr/>
        </p:nvSpPr>
        <p:spPr>
          <a:xfrm>
            <a:off x="5195872" y="8911764"/>
            <a:ext cx="3175" cy="0"/>
          </a:xfrm>
          <a:custGeom>
            <a:avLst/>
            <a:gdLst/>
            <a:ahLst/>
            <a:cxnLst/>
            <a:rect l="l" t="t" r="r" b="b"/>
            <a:pathLst>
              <a:path w="3175" h="0">
                <a:moveTo>
                  <a:pt x="0" y="0"/>
                </a:moveTo>
                <a:lnTo>
                  <a:pt x="2844" y="0"/>
                </a:lnTo>
              </a:path>
            </a:pathLst>
          </a:custGeom>
          <a:ln w="6146">
            <a:solidFill>
              <a:srgbClr val="556D79"/>
            </a:solidFill>
          </a:ln>
        </p:spPr>
        <p:txBody>
          <a:bodyPr wrap="square" lIns="0" tIns="0" rIns="0" bIns="0" rtlCol="0"/>
          <a:lstStyle/>
          <a:p/>
        </p:txBody>
      </p:sp>
      <p:sp>
        <p:nvSpPr>
          <p:cNvPr id="1677" name="object 1677"/>
          <p:cNvSpPr/>
          <p:nvPr/>
        </p:nvSpPr>
        <p:spPr>
          <a:xfrm>
            <a:off x="5192716" y="8905864"/>
            <a:ext cx="3810" cy="9525"/>
          </a:xfrm>
          <a:custGeom>
            <a:avLst/>
            <a:gdLst/>
            <a:ahLst/>
            <a:cxnLst/>
            <a:rect l="l" t="t" r="r" b="b"/>
            <a:pathLst>
              <a:path w="3810" h="9525">
                <a:moveTo>
                  <a:pt x="114" y="0"/>
                </a:moveTo>
                <a:lnTo>
                  <a:pt x="0" y="6159"/>
                </a:lnTo>
                <a:lnTo>
                  <a:pt x="3149" y="8966"/>
                </a:lnTo>
                <a:lnTo>
                  <a:pt x="3225" y="2832"/>
                </a:lnTo>
                <a:lnTo>
                  <a:pt x="114" y="0"/>
                </a:lnTo>
                <a:close/>
              </a:path>
            </a:pathLst>
          </a:custGeom>
          <a:solidFill>
            <a:srgbClr val="4F6671"/>
          </a:solidFill>
        </p:spPr>
        <p:txBody>
          <a:bodyPr wrap="square" lIns="0" tIns="0" rIns="0" bIns="0" rtlCol="0"/>
          <a:lstStyle/>
          <a:p/>
        </p:txBody>
      </p:sp>
      <p:sp>
        <p:nvSpPr>
          <p:cNvPr id="1678" name="object 1678"/>
          <p:cNvSpPr/>
          <p:nvPr/>
        </p:nvSpPr>
        <p:spPr>
          <a:xfrm>
            <a:off x="5192830" y="8903234"/>
            <a:ext cx="6350" cy="5715"/>
          </a:xfrm>
          <a:custGeom>
            <a:avLst/>
            <a:gdLst/>
            <a:ahLst/>
            <a:cxnLst/>
            <a:rect l="l" t="t" r="r" b="b"/>
            <a:pathLst>
              <a:path w="6350" h="5715">
                <a:moveTo>
                  <a:pt x="3175" y="0"/>
                </a:moveTo>
                <a:lnTo>
                  <a:pt x="0" y="2628"/>
                </a:lnTo>
                <a:lnTo>
                  <a:pt x="3111" y="5460"/>
                </a:lnTo>
                <a:lnTo>
                  <a:pt x="5880" y="5499"/>
                </a:lnTo>
                <a:lnTo>
                  <a:pt x="2755" y="2666"/>
                </a:lnTo>
                <a:lnTo>
                  <a:pt x="5943" y="12"/>
                </a:lnTo>
                <a:lnTo>
                  <a:pt x="3175" y="0"/>
                </a:lnTo>
                <a:close/>
              </a:path>
            </a:pathLst>
          </a:custGeom>
          <a:solidFill>
            <a:srgbClr val="FFFFFF"/>
          </a:solidFill>
        </p:spPr>
        <p:txBody>
          <a:bodyPr wrap="square" lIns="0" tIns="0" rIns="0" bIns="0" rtlCol="0"/>
          <a:lstStyle/>
          <a:p/>
        </p:txBody>
      </p:sp>
      <p:sp>
        <p:nvSpPr>
          <p:cNvPr id="1679" name="object 1679"/>
          <p:cNvSpPr/>
          <p:nvPr/>
        </p:nvSpPr>
        <p:spPr>
          <a:xfrm>
            <a:off x="5188230" y="8905860"/>
            <a:ext cx="3810" cy="9525"/>
          </a:xfrm>
          <a:custGeom>
            <a:avLst/>
            <a:gdLst/>
            <a:ahLst/>
            <a:cxnLst/>
            <a:rect l="l" t="t" r="r" b="b"/>
            <a:pathLst>
              <a:path w="3810" h="9525">
                <a:moveTo>
                  <a:pt x="114" y="0"/>
                </a:moveTo>
                <a:lnTo>
                  <a:pt x="0" y="6134"/>
                </a:lnTo>
                <a:lnTo>
                  <a:pt x="3136" y="8928"/>
                </a:lnTo>
                <a:lnTo>
                  <a:pt x="3263" y="2793"/>
                </a:lnTo>
                <a:lnTo>
                  <a:pt x="114" y="0"/>
                </a:lnTo>
                <a:close/>
              </a:path>
            </a:pathLst>
          </a:custGeom>
          <a:solidFill>
            <a:srgbClr val="4F6671"/>
          </a:solidFill>
        </p:spPr>
        <p:txBody>
          <a:bodyPr wrap="square" lIns="0" tIns="0" rIns="0" bIns="0" rtlCol="0"/>
          <a:lstStyle/>
          <a:p/>
        </p:txBody>
      </p:sp>
      <p:sp>
        <p:nvSpPr>
          <p:cNvPr id="1680" name="object 1680"/>
          <p:cNvSpPr/>
          <p:nvPr/>
        </p:nvSpPr>
        <p:spPr>
          <a:xfrm>
            <a:off x="5191364" y="8911736"/>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681" name="object 1681"/>
          <p:cNvSpPr/>
          <p:nvPr/>
        </p:nvSpPr>
        <p:spPr>
          <a:xfrm>
            <a:off x="5188333" y="8903179"/>
            <a:ext cx="6350" cy="5715"/>
          </a:xfrm>
          <a:custGeom>
            <a:avLst/>
            <a:gdLst/>
            <a:ahLst/>
            <a:cxnLst/>
            <a:rect l="l" t="t" r="r" b="b"/>
            <a:pathLst>
              <a:path w="6350" h="5715">
                <a:moveTo>
                  <a:pt x="3162" y="0"/>
                </a:moveTo>
                <a:lnTo>
                  <a:pt x="0" y="2679"/>
                </a:lnTo>
                <a:lnTo>
                  <a:pt x="3162" y="5473"/>
                </a:lnTo>
                <a:lnTo>
                  <a:pt x="5905" y="5511"/>
                </a:lnTo>
                <a:lnTo>
                  <a:pt x="2768" y="2679"/>
                </a:lnTo>
                <a:lnTo>
                  <a:pt x="5918" y="25"/>
                </a:lnTo>
                <a:lnTo>
                  <a:pt x="3162" y="0"/>
                </a:lnTo>
                <a:close/>
              </a:path>
            </a:pathLst>
          </a:custGeom>
          <a:solidFill>
            <a:srgbClr val="FFFFFF"/>
          </a:solidFill>
        </p:spPr>
        <p:txBody>
          <a:bodyPr wrap="square" lIns="0" tIns="0" rIns="0" bIns="0" rtlCol="0"/>
          <a:lstStyle/>
          <a:p/>
        </p:txBody>
      </p:sp>
      <p:sp>
        <p:nvSpPr>
          <p:cNvPr id="1682" name="object 1682"/>
          <p:cNvSpPr/>
          <p:nvPr/>
        </p:nvSpPr>
        <p:spPr>
          <a:xfrm>
            <a:off x="5183836" y="8903145"/>
            <a:ext cx="6350" cy="5715"/>
          </a:xfrm>
          <a:custGeom>
            <a:avLst/>
            <a:gdLst/>
            <a:ahLst/>
            <a:cxnLst/>
            <a:rect l="l" t="t" r="r" b="b"/>
            <a:pathLst>
              <a:path w="6350" h="5715">
                <a:moveTo>
                  <a:pt x="3187" y="0"/>
                </a:moveTo>
                <a:lnTo>
                  <a:pt x="0" y="2666"/>
                </a:lnTo>
                <a:lnTo>
                  <a:pt x="3149" y="5486"/>
                </a:lnTo>
                <a:lnTo>
                  <a:pt x="5905" y="5499"/>
                </a:lnTo>
                <a:lnTo>
                  <a:pt x="2768" y="2679"/>
                </a:lnTo>
                <a:lnTo>
                  <a:pt x="5943" y="25"/>
                </a:lnTo>
                <a:lnTo>
                  <a:pt x="3187" y="0"/>
                </a:lnTo>
                <a:close/>
              </a:path>
            </a:pathLst>
          </a:custGeom>
          <a:solidFill>
            <a:srgbClr val="FFFFFF"/>
          </a:solidFill>
        </p:spPr>
        <p:txBody>
          <a:bodyPr wrap="square" lIns="0" tIns="0" rIns="0" bIns="0" rtlCol="0"/>
          <a:lstStyle/>
          <a:p/>
        </p:txBody>
      </p:sp>
      <p:sp>
        <p:nvSpPr>
          <p:cNvPr id="1683" name="object 1683"/>
          <p:cNvSpPr/>
          <p:nvPr/>
        </p:nvSpPr>
        <p:spPr>
          <a:xfrm>
            <a:off x="5186888" y="8911713"/>
            <a:ext cx="3175" cy="0"/>
          </a:xfrm>
          <a:custGeom>
            <a:avLst/>
            <a:gdLst/>
            <a:ahLst/>
            <a:cxnLst/>
            <a:rect l="l" t="t" r="r" b="b"/>
            <a:pathLst>
              <a:path w="3175" h="0">
                <a:moveTo>
                  <a:pt x="0" y="0"/>
                </a:moveTo>
                <a:lnTo>
                  <a:pt x="2857" y="0"/>
                </a:lnTo>
              </a:path>
            </a:pathLst>
          </a:custGeom>
          <a:ln w="6159">
            <a:solidFill>
              <a:srgbClr val="556D79"/>
            </a:solidFill>
          </a:ln>
        </p:spPr>
        <p:txBody>
          <a:bodyPr wrap="square" lIns="0" tIns="0" rIns="0" bIns="0" rtlCol="0"/>
          <a:lstStyle/>
          <a:p/>
        </p:txBody>
      </p:sp>
      <p:sp>
        <p:nvSpPr>
          <p:cNvPr id="1684" name="object 1684"/>
          <p:cNvSpPr/>
          <p:nvPr/>
        </p:nvSpPr>
        <p:spPr>
          <a:xfrm>
            <a:off x="5183728" y="8905810"/>
            <a:ext cx="3810" cy="9525"/>
          </a:xfrm>
          <a:custGeom>
            <a:avLst/>
            <a:gdLst/>
            <a:ahLst/>
            <a:cxnLst/>
            <a:rect l="l" t="t" r="r" b="b"/>
            <a:pathLst>
              <a:path w="3810" h="9525">
                <a:moveTo>
                  <a:pt x="101" y="0"/>
                </a:moveTo>
                <a:lnTo>
                  <a:pt x="0" y="6146"/>
                </a:lnTo>
                <a:lnTo>
                  <a:pt x="3162" y="8953"/>
                </a:lnTo>
                <a:lnTo>
                  <a:pt x="3251" y="2819"/>
                </a:lnTo>
                <a:lnTo>
                  <a:pt x="101" y="0"/>
                </a:lnTo>
                <a:close/>
              </a:path>
            </a:pathLst>
          </a:custGeom>
          <a:solidFill>
            <a:srgbClr val="4F6671"/>
          </a:solidFill>
        </p:spPr>
        <p:txBody>
          <a:bodyPr wrap="square" lIns="0" tIns="0" rIns="0" bIns="0" rtlCol="0"/>
          <a:lstStyle/>
          <a:p/>
        </p:txBody>
      </p:sp>
      <p:sp>
        <p:nvSpPr>
          <p:cNvPr id="1685" name="object 1685"/>
          <p:cNvSpPr/>
          <p:nvPr/>
        </p:nvSpPr>
        <p:spPr>
          <a:xfrm>
            <a:off x="5212505" y="8913326"/>
            <a:ext cx="635" cy="0"/>
          </a:xfrm>
          <a:custGeom>
            <a:avLst/>
            <a:gdLst/>
            <a:ahLst/>
            <a:cxnLst/>
            <a:rect l="l" t="t" r="r" b="b"/>
            <a:pathLst>
              <a:path w="635" h="0">
                <a:moveTo>
                  <a:pt x="0" y="0"/>
                </a:moveTo>
                <a:lnTo>
                  <a:pt x="139" y="0"/>
                </a:lnTo>
              </a:path>
            </a:pathLst>
          </a:custGeom>
          <a:ln w="9004">
            <a:solidFill>
              <a:srgbClr val="939598"/>
            </a:solidFill>
          </a:ln>
        </p:spPr>
        <p:txBody>
          <a:bodyPr wrap="square" lIns="0" tIns="0" rIns="0" bIns="0" rtlCol="0"/>
          <a:lstStyle/>
          <a:p/>
        </p:txBody>
      </p:sp>
      <p:sp>
        <p:nvSpPr>
          <p:cNvPr id="1686" name="object 1686"/>
          <p:cNvSpPr/>
          <p:nvPr/>
        </p:nvSpPr>
        <p:spPr>
          <a:xfrm>
            <a:off x="5212493" y="8906228"/>
            <a:ext cx="15240" cy="12065"/>
          </a:xfrm>
          <a:custGeom>
            <a:avLst/>
            <a:gdLst/>
            <a:ahLst/>
            <a:cxnLst/>
            <a:rect l="l" t="t" r="r" b="b"/>
            <a:pathLst>
              <a:path w="15239" h="12065">
                <a:moveTo>
                  <a:pt x="14846" y="0"/>
                </a:moveTo>
                <a:lnTo>
                  <a:pt x="114" y="5460"/>
                </a:lnTo>
                <a:lnTo>
                  <a:pt x="0" y="11607"/>
                </a:lnTo>
                <a:lnTo>
                  <a:pt x="14744" y="6146"/>
                </a:lnTo>
                <a:lnTo>
                  <a:pt x="14846" y="0"/>
                </a:lnTo>
                <a:close/>
              </a:path>
            </a:pathLst>
          </a:custGeom>
          <a:solidFill>
            <a:srgbClr val="627D8A"/>
          </a:solidFill>
        </p:spPr>
        <p:txBody>
          <a:bodyPr wrap="square" lIns="0" tIns="0" rIns="0" bIns="0" rtlCol="0"/>
          <a:lstStyle/>
          <a:p/>
        </p:txBody>
      </p:sp>
      <p:sp>
        <p:nvSpPr>
          <p:cNvPr id="1687" name="object 1687"/>
          <p:cNvSpPr/>
          <p:nvPr/>
        </p:nvSpPr>
        <p:spPr>
          <a:xfrm>
            <a:off x="5197509" y="8900479"/>
            <a:ext cx="29845" cy="11430"/>
          </a:xfrm>
          <a:custGeom>
            <a:avLst/>
            <a:gdLst/>
            <a:ahLst/>
            <a:cxnLst/>
            <a:rect l="l" t="t" r="r" b="b"/>
            <a:pathLst>
              <a:path w="29845" h="11429">
                <a:moveTo>
                  <a:pt x="15163" y="0"/>
                </a:moveTo>
                <a:lnTo>
                  <a:pt x="15151" y="2870"/>
                </a:lnTo>
                <a:lnTo>
                  <a:pt x="3029" y="2870"/>
                </a:lnTo>
                <a:lnTo>
                  <a:pt x="0" y="5435"/>
                </a:lnTo>
                <a:lnTo>
                  <a:pt x="3124" y="8255"/>
                </a:lnTo>
                <a:lnTo>
                  <a:pt x="15125" y="8343"/>
                </a:lnTo>
                <a:lnTo>
                  <a:pt x="15100" y="11214"/>
                </a:lnTo>
                <a:lnTo>
                  <a:pt x="29832" y="5753"/>
                </a:lnTo>
                <a:lnTo>
                  <a:pt x="22481" y="2870"/>
                </a:lnTo>
                <a:lnTo>
                  <a:pt x="15151" y="2870"/>
                </a:lnTo>
                <a:lnTo>
                  <a:pt x="22222" y="2768"/>
                </a:lnTo>
                <a:lnTo>
                  <a:pt x="15163" y="0"/>
                </a:lnTo>
                <a:close/>
              </a:path>
            </a:pathLst>
          </a:custGeom>
          <a:solidFill>
            <a:srgbClr val="FFFFFF"/>
          </a:solidFill>
        </p:spPr>
        <p:txBody>
          <a:bodyPr wrap="square" lIns="0" tIns="0" rIns="0" bIns="0" rtlCol="0"/>
          <a:lstStyle/>
          <a:p/>
        </p:txBody>
      </p:sp>
      <p:sp>
        <p:nvSpPr>
          <p:cNvPr id="1688" name="object 1688"/>
          <p:cNvSpPr/>
          <p:nvPr/>
        </p:nvSpPr>
        <p:spPr>
          <a:xfrm>
            <a:off x="5221215" y="8919030"/>
            <a:ext cx="3810" cy="9525"/>
          </a:xfrm>
          <a:custGeom>
            <a:avLst/>
            <a:gdLst/>
            <a:ahLst/>
            <a:cxnLst/>
            <a:rect l="l" t="t" r="r" b="b"/>
            <a:pathLst>
              <a:path w="3810" h="9525">
                <a:moveTo>
                  <a:pt x="114" y="0"/>
                </a:moveTo>
                <a:lnTo>
                  <a:pt x="0" y="6134"/>
                </a:lnTo>
                <a:lnTo>
                  <a:pt x="3149" y="8953"/>
                </a:lnTo>
                <a:lnTo>
                  <a:pt x="3276" y="2819"/>
                </a:lnTo>
                <a:lnTo>
                  <a:pt x="114" y="0"/>
                </a:lnTo>
                <a:close/>
              </a:path>
            </a:pathLst>
          </a:custGeom>
          <a:solidFill>
            <a:srgbClr val="556D79"/>
          </a:solidFill>
        </p:spPr>
        <p:txBody>
          <a:bodyPr wrap="square" lIns="0" tIns="0" rIns="0" bIns="0" rtlCol="0"/>
          <a:lstStyle/>
          <a:p/>
        </p:txBody>
      </p:sp>
      <p:sp>
        <p:nvSpPr>
          <p:cNvPr id="1689" name="object 1689"/>
          <p:cNvSpPr/>
          <p:nvPr/>
        </p:nvSpPr>
        <p:spPr>
          <a:xfrm>
            <a:off x="5216734" y="8918992"/>
            <a:ext cx="3810" cy="9525"/>
          </a:xfrm>
          <a:custGeom>
            <a:avLst/>
            <a:gdLst/>
            <a:ahLst/>
            <a:cxnLst/>
            <a:rect l="l" t="t" r="r" b="b"/>
            <a:pathLst>
              <a:path w="3810" h="9525">
                <a:moveTo>
                  <a:pt x="114" y="0"/>
                </a:moveTo>
                <a:lnTo>
                  <a:pt x="0" y="6134"/>
                </a:lnTo>
                <a:lnTo>
                  <a:pt x="3149" y="8940"/>
                </a:lnTo>
                <a:lnTo>
                  <a:pt x="3251" y="2806"/>
                </a:lnTo>
                <a:lnTo>
                  <a:pt x="114" y="0"/>
                </a:lnTo>
                <a:close/>
              </a:path>
            </a:pathLst>
          </a:custGeom>
          <a:solidFill>
            <a:srgbClr val="556D79"/>
          </a:solidFill>
        </p:spPr>
        <p:txBody>
          <a:bodyPr wrap="square" lIns="0" tIns="0" rIns="0" bIns="0" rtlCol="0"/>
          <a:lstStyle/>
          <a:p/>
        </p:txBody>
      </p:sp>
      <p:sp>
        <p:nvSpPr>
          <p:cNvPr id="1690" name="object 1690"/>
          <p:cNvSpPr/>
          <p:nvPr/>
        </p:nvSpPr>
        <p:spPr>
          <a:xfrm>
            <a:off x="5212245" y="8918967"/>
            <a:ext cx="3810" cy="9525"/>
          </a:xfrm>
          <a:custGeom>
            <a:avLst/>
            <a:gdLst/>
            <a:ahLst/>
            <a:cxnLst/>
            <a:rect l="l" t="t" r="r" b="b"/>
            <a:pathLst>
              <a:path w="3810" h="9525">
                <a:moveTo>
                  <a:pt x="126" y="0"/>
                </a:moveTo>
                <a:lnTo>
                  <a:pt x="0" y="6146"/>
                </a:lnTo>
                <a:lnTo>
                  <a:pt x="3124" y="8940"/>
                </a:lnTo>
                <a:lnTo>
                  <a:pt x="3251" y="2806"/>
                </a:lnTo>
                <a:lnTo>
                  <a:pt x="126" y="0"/>
                </a:lnTo>
                <a:close/>
              </a:path>
            </a:pathLst>
          </a:custGeom>
          <a:solidFill>
            <a:srgbClr val="556D79"/>
          </a:solidFill>
        </p:spPr>
        <p:txBody>
          <a:bodyPr wrap="square" lIns="0" tIns="0" rIns="0" bIns="0" rtlCol="0"/>
          <a:lstStyle/>
          <a:p/>
        </p:txBody>
      </p:sp>
      <p:sp>
        <p:nvSpPr>
          <p:cNvPr id="1691" name="object 1691"/>
          <p:cNvSpPr/>
          <p:nvPr/>
        </p:nvSpPr>
        <p:spPr>
          <a:xfrm>
            <a:off x="5223952" y="8921865"/>
            <a:ext cx="3810" cy="8890"/>
          </a:xfrm>
          <a:custGeom>
            <a:avLst/>
            <a:gdLst/>
            <a:ahLst/>
            <a:cxnLst/>
            <a:rect l="l" t="t" r="r" b="b"/>
            <a:pathLst>
              <a:path w="3810" h="8890">
                <a:moveTo>
                  <a:pt x="3314" y="0"/>
                </a:moveTo>
                <a:lnTo>
                  <a:pt x="114" y="2667"/>
                </a:lnTo>
                <a:lnTo>
                  <a:pt x="0" y="8813"/>
                </a:lnTo>
                <a:lnTo>
                  <a:pt x="3187" y="6134"/>
                </a:lnTo>
                <a:lnTo>
                  <a:pt x="3314" y="0"/>
                </a:lnTo>
                <a:close/>
              </a:path>
            </a:pathLst>
          </a:custGeom>
          <a:solidFill>
            <a:srgbClr val="627D8A"/>
          </a:solidFill>
        </p:spPr>
        <p:txBody>
          <a:bodyPr wrap="square" lIns="0" tIns="0" rIns="0" bIns="0" rtlCol="0"/>
          <a:lstStyle/>
          <a:p/>
        </p:txBody>
      </p:sp>
      <p:sp>
        <p:nvSpPr>
          <p:cNvPr id="1692" name="object 1692"/>
          <p:cNvSpPr/>
          <p:nvPr/>
        </p:nvSpPr>
        <p:spPr>
          <a:xfrm>
            <a:off x="5219449" y="8921840"/>
            <a:ext cx="3810" cy="8890"/>
          </a:xfrm>
          <a:custGeom>
            <a:avLst/>
            <a:gdLst/>
            <a:ahLst/>
            <a:cxnLst/>
            <a:rect l="l" t="t" r="r" b="b"/>
            <a:pathLst>
              <a:path w="3810" h="8890">
                <a:moveTo>
                  <a:pt x="3301" y="0"/>
                </a:moveTo>
                <a:lnTo>
                  <a:pt x="114" y="2641"/>
                </a:lnTo>
                <a:lnTo>
                  <a:pt x="0" y="8788"/>
                </a:lnTo>
                <a:lnTo>
                  <a:pt x="3187" y="6134"/>
                </a:lnTo>
                <a:lnTo>
                  <a:pt x="3301" y="0"/>
                </a:lnTo>
                <a:close/>
              </a:path>
            </a:pathLst>
          </a:custGeom>
          <a:solidFill>
            <a:srgbClr val="627D8A"/>
          </a:solidFill>
        </p:spPr>
        <p:txBody>
          <a:bodyPr wrap="square" lIns="0" tIns="0" rIns="0" bIns="0" rtlCol="0"/>
          <a:lstStyle/>
          <a:p/>
        </p:txBody>
      </p:sp>
      <p:sp>
        <p:nvSpPr>
          <p:cNvPr id="1693" name="object 1693"/>
          <p:cNvSpPr/>
          <p:nvPr/>
        </p:nvSpPr>
        <p:spPr>
          <a:xfrm>
            <a:off x="5221165" y="8927586"/>
            <a:ext cx="3175" cy="0"/>
          </a:xfrm>
          <a:custGeom>
            <a:avLst/>
            <a:gdLst/>
            <a:ahLst/>
            <a:cxnLst/>
            <a:rect l="l" t="t" r="r" b="b"/>
            <a:pathLst>
              <a:path w="3175" h="0">
                <a:moveTo>
                  <a:pt x="0" y="0"/>
                </a:moveTo>
                <a:lnTo>
                  <a:pt x="2895" y="0"/>
                </a:lnTo>
              </a:path>
            </a:pathLst>
          </a:custGeom>
          <a:ln w="6184">
            <a:solidFill>
              <a:srgbClr val="556D79"/>
            </a:solidFill>
          </a:ln>
        </p:spPr>
        <p:txBody>
          <a:bodyPr wrap="square" lIns="0" tIns="0" rIns="0" bIns="0" rtlCol="0"/>
          <a:lstStyle/>
          <a:p/>
        </p:txBody>
      </p:sp>
      <p:sp>
        <p:nvSpPr>
          <p:cNvPr id="1694" name="object 1694"/>
          <p:cNvSpPr/>
          <p:nvPr/>
        </p:nvSpPr>
        <p:spPr>
          <a:xfrm>
            <a:off x="5221291" y="8919032"/>
            <a:ext cx="6350" cy="5715"/>
          </a:xfrm>
          <a:custGeom>
            <a:avLst/>
            <a:gdLst/>
            <a:ahLst/>
            <a:cxnLst/>
            <a:rect l="l" t="t" r="r" b="b"/>
            <a:pathLst>
              <a:path w="6350" h="5715">
                <a:moveTo>
                  <a:pt x="38" y="0"/>
                </a:moveTo>
                <a:lnTo>
                  <a:pt x="3200" y="2819"/>
                </a:lnTo>
                <a:lnTo>
                  <a:pt x="0" y="5460"/>
                </a:lnTo>
                <a:lnTo>
                  <a:pt x="2768" y="5499"/>
                </a:lnTo>
                <a:lnTo>
                  <a:pt x="5968" y="2832"/>
                </a:lnTo>
                <a:lnTo>
                  <a:pt x="2819" y="25"/>
                </a:lnTo>
                <a:lnTo>
                  <a:pt x="38" y="0"/>
                </a:lnTo>
                <a:close/>
              </a:path>
            </a:pathLst>
          </a:custGeom>
          <a:solidFill>
            <a:srgbClr val="FFFFFF"/>
          </a:solidFill>
        </p:spPr>
        <p:txBody>
          <a:bodyPr wrap="square" lIns="0" tIns="0" rIns="0" bIns="0" rtlCol="0"/>
          <a:lstStyle/>
          <a:p/>
        </p:txBody>
      </p:sp>
      <p:sp>
        <p:nvSpPr>
          <p:cNvPr id="1695" name="object 1695"/>
          <p:cNvSpPr/>
          <p:nvPr/>
        </p:nvSpPr>
        <p:spPr>
          <a:xfrm>
            <a:off x="5214994" y="8921798"/>
            <a:ext cx="3810" cy="8890"/>
          </a:xfrm>
          <a:custGeom>
            <a:avLst/>
            <a:gdLst/>
            <a:ahLst/>
            <a:cxnLst/>
            <a:rect l="l" t="t" r="r" b="b"/>
            <a:pathLst>
              <a:path w="3810" h="8890">
                <a:moveTo>
                  <a:pt x="3276" y="0"/>
                </a:moveTo>
                <a:lnTo>
                  <a:pt x="101" y="2666"/>
                </a:lnTo>
                <a:lnTo>
                  <a:pt x="0" y="8801"/>
                </a:lnTo>
                <a:lnTo>
                  <a:pt x="3149" y="6134"/>
                </a:lnTo>
                <a:lnTo>
                  <a:pt x="3276" y="0"/>
                </a:lnTo>
                <a:close/>
              </a:path>
            </a:pathLst>
          </a:custGeom>
          <a:solidFill>
            <a:srgbClr val="627D8A"/>
          </a:solidFill>
        </p:spPr>
        <p:txBody>
          <a:bodyPr wrap="square" lIns="0" tIns="0" rIns="0" bIns="0" rtlCol="0"/>
          <a:lstStyle/>
          <a:p/>
        </p:txBody>
      </p:sp>
      <p:sp>
        <p:nvSpPr>
          <p:cNvPr id="1696" name="object 1696"/>
          <p:cNvSpPr/>
          <p:nvPr/>
        </p:nvSpPr>
        <p:spPr>
          <a:xfrm>
            <a:off x="5216706" y="8927548"/>
            <a:ext cx="3175" cy="0"/>
          </a:xfrm>
          <a:custGeom>
            <a:avLst/>
            <a:gdLst/>
            <a:ahLst/>
            <a:cxnLst/>
            <a:rect l="l" t="t" r="r" b="b"/>
            <a:pathLst>
              <a:path w="3175" h="0">
                <a:moveTo>
                  <a:pt x="0" y="0"/>
                </a:moveTo>
                <a:lnTo>
                  <a:pt x="2857" y="0"/>
                </a:lnTo>
              </a:path>
            </a:pathLst>
          </a:custGeom>
          <a:ln w="6159">
            <a:solidFill>
              <a:srgbClr val="556D79"/>
            </a:solidFill>
          </a:ln>
        </p:spPr>
        <p:txBody>
          <a:bodyPr wrap="square" lIns="0" tIns="0" rIns="0" bIns="0" rtlCol="0"/>
          <a:lstStyle/>
          <a:p/>
        </p:txBody>
      </p:sp>
      <p:sp>
        <p:nvSpPr>
          <p:cNvPr id="1697" name="object 1697"/>
          <p:cNvSpPr/>
          <p:nvPr/>
        </p:nvSpPr>
        <p:spPr>
          <a:xfrm>
            <a:off x="5216836" y="8918990"/>
            <a:ext cx="6350" cy="5715"/>
          </a:xfrm>
          <a:custGeom>
            <a:avLst/>
            <a:gdLst/>
            <a:ahLst/>
            <a:cxnLst/>
            <a:rect l="l" t="t" r="r" b="b"/>
            <a:pathLst>
              <a:path w="6350" h="5715">
                <a:moveTo>
                  <a:pt x="12" y="0"/>
                </a:moveTo>
                <a:lnTo>
                  <a:pt x="3149" y="2806"/>
                </a:lnTo>
                <a:lnTo>
                  <a:pt x="0" y="5486"/>
                </a:lnTo>
                <a:lnTo>
                  <a:pt x="2730" y="5486"/>
                </a:lnTo>
                <a:lnTo>
                  <a:pt x="5918" y="2844"/>
                </a:lnTo>
                <a:lnTo>
                  <a:pt x="2768" y="25"/>
                </a:lnTo>
                <a:lnTo>
                  <a:pt x="12" y="0"/>
                </a:lnTo>
                <a:close/>
              </a:path>
            </a:pathLst>
          </a:custGeom>
          <a:solidFill>
            <a:srgbClr val="FFFFFF"/>
          </a:solidFill>
        </p:spPr>
        <p:txBody>
          <a:bodyPr wrap="square" lIns="0" tIns="0" rIns="0" bIns="0" rtlCol="0"/>
          <a:lstStyle/>
          <a:p/>
        </p:txBody>
      </p:sp>
      <p:sp>
        <p:nvSpPr>
          <p:cNvPr id="1698" name="object 1698"/>
          <p:cNvSpPr/>
          <p:nvPr/>
        </p:nvSpPr>
        <p:spPr>
          <a:xfrm>
            <a:off x="5210311" y="8921757"/>
            <a:ext cx="3810" cy="8890"/>
          </a:xfrm>
          <a:custGeom>
            <a:avLst/>
            <a:gdLst/>
            <a:ahLst/>
            <a:cxnLst/>
            <a:rect l="l" t="t" r="r" b="b"/>
            <a:pathLst>
              <a:path w="3810" h="8890">
                <a:moveTo>
                  <a:pt x="3314" y="0"/>
                </a:moveTo>
                <a:lnTo>
                  <a:pt x="114" y="2666"/>
                </a:lnTo>
                <a:lnTo>
                  <a:pt x="0" y="8801"/>
                </a:lnTo>
                <a:lnTo>
                  <a:pt x="3187" y="6134"/>
                </a:lnTo>
                <a:lnTo>
                  <a:pt x="3314" y="0"/>
                </a:lnTo>
                <a:close/>
              </a:path>
            </a:pathLst>
          </a:custGeom>
          <a:solidFill>
            <a:srgbClr val="627D8A"/>
          </a:solidFill>
        </p:spPr>
        <p:txBody>
          <a:bodyPr wrap="square" lIns="0" tIns="0" rIns="0" bIns="0" rtlCol="0"/>
          <a:lstStyle/>
          <a:p/>
        </p:txBody>
      </p:sp>
      <p:sp>
        <p:nvSpPr>
          <p:cNvPr id="1699" name="object 1699"/>
          <p:cNvSpPr/>
          <p:nvPr/>
        </p:nvSpPr>
        <p:spPr>
          <a:xfrm>
            <a:off x="5212195" y="8927520"/>
            <a:ext cx="3175" cy="0"/>
          </a:xfrm>
          <a:custGeom>
            <a:avLst/>
            <a:gdLst/>
            <a:ahLst/>
            <a:cxnLst/>
            <a:rect l="l" t="t" r="r" b="b"/>
            <a:pathLst>
              <a:path w="3175" h="0">
                <a:moveTo>
                  <a:pt x="0" y="0"/>
                </a:moveTo>
                <a:lnTo>
                  <a:pt x="2895" y="0"/>
                </a:lnTo>
              </a:path>
            </a:pathLst>
          </a:custGeom>
          <a:ln w="6159">
            <a:solidFill>
              <a:srgbClr val="556D79"/>
            </a:solidFill>
          </a:ln>
        </p:spPr>
        <p:txBody>
          <a:bodyPr wrap="square" lIns="0" tIns="0" rIns="0" bIns="0" rtlCol="0"/>
          <a:lstStyle/>
          <a:p/>
        </p:txBody>
      </p:sp>
      <p:sp>
        <p:nvSpPr>
          <p:cNvPr id="1700" name="object 1700"/>
          <p:cNvSpPr/>
          <p:nvPr/>
        </p:nvSpPr>
        <p:spPr>
          <a:xfrm>
            <a:off x="5212339" y="8918970"/>
            <a:ext cx="6350" cy="5715"/>
          </a:xfrm>
          <a:custGeom>
            <a:avLst/>
            <a:gdLst/>
            <a:ahLst/>
            <a:cxnLst/>
            <a:rect l="l" t="t" r="r" b="b"/>
            <a:pathLst>
              <a:path w="6350" h="5715">
                <a:moveTo>
                  <a:pt x="25" y="0"/>
                </a:moveTo>
                <a:lnTo>
                  <a:pt x="3162" y="2806"/>
                </a:lnTo>
                <a:lnTo>
                  <a:pt x="0" y="5473"/>
                </a:lnTo>
                <a:lnTo>
                  <a:pt x="2755" y="5499"/>
                </a:lnTo>
                <a:lnTo>
                  <a:pt x="5930" y="2832"/>
                </a:lnTo>
                <a:lnTo>
                  <a:pt x="2794" y="12"/>
                </a:lnTo>
                <a:lnTo>
                  <a:pt x="25" y="0"/>
                </a:lnTo>
                <a:close/>
              </a:path>
            </a:pathLst>
          </a:custGeom>
          <a:solidFill>
            <a:srgbClr val="FFFFFF"/>
          </a:solidFill>
        </p:spPr>
        <p:txBody>
          <a:bodyPr wrap="square" lIns="0" tIns="0" rIns="0" bIns="0" rtlCol="0"/>
          <a:lstStyle/>
          <a:p/>
        </p:txBody>
      </p:sp>
      <p:sp>
        <p:nvSpPr>
          <p:cNvPr id="1701" name="object 1701"/>
          <p:cNvSpPr/>
          <p:nvPr/>
        </p:nvSpPr>
        <p:spPr>
          <a:xfrm>
            <a:off x="5198311" y="8927447"/>
            <a:ext cx="12700" cy="0"/>
          </a:xfrm>
          <a:custGeom>
            <a:avLst/>
            <a:gdLst/>
            <a:ahLst/>
            <a:cxnLst/>
            <a:rect l="l" t="t" r="r" b="b"/>
            <a:pathLst>
              <a:path w="12700" h="0">
                <a:moveTo>
                  <a:pt x="0" y="0"/>
                </a:moveTo>
                <a:lnTo>
                  <a:pt x="12115" y="0"/>
                </a:lnTo>
              </a:path>
            </a:pathLst>
          </a:custGeom>
          <a:ln w="6223">
            <a:solidFill>
              <a:srgbClr val="556D79"/>
            </a:solidFill>
          </a:ln>
        </p:spPr>
        <p:txBody>
          <a:bodyPr wrap="square" lIns="0" tIns="0" rIns="0" bIns="0" rtlCol="0"/>
          <a:lstStyle/>
          <a:p/>
        </p:txBody>
      </p:sp>
      <p:sp>
        <p:nvSpPr>
          <p:cNvPr id="1702" name="object 1702"/>
          <p:cNvSpPr/>
          <p:nvPr/>
        </p:nvSpPr>
        <p:spPr>
          <a:xfrm>
            <a:off x="5183632" y="8921463"/>
            <a:ext cx="15240" cy="12065"/>
          </a:xfrm>
          <a:custGeom>
            <a:avLst/>
            <a:gdLst/>
            <a:ahLst/>
            <a:cxnLst/>
            <a:rect l="l" t="t" r="r" b="b"/>
            <a:pathLst>
              <a:path w="15239" h="12065">
                <a:moveTo>
                  <a:pt x="114" y="0"/>
                </a:moveTo>
                <a:lnTo>
                  <a:pt x="0" y="6121"/>
                </a:lnTo>
                <a:lnTo>
                  <a:pt x="14668" y="11861"/>
                </a:lnTo>
                <a:lnTo>
                  <a:pt x="14770" y="5727"/>
                </a:lnTo>
                <a:lnTo>
                  <a:pt x="114" y="0"/>
                </a:lnTo>
                <a:close/>
              </a:path>
            </a:pathLst>
          </a:custGeom>
          <a:solidFill>
            <a:srgbClr val="4F6671"/>
          </a:solidFill>
        </p:spPr>
        <p:txBody>
          <a:bodyPr wrap="square" lIns="0" tIns="0" rIns="0" bIns="0" rtlCol="0"/>
          <a:lstStyle/>
          <a:p/>
        </p:txBody>
      </p:sp>
      <p:sp>
        <p:nvSpPr>
          <p:cNvPr id="1703" name="object 1703"/>
          <p:cNvSpPr/>
          <p:nvPr/>
        </p:nvSpPr>
        <p:spPr>
          <a:xfrm>
            <a:off x="5183748" y="8916000"/>
            <a:ext cx="30480" cy="11430"/>
          </a:xfrm>
          <a:custGeom>
            <a:avLst/>
            <a:gdLst/>
            <a:ahLst/>
            <a:cxnLst/>
            <a:rect l="l" t="t" r="r" b="b"/>
            <a:pathLst>
              <a:path w="30479" h="11429">
                <a:moveTo>
                  <a:pt x="14719" y="0"/>
                </a:moveTo>
                <a:lnTo>
                  <a:pt x="0" y="5460"/>
                </a:lnTo>
                <a:lnTo>
                  <a:pt x="14655" y="11188"/>
                </a:lnTo>
                <a:lnTo>
                  <a:pt x="14668" y="8331"/>
                </a:lnTo>
                <a:lnTo>
                  <a:pt x="26788" y="8331"/>
                </a:lnTo>
                <a:lnTo>
                  <a:pt x="29870" y="5753"/>
                </a:lnTo>
                <a:lnTo>
                  <a:pt x="26708" y="2946"/>
                </a:lnTo>
                <a:lnTo>
                  <a:pt x="14706" y="2857"/>
                </a:lnTo>
                <a:lnTo>
                  <a:pt x="14719" y="0"/>
                </a:lnTo>
                <a:close/>
              </a:path>
              <a:path w="30479" h="11429">
                <a:moveTo>
                  <a:pt x="26788" y="8331"/>
                </a:moveTo>
                <a:lnTo>
                  <a:pt x="14668" y="8331"/>
                </a:lnTo>
                <a:lnTo>
                  <a:pt x="26682" y="8420"/>
                </a:lnTo>
                <a:close/>
              </a:path>
            </a:pathLst>
          </a:custGeom>
          <a:solidFill>
            <a:srgbClr val="FFFFFF"/>
          </a:solidFill>
        </p:spPr>
        <p:txBody>
          <a:bodyPr wrap="square" lIns="0" tIns="0" rIns="0" bIns="0" rtlCol="0"/>
          <a:lstStyle/>
          <a:p/>
        </p:txBody>
      </p:sp>
      <p:sp>
        <p:nvSpPr>
          <p:cNvPr id="1704" name="object 1704"/>
          <p:cNvSpPr/>
          <p:nvPr/>
        </p:nvSpPr>
        <p:spPr>
          <a:xfrm>
            <a:off x="5291963" y="8855138"/>
            <a:ext cx="207022" cy="110623"/>
          </a:xfrm>
          <a:prstGeom prst="rect">
            <a:avLst/>
          </a:prstGeom>
          <a:blipFill>
            <a:blip r:embed="rId399" cstate="print"/>
            <a:stretch>
              <a:fillRect/>
            </a:stretch>
          </a:blipFill>
        </p:spPr>
        <p:txBody>
          <a:bodyPr wrap="square" lIns="0" tIns="0" rIns="0" bIns="0" rtlCol="0"/>
          <a:lstStyle/>
          <a:p/>
        </p:txBody>
      </p:sp>
      <p:sp>
        <p:nvSpPr>
          <p:cNvPr id="1705" name="object 1705"/>
          <p:cNvSpPr/>
          <p:nvPr/>
        </p:nvSpPr>
        <p:spPr>
          <a:xfrm>
            <a:off x="5293804" y="8910841"/>
            <a:ext cx="203390" cy="87337"/>
          </a:xfrm>
          <a:prstGeom prst="rect">
            <a:avLst/>
          </a:prstGeom>
          <a:blipFill>
            <a:blip r:embed="rId400" cstate="print"/>
            <a:stretch>
              <a:fillRect/>
            </a:stretch>
          </a:blipFill>
        </p:spPr>
        <p:txBody>
          <a:bodyPr wrap="square" lIns="0" tIns="0" rIns="0" bIns="0" rtlCol="0"/>
          <a:lstStyle/>
          <a:p/>
        </p:txBody>
      </p:sp>
      <p:sp>
        <p:nvSpPr>
          <p:cNvPr id="1706" name="object 1706"/>
          <p:cNvSpPr/>
          <p:nvPr/>
        </p:nvSpPr>
        <p:spPr>
          <a:xfrm>
            <a:off x="5309298" y="8866708"/>
            <a:ext cx="171488" cy="93992"/>
          </a:xfrm>
          <a:prstGeom prst="rect">
            <a:avLst/>
          </a:prstGeom>
          <a:blipFill>
            <a:blip r:embed="rId401" cstate="print"/>
            <a:stretch>
              <a:fillRect/>
            </a:stretch>
          </a:blipFill>
        </p:spPr>
        <p:txBody>
          <a:bodyPr wrap="square" lIns="0" tIns="0" rIns="0" bIns="0" rtlCol="0"/>
          <a:lstStyle/>
          <a:p/>
        </p:txBody>
      </p:sp>
      <p:sp>
        <p:nvSpPr>
          <p:cNvPr id="1707" name="object 1707"/>
          <p:cNvSpPr/>
          <p:nvPr/>
        </p:nvSpPr>
        <p:spPr>
          <a:xfrm>
            <a:off x="5307723" y="8862631"/>
            <a:ext cx="174294" cy="93941"/>
          </a:xfrm>
          <a:prstGeom prst="rect">
            <a:avLst/>
          </a:prstGeom>
          <a:blipFill>
            <a:blip r:embed="rId402" cstate="print"/>
            <a:stretch>
              <a:fillRect/>
            </a:stretch>
          </a:blipFill>
        </p:spPr>
        <p:txBody>
          <a:bodyPr wrap="square" lIns="0" tIns="0" rIns="0" bIns="0" rtlCol="0"/>
          <a:lstStyle/>
          <a:p/>
        </p:txBody>
      </p:sp>
      <p:sp>
        <p:nvSpPr>
          <p:cNvPr id="1708" name="object 1708"/>
          <p:cNvSpPr/>
          <p:nvPr/>
        </p:nvSpPr>
        <p:spPr>
          <a:xfrm>
            <a:off x="5351599" y="8927751"/>
            <a:ext cx="14604" cy="6350"/>
          </a:xfrm>
          <a:custGeom>
            <a:avLst/>
            <a:gdLst/>
            <a:ahLst/>
            <a:cxnLst/>
            <a:rect l="l" t="t" r="r" b="b"/>
            <a:pathLst>
              <a:path w="14604" h="6350">
                <a:moveTo>
                  <a:pt x="0" y="6235"/>
                </a:moveTo>
                <a:lnTo>
                  <a:pt x="14414" y="6235"/>
                </a:lnTo>
                <a:lnTo>
                  <a:pt x="14414" y="0"/>
                </a:lnTo>
                <a:lnTo>
                  <a:pt x="0" y="0"/>
                </a:lnTo>
                <a:lnTo>
                  <a:pt x="0" y="6235"/>
                </a:lnTo>
                <a:close/>
              </a:path>
            </a:pathLst>
          </a:custGeom>
          <a:solidFill>
            <a:srgbClr val="556D79"/>
          </a:solidFill>
        </p:spPr>
        <p:txBody>
          <a:bodyPr wrap="square" lIns="0" tIns="0" rIns="0" bIns="0" rtlCol="0"/>
          <a:lstStyle/>
          <a:p/>
        </p:txBody>
      </p:sp>
      <p:sp>
        <p:nvSpPr>
          <p:cNvPr id="1709" name="object 1709"/>
          <p:cNvSpPr/>
          <p:nvPr/>
        </p:nvSpPr>
        <p:spPr>
          <a:xfrm>
            <a:off x="5351789"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710" name="object 1710"/>
          <p:cNvSpPr/>
          <p:nvPr/>
        </p:nvSpPr>
        <p:spPr>
          <a:xfrm>
            <a:off x="5351725" y="8882851"/>
            <a:ext cx="14604" cy="45085"/>
          </a:xfrm>
          <a:custGeom>
            <a:avLst/>
            <a:gdLst/>
            <a:ahLst/>
            <a:cxnLst/>
            <a:rect l="l" t="t" r="r" b="b"/>
            <a:pathLst>
              <a:path w="14604" h="45084">
                <a:moveTo>
                  <a:pt x="0" y="45021"/>
                </a:moveTo>
                <a:lnTo>
                  <a:pt x="14528" y="45021"/>
                </a:lnTo>
                <a:lnTo>
                  <a:pt x="14528" y="0"/>
                </a:lnTo>
                <a:lnTo>
                  <a:pt x="0" y="0"/>
                </a:lnTo>
                <a:lnTo>
                  <a:pt x="0" y="45021"/>
                </a:lnTo>
                <a:close/>
              </a:path>
            </a:pathLst>
          </a:custGeom>
          <a:solidFill>
            <a:srgbClr val="FFFFFF"/>
          </a:solidFill>
        </p:spPr>
        <p:txBody>
          <a:bodyPr wrap="square" lIns="0" tIns="0" rIns="0" bIns="0" rtlCol="0"/>
          <a:lstStyle/>
          <a:p/>
        </p:txBody>
      </p:sp>
      <p:sp>
        <p:nvSpPr>
          <p:cNvPr id="1711" name="object 1711"/>
          <p:cNvSpPr/>
          <p:nvPr/>
        </p:nvSpPr>
        <p:spPr>
          <a:xfrm>
            <a:off x="5422771" y="8928306"/>
            <a:ext cx="14604" cy="6350"/>
          </a:xfrm>
          <a:custGeom>
            <a:avLst/>
            <a:gdLst/>
            <a:ahLst/>
            <a:cxnLst/>
            <a:rect l="l" t="t" r="r" b="b"/>
            <a:pathLst>
              <a:path w="14604" h="6350">
                <a:moveTo>
                  <a:pt x="0" y="6235"/>
                </a:moveTo>
                <a:lnTo>
                  <a:pt x="14389" y="6235"/>
                </a:lnTo>
                <a:lnTo>
                  <a:pt x="14389" y="0"/>
                </a:lnTo>
                <a:lnTo>
                  <a:pt x="0" y="0"/>
                </a:lnTo>
                <a:lnTo>
                  <a:pt x="0" y="6235"/>
                </a:lnTo>
                <a:close/>
              </a:path>
            </a:pathLst>
          </a:custGeom>
          <a:solidFill>
            <a:srgbClr val="556D79"/>
          </a:solidFill>
        </p:spPr>
        <p:txBody>
          <a:bodyPr wrap="square" lIns="0" tIns="0" rIns="0" bIns="0" rtlCol="0"/>
          <a:lstStyle/>
          <a:p/>
        </p:txBody>
      </p:sp>
      <p:sp>
        <p:nvSpPr>
          <p:cNvPr id="1712" name="object 1712"/>
          <p:cNvSpPr/>
          <p:nvPr/>
        </p:nvSpPr>
        <p:spPr>
          <a:xfrm>
            <a:off x="5422959"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713" name="object 1713"/>
          <p:cNvSpPr/>
          <p:nvPr/>
        </p:nvSpPr>
        <p:spPr>
          <a:xfrm>
            <a:off x="5422888" y="8883411"/>
            <a:ext cx="14604" cy="45085"/>
          </a:xfrm>
          <a:custGeom>
            <a:avLst/>
            <a:gdLst/>
            <a:ahLst/>
            <a:cxnLst/>
            <a:rect l="l" t="t" r="r" b="b"/>
            <a:pathLst>
              <a:path w="14604" h="45084">
                <a:moveTo>
                  <a:pt x="0" y="44996"/>
                </a:moveTo>
                <a:lnTo>
                  <a:pt x="14528" y="44996"/>
                </a:lnTo>
                <a:lnTo>
                  <a:pt x="14528" y="0"/>
                </a:lnTo>
                <a:lnTo>
                  <a:pt x="0" y="0"/>
                </a:lnTo>
                <a:lnTo>
                  <a:pt x="0" y="44996"/>
                </a:lnTo>
                <a:close/>
              </a:path>
            </a:pathLst>
          </a:custGeom>
          <a:solidFill>
            <a:srgbClr val="FFFFFF"/>
          </a:solidFill>
        </p:spPr>
        <p:txBody>
          <a:bodyPr wrap="square" lIns="0" tIns="0" rIns="0" bIns="0" rtlCol="0"/>
          <a:lstStyle/>
          <a:p/>
        </p:txBody>
      </p:sp>
      <p:sp>
        <p:nvSpPr>
          <p:cNvPr id="1714" name="object 1714"/>
          <p:cNvSpPr/>
          <p:nvPr/>
        </p:nvSpPr>
        <p:spPr>
          <a:xfrm>
            <a:off x="5410337" y="8887804"/>
            <a:ext cx="3810" cy="9525"/>
          </a:xfrm>
          <a:custGeom>
            <a:avLst/>
            <a:gdLst/>
            <a:ahLst/>
            <a:cxnLst/>
            <a:rect l="l" t="t" r="r" b="b"/>
            <a:pathLst>
              <a:path w="3810" h="9525">
                <a:moveTo>
                  <a:pt x="101" y="0"/>
                </a:moveTo>
                <a:lnTo>
                  <a:pt x="0" y="6134"/>
                </a:lnTo>
                <a:lnTo>
                  <a:pt x="3149" y="8928"/>
                </a:lnTo>
                <a:lnTo>
                  <a:pt x="3251" y="2794"/>
                </a:lnTo>
                <a:lnTo>
                  <a:pt x="101" y="0"/>
                </a:lnTo>
                <a:close/>
              </a:path>
            </a:pathLst>
          </a:custGeom>
          <a:solidFill>
            <a:srgbClr val="556D79"/>
          </a:solidFill>
        </p:spPr>
        <p:txBody>
          <a:bodyPr wrap="square" lIns="0" tIns="0" rIns="0" bIns="0" rtlCol="0"/>
          <a:lstStyle/>
          <a:p/>
        </p:txBody>
      </p:sp>
      <p:sp>
        <p:nvSpPr>
          <p:cNvPr id="1715" name="object 1715"/>
          <p:cNvSpPr/>
          <p:nvPr/>
        </p:nvSpPr>
        <p:spPr>
          <a:xfrm>
            <a:off x="5405847" y="8887771"/>
            <a:ext cx="3810" cy="9525"/>
          </a:xfrm>
          <a:custGeom>
            <a:avLst/>
            <a:gdLst/>
            <a:ahLst/>
            <a:cxnLst/>
            <a:rect l="l" t="t" r="r" b="b"/>
            <a:pathLst>
              <a:path w="3810" h="9525">
                <a:moveTo>
                  <a:pt x="126" y="0"/>
                </a:moveTo>
                <a:lnTo>
                  <a:pt x="0" y="6121"/>
                </a:lnTo>
                <a:lnTo>
                  <a:pt x="3149" y="8928"/>
                </a:lnTo>
                <a:lnTo>
                  <a:pt x="3251" y="2793"/>
                </a:lnTo>
                <a:lnTo>
                  <a:pt x="126" y="0"/>
                </a:lnTo>
                <a:close/>
              </a:path>
            </a:pathLst>
          </a:custGeom>
          <a:solidFill>
            <a:srgbClr val="556D79"/>
          </a:solidFill>
        </p:spPr>
        <p:txBody>
          <a:bodyPr wrap="square" lIns="0" tIns="0" rIns="0" bIns="0" rtlCol="0"/>
          <a:lstStyle/>
          <a:p/>
        </p:txBody>
      </p:sp>
      <p:sp>
        <p:nvSpPr>
          <p:cNvPr id="1716" name="object 1716"/>
          <p:cNvSpPr/>
          <p:nvPr/>
        </p:nvSpPr>
        <p:spPr>
          <a:xfrm>
            <a:off x="5401359" y="8887725"/>
            <a:ext cx="3810" cy="9525"/>
          </a:xfrm>
          <a:custGeom>
            <a:avLst/>
            <a:gdLst/>
            <a:ahLst/>
            <a:cxnLst/>
            <a:rect l="l" t="t" r="r" b="b"/>
            <a:pathLst>
              <a:path w="3810" h="9525">
                <a:moveTo>
                  <a:pt x="101" y="0"/>
                </a:moveTo>
                <a:lnTo>
                  <a:pt x="0" y="6134"/>
                </a:lnTo>
                <a:lnTo>
                  <a:pt x="3136" y="8928"/>
                </a:lnTo>
                <a:lnTo>
                  <a:pt x="3251" y="2806"/>
                </a:lnTo>
                <a:lnTo>
                  <a:pt x="101" y="0"/>
                </a:lnTo>
                <a:close/>
              </a:path>
            </a:pathLst>
          </a:custGeom>
          <a:solidFill>
            <a:srgbClr val="556D79"/>
          </a:solidFill>
        </p:spPr>
        <p:txBody>
          <a:bodyPr wrap="square" lIns="0" tIns="0" rIns="0" bIns="0" rtlCol="0"/>
          <a:lstStyle/>
          <a:p/>
        </p:txBody>
      </p:sp>
      <p:sp>
        <p:nvSpPr>
          <p:cNvPr id="1717" name="object 1717"/>
          <p:cNvSpPr/>
          <p:nvPr/>
        </p:nvSpPr>
        <p:spPr>
          <a:xfrm>
            <a:off x="5413061" y="8890623"/>
            <a:ext cx="3810" cy="8890"/>
          </a:xfrm>
          <a:custGeom>
            <a:avLst/>
            <a:gdLst/>
            <a:ahLst/>
            <a:cxnLst/>
            <a:rect l="l" t="t" r="r" b="b"/>
            <a:pathLst>
              <a:path w="3810" h="8890">
                <a:moveTo>
                  <a:pt x="3301" y="0"/>
                </a:moveTo>
                <a:lnTo>
                  <a:pt x="101" y="2654"/>
                </a:lnTo>
                <a:lnTo>
                  <a:pt x="0" y="8801"/>
                </a:lnTo>
                <a:lnTo>
                  <a:pt x="3174" y="6146"/>
                </a:lnTo>
                <a:lnTo>
                  <a:pt x="3301" y="0"/>
                </a:lnTo>
                <a:close/>
              </a:path>
            </a:pathLst>
          </a:custGeom>
          <a:solidFill>
            <a:srgbClr val="627D8A"/>
          </a:solidFill>
        </p:spPr>
        <p:txBody>
          <a:bodyPr wrap="square" lIns="0" tIns="0" rIns="0" bIns="0" rtlCol="0"/>
          <a:lstStyle/>
          <a:p/>
        </p:txBody>
      </p:sp>
      <p:sp>
        <p:nvSpPr>
          <p:cNvPr id="1718" name="object 1718"/>
          <p:cNvSpPr/>
          <p:nvPr/>
        </p:nvSpPr>
        <p:spPr>
          <a:xfrm>
            <a:off x="5408555" y="8890590"/>
            <a:ext cx="3810" cy="8890"/>
          </a:xfrm>
          <a:custGeom>
            <a:avLst/>
            <a:gdLst/>
            <a:ahLst/>
            <a:cxnLst/>
            <a:rect l="l" t="t" r="r" b="b"/>
            <a:pathLst>
              <a:path w="3810" h="8890">
                <a:moveTo>
                  <a:pt x="3301" y="0"/>
                </a:moveTo>
                <a:lnTo>
                  <a:pt x="126" y="2654"/>
                </a:lnTo>
                <a:lnTo>
                  <a:pt x="0" y="8788"/>
                </a:lnTo>
                <a:lnTo>
                  <a:pt x="3200" y="6108"/>
                </a:lnTo>
                <a:lnTo>
                  <a:pt x="3301" y="0"/>
                </a:lnTo>
                <a:close/>
              </a:path>
            </a:pathLst>
          </a:custGeom>
          <a:solidFill>
            <a:srgbClr val="627D8A"/>
          </a:solidFill>
        </p:spPr>
        <p:txBody>
          <a:bodyPr wrap="square" lIns="0" tIns="0" rIns="0" bIns="0" rtlCol="0"/>
          <a:lstStyle/>
          <a:p/>
        </p:txBody>
      </p:sp>
      <p:sp>
        <p:nvSpPr>
          <p:cNvPr id="1719" name="object 1719"/>
          <p:cNvSpPr/>
          <p:nvPr/>
        </p:nvSpPr>
        <p:spPr>
          <a:xfrm>
            <a:off x="5410282" y="8896336"/>
            <a:ext cx="3175" cy="0"/>
          </a:xfrm>
          <a:custGeom>
            <a:avLst/>
            <a:gdLst/>
            <a:ahLst/>
            <a:cxnLst/>
            <a:rect l="l" t="t" r="r" b="b"/>
            <a:pathLst>
              <a:path w="3175" h="0">
                <a:moveTo>
                  <a:pt x="0" y="0"/>
                </a:moveTo>
                <a:lnTo>
                  <a:pt x="2882" y="0"/>
                </a:lnTo>
              </a:path>
            </a:pathLst>
          </a:custGeom>
          <a:ln w="6159">
            <a:solidFill>
              <a:srgbClr val="556D79"/>
            </a:solidFill>
          </a:ln>
        </p:spPr>
        <p:txBody>
          <a:bodyPr wrap="square" lIns="0" tIns="0" rIns="0" bIns="0" rtlCol="0"/>
          <a:lstStyle/>
          <a:p/>
        </p:txBody>
      </p:sp>
      <p:sp>
        <p:nvSpPr>
          <p:cNvPr id="1720" name="object 1720"/>
          <p:cNvSpPr/>
          <p:nvPr/>
        </p:nvSpPr>
        <p:spPr>
          <a:xfrm>
            <a:off x="5410417" y="8887811"/>
            <a:ext cx="6350" cy="5715"/>
          </a:xfrm>
          <a:custGeom>
            <a:avLst/>
            <a:gdLst/>
            <a:ahLst/>
            <a:cxnLst/>
            <a:rect l="l" t="t" r="r" b="b"/>
            <a:pathLst>
              <a:path w="6350" h="5715">
                <a:moveTo>
                  <a:pt x="12" y="0"/>
                </a:moveTo>
                <a:lnTo>
                  <a:pt x="3174" y="2781"/>
                </a:lnTo>
                <a:lnTo>
                  <a:pt x="0" y="5448"/>
                </a:lnTo>
                <a:lnTo>
                  <a:pt x="2743" y="5473"/>
                </a:lnTo>
                <a:lnTo>
                  <a:pt x="5943" y="2806"/>
                </a:lnTo>
                <a:lnTo>
                  <a:pt x="2781" y="12"/>
                </a:lnTo>
                <a:lnTo>
                  <a:pt x="12" y="0"/>
                </a:lnTo>
                <a:close/>
              </a:path>
            </a:pathLst>
          </a:custGeom>
          <a:solidFill>
            <a:srgbClr val="FFFFFF"/>
          </a:solidFill>
        </p:spPr>
        <p:txBody>
          <a:bodyPr wrap="square" lIns="0" tIns="0" rIns="0" bIns="0" rtlCol="0"/>
          <a:lstStyle/>
          <a:p/>
        </p:txBody>
      </p:sp>
      <p:sp>
        <p:nvSpPr>
          <p:cNvPr id="1721" name="object 1721"/>
          <p:cNvSpPr/>
          <p:nvPr/>
        </p:nvSpPr>
        <p:spPr>
          <a:xfrm>
            <a:off x="5404082" y="8890558"/>
            <a:ext cx="3810" cy="8890"/>
          </a:xfrm>
          <a:custGeom>
            <a:avLst/>
            <a:gdLst/>
            <a:ahLst/>
            <a:cxnLst/>
            <a:rect l="l" t="t" r="r" b="b"/>
            <a:pathLst>
              <a:path w="3810" h="8890">
                <a:moveTo>
                  <a:pt x="3301" y="0"/>
                </a:moveTo>
                <a:lnTo>
                  <a:pt x="114" y="2654"/>
                </a:lnTo>
                <a:lnTo>
                  <a:pt x="0" y="8788"/>
                </a:lnTo>
                <a:lnTo>
                  <a:pt x="3174" y="6134"/>
                </a:lnTo>
                <a:lnTo>
                  <a:pt x="3301" y="0"/>
                </a:lnTo>
                <a:close/>
              </a:path>
            </a:pathLst>
          </a:custGeom>
          <a:solidFill>
            <a:srgbClr val="627D8A"/>
          </a:solidFill>
        </p:spPr>
        <p:txBody>
          <a:bodyPr wrap="square" lIns="0" tIns="0" rIns="0" bIns="0" rtlCol="0"/>
          <a:lstStyle/>
          <a:p/>
        </p:txBody>
      </p:sp>
      <p:sp>
        <p:nvSpPr>
          <p:cNvPr id="1722" name="object 1722"/>
          <p:cNvSpPr/>
          <p:nvPr/>
        </p:nvSpPr>
        <p:spPr>
          <a:xfrm>
            <a:off x="5405807" y="8896301"/>
            <a:ext cx="3175" cy="0"/>
          </a:xfrm>
          <a:custGeom>
            <a:avLst/>
            <a:gdLst/>
            <a:ahLst/>
            <a:cxnLst/>
            <a:rect l="l" t="t" r="r" b="b"/>
            <a:pathLst>
              <a:path w="3175" h="0">
                <a:moveTo>
                  <a:pt x="0" y="0"/>
                </a:moveTo>
                <a:lnTo>
                  <a:pt x="2870" y="0"/>
                </a:lnTo>
              </a:path>
            </a:pathLst>
          </a:custGeom>
          <a:ln w="6146">
            <a:solidFill>
              <a:srgbClr val="556D79"/>
            </a:solidFill>
          </a:ln>
        </p:spPr>
        <p:txBody>
          <a:bodyPr wrap="square" lIns="0" tIns="0" rIns="0" bIns="0" rtlCol="0"/>
          <a:lstStyle/>
          <a:p/>
        </p:txBody>
      </p:sp>
      <p:sp>
        <p:nvSpPr>
          <p:cNvPr id="1723" name="object 1723"/>
          <p:cNvSpPr/>
          <p:nvPr/>
        </p:nvSpPr>
        <p:spPr>
          <a:xfrm>
            <a:off x="5405932" y="8887769"/>
            <a:ext cx="6350" cy="5715"/>
          </a:xfrm>
          <a:custGeom>
            <a:avLst/>
            <a:gdLst/>
            <a:ahLst/>
            <a:cxnLst/>
            <a:rect l="l" t="t" r="r" b="b"/>
            <a:pathLst>
              <a:path w="6350" h="5715">
                <a:moveTo>
                  <a:pt x="38" y="0"/>
                </a:moveTo>
                <a:lnTo>
                  <a:pt x="3162" y="2794"/>
                </a:lnTo>
                <a:lnTo>
                  <a:pt x="0" y="5448"/>
                </a:lnTo>
                <a:lnTo>
                  <a:pt x="2743" y="5473"/>
                </a:lnTo>
                <a:lnTo>
                  <a:pt x="5918" y="2819"/>
                </a:lnTo>
                <a:lnTo>
                  <a:pt x="2768" y="12"/>
                </a:lnTo>
                <a:lnTo>
                  <a:pt x="38" y="0"/>
                </a:lnTo>
                <a:close/>
              </a:path>
            </a:pathLst>
          </a:custGeom>
          <a:solidFill>
            <a:srgbClr val="FFFFFF"/>
          </a:solidFill>
        </p:spPr>
        <p:txBody>
          <a:bodyPr wrap="square" lIns="0" tIns="0" rIns="0" bIns="0" rtlCol="0"/>
          <a:lstStyle/>
          <a:p/>
        </p:txBody>
      </p:sp>
      <p:sp>
        <p:nvSpPr>
          <p:cNvPr id="1724" name="object 1724"/>
          <p:cNvSpPr/>
          <p:nvPr/>
        </p:nvSpPr>
        <p:spPr>
          <a:xfrm>
            <a:off x="5399414" y="8890508"/>
            <a:ext cx="3810" cy="8890"/>
          </a:xfrm>
          <a:custGeom>
            <a:avLst/>
            <a:gdLst/>
            <a:ahLst/>
            <a:cxnLst/>
            <a:rect l="l" t="t" r="r" b="b"/>
            <a:pathLst>
              <a:path w="3810" h="8890">
                <a:moveTo>
                  <a:pt x="3314" y="0"/>
                </a:moveTo>
                <a:lnTo>
                  <a:pt x="127" y="2667"/>
                </a:lnTo>
                <a:lnTo>
                  <a:pt x="0" y="8788"/>
                </a:lnTo>
                <a:lnTo>
                  <a:pt x="3187" y="6134"/>
                </a:lnTo>
                <a:lnTo>
                  <a:pt x="3314" y="0"/>
                </a:lnTo>
                <a:close/>
              </a:path>
            </a:pathLst>
          </a:custGeom>
          <a:solidFill>
            <a:srgbClr val="627D8A"/>
          </a:solidFill>
        </p:spPr>
        <p:txBody>
          <a:bodyPr wrap="square" lIns="0" tIns="0" rIns="0" bIns="0" rtlCol="0"/>
          <a:lstStyle/>
          <a:p/>
        </p:txBody>
      </p:sp>
      <p:sp>
        <p:nvSpPr>
          <p:cNvPr id="1725" name="object 1725"/>
          <p:cNvSpPr/>
          <p:nvPr/>
        </p:nvSpPr>
        <p:spPr>
          <a:xfrm>
            <a:off x="5401313" y="8896263"/>
            <a:ext cx="3175" cy="0"/>
          </a:xfrm>
          <a:custGeom>
            <a:avLst/>
            <a:gdLst/>
            <a:ahLst/>
            <a:cxnLst/>
            <a:rect l="l" t="t" r="r" b="b"/>
            <a:pathLst>
              <a:path w="3175" h="0">
                <a:moveTo>
                  <a:pt x="0" y="0"/>
                </a:moveTo>
                <a:lnTo>
                  <a:pt x="2882" y="0"/>
                </a:lnTo>
              </a:path>
            </a:pathLst>
          </a:custGeom>
          <a:ln w="6172">
            <a:solidFill>
              <a:srgbClr val="556D79"/>
            </a:solidFill>
          </a:ln>
        </p:spPr>
        <p:txBody>
          <a:bodyPr wrap="square" lIns="0" tIns="0" rIns="0" bIns="0" rtlCol="0"/>
          <a:lstStyle/>
          <a:p/>
        </p:txBody>
      </p:sp>
      <p:sp>
        <p:nvSpPr>
          <p:cNvPr id="1726" name="object 1726"/>
          <p:cNvSpPr/>
          <p:nvPr/>
        </p:nvSpPr>
        <p:spPr>
          <a:xfrm>
            <a:off x="5401452" y="8887728"/>
            <a:ext cx="6350" cy="5715"/>
          </a:xfrm>
          <a:custGeom>
            <a:avLst/>
            <a:gdLst/>
            <a:ahLst/>
            <a:cxnLst/>
            <a:rect l="l" t="t" r="r" b="b"/>
            <a:pathLst>
              <a:path w="6350" h="5715">
                <a:moveTo>
                  <a:pt x="0" y="0"/>
                </a:moveTo>
                <a:lnTo>
                  <a:pt x="3162" y="2806"/>
                </a:lnTo>
                <a:lnTo>
                  <a:pt x="0" y="5461"/>
                </a:lnTo>
                <a:lnTo>
                  <a:pt x="2743" y="5486"/>
                </a:lnTo>
                <a:lnTo>
                  <a:pt x="5930" y="2832"/>
                </a:lnTo>
                <a:lnTo>
                  <a:pt x="2794" y="38"/>
                </a:lnTo>
                <a:lnTo>
                  <a:pt x="0" y="0"/>
                </a:lnTo>
                <a:close/>
              </a:path>
            </a:pathLst>
          </a:custGeom>
          <a:solidFill>
            <a:srgbClr val="FFFFFF"/>
          </a:solidFill>
        </p:spPr>
        <p:txBody>
          <a:bodyPr wrap="square" lIns="0" tIns="0" rIns="0" bIns="0" rtlCol="0"/>
          <a:lstStyle/>
          <a:p/>
        </p:txBody>
      </p:sp>
      <p:sp>
        <p:nvSpPr>
          <p:cNvPr id="1727" name="object 1727"/>
          <p:cNvSpPr/>
          <p:nvPr/>
        </p:nvSpPr>
        <p:spPr>
          <a:xfrm>
            <a:off x="5387412" y="8896184"/>
            <a:ext cx="12700" cy="0"/>
          </a:xfrm>
          <a:custGeom>
            <a:avLst/>
            <a:gdLst/>
            <a:ahLst/>
            <a:cxnLst/>
            <a:rect l="l" t="t" r="r" b="b"/>
            <a:pathLst>
              <a:path w="12700" h="0">
                <a:moveTo>
                  <a:pt x="0" y="0"/>
                </a:moveTo>
                <a:lnTo>
                  <a:pt x="12128" y="0"/>
                </a:lnTo>
              </a:path>
            </a:pathLst>
          </a:custGeom>
          <a:ln w="6222">
            <a:solidFill>
              <a:srgbClr val="556D79"/>
            </a:solidFill>
          </a:ln>
        </p:spPr>
        <p:txBody>
          <a:bodyPr wrap="square" lIns="0" tIns="0" rIns="0" bIns="0" rtlCol="0"/>
          <a:lstStyle/>
          <a:p/>
        </p:txBody>
      </p:sp>
      <p:sp>
        <p:nvSpPr>
          <p:cNvPr id="1728" name="object 1728"/>
          <p:cNvSpPr/>
          <p:nvPr/>
        </p:nvSpPr>
        <p:spPr>
          <a:xfrm>
            <a:off x="5372740" y="8890220"/>
            <a:ext cx="15240" cy="12065"/>
          </a:xfrm>
          <a:custGeom>
            <a:avLst/>
            <a:gdLst/>
            <a:ahLst/>
            <a:cxnLst/>
            <a:rect l="l" t="t" r="r" b="b"/>
            <a:pathLst>
              <a:path w="15239" h="12065">
                <a:moveTo>
                  <a:pt x="126" y="0"/>
                </a:moveTo>
                <a:lnTo>
                  <a:pt x="0" y="6134"/>
                </a:lnTo>
                <a:lnTo>
                  <a:pt x="14655" y="11861"/>
                </a:lnTo>
                <a:lnTo>
                  <a:pt x="14782" y="5727"/>
                </a:lnTo>
                <a:lnTo>
                  <a:pt x="126" y="0"/>
                </a:lnTo>
                <a:close/>
              </a:path>
            </a:pathLst>
          </a:custGeom>
          <a:solidFill>
            <a:srgbClr val="4F6671"/>
          </a:solidFill>
        </p:spPr>
        <p:txBody>
          <a:bodyPr wrap="square" lIns="0" tIns="0" rIns="0" bIns="0" rtlCol="0"/>
          <a:lstStyle/>
          <a:p/>
        </p:txBody>
      </p:sp>
      <p:sp>
        <p:nvSpPr>
          <p:cNvPr id="1729" name="object 1729"/>
          <p:cNvSpPr/>
          <p:nvPr/>
        </p:nvSpPr>
        <p:spPr>
          <a:xfrm>
            <a:off x="5372867" y="8884767"/>
            <a:ext cx="29845" cy="11430"/>
          </a:xfrm>
          <a:custGeom>
            <a:avLst/>
            <a:gdLst/>
            <a:ahLst/>
            <a:cxnLst/>
            <a:rect l="l" t="t" r="r" b="b"/>
            <a:pathLst>
              <a:path w="29845" h="11429">
                <a:moveTo>
                  <a:pt x="14706" y="0"/>
                </a:moveTo>
                <a:lnTo>
                  <a:pt x="0" y="5448"/>
                </a:lnTo>
                <a:lnTo>
                  <a:pt x="14655" y="11176"/>
                </a:lnTo>
                <a:lnTo>
                  <a:pt x="14668" y="8293"/>
                </a:lnTo>
                <a:lnTo>
                  <a:pt x="26806" y="8293"/>
                </a:lnTo>
                <a:lnTo>
                  <a:pt x="29857" y="5740"/>
                </a:lnTo>
                <a:lnTo>
                  <a:pt x="26708" y="2946"/>
                </a:lnTo>
                <a:lnTo>
                  <a:pt x="14706" y="2844"/>
                </a:lnTo>
                <a:lnTo>
                  <a:pt x="14706" y="0"/>
                </a:lnTo>
                <a:close/>
              </a:path>
              <a:path w="29845" h="11429">
                <a:moveTo>
                  <a:pt x="26806" y="8293"/>
                </a:moveTo>
                <a:lnTo>
                  <a:pt x="14668" y="8293"/>
                </a:lnTo>
                <a:lnTo>
                  <a:pt x="26670" y="8407"/>
                </a:lnTo>
                <a:lnTo>
                  <a:pt x="26806" y="8293"/>
                </a:lnTo>
                <a:close/>
              </a:path>
            </a:pathLst>
          </a:custGeom>
          <a:solidFill>
            <a:srgbClr val="FFFFFF"/>
          </a:solidFill>
        </p:spPr>
        <p:txBody>
          <a:bodyPr wrap="square" lIns="0" tIns="0" rIns="0" bIns="0" rtlCol="0"/>
          <a:lstStyle/>
          <a:p/>
        </p:txBody>
      </p:sp>
      <p:sp>
        <p:nvSpPr>
          <p:cNvPr id="1730" name="object 1730"/>
          <p:cNvSpPr/>
          <p:nvPr/>
        </p:nvSpPr>
        <p:spPr>
          <a:xfrm>
            <a:off x="5384416" y="8903246"/>
            <a:ext cx="3810" cy="8890"/>
          </a:xfrm>
          <a:custGeom>
            <a:avLst/>
            <a:gdLst/>
            <a:ahLst/>
            <a:cxnLst/>
            <a:rect l="l" t="t" r="r" b="b"/>
            <a:pathLst>
              <a:path w="3810" h="8890">
                <a:moveTo>
                  <a:pt x="3289" y="0"/>
                </a:moveTo>
                <a:lnTo>
                  <a:pt x="101" y="2654"/>
                </a:lnTo>
                <a:lnTo>
                  <a:pt x="0" y="8801"/>
                </a:lnTo>
                <a:lnTo>
                  <a:pt x="3162" y="6134"/>
                </a:lnTo>
                <a:lnTo>
                  <a:pt x="3289" y="0"/>
                </a:lnTo>
                <a:close/>
              </a:path>
            </a:pathLst>
          </a:custGeom>
          <a:solidFill>
            <a:srgbClr val="627D8A"/>
          </a:solidFill>
        </p:spPr>
        <p:txBody>
          <a:bodyPr wrap="square" lIns="0" tIns="0" rIns="0" bIns="0" rtlCol="0"/>
          <a:lstStyle/>
          <a:p/>
        </p:txBody>
      </p:sp>
      <p:sp>
        <p:nvSpPr>
          <p:cNvPr id="1731" name="object 1731"/>
          <p:cNvSpPr/>
          <p:nvPr/>
        </p:nvSpPr>
        <p:spPr>
          <a:xfrm>
            <a:off x="5379903" y="8903204"/>
            <a:ext cx="3810" cy="8890"/>
          </a:xfrm>
          <a:custGeom>
            <a:avLst/>
            <a:gdLst/>
            <a:ahLst/>
            <a:cxnLst/>
            <a:rect l="l" t="t" r="r" b="b"/>
            <a:pathLst>
              <a:path w="3810" h="8890">
                <a:moveTo>
                  <a:pt x="3289" y="0"/>
                </a:moveTo>
                <a:lnTo>
                  <a:pt x="127" y="2654"/>
                </a:lnTo>
                <a:lnTo>
                  <a:pt x="0" y="8801"/>
                </a:lnTo>
                <a:lnTo>
                  <a:pt x="3162" y="6121"/>
                </a:lnTo>
                <a:lnTo>
                  <a:pt x="3289" y="0"/>
                </a:lnTo>
                <a:close/>
              </a:path>
            </a:pathLst>
          </a:custGeom>
          <a:solidFill>
            <a:srgbClr val="627D8A"/>
          </a:solidFill>
        </p:spPr>
        <p:txBody>
          <a:bodyPr wrap="square" lIns="0" tIns="0" rIns="0" bIns="0" rtlCol="0"/>
          <a:lstStyle/>
          <a:p/>
        </p:txBody>
      </p:sp>
      <p:sp>
        <p:nvSpPr>
          <p:cNvPr id="1732" name="object 1732"/>
          <p:cNvSpPr/>
          <p:nvPr/>
        </p:nvSpPr>
        <p:spPr>
          <a:xfrm>
            <a:off x="5375408" y="8903171"/>
            <a:ext cx="3810" cy="8890"/>
          </a:xfrm>
          <a:custGeom>
            <a:avLst/>
            <a:gdLst/>
            <a:ahLst/>
            <a:cxnLst/>
            <a:rect l="l" t="t" r="r" b="b"/>
            <a:pathLst>
              <a:path w="3810" h="8890">
                <a:moveTo>
                  <a:pt x="3301" y="0"/>
                </a:moveTo>
                <a:lnTo>
                  <a:pt x="126" y="2654"/>
                </a:lnTo>
                <a:lnTo>
                  <a:pt x="0" y="8813"/>
                </a:lnTo>
                <a:lnTo>
                  <a:pt x="3200" y="6134"/>
                </a:lnTo>
                <a:lnTo>
                  <a:pt x="3301" y="0"/>
                </a:lnTo>
                <a:close/>
              </a:path>
            </a:pathLst>
          </a:custGeom>
          <a:solidFill>
            <a:srgbClr val="627D8A"/>
          </a:solidFill>
        </p:spPr>
        <p:txBody>
          <a:bodyPr wrap="square" lIns="0" tIns="0" rIns="0" bIns="0" rtlCol="0"/>
          <a:lstStyle/>
          <a:p/>
        </p:txBody>
      </p:sp>
      <p:sp>
        <p:nvSpPr>
          <p:cNvPr id="1733" name="object 1733"/>
          <p:cNvSpPr/>
          <p:nvPr/>
        </p:nvSpPr>
        <p:spPr>
          <a:xfrm>
            <a:off x="5389455" y="8911856"/>
            <a:ext cx="12700" cy="0"/>
          </a:xfrm>
          <a:custGeom>
            <a:avLst/>
            <a:gdLst/>
            <a:ahLst/>
            <a:cxnLst/>
            <a:rect l="l" t="t" r="r" b="b"/>
            <a:pathLst>
              <a:path w="12700" h="0">
                <a:moveTo>
                  <a:pt x="0" y="0"/>
                </a:moveTo>
                <a:lnTo>
                  <a:pt x="12115" y="0"/>
                </a:lnTo>
              </a:path>
            </a:pathLst>
          </a:custGeom>
          <a:ln w="6248">
            <a:solidFill>
              <a:srgbClr val="556D79"/>
            </a:solidFill>
          </a:ln>
        </p:spPr>
        <p:txBody>
          <a:bodyPr wrap="square" lIns="0" tIns="0" rIns="0" bIns="0" rtlCol="0"/>
          <a:lstStyle/>
          <a:p/>
        </p:txBody>
      </p:sp>
      <p:sp>
        <p:nvSpPr>
          <p:cNvPr id="1734" name="object 1734"/>
          <p:cNvSpPr/>
          <p:nvPr/>
        </p:nvSpPr>
        <p:spPr>
          <a:xfrm>
            <a:off x="5386309" y="8905922"/>
            <a:ext cx="3810" cy="9525"/>
          </a:xfrm>
          <a:custGeom>
            <a:avLst/>
            <a:gdLst/>
            <a:ahLst/>
            <a:cxnLst/>
            <a:rect l="l" t="t" r="r" b="b"/>
            <a:pathLst>
              <a:path w="3810" h="9525">
                <a:moveTo>
                  <a:pt x="126" y="0"/>
                </a:moveTo>
                <a:lnTo>
                  <a:pt x="0" y="6134"/>
                </a:lnTo>
                <a:lnTo>
                  <a:pt x="3149" y="8928"/>
                </a:lnTo>
                <a:lnTo>
                  <a:pt x="3251" y="2806"/>
                </a:lnTo>
                <a:lnTo>
                  <a:pt x="126" y="0"/>
                </a:lnTo>
                <a:close/>
              </a:path>
            </a:pathLst>
          </a:custGeom>
          <a:solidFill>
            <a:srgbClr val="4F6671"/>
          </a:solidFill>
        </p:spPr>
        <p:txBody>
          <a:bodyPr wrap="square" lIns="0" tIns="0" rIns="0" bIns="0" rtlCol="0"/>
          <a:lstStyle/>
          <a:p/>
        </p:txBody>
      </p:sp>
      <p:sp>
        <p:nvSpPr>
          <p:cNvPr id="1735" name="object 1735"/>
          <p:cNvSpPr/>
          <p:nvPr/>
        </p:nvSpPr>
        <p:spPr>
          <a:xfrm>
            <a:off x="5384786" y="8911764"/>
            <a:ext cx="3175" cy="0"/>
          </a:xfrm>
          <a:custGeom>
            <a:avLst/>
            <a:gdLst/>
            <a:ahLst/>
            <a:cxnLst/>
            <a:rect l="l" t="t" r="r" b="b"/>
            <a:pathLst>
              <a:path w="3175" h="0">
                <a:moveTo>
                  <a:pt x="0" y="0"/>
                </a:moveTo>
                <a:lnTo>
                  <a:pt x="2870" y="0"/>
                </a:lnTo>
              </a:path>
            </a:pathLst>
          </a:custGeom>
          <a:ln w="6146">
            <a:solidFill>
              <a:srgbClr val="556D79"/>
            </a:solidFill>
          </a:ln>
        </p:spPr>
        <p:txBody>
          <a:bodyPr wrap="square" lIns="0" tIns="0" rIns="0" bIns="0" rtlCol="0"/>
          <a:lstStyle/>
          <a:p/>
        </p:txBody>
      </p:sp>
      <p:sp>
        <p:nvSpPr>
          <p:cNvPr id="1736" name="object 1736"/>
          <p:cNvSpPr/>
          <p:nvPr/>
        </p:nvSpPr>
        <p:spPr>
          <a:xfrm>
            <a:off x="5381646" y="8905864"/>
            <a:ext cx="3810" cy="9525"/>
          </a:xfrm>
          <a:custGeom>
            <a:avLst/>
            <a:gdLst/>
            <a:ahLst/>
            <a:cxnLst/>
            <a:rect l="l" t="t" r="r" b="b"/>
            <a:pathLst>
              <a:path w="3810" h="9525">
                <a:moveTo>
                  <a:pt x="101" y="0"/>
                </a:moveTo>
                <a:lnTo>
                  <a:pt x="0" y="6159"/>
                </a:lnTo>
                <a:lnTo>
                  <a:pt x="3149" y="8966"/>
                </a:lnTo>
                <a:lnTo>
                  <a:pt x="3225" y="2832"/>
                </a:lnTo>
                <a:lnTo>
                  <a:pt x="101" y="0"/>
                </a:lnTo>
                <a:close/>
              </a:path>
            </a:pathLst>
          </a:custGeom>
          <a:solidFill>
            <a:srgbClr val="4F6671"/>
          </a:solidFill>
        </p:spPr>
        <p:txBody>
          <a:bodyPr wrap="square" lIns="0" tIns="0" rIns="0" bIns="0" rtlCol="0"/>
          <a:lstStyle/>
          <a:p/>
        </p:txBody>
      </p:sp>
      <p:sp>
        <p:nvSpPr>
          <p:cNvPr id="1737" name="object 1737"/>
          <p:cNvSpPr/>
          <p:nvPr/>
        </p:nvSpPr>
        <p:spPr>
          <a:xfrm>
            <a:off x="5381749" y="8903234"/>
            <a:ext cx="6350" cy="5715"/>
          </a:xfrm>
          <a:custGeom>
            <a:avLst/>
            <a:gdLst/>
            <a:ahLst/>
            <a:cxnLst/>
            <a:rect l="l" t="t" r="r" b="b"/>
            <a:pathLst>
              <a:path w="6350" h="5715">
                <a:moveTo>
                  <a:pt x="3187" y="0"/>
                </a:moveTo>
                <a:lnTo>
                  <a:pt x="0" y="2628"/>
                </a:lnTo>
                <a:lnTo>
                  <a:pt x="3124" y="5460"/>
                </a:lnTo>
                <a:lnTo>
                  <a:pt x="5905" y="5499"/>
                </a:lnTo>
                <a:lnTo>
                  <a:pt x="2768" y="2666"/>
                </a:lnTo>
                <a:lnTo>
                  <a:pt x="5956" y="12"/>
                </a:lnTo>
                <a:lnTo>
                  <a:pt x="3187" y="0"/>
                </a:lnTo>
                <a:close/>
              </a:path>
            </a:pathLst>
          </a:custGeom>
          <a:solidFill>
            <a:srgbClr val="FFFFFF"/>
          </a:solidFill>
        </p:spPr>
        <p:txBody>
          <a:bodyPr wrap="square" lIns="0" tIns="0" rIns="0" bIns="0" rtlCol="0"/>
          <a:lstStyle/>
          <a:p/>
        </p:txBody>
      </p:sp>
      <p:sp>
        <p:nvSpPr>
          <p:cNvPr id="1738" name="object 1738"/>
          <p:cNvSpPr/>
          <p:nvPr/>
        </p:nvSpPr>
        <p:spPr>
          <a:xfrm>
            <a:off x="5377149" y="8905860"/>
            <a:ext cx="3810" cy="9525"/>
          </a:xfrm>
          <a:custGeom>
            <a:avLst/>
            <a:gdLst/>
            <a:ahLst/>
            <a:cxnLst/>
            <a:rect l="l" t="t" r="r" b="b"/>
            <a:pathLst>
              <a:path w="3810" h="9525">
                <a:moveTo>
                  <a:pt x="126" y="0"/>
                </a:moveTo>
                <a:lnTo>
                  <a:pt x="0" y="6134"/>
                </a:lnTo>
                <a:lnTo>
                  <a:pt x="3149" y="8928"/>
                </a:lnTo>
                <a:lnTo>
                  <a:pt x="3276" y="2793"/>
                </a:lnTo>
                <a:lnTo>
                  <a:pt x="126" y="0"/>
                </a:lnTo>
                <a:close/>
              </a:path>
            </a:pathLst>
          </a:custGeom>
          <a:solidFill>
            <a:srgbClr val="4F6671"/>
          </a:solidFill>
        </p:spPr>
        <p:txBody>
          <a:bodyPr wrap="square" lIns="0" tIns="0" rIns="0" bIns="0" rtlCol="0"/>
          <a:lstStyle/>
          <a:p/>
        </p:txBody>
      </p:sp>
      <p:sp>
        <p:nvSpPr>
          <p:cNvPr id="1739" name="object 1739"/>
          <p:cNvSpPr/>
          <p:nvPr/>
        </p:nvSpPr>
        <p:spPr>
          <a:xfrm>
            <a:off x="5380292" y="8911736"/>
            <a:ext cx="3175" cy="0"/>
          </a:xfrm>
          <a:custGeom>
            <a:avLst/>
            <a:gdLst/>
            <a:ahLst/>
            <a:cxnLst/>
            <a:rect l="l" t="t" r="r" b="b"/>
            <a:pathLst>
              <a:path w="3175" h="0">
                <a:moveTo>
                  <a:pt x="0" y="0"/>
                </a:moveTo>
                <a:lnTo>
                  <a:pt x="2882" y="0"/>
                </a:lnTo>
              </a:path>
            </a:pathLst>
          </a:custGeom>
          <a:ln w="6172">
            <a:solidFill>
              <a:srgbClr val="556D79"/>
            </a:solidFill>
          </a:ln>
        </p:spPr>
        <p:txBody>
          <a:bodyPr wrap="square" lIns="0" tIns="0" rIns="0" bIns="0" rtlCol="0"/>
          <a:lstStyle/>
          <a:p/>
        </p:txBody>
      </p:sp>
      <p:sp>
        <p:nvSpPr>
          <p:cNvPr id="1740" name="object 1740"/>
          <p:cNvSpPr/>
          <p:nvPr/>
        </p:nvSpPr>
        <p:spPr>
          <a:xfrm>
            <a:off x="5377274" y="8903179"/>
            <a:ext cx="6350" cy="5715"/>
          </a:xfrm>
          <a:custGeom>
            <a:avLst/>
            <a:gdLst/>
            <a:ahLst/>
            <a:cxnLst/>
            <a:rect l="l" t="t" r="r" b="b"/>
            <a:pathLst>
              <a:path w="6350" h="5715">
                <a:moveTo>
                  <a:pt x="3162" y="0"/>
                </a:moveTo>
                <a:lnTo>
                  <a:pt x="0" y="2679"/>
                </a:lnTo>
                <a:lnTo>
                  <a:pt x="3149" y="5473"/>
                </a:lnTo>
                <a:lnTo>
                  <a:pt x="5905" y="5511"/>
                </a:lnTo>
                <a:lnTo>
                  <a:pt x="2755" y="2679"/>
                </a:lnTo>
                <a:lnTo>
                  <a:pt x="5918" y="25"/>
                </a:lnTo>
                <a:lnTo>
                  <a:pt x="3162" y="0"/>
                </a:lnTo>
                <a:close/>
              </a:path>
            </a:pathLst>
          </a:custGeom>
          <a:solidFill>
            <a:srgbClr val="FFFFFF"/>
          </a:solidFill>
        </p:spPr>
        <p:txBody>
          <a:bodyPr wrap="square" lIns="0" tIns="0" rIns="0" bIns="0" rtlCol="0"/>
          <a:lstStyle/>
          <a:p/>
        </p:txBody>
      </p:sp>
      <p:sp>
        <p:nvSpPr>
          <p:cNvPr id="1741" name="object 1741"/>
          <p:cNvSpPr/>
          <p:nvPr/>
        </p:nvSpPr>
        <p:spPr>
          <a:xfrm>
            <a:off x="5372754" y="8903145"/>
            <a:ext cx="6350" cy="5715"/>
          </a:xfrm>
          <a:custGeom>
            <a:avLst/>
            <a:gdLst/>
            <a:ahLst/>
            <a:cxnLst/>
            <a:rect l="l" t="t" r="r" b="b"/>
            <a:pathLst>
              <a:path w="6350" h="5715">
                <a:moveTo>
                  <a:pt x="3200" y="0"/>
                </a:moveTo>
                <a:lnTo>
                  <a:pt x="0" y="2666"/>
                </a:lnTo>
                <a:lnTo>
                  <a:pt x="3162" y="5486"/>
                </a:lnTo>
                <a:lnTo>
                  <a:pt x="5930" y="5499"/>
                </a:lnTo>
                <a:lnTo>
                  <a:pt x="2781" y="2679"/>
                </a:lnTo>
                <a:lnTo>
                  <a:pt x="5956" y="25"/>
                </a:lnTo>
                <a:lnTo>
                  <a:pt x="3200" y="0"/>
                </a:lnTo>
                <a:close/>
              </a:path>
            </a:pathLst>
          </a:custGeom>
          <a:solidFill>
            <a:srgbClr val="FFFFFF"/>
          </a:solidFill>
        </p:spPr>
        <p:txBody>
          <a:bodyPr wrap="square" lIns="0" tIns="0" rIns="0" bIns="0" rtlCol="0"/>
          <a:lstStyle/>
          <a:p/>
        </p:txBody>
      </p:sp>
      <p:sp>
        <p:nvSpPr>
          <p:cNvPr id="1742" name="object 1742"/>
          <p:cNvSpPr/>
          <p:nvPr/>
        </p:nvSpPr>
        <p:spPr>
          <a:xfrm>
            <a:off x="5375816" y="8911713"/>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743" name="object 1743"/>
          <p:cNvSpPr/>
          <p:nvPr/>
        </p:nvSpPr>
        <p:spPr>
          <a:xfrm>
            <a:off x="5372656" y="8905810"/>
            <a:ext cx="3810" cy="9525"/>
          </a:xfrm>
          <a:custGeom>
            <a:avLst/>
            <a:gdLst/>
            <a:ahLst/>
            <a:cxnLst/>
            <a:rect l="l" t="t" r="r" b="b"/>
            <a:pathLst>
              <a:path w="3810" h="9525">
                <a:moveTo>
                  <a:pt x="101" y="0"/>
                </a:moveTo>
                <a:lnTo>
                  <a:pt x="0" y="6146"/>
                </a:lnTo>
                <a:lnTo>
                  <a:pt x="3162" y="8953"/>
                </a:lnTo>
                <a:lnTo>
                  <a:pt x="3263" y="2819"/>
                </a:lnTo>
                <a:lnTo>
                  <a:pt x="101" y="0"/>
                </a:lnTo>
                <a:close/>
              </a:path>
            </a:pathLst>
          </a:custGeom>
          <a:solidFill>
            <a:srgbClr val="4F6671"/>
          </a:solidFill>
        </p:spPr>
        <p:txBody>
          <a:bodyPr wrap="square" lIns="0" tIns="0" rIns="0" bIns="0" rtlCol="0"/>
          <a:lstStyle/>
          <a:p/>
        </p:txBody>
      </p:sp>
      <p:sp>
        <p:nvSpPr>
          <p:cNvPr id="1744" name="object 1744"/>
          <p:cNvSpPr/>
          <p:nvPr/>
        </p:nvSpPr>
        <p:spPr>
          <a:xfrm>
            <a:off x="5401419" y="8913326"/>
            <a:ext cx="635" cy="0"/>
          </a:xfrm>
          <a:custGeom>
            <a:avLst/>
            <a:gdLst/>
            <a:ahLst/>
            <a:cxnLst/>
            <a:rect l="l" t="t" r="r" b="b"/>
            <a:pathLst>
              <a:path w="635" h="0">
                <a:moveTo>
                  <a:pt x="0" y="0"/>
                </a:moveTo>
                <a:lnTo>
                  <a:pt x="152" y="0"/>
                </a:lnTo>
              </a:path>
            </a:pathLst>
          </a:custGeom>
          <a:ln w="9004">
            <a:solidFill>
              <a:srgbClr val="939598"/>
            </a:solidFill>
          </a:ln>
        </p:spPr>
        <p:txBody>
          <a:bodyPr wrap="square" lIns="0" tIns="0" rIns="0" bIns="0" rtlCol="0"/>
          <a:lstStyle/>
          <a:p/>
        </p:txBody>
      </p:sp>
      <p:sp>
        <p:nvSpPr>
          <p:cNvPr id="1745" name="object 1745"/>
          <p:cNvSpPr/>
          <p:nvPr/>
        </p:nvSpPr>
        <p:spPr>
          <a:xfrm>
            <a:off x="5401425" y="8906228"/>
            <a:ext cx="15240" cy="12065"/>
          </a:xfrm>
          <a:custGeom>
            <a:avLst/>
            <a:gdLst/>
            <a:ahLst/>
            <a:cxnLst/>
            <a:rect l="l" t="t" r="r" b="b"/>
            <a:pathLst>
              <a:path w="15239" h="12065">
                <a:moveTo>
                  <a:pt x="14846" y="0"/>
                </a:moveTo>
                <a:lnTo>
                  <a:pt x="126" y="5460"/>
                </a:lnTo>
                <a:lnTo>
                  <a:pt x="0" y="11607"/>
                </a:lnTo>
                <a:lnTo>
                  <a:pt x="14731" y="6146"/>
                </a:lnTo>
                <a:lnTo>
                  <a:pt x="14846" y="0"/>
                </a:lnTo>
                <a:close/>
              </a:path>
            </a:pathLst>
          </a:custGeom>
          <a:solidFill>
            <a:srgbClr val="627D8A"/>
          </a:solidFill>
        </p:spPr>
        <p:txBody>
          <a:bodyPr wrap="square" lIns="0" tIns="0" rIns="0" bIns="0" rtlCol="0"/>
          <a:lstStyle/>
          <a:p/>
        </p:txBody>
      </p:sp>
      <p:sp>
        <p:nvSpPr>
          <p:cNvPr id="1746" name="object 1746"/>
          <p:cNvSpPr/>
          <p:nvPr/>
        </p:nvSpPr>
        <p:spPr>
          <a:xfrm>
            <a:off x="5386435" y="8900479"/>
            <a:ext cx="29845" cy="11430"/>
          </a:xfrm>
          <a:custGeom>
            <a:avLst/>
            <a:gdLst/>
            <a:ahLst/>
            <a:cxnLst/>
            <a:rect l="l" t="t" r="r" b="b"/>
            <a:pathLst>
              <a:path w="29845" h="11429">
                <a:moveTo>
                  <a:pt x="15176" y="0"/>
                </a:moveTo>
                <a:lnTo>
                  <a:pt x="15163" y="2870"/>
                </a:lnTo>
                <a:lnTo>
                  <a:pt x="3017" y="2870"/>
                </a:lnTo>
                <a:lnTo>
                  <a:pt x="0" y="5435"/>
                </a:lnTo>
                <a:lnTo>
                  <a:pt x="3124" y="8255"/>
                </a:lnTo>
                <a:lnTo>
                  <a:pt x="15138" y="8343"/>
                </a:lnTo>
                <a:lnTo>
                  <a:pt x="15112" y="11214"/>
                </a:lnTo>
                <a:lnTo>
                  <a:pt x="29832" y="5753"/>
                </a:lnTo>
                <a:lnTo>
                  <a:pt x="22488" y="2870"/>
                </a:lnTo>
                <a:lnTo>
                  <a:pt x="15163" y="2870"/>
                </a:lnTo>
                <a:lnTo>
                  <a:pt x="22229" y="2768"/>
                </a:lnTo>
                <a:lnTo>
                  <a:pt x="15176" y="0"/>
                </a:lnTo>
                <a:close/>
              </a:path>
            </a:pathLst>
          </a:custGeom>
          <a:solidFill>
            <a:srgbClr val="FFFFFF"/>
          </a:solidFill>
        </p:spPr>
        <p:txBody>
          <a:bodyPr wrap="square" lIns="0" tIns="0" rIns="0" bIns="0" rtlCol="0"/>
          <a:lstStyle/>
          <a:p/>
        </p:txBody>
      </p:sp>
      <p:sp>
        <p:nvSpPr>
          <p:cNvPr id="1747" name="object 1747"/>
          <p:cNvSpPr/>
          <p:nvPr/>
        </p:nvSpPr>
        <p:spPr>
          <a:xfrm>
            <a:off x="5410146" y="8919030"/>
            <a:ext cx="3810" cy="9525"/>
          </a:xfrm>
          <a:custGeom>
            <a:avLst/>
            <a:gdLst/>
            <a:ahLst/>
            <a:cxnLst/>
            <a:rect l="l" t="t" r="r" b="b"/>
            <a:pathLst>
              <a:path w="3810" h="9525">
                <a:moveTo>
                  <a:pt x="114" y="0"/>
                </a:moveTo>
                <a:lnTo>
                  <a:pt x="0" y="6134"/>
                </a:lnTo>
                <a:lnTo>
                  <a:pt x="3149" y="8953"/>
                </a:lnTo>
                <a:lnTo>
                  <a:pt x="3276" y="2819"/>
                </a:lnTo>
                <a:lnTo>
                  <a:pt x="114" y="0"/>
                </a:lnTo>
                <a:close/>
              </a:path>
            </a:pathLst>
          </a:custGeom>
          <a:solidFill>
            <a:srgbClr val="556D79"/>
          </a:solidFill>
        </p:spPr>
        <p:txBody>
          <a:bodyPr wrap="square" lIns="0" tIns="0" rIns="0" bIns="0" rtlCol="0"/>
          <a:lstStyle/>
          <a:p/>
        </p:txBody>
      </p:sp>
      <p:sp>
        <p:nvSpPr>
          <p:cNvPr id="1748" name="object 1748"/>
          <p:cNvSpPr/>
          <p:nvPr/>
        </p:nvSpPr>
        <p:spPr>
          <a:xfrm>
            <a:off x="5405682" y="8918992"/>
            <a:ext cx="3810" cy="9525"/>
          </a:xfrm>
          <a:custGeom>
            <a:avLst/>
            <a:gdLst/>
            <a:ahLst/>
            <a:cxnLst/>
            <a:rect l="l" t="t" r="r" b="b"/>
            <a:pathLst>
              <a:path w="3810" h="9525">
                <a:moveTo>
                  <a:pt x="88" y="0"/>
                </a:moveTo>
                <a:lnTo>
                  <a:pt x="0" y="6134"/>
                </a:lnTo>
                <a:lnTo>
                  <a:pt x="3136" y="8940"/>
                </a:lnTo>
                <a:lnTo>
                  <a:pt x="3225" y="2806"/>
                </a:lnTo>
                <a:lnTo>
                  <a:pt x="88" y="0"/>
                </a:lnTo>
                <a:close/>
              </a:path>
            </a:pathLst>
          </a:custGeom>
          <a:solidFill>
            <a:srgbClr val="556D79"/>
          </a:solidFill>
        </p:spPr>
        <p:txBody>
          <a:bodyPr wrap="square" lIns="0" tIns="0" rIns="0" bIns="0" rtlCol="0"/>
          <a:lstStyle/>
          <a:p/>
        </p:txBody>
      </p:sp>
      <p:sp>
        <p:nvSpPr>
          <p:cNvPr id="1749" name="object 1749"/>
          <p:cNvSpPr/>
          <p:nvPr/>
        </p:nvSpPr>
        <p:spPr>
          <a:xfrm>
            <a:off x="5401176" y="8918967"/>
            <a:ext cx="3810" cy="9525"/>
          </a:xfrm>
          <a:custGeom>
            <a:avLst/>
            <a:gdLst/>
            <a:ahLst/>
            <a:cxnLst/>
            <a:rect l="l" t="t" r="r" b="b"/>
            <a:pathLst>
              <a:path w="3810" h="9525">
                <a:moveTo>
                  <a:pt x="114" y="0"/>
                </a:moveTo>
                <a:lnTo>
                  <a:pt x="0" y="6146"/>
                </a:lnTo>
                <a:lnTo>
                  <a:pt x="3124" y="8940"/>
                </a:lnTo>
                <a:lnTo>
                  <a:pt x="3251" y="2806"/>
                </a:lnTo>
                <a:lnTo>
                  <a:pt x="114" y="0"/>
                </a:lnTo>
                <a:close/>
              </a:path>
            </a:pathLst>
          </a:custGeom>
          <a:solidFill>
            <a:srgbClr val="556D79"/>
          </a:solidFill>
        </p:spPr>
        <p:txBody>
          <a:bodyPr wrap="square" lIns="0" tIns="0" rIns="0" bIns="0" rtlCol="0"/>
          <a:lstStyle/>
          <a:p/>
        </p:txBody>
      </p:sp>
      <p:sp>
        <p:nvSpPr>
          <p:cNvPr id="1750" name="object 1750"/>
          <p:cNvSpPr/>
          <p:nvPr/>
        </p:nvSpPr>
        <p:spPr>
          <a:xfrm>
            <a:off x="5412887" y="8921865"/>
            <a:ext cx="3810" cy="8890"/>
          </a:xfrm>
          <a:custGeom>
            <a:avLst/>
            <a:gdLst/>
            <a:ahLst/>
            <a:cxnLst/>
            <a:rect l="l" t="t" r="r" b="b"/>
            <a:pathLst>
              <a:path w="3810" h="8890">
                <a:moveTo>
                  <a:pt x="3301" y="0"/>
                </a:moveTo>
                <a:lnTo>
                  <a:pt x="114" y="2667"/>
                </a:lnTo>
                <a:lnTo>
                  <a:pt x="0" y="8813"/>
                </a:lnTo>
                <a:lnTo>
                  <a:pt x="3174" y="6134"/>
                </a:lnTo>
                <a:lnTo>
                  <a:pt x="3301" y="0"/>
                </a:lnTo>
                <a:close/>
              </a:path>
            </a:pathLst>
          </a:custGeom>
          <a:solidFill>
            <a:srgbClr val="627D8A"/>
          </a:solidFill>
        </p:spPr>
        <p:txBody>
          <a:bodyPr wrap="square" lIns="0" tIns="0" rIns="0" bIns="0" rtlCol="0"/>
          <a:lstStyle/>
          <a:p/>
        </p:txBody>
      </p:sp>
      <p:sp>
        <p:nvSpPr>
          <p:cNvPr id="1751" name="object 1751"/>
          <p:cNvSpPr/>
          <p:nvPr/>
        </p:nvSpPr>
        <p:spPr>
          <a:xfrm>
            <a:off x="5408393" y="8921840"/>
            <a:ext cx="3810" cy="8890"/>
          </a:xfrm>
          <a:custGeom>
            <a:avLst/>
            <a:gdLst/>
            <a:ahLst/>
            <a:cxnLst/>
            <a:rect l="l" t="t" r="r" b="b"/>
            <a:pathLst>
              <a:path w="3810" h="8890">
                <a:moveTo>
                  <a:pt x="3289" y="0"/>
                </a:moveTo>
                <a:lnTo>
                  <a:pt x="101" y="2641"/>
                </a:lnTo>
                <a:lnTo>
                  <a:pt x="0" y="8788"/>
                </a:lnTo>
                <a:lnTo>
                  <a:pt x="3187" y="6134"/>
                </a:lnTo>
                <a:lnTo>
                  <a:pt x="3289" y="0"/>
                </a:lnTo>
                <a:close/>
              </a:path>
            </a:pathLst>
          </a:custGeom>
          <a:solidFill>
            <a:srgbClr val="627D8A"/>
          </a:solidFill>
        </p:spPr>
        <p:txBody>
          <a:bodyPr wrap="square" lIns="0" tIns="0" rIns="0" bIns="0" rtlCol="0"/>
          <a:lstStyle/>
          <a:p/>
        </p:txBody>
      </p:sp>
      <p:sp>
        <p:nvSpPr>
          <p:cNvPr id="1752" name="object 1752"/>
          <p:cNvSpPr/>
          <p:nvPr/>
        </p:nvSpPr>
        <p:spPr>
          <a:xfrm>
            <a:off x="5410104" y="8927586"/>
            <a:ext cx="3175" cy="0"/>
          </a:xfrm>
          <a:custGeom>
            <a:avLst/>
            <a:gdLst/>
            <a:ahLst/>
            <a:cxnLst/>
            <a:rect l="l" t="t" r="r" b="b"/>
            <a:pathLst>
              <a:path w="3175" h="0">
                <a:moveTo>
                  <a:pt x="0" y="0"/>
                </a:moveTo>
                <a:lnTo>
                  <a:pt x="2895" y="0"/>
                </a:lnTo>
              </a:path>
            </a:pathLst>
          </a:custGeom>
          <a:ln w="6184">
            <a:solidFill>
              <a:srgbClr val="556D79"/>
            </a:solidFill>
          </a:ln>
        </p:spPr>
        <p:txBody>
          <a:bodyPr wrap="square" lIns="0" tIns="0" rIns="0" bIns="0" rtlCol="0"/>
          <a:lstStyle/>
          <a:p/>
        </p:txBody>
      </p:sp>
      <p:sp>
        <p:nvSpPr>
          <p:cNvPr id="1753" name="object 1753"/>
          <p:cNvSpPr/>
          <p:nvPr/>
        </p:nvSpPr>
        <p:spPr>
          <a:xfrm>
            <a:off x="5410226" y="8919032"/>
            <a:ext cx="6350" cy="5715"/>
          </a:xfrm>
          <a:custGeom>
            <a:avLst/>
            <a:gdLst/>
            <a:ahLst/>
            <a:cxnLst/>
            <a:rect l="l" t="t" r="r" b="b"/>
            <a:pathLst>
              <a:path w="6350" h="5715">
                <a:moveTo>
                  <a:pt x="38" y="0"/>
                </a:moveTo>
                <a:lnTo>
                  <a:pt x="3200" y="2819"/>
                </a:lnTo>
                <a:lnTo>
                  <a:pt x="0" y="5460"/>
                </a:lnTo>
                <a:lnTo>
                  <a:pt x="2768" y="5499"/>
                </a:lnTo>
                <a:lnTo>
                  <a:pt x="5956" y="2832"/>
                </a:lnTo>
                <a:lnTo>
                  <a:pt x="2806" y="25"/>
                </a:lnTo>
                <a:lnTo>
                  <a:pt x="38" y="0"/>
                </a:lnTo>
                <a:close/>
              </a:path>
            </a:pathLst>
          </a:custGeom>
          <a:solidFill>
            <a:srgbClr val="FFFFFF"/>
          </a:solidFill>
        </p:spPr>
        <p:txBody>
          <a:bodyPr wrap="square" lIns="0" tIns="0" rIns="0" bIns="0" rtlCol="0"/>
          <a:lstStyle/>
          <a:p/>
        </p:txBody>
      </p:sp>
      <p:sp>
        <p:nvSpPr>
          <p:cNvPr id="1754" name="object 1754"/>
          <p:cNvSpPr/>
          <p:nvPr/>
        </p:nvSpPr>
        <p:spPr>
          <a:xfrm>
            <a:off x="5403929" y="8921798"/>
            <a:ext cx="3810" cy="8890"/>
          </a:xfrm>
          <a:custGeom>
            <a:avLst/>
            <a:gdLst/>
            <a:ahLst/>
            <a:cxnLst/>
            <a:rect l="l" t="t" r="r" b="b"/>
            <a:pathLst>
              <a:path w="3810" h="8890">
                <a:moveTo>
                  <a:pt x="3263" y="0"/>
                </a:moveTo>
                <a:lnTo>
                  <a:pt x="101" y="2666"/>
                </a:lnTo>
                <a:lnTo>
                  <a:pt x="0" y="8801"/>
                </a:lnTo>
                <a:lnTo>
                  <a:pt x="3136" y="6134"/>
                </a:lnTo>
                <a:lnTo>
                  <a:pt x="3263" y="0"/>
                </a:lnTo>
                <a:close/>
              </a:path>
            </a:pathLst>
          </a:custGeom>
          <a:solidFill>
            <a:srgbClr val="627D8A"/>
          </a:solidFill>
        </p:spPr>
        <p:txBody>
          <a:bodyPr wrap="square" lIns="0" tIns="0" rIns="0" bIns="0" rtlCol="0"/>
          <a:lstStyle/>
          <a:p/>
        </p:txBody>
      </p:sp>
      <p:sp>
        <p:nvSpPr>
          <p:cNvPr id="1755" name="object 1755"/>
          <p:cNvSpPr/>
          <p:nvPr/>
        </p:nvSpPr>
        <p:spPr>
          <a:xfrm>
            <a:off x="5405649" y="8927548"/>
            <a:ext cx="3175" cy="0"/>
          </a:xfrm>
          <a:custGeom>
            <a:avLst/>
            <a:gdLst/>
            <a:ahLst/>
            <a:cxnLst/>
            <a:rect l="l" t="t" r="r" b="b"/>
            <a:pathLst>
              <a:path w="3175" h="0">
                <a:moveTo>
                  <a:pt x="0" y="0"/>
                </a:moveTo>
                <a:lnTo>
                  <a:pt x="2844" y="0"/>
                </a:lnTo>
              </a:path>
            </a:pathLst>
          </a:custGeom>
          <a:ln w="6159">
            <a:solidFill>
              <a:srgbClr val="556D79"/>
            </a:solidFill>
          </a:ln>
        </p:spPr>
        <p:txBody>
          <a:bodyPr wrap="square" lIns="0" tIns="0" rIns="0" bIns="0" rtlCol="0"/>
          <a:lstStyle/>
          <a:p/>
        </p:txBody>
      </p:sp>
      <p:sp>
        <p:nvSpPr>
          <p:cNvPr id="1756" name="object 1756"/>
          <p:cNvSpPr/>
          <p:nvPr/>
        </p:nvSpPr>
        <p:spPr>
          <a:xfrm>
            <a:off x="5405754" y="8918990"/>
            <a:ext cx="6350" cy="5715"/>
          </a:xfrm>
          <a:custGeom>
            <a:avLst/>
            <a:gdLst/>
            <a:ahLst/>
            <a:cxnLst/>
            <a:rect l="l" t="t" r="r" b="b"/>
            <a:pathLst>
              <a:path w="6350" h="5715">
                <a:moveTo>
                  <a:pt x="25" y="0"/>
                </a:moveTo>
                <a:lnTo>
                  <a:pt x="3149" y="2806"/>
                </a:lnTo>
                <a:lnTo>
                  <a:pt x="0" y="5486"/>
                </a:lnTo>
                <a:lnTo>
                  <a:pt x="2743" y="5486"/>
                </a:lnTo>
                <a:lnTo>
                  <a:pt x="5930" y="2844"/>
                </a:lnTo>
                <a:lnTo>
                  <a:pt x="2781" y="25"/>
                </a:lnTo>
                <a:lnTo>
                  <a:pt x="25" y="0"/>
                </a:lnTo>
                <a:close/>
              </a:path>
            </a:pathLst>
          </a:custGeom>
          <a:solidFill>
            <a:srgbClr val="FFFFFF"/>
          </a:solidFill>
        </p:spPr>
        <p:txBody>
          <a:bodyPr wrap="square" lIns="0" tIns="0" rIns="0" bIns="0" rtlCol="0"/>
          <a:lstStyle/>
          <a:p/>
        </p:txBody>
      </p:sp>
      <p:sp>
        <p:nvSpPr>
          <p:cNvPr id="1757" name="object 1757"/>
          <p:cNvSpPr/>
          <p:nvPr/>
        </p:nvSpPr>
        <p:spPr>
          <a:xfrm>
            <a:off x="5399228" y="8921757"/>
            <a:ext cx="3810" cy="8890"/>
          </a:xfrm>
          <a:custGeom>
            <a:avLst/>
            <a:gdLst/>
            <a:ahLst/>
            <a:cxnLst/>
            <a:rect l="l" t="t" r="r" b="b"/>
            <a:pathLst>
              <a:path w="3810" h="8890">
                <a:moveTo>
                  <a:pt x="3327" y="0"/>
                </a:moveTo>
                <a:lnTo>
                  <a:pt x="127" y="2666"/>
                </a:lnTo>
                <a:lnTo>
                  <a:pt x="0" y="8801"/>
                </a:lnTo>
                <a:lnTo>
                  <a:pt x="3200" y="6134"/>
                </a:lnTo>
                <a:lnTo>
                  <a:pt x="3327" y="0"/>
                </a:lnTo>
                <a:close/>
              </a:path>
            </a:pathLst>
          </a:custGeom>
          <a:solidFill>
            <a:srgbClr val="627D8A"/>
          </a:solidFill>
        </p:spPr>
        <p:txBody>
          <a:bodyPr wrap="square" lIns="0" tIns="0" rIns="0" bIns="0" rtlCol="0"/>
          <a:lstStyle/>
          <a:p/>
        </p:txBody>
      </p:sp>
      <p:sp>
        <p:nvSpPr>
          <p:cNvPr id="1758" name="object 1758"/>
          <p:cNvSpPr/>
          <p:nvPr/>
        </p:nvSpPr>
        <p:spPr>
          <a:xfrm>
            <a:off x="5401134" y="8927520"/>
            <a:ext cx="3175" cy="0"/>
          </a:xfrm>
          <a:custGeom>
            <a:avLst/>
            <a:gdLst/>
            <a:ahLst/>
            <a:cxnLst/>
            <a:rect l="l" t="t" r="r" b="b"/>
            <a:pathLst>
              <a:path w="3175" h="0">
                <a:moveTo>
                  <a:pt x="0" y="0"/>
                </a:moveTo>
                <a:lnTo>
                  <a:pt x="2895" y="0"/>
                </a:lnTo>
              </a:path>
            </a:pathLst>
          </a:custGeom>
          <a:ln w="6159">
            <a:solidFill>
              <a:srgbClr val="556D79"/>
            </a:solidFill>
          </a:ln>
        </p:spPr>
        <p:txBody>
          <a:bodyPr wrap="square" lIns="0" tIns="0" rIns="0" bIns="0" rtlCol="0"/>
          <a:lstStyle/>
          <a:p/>
        </p:txBody>
      </p:sp>
      <p:sp>
        <p:nvSpPr>
          <p:cNvPr id="1759" name="object 1759"/>
          <p:cNvSpPr/>
          <p:nvPr/>
        </p:nvSpPr>
        <p:spPr>
          <a:xfrm>
            <a:off x="5401261" y="8918970"/>
            <a:ext cx="6350" cy="5715"/>
          </a:xfrm>
          <a:custGeom>
            <a:avLst/>
            <a:gdLst/>
            <a:ahLst/>
            <a:cxnLst/>
            <a:rect l="l" t="t" r="r" b="b"/>
            <a:pathLst>
              <a:path w="6350" h="5715">
                <a:moveTo>
                  <a:pt x="25" y="0"/>
                </a:moveTo>
                <a:lnTo>
                  <a:pt x="3162" y="2806"/>
                </a:lnTo>
                <a:lnTo>
                  <a:pt x="0" y="5473"/>
                </a:lnTo>
                <a:lnTo>
                  <a:pt x="2768" y="5499"/>
                </a:lnTo>
                <a:lnTo>
                  <a:pt x="5930" y="2832"/>
                </a:lnTo>
                <a:lnTo>
                  <a:pt x="2794" y="12"/>
                </a:lnTo>
                <a:lnTo>
                  <a:pt x="25" y="0"/>
                </a:lnTo>
                <a:close/>
              </a:path>
            </a:pathLst>
          </a:custGeom>
          <a:solidFill>
            <a:srgbClr val="FFFFFF"/>
          </a:solidFill>
        </p:spPr>
        <p:txBody>
          <a:bodyPr wrap="square" lIns="0" tIns="0" rIns="0" bIns="0" rtlCol="0"/>
          <a:lstStyle/>
          <a:p/>
        </p:txBody>
      </p:sp>
      <p:sp>
        <p:nvSpPr>
          <p:cNvPr id="1760" name="object 1760"/>
          <p:cNvSpPr/>
          <p:nvPr/>
        </p:nvSpPr>
        <p:spPr>
          <a:xfrm>
            <a:off x="5387235" y="8927447"/>
            <a:ext cx="12700" cy="0"/>
          </a:xfrm>
          <a:custGeom>
            <a:avLst/>
            <a:gdLst/>
            <a:ahLst/>
            <a:cxnLst/>
            <a:rect l="l" t="t" r="r" b="b"/>
            <a:pathLst>
              <a:path w="12700" h="0">
                <a:moveTo>
                  <a:pt x="0" y="0"/>
                </a:moveTo>
                <a:lnTo>
                  <a:pt x="12115" y="0"/>
                </a:lnTo>
              </a:path>
            </a:pathLst>
          </a:custGeom>
          <a:ln w="6223">
            <a:solidFill>
              <a:srgbClr val="556D79"/>
            </a:solidFill>
          </a:ln>
        </p:spPr>
        <p:txBody>
          <a:bodyPr wrap="square" lIns="0" tIns="0" rIns="0" bIns="0" rtlCol="0"/>
          <a:lstStyle/>
          <a:p/>
        </p:txBody>
      </p:sp>
      <p:sp>
        <p:nvSpPr>
          <p:cNvPr id="1761" name="object 1761"/>
          <p:cNvSpPr/>
          <p:nvPr/>
        </p:nvSpPr>
        <p:spPr>
          <a:xfrm>
            <a:off x="5372571" y="8921463"/>
            <a:ext cx="15240" cy="12065"/>
          </a:xfrm>
          <a:custGeom>
            <a:avLst/>
            <a:gdLst/>
            <a:ahLst/>
            <a:cxnLst/>
            <a:rect l="l" t="t" r="r" b="b"/>
            <a:pathLst>
              <a:path w="15239" h="12065">
                <a:moveTo>
                  <a:pt x="101" y="0"/>
                </a:moveTo>
                <a:lnTo>
                  <a:pt x="0" y="6121"/>
                </a:lnTo>
                <a:lnTo>
                  <a:pt x="14643" y="11861"/>
                </a:lnTo>
                <a:lnTo>
                  <a:pt x="14770" y="5727"/>
                </a:lnTo>
                <a:lnTo>
                  <a:pt x="101" y="0"/>
                </a:lnTo>
                <a:close/>
              </a:path>
            </a:pathLst>
          </a:custGeom>
          <a:solidFill>
            <a:srgbClr val="4F6671"/>
          </a:solidFill>
        </p:spPr>
        <p:txBody>
          <a:bodyPr wrap="square" lIns="0" tIns="0" rIns="0" bIns="0" rtlCol="0"/>
          <a:lstStyle/>
          <a:p/>
        </p:txBody>
      </p:sp>
      <p:sp>
        <p:nvSpPr>
          <p:cNvPr id="1762" name="object 1762"/>
          <p:cNvSpPr/>
          <p:nvPr/>
        </p:nvSpPr>
        <p:spPr>
          <a:xfrm>
            <a:off x="5372667" y="8916000"/>
            <a:ext cx="30480" cy="11430"/>
          </a:xfrm>
          <a:custGeom>
            <a:avLst/>
            <a:gdLst/>
            <a:ahLst/>
            <a:cxnLst/>
            <a:rect l="l" t="t" r="r" b="b"/>
            <a:pathLst>
              <a:path w="30479" h="11429">
                <a:moveTo>
                  <a:pt x="14732" y="0"/>
                </a:moveTo>
                <a:lnTo>
                  <a:pt x="0" y="5460"/>
                </a:lnTo>
                <a:lnTo>
                  <a:pt x="14668" y="11188"/>
                </a:lnTo>
                <a:lnTo>
                  <a:pt x="14681" y="8331"/>
                </a:lnTo>
                <a:lnTo>
                  <a:pt x="26789" y="8331"/>
                </a:lnTo>
                <a:lnTo>
                  <a:pt x="29883" y="5753"/>
                </a:lnTo>
                <a:lnTo>
                  <a:pt x="26720" y="2946"/>
                </a:lnTo>
                <a:lnTo>
                  <a:pt x="14732" y="2857"/>
                </a:lnTo>
                <a:lnTo>
                  <a:pt x="14732" y="0"/>
                </a:lnTo>
                <a:close/>
              </a:path>
              <a:path w="30479" h="11429">
                <a:moveTo>
                  <a:pt x="26789" y="8331"/>
                </a:moveTo>
                <a:lnTo>
                  <a:pt x="14681" y="8331"/>
                </a:lnTo>
                <a:lnTo>
                  <a:pt x="26682" y="8420"/>
                </a:lnTo>
                <a:close/>
              </a:path>
            </a:pathLst>
          </a:custGeom>
          <a:solidFill>
            <a:srgbClr val="FFFFFF"/>
          </a:solidFill>
        </p:spPr>
        <p:txBody>
          <a:bodyPr wrap="square" lIns="0" tIns="0" rIns="0" bIns="0" rtlCol="0"/>
          <a:lstStyle/>
          <a:p/>
        </p:txBody>
      </p:sp>
      <p:sp>
        <p:nvSpPr>
          <p:cNvPr id="1763" name="object 1763"/>
          <p:cNvSpPr/>
          <p:nvPr/>
        </p:nvSpPr>
        <p:spPr>
          <a:xfrm>
            <a:off x="5481802" y="8855138"/>
            <a:ext cx="207010" cy="110623"/>
          </a:xfrm>
          <a:prstGeom prst="rect">
            <a:avLst/>
          </a:prstGeom>
          <a:blipFill>
            <a:blip r:embed="rId403" cstate="print"/>
            <a:stretch>
              <a:fillRect/>
            </a:stretch>
          </a:blipFill>
        </p:spPr>
        <p:txBody>
          <a:bodyPr wrap="square" lIns="0" tIns="0" rIns="0" bIns="0" rtlCol="0"/>
          <a:lstStyle/>
          <a:p/>
        </p:txBody>
      </p:sp>
      <p:sp>
        <p:nvSpPr>
          <p:cNvPr id="1764" name="object 1764"/>
          <p:cNvSpPr/>
          <p:nvPr/>
        </p:nvSpPr>
        <p:spPr>
          <a:xfrm>
            <a:off x="5483631" y="8910841"/>
            <a:ext cx="203403" cy="87337"/>
          </a:xfrm>
          <a:prstGeom prst="rect">
            <a:avLst/>
          </a:prstGeom>
          <a:blipFill>
            <a:blip r:embed="rId404" cstate="print"/>
            <a:stretch>
              <a:fillRect/>
            </a:stretch>
          </a:blipFill>
        </p:spPr>
        <p:txBody>
          <a:bodyPr wrap="square" lIns="0" tIns="0" rIns="0" bIns="0" rtlCol="0"/>
          <a:lstStyle/>
          <a:p/>
        </p:txBody>
      </p:sp>
      <p:sp>
        <p:nvSpPr>
          <p:cNvPr id="1765" name="object 1765"/>
          <p:cNvSpPr/>
          <p:nvPr/>
        </p:nvSpPr>
        <p:spPr>
          <a:xfrm>
            <a:off x="5499150" y="8866708"/>
            <a:ext cx="171462" cy="93992"/>
          </a:xfrm>
          <a:prstGeom prst="rect">
            <a:avLst/>
          </a:prstGeom>
          <a:blipFill>
            <a:blip r:embed="rId405" cstate="print"/>
            <a:stretch>
              <a:fillRect/>
            </a:stretch>
          </a:blipFill>
        </p:spPr>
        <p:txBody>
          <a:bodyPr wrap="square" lIns="0" tIns="0" rIns="0" bIns="0" rtlCol="0"/>
          <a:lstStyle/>
          <a:p/>
        </p:txBody>
      </p:sp>
      <p:sp>
        <p:nvSpPr>
          <p:cNvPr id="1766" name="object 1766"/>
          <p:cNvSpPr/>
          <p:nvPr/>
        </p:nvSpPr>
        <p:spPr>
          <a:xfrm>
            <a:off x="5497563" y="8862631"/>
            <a:ext cx="174294" cy="93941"/>
          </a:xfrm>
          <a:prstGeom prst="rect">
            <a:avLst/>
          </a:prstGeom>
          <a:blipFill>
            <a:blip r:embed="rId406" cstate="print"/>
            <a:stretch>
              <a:fillRect/>
            </a:stretch>
          </a:blipFill>
        </p:spPr>
        <p:txBody>
          <a:bodyPr wrap="square" lIns="0" tIns="0" rIns="0" bIns="0" rtlCol="0"/>
          <a:lstStyle/>
          <a:p/>
        </p:txBody>
      </p:sp>
      <p:sp>
        <p:nvSpPr>
          <p:cNvPr id="1767" name="object 1767"/>
          <p:cNvSpPr/>
          <p:nvPr/>
        </p:nvSpPr>
        <p:spPr>
          <a:xfrm>
            <a:off x="5541429" y="8927751"/>
            <a:ext cx="14604" cy="6350"/>
          </a:xfrm>
          <a:custGeom>
            <a:avLst/>
            <a:gdLst/>
            <a:ahLst/>
            <a:cxnLst/>
            <a:rect l="l" t="t" r="r" b="b"/>
            <a:pathLst>
              <a:path w="14604" h="6350">
                <a:moveTo>
                  <a:pt x="0" y="6235"/>
                </a:moveTo>
                <a:lnTo>
                  <a:pt x="14427" y="6235"/>
                </a:lnTo>
                <a:lnTo>
                  <a:pt x="14427" y="0"/>
                </a:lnTo>
                <a:lnTo>
                  <a:pt x="0" y="0"/>
                </a:lnTo>
                <a:lnTo>
                  <a:pt x="0" y="6235"/>
                </a:lnTo>
                <a:close/>
              </a:path>
            </a:pathLst>
          </a:custGeom>
          <a:solidFill>
            <a:srgbClr val="556D79"/>
          </a:solidFill>
        </p:spPr>
        <p:txBody>
          <a:bodyPr wrap="square" lIns="0" tIns="0" rIns="0" bIns="0" rtlCol="0"/>
          <a:lstStyle/>
          <a:p/>
        </p:txBody>
      </p:sp>
      <p:sp>
        <p:nvSpPr>
          <p:cNvPr id="1768" name="object 1768"/>
          <p:cNvSpPr/>
          <p:nvPr/>
        </p:nvSpPr>
        <p:spPr>
          <a:xfrm>
            <a:off x="5541624"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769" name="object 1769"/>
          <p:cNvSpPr/>
          <p:nvPr/>
        </p:nvSpPr>
        <p:spPr>
          <a:xfrm>
            <a:off x="5541558" y="8882851"/>
            <a:ext cx="14604" cy="45085"/>
          </a:xfrm>
          <a:custGeom>
            <a:avLst/>
            <a:gdLst/>
            <a:ahLst/>
            <a:cxnLst/>
            <a:rect l="l" t="t" r="r" b="b"/>
            <a:pathLst>
              <a:path w="14604" h="45084">
                <a:moveTo>
                  <a:pt x="0" y="45021"/>
                </a:moveTo>
                <a:lnTo>
                  <a:pt x="14528" y="45021"/>
                </a:lnTo>
                <a:lnTo>
                  <a:pt x="14528" y="0"/>
                </a:lnTo>
                <a:lnTo>
                  <a:pt x="0" y="0"/>
                </a:lnTo>
                <a:lnTo>
                  <a:pt x="0" y="45021"/>
                </a:lnTo>
                <a:close/>
              </a:path>
            </a:pathLst>
          </a:custGeom>
          <a:solidFill>
            <a:srgbClr val="FFFFFF"/>
          </a:solidFill>
        </p:spPr>
        <p:txBody>
          <a:bodyPr wrap="square" lIns="0" tIns="0" rIns="0" bIns="0" rtlCol="0"/>
          <a:lstStyle/>
          <a:p/>
        </p:txBody>
      </p:sp>
      <p:sp>
        <p:nvSpPr>
          <p:cNvPr id="1770" name="object 1770"/>
          <p:cNvSpPr/>
          <p:nvPr/>
        </p:nvSpPr>
        <p:spPr>
          <a:xfrm>
            <a:off x="5612605" y="8928306"/>
            <a:ext cx="14604" cy="6350"/>
          </a:xfrm>
          <a:custGeom>
            <a:avLst/>
            <a:gdLst/>
            <a:ahLst/>
            <a:cxnLst/>
            <a:rect l="l" t="t" r="r" b="b"/>
            <a:pathLst>
              <a:path w="14604" h="6350">
                <a:moveTo>
                  <a:pt x="0" y="6235"/>
                </a:moveTo>
                <a:lnTo>
                  <a:pt x="14389" y="6235"/>
                </a:lnTo>
                <a:lnTo>
                  <a:pt x="14389" y="0"/>
                </a:lnTo>
                <a:lnTo>
                  <a:pt x="0" y="0"/>
                </a:lnTo>
                <a:lnTo>
                  <a:pt x="0" y="6235"/>
                </a:lnTo>
                <a:close/>
              </a:path>
            </a:pathLst>
          </a:custGeom>
          <a:solidFill>
            <a:srgbClr val="556D79"/>
          </a:solidFill>
        </p:spPr>
        <p:txBody>
          <a:bodyPr wrap="square" lIns="0" tIns="0" rIns="0" bIns="0" rtlCol="0"/>
          <a:lstStyle/>
          <a:p/>
        </p:txBody>
      </p:sp>
      <p:sp>
        <p:nvSpPr>
          <p:cNvPr id="1771" name="object 1771"/>
          <p:cNvSpPr/>
          <p:nvPr/>
        </p:nvSpPr>
        <p:spPr>
          <a:xfrm>
            <a:off x="5612799"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772" name="object 1772"/>
          <p:cNvSpPr/>
          <p:nvPr/>
        </p:nvSpPr>
        <p:spPr>
          <a:xfrm>
            <a:off x="5612717" y="8883411"/>
            <a:ext cx="14604" cy="45085"/>
          </a:xfrm>
          <a:custGeom>
            <a:avLst/>
            <a:gdLst/>
            <a:ahLst/>
            <a:cxnLst/>
            <a:rect l="l" t="t" r="r" b="b"/>
            <a:pathLst>
              <a:path w="14604" h="45084">
                <a:moveTo>
                  <a:pt x="0" y="44996"/>
                </a:moveTo>
                <a:lnTo>
                  <a:pt x="14541" y="44996"/>
                </a:lnTo>
                <a:lnTo>
                  <a:pt x="14541" y="0"/>
                </a:lnTo>
                <a:lnTo>
                  <a:pt x="0" y="0"/>
                </a:lnTo>
                <a:lnTo>
                  <a:pt x="0" y="44996"/>
                </a:lnTo>
                <a:close/>
              </a:path>
            </a:pathLst>
          </a:custGeom>
          <a:solidFill>
            <a:srgbClr val="FFFFFF"/>
          </a:solidFill>
        </p:spPr>
        <p:txBody>
          <a:bodyPr wrap="square" lIns="0" tIns="0" rIns="0" bIns="0" rtlCol="0"/>
          <a:lstStyle/>
          <a:p/>
        </p:txBody>
      </p:sp>
      <p:sp>
        <p:nvSpPr>
          <p:cNvPr id="1773" name="object 1773"/>
          <p:cNvSpPr/>
          <p:nvPr/>
        </p:nvSpPr>
        <p:spPr>
          <a:xfrm>
            <a:off x="5600179" y="8887804"/>
            <a:ext cx="3810" cy="9525"/>
          </a:xfrm>
          <a:custGeom>
            <a:avLst/>
            <a:gdLst/>
            <a:ahLst/>
            <a:cxnLst/>
            <a:rect l="l" t="t" r="r" b="b"/>
            <a:pathLst>
              <a:path w="3810" h="9525">
                <a:moveTo>
                  <a:pt x="101" y="0"/>
                </a:moveTo>
                <a:lnTo>
                  <a:pt x="0" y="6134"/>
                </a:lnTo>
                <a:lnTo>
                  <a:pt x="3149" y="8928"/>
                </a:lnTo>
                <a:lnTo>
                  <a:pt x="3251" y="2794"/>
                </a:lnTo>
                <a:lnTo>
                  <a:pt x="101" y="0"/>
                </a:lnTo>
                <a:close/>
              </a:path>
            </a:pathLst>
          </a:custGeom>
          <a:solidFill>
            <a:srgbClr val="556D79"/>
          </a:solidFill>
        </p:spPr>
        <p:txBody>
          <a:bodyPr wrap="square" lIns="0" tIns="0" rIns="0" bIns="0" rtlCol="0"/>
          <a:lstStyle/>
          <a:p/>
        </p:txBody>
      </p:sp>
      <p:sp>
        <p:nvSpPr>
          <p:cNvPr id="1774" name="object 1774"/>
          <p:cNvSpPr/>
          <p:nvPr/>
        </p:nvSpPr>
        <p:spPr>
          <a:xfrm>
            <a:off x="5595691" y="8887771"/>
            <a:ext cx="3810" cy="9525"/>
          </a:xfrm>
          <a:custGeom>
            <a:avLst/>
            <a:gdLst/>
            <a:ahLst/>
            <a:cxnLst/>
            <a:rect l="l" t="t" r="r" b="b"/>
            <a:pathLst>
              <a:path w="3810" h="9525">
                <a:moveTo>
                  <a:pt x="114" y="0"/>
                </a:moveTo>
                <a:lnTo>
                  <a:pt x="0" y="6121"/>
                </a:lnTo>
                <a:lnTo>
                  <a:pt x="3136" y="8928"/>
                </a:lnTo>
                <a:lnTo>
                  <a:pt x="3251" y="2793"/>
                </a:lnTo>
                <a:lnTo>
                  <a:pt x="114" y="0"/>
                </a:lnTo>
                <a:close/>
              </a:path>
            </a:pathLst>
          </a:custGeom>
          <a:solidFill>
            <a:srgbClr val="556D79"/>
          </a:solidFill>
        </p:spPr>
        <p:txBody>
          <a:bodyPr wrap="square" lIns="0" tIns="0" rIns="0" bIns="0" rtlCol="0"/>
          <a:lstStyle/>
          <a:p/>
        </p:txBody>
      </p:sp>
      <p:sp>
        <p:nvSpPr>
          <p:cNvPr id="1775" name="object 1775"/>
          <p:cNvSpPr/>
          <p:nvPr/>
        </p:nvSpPr>
        <p:spPr>
          <a:xfrm>
            <a:off x="5591192" y="8887725"/>
            <a:ext cx="3810" cy="9525"/>
          </a:xfrm>
          <a:custGeom>
            <a:avLst/>
            <a:gdLst/>
            <a:ahLst/>
            <a:cxnLst/>
            <a:rect l="l" t="t" r="r" b="b"/>
            <a:pathLst>
              <a:path w="3810" h="9525">
                <a:moveTo>
                  <a:pt x="101" y="0"/>
                </a:moveTo>
                <a:lnTo>
                  <a:pt x="0" y="6134"/>
                </a:lnTo>
                <a:lnTo>
                  <a:pt x="3136" y="8928"/>
                </a:lnTo>
                <a:lnTo>
                  <a:pt x="3251" y="2806"/>
                </a:lnTo>
                <a:lnTo>
                  <a:pt x="101" y="0"/>
                </a:lnTo>
                <a:close/>
              </a:path>
            </a:pathLst>
          </a:custGeom>
          <a:solidFill>
            <a:srgbClr val="556D79"/>
          </a:solidFill>
        </p:spPr>
        <p:txBody>
          <a:bodyPr wrap="square" lIns="0" tIns="0" rIns="0" bIns="0" rtlCol="0"/>
          <a:lstStyle/>
          <a:p/>
        </p:txBody>
      </p:sp>
      <p:sp>
        <p:nvSpPr>
          <p:cNvPr id="1776" name="object 1776"/>
          <p:cNvSpPr/>
          <p:nvPr/>
        </p:nvSpPr>
        <p:spPr>
          <a:xfrm>
            <a:off x="5602903" y="8890623"/>
            <a:ext cx="3810" cy="8890"/>
          </a:xfrm>
          <a:custGeom>
            <a:avLst/>
            <a:gdLst/>
            <a:ahLst/>
            <a:cxnLst/>
            <a:rect l="l" t="t" r="r" b="b"/>
            <a:pathLst>
              <a:path w="3810" h="8890">
                <a:moveTo>
                  <a:pt x="3301" y="0"/>
                </a:moveTo>
                <a:lnTo>
                  <a:pt x="101" y="2654"/>
                </a:lnTo>
                <a:lnTo>
                  <a:pt x="0" y="8801"/>
                </a:lnTo>
                <a:lnTo>
                  <a:pt x="3174" y="6146"/>
                </a:lnTo>
                <a:lnTo>
                  <a:pt x="3301" y="0"/>
                </a:lnTo>
                <a:close/>
              </a:path>
            </a:pathLst>
          </a:custGeom>
          <a:solidFill>
            <a:srgbClr val="627D8A"/>
          </a:solidFill>
        </p:spPr>
        <p:txBody>
          <a:bodyPr wrap="square" lIns="0" tIns="0" rIns="0" bIns="0" rtlCol="0"/>
          <a:lstStyle/>
          <a:p/>
        </p:txBody>
      </p:sp>
      <p:sp>
        <p:nvSpPr>
          <p:cNvPr id="1777" name="object 1777"/>
          <p:cNvSpPr/>
          <p:nvPr/>
        </p:nvSpPr>
        <p:spPr>
          <a:xfrm>
            <a:off x="5598402" y="8890590"/>
            <a:ext cx="3810" cy="8890"/>
          </a:xfrm>
          <a:custGeom>
            <a:avLst/>
            <a:gdLst/>
            <a:ahLst/>
            <a:cxnLst/>
            <a:rect l="l" t="t" r="r" b="b"/>
            <a:pathLst>
              <a:path w="3810" h="8890">
                <a:moveTo>
                  <a:pt x="3289" y="0"/>
                </a:moveTo>
                <a:lnTo>
                  <a:pt x="114" y="2654"/>
                </a:lnTo>
                <a:lnTo>
                  <a:pt x="0" y="8788"/>
                </a:lnTo>
                <a:lnTo>
                  <a:pt x="3187" y="6108"/>
                </a:lnTo>
                <a:lnTo>
                  <a:pt x="3289" y="0"/>
                </a:lnTo>
                <a:close/>
              </a:path>
            </a:pathLst>
          </a:custGeom>
          <a:solidFill>
            <a:srgbClr val="627D8A"/>
          </a:solidFill>
        </p:spPr>
        <p:txBody>
          <a:bodyPr wrap="square" lIns="0" tIns="0" rIns="0" bIns="0" rtlCol="0"/>
          <a:lstStyle/>
          <a:p/>
        </p:txBody>
      </p:sp>
      <p:sp>
        <p:nvSpPr>
          <p:cNvPr id="1778" name="object 1778"/>
          <p:cNvSpPr/>
          <p:nvPr/>
        </p:nvSpPr>
        <p:spPr>
          <a:xfrm>
            <a:off x="5600131" y="8896336"/>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779" name="object 1779"/>
          <p:cNvSpPr/>
          <p:nvPr/>
        </p:nvSpPr>
        <p:spPr>
          <a:xfrm>
            <a:off x="5600251" y="8887811"/>
            <a:ext cx="6350" cy="5715"/>
          </a:xfrm>
          <a:custGeom>
            <a:avLst/>
            <a:gdLst/>
            <a:ahLst/>
            <a:cxnLst/>
            <a:rect l="l" t="t" r="r" b="b"/>
            <a:pathLst>
              <a:path w="6350" h="5715">
                <a:moveTo>
                  <a:pt x="25" y="0"/>
                </a:moveTo>
                <a:lnTo>
                  <a:pt x="3174" y="2781"/>
                </a:lnTo>
                <a:lnTo>
                  <a:pt x="0" y="5448"/>
                </a:lnTo>
                <a:lnTo>
                  <a:pt x="2743" y="5473"/>
                </a:lnTo>
                <a:lnTo>
                  <a:pt x="5956" y="2806"/>
                </a:lnTo>
                <a:lnTo>
                  <a:pt x="2781" y="12"/>
                </a:lnTo>
                <a:lnTo>
                  <a:pt x="25" y="0"/>
                </a:lnTo>
                <a:close/>
              </a:path>
            </a:pathLst>
          </a:custGeom>
          <a:solidFill>
            <a:srgbClr val="FFFFFF"/>
          </a:solidFill>
        </p:spPr>
        <p:txBody>
          <a:bodyPr wrap="square" lIns="0" tIns="0" rIns="0" bIns="0" rtlCol="0"/>
          <a:lstStyle/>
          <a:p/>
        </p:txBody>
      </p:sp>
      <p:sp>
        <p:nvSpPr>
          <p:cNvPr id="1780" name="object 1780"/>
          <p:cNvSpPr/>
          <p:nvPr/>
        </p:nvSpPr>
        <p:spPr>
          <a:xfrm>
            <a:off x="5593925" y="8890558"/>
            <a:ext cx="3810" cy="8890"/>
          </a:xfrm>
          <a:custGeom>
            <a:avLst/>
            <a:gdLst/>
            <a:ahLst/>
            <a:cxnLst/>
            <a:rect l="l" t="t" r="r" b="b"/>
            <a:pathLst>
              <a:path w="3810" h="8890">
                <a:moveTo>
                  <a:pt x="3301" y="0"/>
                </a:moveTo>
                <a:lnTo>
                  <a:pt x="114" y="2654"/>
                </a:lnTo>
                <a:lnTo>
                  <a:pt x="0" y="8788"/>
                </a:lnTo>
                <a:lnTo>
                  <a:pt x="3174" y="6134"/>
                </a:lnTo>
                <a:lnTo>
                  <a:pt x="3301" y="0"/>
                </a:lnTo>
                <a:close/>
              </a:path>
            </a:pathLst>
          </a:custGeom>
          <a:solidFill>
            <a:srgbClr val="627D8A"/>
          </a:solidFill>
        </p:spPr>
        <p:txBody>
          <a:bodyPr wrap="square" lIns="0" tIns="0" rIns="0" bIns="0" rtlCol="0"/>
          <a:lstStyle/>
          <a:p/>
        </p:txBody>
      </p:sp>
      <p:sp>
        <p:nvSpPr>
          <p:cNvPr id="1781" name="object 1781"/>
          <p:cNvSpPr/>
          <p:nvPr/>
        </p:nvSpPr>
        <p:spPr>
          <a:xfrm>
            <a:off x="5595649" y="8896301"/>
            <a:ext cx="3175" cy="0"/>
          </a:xfrm>
          <a:custGeom>
            <a:avLst/>
            <a:gdLst/>
            <a:ahLst/>
            <a:cxnLst/>
            <a:rect l="l" t="t" r="r" b="b"/>
            <a:pathLst>
              <a:path w="3175" h="0">
                <a:moveTo>
                  <a:pt x="0" y="0"/>
                </a:moveTo>
                <a:lnTo>
                  <a:pt x="2870" y="0"/>
                </a:lnTo>
              </a:path>
            </a:pathLst>
          </a:custGeom>
          <a:ln w="6146">
            <a:solidFill>
              <a:srgbClr val="556D79"/>
            </a:solidFill>
          </a:ln>
        </p:spPr>
        <p:txBody>
          <a:bodyPr wrap="square" lIns="0" tIns="0" rIns="0" bIns="0" rtlCol="0"/>
          <a:lstStyle/>
          <a:p/>
        </p:txBody>
      </p:sp>
      <p:sp>
        <p:nvSpPr>
          <p:cNvPr id="1782" name="object 1782"/>
          <p:cNvSpPr/>
          <p:nvPr/>
        </p:nvSpPr>
        <p:spPr>
          <a:xfrm>
            <a:off x="5595767" y="8887769"/>
            <a:ext cx="6350" cy="5715"/>
          </a:xfrm>
          <a:custGeom>
            <a:avLst/>
            <a:gdLst/>
            <a:ahLst/>
            <a:cxnLst/>
            <a:rect l="l" t="t" r="r" b="b"/>
            <a:pathLst>
              <a:path w="6350" h="5715">
                <a:moveTo>
                  <a:pt x="38" y="0"/>
                </a:moveTo>
                <a:lnTo>
                  <a:pt x="3175" y="2794"/>
                </a:lnTo>
                <a:lnTo>
                  <a:pt x="0" y="5448"/>
                </a:lnTo>
                <a:lnTo>
                  <a:pt x="2755" y="5473"/>
                </a:lnTo>
                <a:lnTo>
                  <a:pt x="5918" y="2819"/>
                </a:lnTo>
                <a:lnTo>
                  <a:pt x="2768" y="12"/>
                </a:lnTo>
                <a:lnTo>
                  <a:pt x="38" y="0"/>
                </a:lnTo>
                <a:close/>
              </a:path>
            </a:pathLst>
          </a:custGeom>
          <a:solidFill>
            <a:srgbClr val="FFFFFF"/>
          </a:solidFill>
        </p:spPr>
        <p:txBody>
          <a:bodyPr wrap="square" lIns="0" tIns="0" rIns="0" bIns="0" rtlCol="0"/>
          <a:lstStyle/>
          <a:p/>
        </p:txBody>
      </p:sp>
      <p:sp>
        <p:nvSpPr>
          <p:cNvPr id="1783" name="object 1783"/>
          <p:cNvSpPr/>
          <p:nvPr/>
        </p:nvSpPr>
        <p:spPr>
          <a:xfrm>
            <a:off x="5589262" y="8890508"/>
            <a:ext cx="3810" cy="8890"/>
          </a:xfrm>
          <a:custGeom>
            <a:avLst/>
            <a:gdLst/>
            <a:ahLst/>
            <a:cxnLst/>
            <a:rect l="l" t="t" r="r" b="b"/>
            <a:pathLst>
              <a:path w="3810" h="8890">
                <a:moveTo>
                  <a:pt x="3301" y="0"/>
                </a:moveTo>
                <a:lnTo>
                  <a:pt x="114" y="2667"/>
                </a:lnTo>
                <a:lnTo>
                  <a:pt x="0" y="8788"/>
                </a:lnTo>
                <a:lnTo>
                  <a:pt x="3187" y="6134"/>
                </a:lnTo>
                <a:lnTo>
                  <a:pt x="3301" y="0"/>
                </a:lnTo>
                <a:close/>
              </a:path>
            </a:pathLst>
          </a:custGeom>
          <a:solidFill>
            <a:srgbClr val="627D8A"/>
          </a:solidFill>
        </p:spPr>
        <p:txBody>
          <a:bodyPr wrap="square" lIns="0" tIns="0" rIns="0" bIns="0" rtlCol="0"/>
          <a:lstStyle/>
          <a:p/>
        </p:txBody>
      </p:sp>
      <p:sp>
        <p:nvSpPr>
          <p:cNvPr id="1784" name="object 1784"/>
          <p:cNvSpPr/>
          <p:nvPr/>
        </p:nvSpPr>
        <p:spPr>
          <a:xfrm>
            <a:off x="5591156" y="8896263"/>
            <a:ext cx="3175" cy="0"/>
          </a:xfrm>
          <a:custGeom>
            <a:avLst/>
            <a:gdLst/>
            <a:ahLst/>
            <a:cxnLst/>
            <a:rect l="l" t="t" r="r" b="b"/>
            <a:pathLst>
              <a:path w="3175" h="0">
                <a:moveTo>
                  <a:pt x="0" y="0"/>
                </a:moveTo>
                <a:lnTo>
                  <a:pt x="2882" y="0"/>
                </a:lnTo>
              </a:path>
            </a:pathLst>
          </a:custGeom>
          <a:ln w="6172">
            <a:solidFill>
              <a:srgbClr val="556D79"/>
            </a:solidFill>
          </a:ln>
        </p:spPr>
        <p:txBody>
          <a:bodyPr wrap="square" lIns="0" tIns="0" rIns="0" bIns="0" rtlCol="0"/>
          <a:lstStyle/>
          <a:p/>
        </p:txBody>
      </p:sp>
      <p:sp>
        <p:nvSpPr>
          <p:cNvPr id="1785" name="object 1785"/>
          <p:cNvSpPr/>
          <p:nvPr/>
        </p:nvSpPr>
        <p:spPr>
          <a:xfrm>
            <a:off x="5591294" y="8887728"/>
            <a:ext cx="6350" cy="5715"/>
          </a:xfrm>
          <a:custGeom>
            <a:avLst/>
            <a:gdLst/>
            <a:ahLst/>
            <a:cxnLst/>
            <a:rect l="l" t="t" r="r" b="b"/>
            <a:pathLst>
              <a:path w="6350" h="5715">
                <a:moveTo>
                  <a:pt x="0" y="0"/>
                </a:moveTo>
                <a:lnTo>
                  <a:pt x="3149" y="2806"/>
                </a:lnTo>
                <a:lnTo>
                  <a:pt x="0" y="5461"/>
                </a:lnTo>
                <a:lnTo>
                  <a:pt x="2743" y="5486"/>
                </a:lnTo>
                <a:lnTo>
                  <a:pt x="5930" y="2832"/>
                </a:lnTo>
                <a:lnTo>
                  <a:pt x="2794" y="38"/>
                </a:lnTo>
                <a:lnTo>
                  <a:pt x="0" y="0"/>
                </a:lnTo>
                <a:close/>
              </a:path>
            </a:pathLst>
          </a:custGeom>
          <a:solidFill>
            <a:srgbClr val="FFFFFF"/>
          </a:solidFill>
        </p:spPr>
        <p:txBody>
          <a:bodyPr wrap="square" lIns="0" tIns="0" rIns="0" bIns="0" rtlCol="0"/>
          <a:lstStyle/>
          <a:p/>
        </p:txBody>
      </p:sp>
      <p:sp>
        <p:nvSpPr>
          <p:cNvPr id="1786" name="object 1786"/>
          <p:cNvSpPr/>
          <p:nvPr/>
        </p:nvSpPr>
        <p:spPr>
          <a:xfrm>
            <a:off x="5577259" y="8896184"/>
            <a:ext cx="12700" cy="0"/>
          </a:xfrm>
          <a:custGeom>
            <a:avLst/>
            <a:gdLst/>
            <a:ahLst/>
            <a:cxnLst/>
            <a:rect l="l" t="t" r="r" b="b"/>
            <a:pathLst>
              <a:path w="12700" h="0">
                <a:moveTo>
                  <a:pt x="0" y="0"/>
                </a:moveTo>
                <a:lnTo>
                  <a:pt x="12115" y="0"/>
                </a:lnTo>
              </a:path>
            </a:pathLst>
          </a:custGeom>
          <a:ln w="6222">
            <a:solidFill>
              <a:srgbClr val="556D79"/>
            </a:solidFill>
          </a:ln>
        </p:spPr>
        <p:txBody>
          <a:bodyPr wrap="square" lIns="0" tIns="0" rIns="0" bIns="0" rtlCol="0"/>
          <a:lstStyle/>
          <a:p/>
        </p:txBody>
      </p:sp>
      <p:sp>
        <p:nvSpPr>
          <p:cNvPr id="1787" name="object 1787"/>
          <p:cNvSpPr/>
          <p:nvPr/>
        </p:nvSpPr>
        <p:spPr>
          <a:xfrm>
            <a:off x="5562574" y="8890220"/>
            <a:ext cx="15240" cy="12065"/>
          </a:xfrm>
          <a:custGeom>
            <a:avLst/>
            <a:gdLst/>
            <a:ahLst/>
            <a:cxnLst/>
            <a:rect l="l" t="t" r="r" b="b"/>
            <a:pathLst>
              <a:path w="15239" h="12065">
                <a:moveTo>
                  <a:pt x="126" y="0"/>
                </a:moveTo>
                <a:lnTo>
                  <a:pt x="0" y="6134"/>
                </a:lnTo>
                <a:lnTo>
                  <a:pt x="14655" y="11861"/>
                </a:lnTo>
                <a:lnTo>
                  <a:pt x="14782" y="5727"/>
                </a:lnTo>
                <a:lnTo>
                  <a:pt x="126" y="0"/>
                </a:lnTo>
                <a:close/>
              </a:path>
            </a:pathLst>
          </a:custGeom>
          <a:solidFill>
            <a:srgbClr val="4F6671"/>
          </a:solidFill>
        </p:spPr>
        <p:txBody>
          <a:bodyPr wrap="square" lIns="0" tIns="0" rIns="0" bIns="0" rtlCol="0"/>
          <a:lstStyle/>
          <a:p/>
        </p:txBody>
      </p:sp>
      <p:sp>
        <p:nvSpPr>
          <p:cNvPr id="1788" name="object 1788"/>
          <p:cNvSpPr/>
          <p:nvPr/>
        </p:nvSpPr>
        <p:spPr>
          <a:xfrm>
            <a:off x="5562709" y="8884767"/>
            <a:ext cx="29845" cy="11430"/>
          </a:xfrm>
          <a:custGeom>
            <a:avLst/>
            <a:gdLst/>
            <a:ahLst/>
            <a:cxnLst/>
            <a:rect l="l" t="t" r="r" b="b"/>
            <a:pathLst>
              <a:path w="29845" h="11429">
                <a:moveTo>
                  <a:pt x="14706" y="0"/>
                </a:moveTo>
                <a:lnTo>
                  <a:pt x="0" y="5448"/>
                </a:lnTo>
                <a:lnTo>
                  <a:pt x="14643" y="11176"/>
                </a:lnTo>
                <a:lnTo>
                  <a:pt x="14668" y="8293"/>
                </a:lnTo>
                <a:lnTo>
                  <a:pt x="26806" y="8293"/>
                </a:lnTo>
                <a:lnTo>
                  <a:pt x="29857" y="5740"/>
                </a:lnTo>
                <a:lnTo>
                  <a:pt x="26695" y="2946"/>
                </a:lnTo>
                <a:lnTo>
                  <a:pt x="14693" y="2844"/>
                </a:lnTo>
                <a:lnTo>
                  <a:pt x="14706" y="0"/>
                </a:lnTo>
                <a:close/>
              </a:path>
              <a:path w="29845" h="11429">
                <a:moveTo>
                  <a:pt x="26806" y="8293"/>
                </a:moveTo>
                <a:lnTo>
                  <a:pt x="14668" y="8293"/>
                </a:lnTo>
                <a:lnTo>
                  <a:pt x="26670" y="8407"/>
                </a:lnTo>
                <a:lnTo>
                  <a:pt x="26806" y="8293"/>
                </a:lnTo>
                <a:close/>
              </a:path>
            </a:pathLst>
          </a:custGeom>
          <a:solidFill>
            <a:srgbClr val="FFFFFF"/>
          </a:solidFill>
        </p:spPr>
        <p:txBody>
          <a:bodyPr wrap="square" lIns="0" tIns="0" rIns="0" bIns="0" rtlCol="0"/>
          <a:lstStyle/>
          <a:p/>
        </p:txBody>
      </p:sp>
      <p:sp>
        <p:nvSpPr>
          <p:cNvPr id="1789" name="object 1789"/>
          <p:cNvSpPr/>
          <p:nvPr/>
        </p:nvSpPr>
        <p:spPr>
          <a:xfrm>
            <a:off x="5574245" y="8903246"/>
            <a:ext cx="3810" cy="8890"/>
          </a:xfrm>
          <a:custGeom>
            <a:avLst/>
            <a:gdLst/>
            <a:ahLst/>
            <a:cxnLst/>
            <a:rect l="l" t="t" r="r" b="b"/>
            <a:pathLst>
              <a:path w="3810" h="8890">
                <a:moveTo>
                  <a:pt x="3301" y="0"/>
                </a:moveTo>
                <a:lnTo>
                  <a:pt x="114" y="2654"/>
                </a:lnTo>
                <a:lnTo>
                  <a:pt x="0" y="8801"/>
                </a:lnTo>
                <a:lnTo>
                  <a:pt x="3174" y="6134"/>
                </a:lnTo>
                <a:lnTo>
                  <a:pt x="3301" y="0"/>
                </a:lnTo>
                <a:close/>
              </a:path>
            </a:pathLst>
          </a:custGeom>
          <a:solidFill>
            <a:srgbClr val="627D8A"/>
          </a:solidFill>
        </p:spPr>
        <p:txBody>
          <a:bodyPr wrap="square" lIns="0" tIns="0" rIns="0" bIns="0" rtlCol="0"/>
          <a:lstStyle/>
          <a:p/>
        </p:txBody>
      </p:sp>
      <p:sp>
        <p:nvSpPr>
          <p:cNvPr id="1790" name="object 1790"/>
          <p:cNvSpPr/>
          <p:nvPr/>
        </p:nvSpPr>
        <p:spPr>
          <a:xfrm>
            <a:off x="5569748" y="8903204"/>
            <a:ext cx="3810" cy="8890"/>
          </a:xfrm>
          <a:custGeom>
            <a:avLst/>
            <a:gdLst/>
            <a:ahLst/>
            <a:cxnLst/>
            <a:rect l="l" t="t" r="r" b="b"/>
            <a:pathLst>
              <a:path w="3810" h="8890">
                <a:moveTo>
                  <a:pt x="3276" y="0"/>
                </a:moveTo>
                <a:lnTo>
                  <a:pt x="126" y="2654"/>
                </a:lnTo>
                <a:lnTo>
                  <a:pt x="0" y="8801"/>
                </a:lnTo>
                <a:lnTo>
                  <a:pt x="3162" y="6121"/>
                </a:lnTo>
                <a:lnTo>
                  <a:pt x="3276" y="0"/>
                </a:lnTo>
                <a:close/>
              </a:path>
            </a:pathLst>
          </a:custGeom>
          <a:solidFill>
            <a:srgbClr val="627D8A"/>
          </a:solidFill>
        </p:spPr>
        <p:txBody>
          <a:bodyPr wrap="square" lIns="0" tIns="0" rIns="0" bIns="0" rtlCol="0"/>
          <a:lstStyle/>
          <a:p/>
        </p:txBody>
      </p:sp>
      <p:sp>
        <p:nvSpPr>
          <p:cNvPr id="1791" name="object 1791"/>
          <p:cNvSpPr/>
          <p:nvPr/>
        </p:nvSpPr>
        <p:spPr>
          <a:xfrm>
            <a:off x="5565250" y="8903171"/>
            <a:ext cx="3810" cy="8890"/>
          </a:xfrm>
          <a:custGeom>
            <a:avLst/>
            <a:gdLst/>
            <a:ahLst/>
            <a:cxnLst/>
            <a:rect l="l" t="t" r="r" b="b"/>
            <a:pathLst>
              <a:path w="3810" h="8890">
                <a:moveTo>
                  <a:pt x="3301" y="0"/>
                </a:moveTo>
                <a:lnTo>
                  <a:pt x="126" y="2654"/>
                </a:lnTo>
                <a:lnTo>
                  <a:pt x="0" y="8813"/>
                </a:lnTo>
                <a:lnTo>
                  <a:pt x="3200" y="6134"/>
                </a:lnTo>
                <a:lnTo>
                  <a:pt x="3301" y="0"/>
                </a:lnTo>
                <a:close/>
              </a:path>
            </a:pathLst>
          </a:custGeom>
          <a:solidFill>
            <a:srgbClr val="627D8A"/>
          </a:solidFill>
        </p:spPr>
        <p:txBody>
          <a:bodyPr wrap="square" lIns="0" tIns="0" rIns="0" bIns="0" rtlCol="0"/>
          <a:lstStyle/>
          <a:p/>
        </p:txBody>
      </p:sp>
      <p:sp>
        <p:nvSpPr>
          <p:cNvPr id="1792" name="object 1792"/>
          <p:cNvSpPr/>
          <p:nvPr/>
        </p:nvSpPr>
        <p:spPr>
          <a:xfrm>
            <a:off x="5579288" y="8911856"/>
            <a:ext cx="12700" cy="0"/>
          </a:xfrm>
          <a:custGeom>
            <a:avLst/>
            <a:gdLst/>
            <a:ahLst/>
            <a:cxnLst/>
            <a:rect l="l" t="t" r="r" b="b"/>
            <a:pathLst>
              <a:path w="12700" h="0">
                <a:moveTo>
                  <a:pt x="0" y="0"/>
                </a:moveTo>
                <a:lnTo>
                  <a:pt x="12115" y="0"/>
                </a:lnTo>
              </a:path>
            </a:pathLst>
          </a:custGeom>
          <a:ln w="6248">
            <a:solidFill>
              <a:srgbClr val="556D79"/>
            </a:solidFill>
          </a:ln>
        </p:spPr>
        <p:txBody>
          <a:bodyPr wrap="square" lIns="0" tIns="0" rIns="0" bIns="0" rtlCol="0"/>
          <a:lstStyle/>
          <a:p/>
        </p:txBody>
      </p:sp>
      <p:sp>
        <p:nvSpPr>
          <p:cNvPr id="1793" name="object 1793"/>
          <p:cNvSpPr/>
          <p:nvPr/>
        </p:nvSpPr>
        <p:spPr>
          <a:xfrm>
            <a:off x="5576143" y="8905922"/>
            <a:ext cx="3810" cy="9525"/>
          </a:xfrm>
          <a:custGeom>
            <a:avLst/>
            <a:gdLst/>
            <a:ahLst/>
            <a:cxnLst/>
            <a:rect l="l" t="t" r="r" b="b"/>
            <a:pathLst>
              <a:path w="3810" h="9525">
                <a:moveTo>
                  <a:pt x="126" y="0"/>
                </a:moveTo>
                <a:lnTo>
                  <a:pt x="0" y="6134"/>
                </a:lnTo>
                <a:lnTo>
                  <a:pt x="3149" y="8928"/>
                </a:lnTo>
                <a:lnTo>
                  <a:pt x="3251" y="2806"/>
                </a:lnTo>
                <a:lnTo>
                  <a:pt x="126" y="0"/>
                </a:lnTo>
                <a:close/>
              </a:path>
            </a:pathLst>
          </a:custGeom>
          <a:solidFill>
            <a:srgbClr val="4F6671"/>
          </a:solidFill>
        </p:spPr>
        <p:txBody>
          <a:bodyPr wrap="square" lIns="0" tIns="0" rIns="0" bIns="0" rtlCol="0"/>
          <a:lstStyle/>
          <a:p/>
        </p:txBody>
      </p:sp>
      <p:sp>
        <p:nvSpPr>
          <p:cNvPr id="1794" name="object 1794"/>
          <p:cNvSpPr/>
          <p:nvPr/>
        </p:nvSpPr>
        <p:spPr>
          <a:xfrm>
            <a:off x="5574619" y="8911764"/>
            <a:ext cx="3175" cy="0"/>
          </a:xfrm>
          <a:custGeom>
            <a:avLst/>
            <a:gdLst/>
            <a:ahLst/>
            <a:cxnLst/>
            <a:rect l="l" t="t" r="r" b="b"/>
            <a:pathLst>
              <a:path w="3175" h="0">
                <a:moveTo>
                  <a:pt x="0" y="0"/>
                </a:moveTo>
                <a:lnTo>
                  <a:pt x="2870" y="0"/>
                </a:lnTo>
              </a:path>
            </a:pathLst>
          </a:custGeom>
          <a:ln w="6146">
            <a:solidFill>
              <a:srgbClr val="556D79"/>
            </a:solidFill>
          </a:ln>
        </p:spPr>
        <p:txBody>
          <a:bodyPr wrap="square" lIns="0" tIns="0" rIns="0" bIns="0" rtlCol="0"/>
          <a:lstStyle/>
          <a:p/>
        </p:txBody>
      </p:sp>
      <p:sp>
        <p:nvSpPr>
          <p:cNvPr id="1795" name="object 1795"/>
          <p:cNvSpPr/>
          <p:nvPr/>
        </p:nvSpPr>
        <p:spPr>
          <a:xfrm>
            <a:off x="5571490" y="8905864"/>
            <a:ext cx="3810" cy="9525"/>
          </a:xfrm>
          <a:custGeom>
            <a:avLst/>
            <a:gdLst/>
            <a:ahLst/>
            <a:cxnLst/>
            <a:rect l="l" t="t" r="r" b="b"/>
            <a:pathLst>
              <a:path w="3810" h="9525">
                <a:moveTo>
                  <a:pt x="88" y="0"/>
                </a:moveTo>
                <a:lnTo>
                  <a:pt x="0" y="6159"/>
                </a:lnTo>
                <a:lnTo>
                  <a:pt x="3136" y="8966"/>
                </a:lnTo>
                <a:lnTo>
                  <a:pt x="3225" y="2832"/>
                </a:lnTo>
                <a:lnTo>
                  <a:pt x="88" y="0"/>
                </a:lnTo>
                <a:close/>
              </a:path>
            </a:pathLst>
          </a:custGeom>
          <a:solidFill>
            <a:srgbClr val="4F6671"/>
          </a:solidFill>
        </p:spPr>
        <p:txBody>
          <a:bodyPr wrap="square" lIns="0" tIns="0" rIns="0" bIns="0" rtlCol="0"/>
          <a:lstStyle/>
          <a:p/>
        </p:txBody>
      </p:sp>
      <p:sp>
        <p:nvSpPr>
          <p:cNvPr id="1796" name="object 1796"/>
          <p:cNvSpPr/>
          <p:nvPr/>
        </p:nvSpPr>
        <p:spPr>
          <a:xfrm>
            <a:off x="5571578" y="8903234"/>
            <a:ext cx="6350" cy="5715"/>
          </a:xfrm>
          <a:custGeom>
            <a:avLst/>
            <a:gdLst/>
            <a:ahLst/>
            <a:cxnLst/>
            <a:rect l="l" t="t" r="r" b="b"/>
            <a:pathLst>
              <a:path w="6350" h="5715">
                <a:moveTo>
                  <a:pt x="3200" y="0"/>
                </a:moveTo>
                <a:lnTo>
                  <a:pt x="0" y="2628"/>
                </a:lnTo>
                <a:lnTo>
                  <a:pt x="3136" y="5460"/>
                </a:lnTo>
                <a:lnTo>
                  <a:pt x="5905" y="5499"/>
                </a:lnTo>
                <a:lnTo>
                  <a:pt x="2781" y="2666"/>
                </a:lnTo>
                <a:lnTo>
                  <a:pt x="5969" y="12"/>
                </a:lnTo>
                <a:lnTo>
                  <a:pt x="3200" y="0"/>
                </a:lnTo>
                <a:close/>
              </a:path>
            </a:pathLst>
          </a:custGeom>
          <a:solidFill>
            <a:srgbClr val="FFFFFF"/>
          </a:solidFill>
        </p:spPr>
        <p:txBody>
          <a:bodyPr wrap="square" lIns="0" tIns="0" rIns="0" bIns="0" rtlCol="0"/>
          <a:lstStyle/>
          <a:p/>
        </p:txBody>
      </p:sp>
      <p:sp>
        <p:nvSpPr>
          <p:cNvPr id="1797" name="object 1797"/>
          <p:cNvSpPr/>
          <p:nvPr/>
        </p:nvSpPr>
        <p:spPr>
          <a:xfrm>
            <a:off x="5566982" y="8905860"/>
            <a:ext cx="3810" cy="9525"/>
          </a:xfrm>
          <a:custGeom>
            <a:avLst/>
            <a:gdLst/>
            <a:ahLst/>
            <a:cxnLst/>
            <a:rect l="l" t="t" r="r" b="b"/>
            <a:pathLst>
              <a:path w="3810" h="9525">
                <a:moveTo>
                  <a:pt x="126" y="0"/>
                </a:moveTo>
                <a:lnTo>
                  <a:pt x="0" y="6134"/>
                </a:lnTo>
                <a:lnTo>
                  <a:pt x="3149" y="8928"/>
                </a:lnTo>
                <a:lnTo>
                  <a:pt x="3276" y="2793"/>
                </a:lnTo>
                <a:lnTo>
                  <a:pt x="126" y="0"/>
                </a:lnTo>
                <a:close/>
              </a:path>
            </a:pathLst>
          </a:custGeom>
          <a:solidFill>
            <a:srgbClr val="4F6671"/>
          </a:solidFill>
        </p:spPr>
        <p:txBody>
          <a:bodyPr wrap="square" lIns="0" tIns="0" rIns="0" bIns="0" rtlCol="0"/>
          <a:lstStyle/>
          <a:p/>
        </p:txBody>
      </p:sp>
      <p:sp>
        <p:nvSpPr>
          <p:cNvPr id="1798" name="object 1798"/>
          <p:cNvSpPr/>
          <p:nvPr/>
        </p:nvSpPr>
        <p:spPr>
          <a:xfrm>
            <a:off x="5570138" y="8911736"/>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799" name="object 1799"/>
          <p:cNvSpPr/>
          <p:nvPr/>
        </p:nvSpPr>
        <p:spPr>
          <a:xfrm>
            <a:off x="5567107" y="8903179"/>
            <a:ext cx="6350" cy="5715"/>
          </a:xfrm>
          <a:custGeom>
            <a:avLst/>
            <a:gdLst/>
            <a:ahLst/>
            <a:cxnLst/>
            <a:rect l="l" t="t" r="r" b="b"/>
            <a:pathLst>
              <a:path w="6350" h="5715">
                <a:moveTo>
                  <a:pt x="3162" y="0"/>
                </a:moveTo>
                <a:lnTo>
                  <a:pt x="0" y="2679"/>
                </a:lnTo>
                <a:lnTo>
                  <a:pt x="3149" y="5473"/>
                </a:lnTo>
                <a:lnTo>
                  <a:pt x="5905" y="5511"/>
                </a:lnTo>
                <a:lnTo>
                  <a:pt x="2768" y="2679"/>
                </a:lnTo>
                <a:lnTo>
                  <a:pt x="5918" y="25"/>
                </a:lnTo>
                <a:lnTo>
                  <a:pt x="3162" y="0"/>
                </a:lnTo>
                <a:close/>
              </a:path>
            </a:pathLst>
          </a:custGeom>
          <a:solidFill>
            <a:srgbClr val="FFFFFF"/>
          </a:solidFill>
        </p:spPr>
        <p:txBody>
          <a:bodyPr wrap="square" lIns="0" tIns="0" rIns="0" bIns="0" rtlCol="0"/>
          <a:lstStyle/>
          <a:p/>
        </p:txBody>
      </p:sp>
      <p:sp>
        <p:nvSpPr>
          <p:cNvPr id="1800" name="object 1800"/>
          <p:cNvSpPr/>
          <p:nvPr/>
        </p:nvSpPr>
        <p:spPr>
          <a:xfrm>
            <a:off x="5562596" y="8903145"/>
            <a:ext cx="6350" cy="5715"/>
          </a:xfrm>
          <a:custGeom>
            <a:avLst/>
            <a:gdLst/>
            <a:ahLst/>
            <a:cxnLst/>
            <a:rect l="l" t="t" r="r" b="b"/>
            <a:pathLst>
              <a:path w="6350" h="5715">
                <a:moveTo>
                  <a:pt x="3200" y="0"/>
                </a:moveTo>
                <a:lnTo>
                  <a:pt x="0" y="2666"/>
                </a:lnTo>
                <a:lnTo>
                  <a:pt x="3162" y="5486"/>
                </a:lnTo>
                <a:lnTo>
                  <a:pt x="5930" y="5499"/>
                </a:lnTo>
                <a:lnTo>
                  <a:pt x="2781" y="2679"/>
                </a:lnTo>
                <a:lnTo>
                  <a:pt x="5956" y="25"/>
                </a:lnTo>
                <a:lnTo>
                  <a:pt x="3200" y="0"/>
                </a:lnTo>
                <a:close/>
              </a:path>
            </a:pathLst>
          </a:custGeom>
          <a:solidFill>
            <a:srgbClr val="FFFFFF"/>
          </a:solidFill>
        </p:spPr>
        <p:txBody>
          <a:bodyPr wrap="square" lIns="0" tIns="0" rIns="0" bIns="0" rtlCol="0"/>
          <a:lstStyle/>
          <a:p/>
        </p:txBody>
      </p:sp>
      <p:sp>
        <p:nvSpPr>
          <p:cNvPr id="1801" name="object 1801"/>
          <p:cNvSpPr/>
          <p:nvPr/>
        </p:nvSpPr>
        <p:spPr>
          <a:xfrm>
            <a:off x="5565645" y="8911713"/>
            <a:ext cx="3175" cy="0"/>
          </a:xfrm>
          <a:custGeom>
            <a:avLst/>
            <a:gdLst/>
            <a:ahLst/>
            <a:cxnLst/>
            <a:rect l="l" t="t" r="r" b="b"/>
            <a:pathLst>
              <a:path w="3175" h="0">
                <a:moveTo>
                  <a:pt x="0" y="0"/>
                </a:moveTo>
                <a:lnTo>
                  <a:pt x="2882" y="0"/>
                </a:lnTo>
              </a:path>
            </a:pathLst>
          </a:custGeom>
          <a:ln w="6159">
            <a:solidFill>
              <a:srgbClr val="556D79"/>
            </a:solidFill>
          </a:ln>
        </p:spPr>
        <p:txBody>
          <a:bodyPr wrap="square" lIns="0" tIns="0" rIns="0" bIns="0" rtlCol="0"/>
          <a:lstStyle/>
          <a:p/>
        </p:txBody>
      </p:sp>
      <p:sp>
        <p:nvSpPr>
          <p:cNvPr id="1802" name="object 1802"/>
          <p:cNvSpPr/>
          <p:nvPr/>
        </p:nvSpPr>
        <p:spPr>
          <a:xfrm>
            <a:off x="5562485" y="8905810"/>
            <a:ext cx="3810" cy="9525"/>
          </a:xfrm>
          <a:custGeom>
            <a:avLst/>
            <a:gdLst/>
            <a:ahLst/>
            <a:cxnLst/>
            <a:rect l="l" t="t" r="r" b="b"/>
            <a:pathLst>
              <a:path w="3810" h="9525">
                <a:moveTo>
                  <a:pt x="114" y="0"/>
                </a:moveTo>
                <a:lnTo>
                  <a:pt x="0" y="6146"/>
                </a:lnTo>
                <a:lnTo>
                  <a:pt x="3162" y="8953"/>
                </a:lnTo>
                <a:lnTo>
                  <a:pt x="3276" y="2819"/>
                </a:lnTo>
                <a:lnTo>
                  <a:pt x="114" y="0"/>
                </a:lnTo>
                <a:close/>
              </a:path>
            </a:pathLst>
          </a:custGeom>
          <a:solidFill>
            <a:srgbClr val="4F6671"/>
          </a:solidFill>
        </p:spPr>
        <p:txBody>
          <a:bodyPr wrap="square" lIns="0" tIns="0" rIns="0" bIns="0" rtlCol="0"/>
          <a:lstStyle/>
          <a:p/>
        </p:txBody>
      </p:sp>
      <p:sp>
        <p:nvSpPr>
          <p:cNvPr id="1803" name="object 1803"/>
          <p:cNvSpPr/>
          <p:nvPr/>
        </p:nvSpPr>
        <p:spPr>
          <a:xfrm>
            <a:off x="5591261" y="8913326"/>
            <a:ext cx="635" cy="0"/>
          </a:xfrm>
          <a:custGeom>
            <a:avLst/>
            <a:gdLst/>
            <a:ahLst/>
            <a:cxnLst/>
            <a:rect l="l" t="t" r="r" b="b"/>
            <a:pathLst>
              <a:path w="635" h="0">
                <a:moveTo>
                  <a:pt x="0" y="0"/>
                </a:moveTo>
                <a:lnTo>
                  <a:pt x="139" y="0"/>
                </a:lnTo>
              </a:path>
            </a:pathLst>
          </a:custGeom>
          <a:ln w="9004">
            <a:solidFill>
              <a:srgbClr val="939598"/>
            </a:solidFill>
          </a:ln>
        </p:spPr>
        <p:txBody>
          <a:bodyPr wrap="square" lIns="0" tIns="0" rIns="0" bIns="0" rtlCol="0"/>
          <a:lstStyle/>
          <a:p/>
        </p:txBody>
      </p:sp>
      <p:sp>
        <p:nvSpPr>
          <p:cNvPr id="1804" name="object 1804"/>
          <p:cNvSpPr/>
          <p:nvPr/>
        </p:nvSpPr>
        <p:spPr>
          <a:xfrm>
            <a:off x="5591260" y="8906228"/>
            <a:ext cx="15240" cy="12065"/>
          </a:xfrm>
          <a:custGeom>
            <a:avLst/>
            <a:gdLst/>
            <a:ahLst/>
            <a:cxnLst/>
            <a:rect l="l" t="t" r="r" b="b"/>
            <a:pathLst>
              <a:path w="15239" h="12065">
                <a:moveTo>
                  <a:pt x="14846" y="0"/>
                </a:moveTo>
                <a:lnTo>
                  <a:pt x="126" y="5460"/>
                </a:lnTo>
                <a:lnTo>
                  <a:pt x="0" y="11607"/>
                </a:lnTo>
                <a:lnTo>
                  <a:pt x="14744" y="6146"/>
                </a:lnTo>
                <a:lnTo>
                  <a:pt x="14846" y="0"/>
                </a:lnTo>
                <a:close/>
              </a:path>
            </a:pathLst>
          </a:custGeom>
          <a:solidFill>
            <a:srgbClr val="627D8A"/>
          </a:solidFill>
        </p:spPr>
        <p:txBody>
          <a:bodyPr wrap="square" lIns="0" tIns="0" rIns="0" bIns="0" rtlCol="0"/>
          <a:lstStyle/>
          <a:p/>
        </p:txBody>
      </p:sp>
      <p:sp>
        <p:nvSpPr>
          <p:cNvPr id="1805" name="object 1805"/>
          <p:cNvSpPr/>
          <p:nvPr/>
        </p:nvSpPr>
        <p:spPr>
          <a:xfrm>
            <a:off x="5576270" y="8900479"/>
            <a:ext cx="29845" cy="11430"/>
          </a:xfrm>
          <a:custGeom>
            <a:avLst/>
            <a:gdLst/>
            <a:ahLst/>
            <a:cxnLst/>
            <a:rect l="l" t="t" r="r" b="b"/>
            <a:pathLst>
              <a:path w="29845" h="11429">
                <a:moveTo>
                  <a:pt x="15176" y="0"/>
                </a:moveTo>
                <a:lnTo>
                  <a:pt x="15163" y="2870"/>
                </a:lnTo>
                <a:lnTo>
                  <a:pt x="3017" y="2870"/>
                </a:lnTo>
                <a:lnTo>
                  <a:pt x="0" y="5435"/>
                </a:lnTo>
                <a:lnTo>
                  <a:pt x="3124" y="8255"/>
                </a:lnTo>
                <a:lnTo>
                  <a:pt x="15138" y="8343"/>
                </a:lnTo>
                <a:lnTo>
                  <a:pt x="15112" y="11214"/>
                </a:lnTo>
                <a:lnTo>
                  <a:pt x="29832" y="5753"/>
                </a:lnTo>
                <a:lnTo>
                  <a:pt x="22488" y="2870"/>
                </a:lnTo>
                <a:lnTo>
                  <a:pt x="15163" y="2870"/>
                </a:lnTo>
                <a:lnTo>
                  <a:pt x="22229" y="2768"/>
                </a:lnTo>
                <a:lnTo>
                  <a:pt x="15176" y="0"/>
                </a:lnTo>
                <a:close/>
              </a:path>
            </a:pathLst>
          </a:custGeom>
          <a:solidFill>
            <a:srgbClr val="FFFFFF"/>
          </a:solidFill>
        </p:spPr>
        <p:txBody>
          <a:bodyPr wrap="square" lIns="0" tIns="0" rIns="0" bIns="0" rtlCol="0"/>
          <a:lstStyle/>
          <a:p/>
        </p:txBody>
      </p:sp>
      <p:sp>
        <p:nvSpPr>
          <p:cNvPr id="1806" name="object 1806"/>
          <p:cNvSpPr/>
          <p:nvPr/>
        </p:nvSpPr>
        <p:spPr>
          <a:xfrm>
            <a:off x="5599992" y="8919030"/>
            <a:ext cx="3810" cy="9525"/>
          </a:xfrm>
          <a:custGeom>
            <a:avLst/>
            <a:gdLst/>
            <a:ahLst/>
            <a:cxnLst/>
            <a:rect l="l" t="t" r="r" b="b"/>
            <a:pathLst>
              <a:path w="3810" h="9525">
                <a:moveTo>
                  <a:pt x="114" y="0"/>
                </a:moveTo>
                <a:lnTo>
                  <a:pt x="0" y="6134"/>
                </a:lnTo>
                <a:lnTo>
                  <a:pt x="3149" y="8953"/>
                </a:lnTo>
                <a:lnTo>
                  <a:pt x="3263" y="2819"/>
                </a:lnTo>
                <a:lnTo>
                  <a:pt x="114" y="0"/>
                </a:lnTo>
                <a:close/>
              </a:path>
            </a:pathLst>
          </a:custGeom>
          <a:solidFill>
            <a:srgbClr val="556D79"/>
          </a:solidFill>
        </p:spPr>
        <p:txBody>
          <a:bodyPr wrap="square" lIns="0" tIns="0" rIns="0" bIns="0" rtlCol="0"/>
          <a:lstStyle/>
          <a:p/>
        </p:txBody>
      </p:sp>
      <p:sp>
        <p:nvSpPr>
          <p:cNvPr id="1807" name="object 1807"/>
          <p:cNvSpPr/>
          <p:nvPr/>
        </p:nvSpPr>
        <p:spPr>
          <a:xfrm>
            <a:off x="5595513" y="8918992"/>
            <a:ext cx="3810" cy="9525"/>
          </a:xfrm>
          <a:custGeom>
            <a:avLst/>
            <a:gdLst/>
            <a:ahLst/>
            <a:cxnLst/>
            <a:rect l="l" t="t" r="r" b="b"/>
            <a:pathLst>
              <a:path w="3810" h="9525">
                <a:moveTo>
                  <a:pt x="101" y="0"/>
                </a:moveTo>
                <a:lnTo>
                  <a:pt x="0" y="6134"/>
                </a:lnTo>
                <a:lnTo>
                  <a:pt x="3136" y="8940"/>
                </a:lnTo>
                <a:lnTo>
                  <a:pt x="3238" y="2806"/>
                </a:lnTo>
                <a:lnTo>
                  <a:pt x="101" y="0"/>
                </a:lnTo>
                <a:close/>
              </a:path>
            </a:pathLst>
          </a:custGeom>
          <a:solidFill>
            <a:srgbClr val="556D79"/>
          </a:solidFill>
        </p:spPr>
        <p:txBody>
          <a:bodyPr wrap="square" lIns="0" tIns="0" rIns="0" bIns="0" rtlCol="0"/>
          <a:lstStyle/>
          <a:p/>
        </p:txBody>
      </p:sp>
      <p:sp>
        <p:nvSpPr>
          <p:cNvPr id="1808" name="object 1808"/>
          <p:cNvSpPr/>
          <p:nvPr/>
        </p:nvSpPr>
        <p:spPr>
          <a:xfrm>
            <a:off x="5591022" y="8918967"/>
            <a:ext cx="3810" cy="9525"/>
          </a:xfrm>
          <a:custGeom>
            <a:avLst/>
            <a:gdLst/>
            <a:ahLst/>
            <a:cxnLst/>
            <a:rect l="l" t="t" r="r" b="b"/>
            <a:pathLst>
              <a:path w="3810" h="9525">
                <a:moveTo>
                  <a:pt x="114" y="0"/>
                </a:moveTo>
                <a:lnTo>
                  <a:pt x="0" y="6146"/>
                </a:lnTo>
                <a:lnTo>
                  <a:pt x="3124" y="8940"/>
                </a:lnTo>
                <a:lnTo>
                  <a:pt x="3238" y="2806"/>
                </a:lnTo>
                <a:lnTo>
                  <a:pt x="114" y="0"/>
                </a:lnTo>
                <a:close/>
              </a:path>
            </a:pathLst>
          </a:custGeom>
          <a:solidFill>
            <a:srgbClr val="556D79"/>
          </a:solidFill>
        </p:spPr>
        <p:txBody>
          <a:bodyPr wrap="square" lIns="0" tIns="0" rIns="0" bIns="0" rtlCol="0"/>
          <a:lstStyle/>
          <a:p/>
        </p:txBody>
      </p:sp>
      <p:sp>
        <p:nvSpPr>
          <p:cNvPr id="1809" name="object 1809"/>
          <p:cNvSpPr/>
          <p:nvPr/>
        </p:nvSpPr>
        <p:spPr>
          <a:xfrm>
            <a:off x="5602729" y="8921865"/>
            <a:ext cx="3810" cy="8890"/>
          </a:xfrm>
          <a:custGeom>
            <a:avLst/>
            <a:gdLst/>
            <a:ahLst/>
            <a:cxnLst/>
            <a:rect l="l" t="t" r="r" b="b"/>
            <a:pathLst>
              <a:path w="3810" h="8890">
                <a:moveTo>
                  <a:pt x="3301" y="0"/>
                </a:moveTo>
                <a:lnTo>
                  <a:pt x="101" y="2667"/>
                </a:lnTo>
                <a:lnTo>
                  <a:pt x="0" y="8813"/>
                </a:lnTo>
                <a:lnTo>
                  <a:pt x="3174" y="6134"/>
                </a:lnTo>
                <a:lnTo>
                  <a:pt x="3301" y="0"/>
                </a:lnTo>
                <a:close/>
              </a:path>
            </a:pathLst>
          </a:custGeom>
          <a:solidFill>
            <a:srgbClr val="627D8A"/>
          </a:solidFill>
        </p:spPr>
        <p:txBody>
          <a:bodyPr wrap="square" lIns="0" tIns="0" rIns="0" bIns="0" rtlCol="0"/>
          <a:lstStyle/>
          <a:p/>
        </p:txBody>
      </p:sp>
      <p:sp>
        <p:nvSpPr>
          <p:cNvPr id="1810" name="object 1810"/>
          <p:cNvSpPr/>
          <p:nvPr/>
        </p:nvSpPr>
        <p:spPr>
          <a:xfrm>
            <a:off x="5598223" y="8921840"/>
            <a:ext cx="3810" cy="8890"/>
          </a:xfrm>
          <a:custGeom>
            <a:avLst/>
            <a:gdLst/>
            <a:ahLst/>
            <a:cxnLst/>
            <a:rect l="l" t="t" r="r" b="b"/>
            <a:pathLst>
              <a:path w="3810" h="8890">
                <a:moveTo>
                  <a:pt x="3301" y="0"/>
                </a:moveTo>
                <a:lnTo>
                  <a:pt x="101" y="2641"/>
                </a:lnTo>
                <a:lnTo>
                  <a:pt x="0" y="8788"/>
                </a:lnTo>
                <a:lnTo>
                  <a:pt x="3200" y="6134"/>
                </a:lnTo>
                <a:lnTo>
                  <a:pt x="3301" y="0"/>
                </a:lnTo>
                <a:close/>
              </a:path>
            </a:pathLst>
          </a:custGeom>
          <a:solidFill>
            <a:srgbClr val="627D8A"/>
          </a:solidFill>
        </p:spPr>
        <p:txBody>
          <a:bodyPr wrap="square" lIns="0" tIns="0" rIns="0" bIns="0" rtlCol="0"/>
          <a:lstStyle/>
          <a:p/>
        </p:txBody>
      </p:sp>
      <p:sp>
        <p:nvSpPr>
          <p:cNvPr id="1811" name="object 1811"/>
          <p:cNvSpPr/>
          <p:nvPr/>
        </p:nvSpPr>
        <p:spPr>
          <a:xfrm>
            <a:off x="5599939" y="8927586"/>
            <a:ext cx="3175" cy="0"/>
          </a:xfrm>
          <a:custGeom>
            <a:avLst/>
            <a:gdLst/>
            <a:ahLst/>
            <a:cxnLst/>
            <a:rect l="l" t="t" r="r" b="b"/>
            <a:pathLst>
              <a:path w="3175" h="0">
                <a:moveTo>
                  <a:pt x="0" y="0"/>
                </a:moveTo>
                <a:lnTo>
                  <a:pt x="2895" y="0"/>
                </a:lnTo>
              </a:path>
            </a:pathLst>
          </a:custGeom>
          <a:ln w="6184">
            <a:solidFill>
              <a:srgbClr val="556D79"/>
            </a:solidFill>
          </a:ln>
        </p:spPr>
        <p:txBody>
          <a:bodyPr wrap="square" lIns="0" tIns="0" rIns="0" bIns="0" rtlCol="0"/>
          <a:lstStyle/>
          <a:p/>
        </p:txBody>
      </p:sp>
      <p:sp>
        <p:nvSpPr>
          <p:cNvPr id="1812" name="object 1812"/>
          <p:cNvSpPr/>
          <p:nvPr/>
        </p:nvSpPr>
        <p:spPr>
          <a:xfrm>
            <a:off x="5600048" y="8919032"/>
            <a:ext cx="6350" cy="5715"/>
          </a:xfrm>
          <a:custGeom>
            <a:avLst/>
            <a:gdLst/>
            <a:ahLst/>
            <a:cxnLst/>
            <a:rect l="l" t="t" r="r" b="b"/>
            <a:pathLst>
              <a:path w="6350" h="5715">
                <a:moveTo>
                  <a:pt x="50" y="0"/>
                </a:moveTo>
                <a:lnTo>
                  <a:pt x="3213" y="2819"/>
                </a:lnTo>
                <a:lnTo>
                  <a:pt x="0" y="5460"/>
                </a:lnTo>
                <a:lnTo>
                  <a:pt x="2781" y="5499"/>
                </a:lnTo>
                <a:lnTo>
                  <a:pt x="5981" y="2832"/>
                </a:lnTo>
                <a:lnTo>
                  <a:pt x="2819" y="25"/>
                </a:lnTo>
                <a:lnTo>
                  <a:pt x="50" y="0"/>
                </a:lnTo>
                <a:close/>
              </a:path>
            </a:pathLst>
          </a:custGeom>
          <a:solidFill>
            <a:srgbClr val="FFFFFF"/>
          </a:solidFill>
        </p:spPr>
        <p:txBody>
          <a:bodyPr wrap="square" lIns="0" tIns="0" rIns="0" bIns="0" rtlCol="0"/>
          <a:lstStyle/>
          <a:p/>
        </p:txBody>
      </p:sp>
      <p:sp>
        <p:nvSpPr>
          <p:cNvPr id="1813" name="object 1813"/>
          <p:cNvSpPr/>
          <p:nvPr/>
        </p:nvSpPr>
        <p:spPr>
          <a:xfrm>
            <a:off x="5593760" y="8921798"/>
            <a:ext cx="3810" cy="8890"/>
          </a:xfrm>
          <a:custGeom>
            <a:avLst/>
            <a:gdLst/>
            <a:ahLst/>
            <a:cxnLst/>
            <a:rect l="l" t="t" r="r" b="b"/>
            <a:pathLst>
              <a:path w="3810" h="8890">
                <a:moveTo>
                  <a:pt x="3276" y="0"/>
                </a:moveTo>
                <a:lnTo>
                  <a:pt x="101" y="2666"/>
                </a:lnTo>
                <a:lnTo>
                  <a:pt x="0" y="8801"/>
                </a:lnTo>
                <a:lnTo>
                  <a:pt x="3149" y="6134"/>
                </a:lnTo>
                <a:lnTo>
                  <a:pt x="3276" y="0"/>
                </a:lnTo>
                <a:close/>
              </a:path>
            </a:pathLst>
          </a:custGeom>
          <a:solidFill>
            <a:srgbClr val="627D8A"/>
          </a:solidFill>
        </p:spPr>
        <p:txBody>
          <a:bodyPr wrap="square" lIns="0" tIns="0" rIns="0" bIns="0" rtlCol="0"/>
          <a:lstStyle/>
          <a:p/>
        </p:txBody>
      </p:sp>
      <p:sp>
        <p:nvSpPr>
          <p:cNvPr id="1814" name="object 1814"/>
          <p:cNvSpPr/>
          <p:nvPr/>
        </p:nvSpPr>
        <p:spPr>
          <a:xfrm>
            <a:off x="5595484" y="8927548"/>
            <a:ext cx="3175" cy="0"/>
          </a:xfrm>
          <a:custGeom>
            <a:avLst/>
            <a:gdLst/>
            <a:ahLst/>
            <a:cxnLst/>
            <a:rect l="l" t="t" r="r" b="b"/>
            <a:pathLst>
              <a:path w="3175" h="0">
                <a:moveTo>
                  <a:pt x="0" y="0"/>
                </a:moveTo>
                <a:lnTo>
                  <a:pt x="2844" y="0"/>
                </a:lnTo>
              </a:path>
            </a:pathLst>
          </a:custGeom>
          <a:ln w="6159">
            <a:solidFill>
              <a:srgbClr val="556D79"/>
            </a:solidFill>
          </a:ln>
        </p:spPr>
        <p:txBody>
          <a:bodyPr wrap="square" lIns="0" tIns="0" rIns="0" bIns="0" rtlCol="0"/>
          <a:lstStyle/>
          <a:p/>
        </p:txBody>
      </p:sp>
      <p:sp>
        <p:nvSpPr>
          <p:cNvPr id="1815" name="object 1815"/>
          <p:cNvSpPr/>
          <p:nvPr/>
        </p:nvSpPr>
        <p:spPr>
          <a:xfrm>
            <a:off x="5595588" y="8918990"/>
            <a:ext cx="6350" cy="5715"/>
          </a:xfrm>
          <a:custGeom>
            <a:avLst/>
            <a:gdLst/>
            <a:ahLst/>
            <a:cxnLst/>
            <a:rect l="l" t="t" r="r" b="b"/>
            <a:pathLst>
              <a:path w="6350" h="5715">
                <a:moveTo>
                  <a:pt x="38" y="0"/>
                </a:moveTo>
                <a:lnTo>
                  <a:pt x="3162" y="2806"/>
                </a:lnTo>
                <a:lnTo>
                  <a:pt x="0" y="5486"/>
                </a:lnTo>
                <a:lnTo>
                  <a:pt x="2743" y="5486"/>
                </a:lnTo>
                <a:lnTo>
                  <a:pt x="5943" y="2844"/>
                </a:lnTo>
                <a:lnTo>
                  <a:pt x="2781" y="25"/>
                </a:lnTo>
                <a:lnTo>
                  <a:pt x="38" y="0"/>
                </a:lnTo>
                <a:close/>
              </a:path>
            </a:pathLst>
          </a:custGeom>
          <a:solidFill>
            <a:srgbClr val="FFFFFF"/>
          </a:solidFill>
        </p:spPr>
        <p:txBody>
          <a:bodyPr wrap="square" lIns="0" tIns="0" rIns="0" bIns="0" rtlCol="0"/>
          <a:lstStyle/>
          <a:p/>
        </p:txBody>
      </p:sp>
      <p:sp>
        <p:nvSpPr>
          <p:cNvPr id="1816" name="object 1816"/>
          <p:cNvSpPr/>
          <p:nvPr/>
        </p:nvSpPr>
        <p:spPr>
          <a:xfrm>
            <a:off x="5589075" y="8921757"/>
            <a:ext cx="3810" cy="8890"/>
          </a:xfrm>
          <a:custGeom>
            <a:avLst/>
            <a:gdLst/>
            <a:ahLst/>
            <a:cxnLst/>
            <a:rect l="l" t="t" r="r" b="b"/>
            <a:pathLst>
              <a:path w="3810" h="8890">
                <a:moveTo>
                  <a:pt x="3314" y="0"/>
                </a:moveTo>
                <a:lnTo>
                  <a:pt x="114" y="2666"/>
                </a:lnTo>
                <a:lnTo>
                  <a:pt x="0" y="8801"/>
                </a:lnTo>
                <a:lnTo>
                  <a:pt x="3187" y="6134"/>
                </a:lnTo>
                <a:lnTo>
                  <a:pt x="3314" y="0"/>
                </a:lnTo>
                <a:close/>
              </a:path>
            </a:pathLst>
          </a:custGeom>
          <a:solidFill>
            <a:srgbClr val="627D8A"/>
          </a:solidFill>
        </p:spPr>
        <p:txBody>
          <a:bodyPr wrap="square" lIns="0" tIns="0" rIns="0" bIns="0" rtlCol="0"/>
          <a:lstStyle/>
          <a:p/>
        </p:txBody>
      </p:sp>
      <p:sp>
        <p:nvSpPr>
          <p:cNvPr id="1817" name="object 1817"/>
          <p:cNvSpPr/>
          <p:nvPr/>
        </p:nvSpPr>
        <p:spPr>
          <a:xfrm>
            <a:off x="5590985" y="8927520"/>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818" name="object 1818"/>
          <p:cNvSpPr/>
          <p:nvPr/>
        </p:nvSpPr>
        <p:spPr>
          <a:xfrm>
            <a:off x="5591103" y="8918970"/>
            <a:ext cx="6350" cy="5715"/>
          </a:xfrm>
          <a:custGeom>
            <a:avLst/>
            <a:gdLst/>
            <a:ahLst/>
            <a:cxnLst/>
            <a:rect l="l" t="t" r="r" b="b"/>
            <a:pathLst>
              <a:path w="6350" h="5715">
                <a:moveTo>
                  <a:pt x="25" y="0"/>
                </a:moveTo>
                <a:lnTo>
                  <a:pt x="3162" y="2806"/>
                </a:lnTo>
                <a:lnTo>
                  <a:pt x="0" y="5473"/>
                </a:lnTo>
                <a:lnTo>
                  <a:pt x="2755" y="5499"/>
                </a:lnTo>
                <a:lnTo>
                  <a:pt x="5930" y="2832"/>
                </a:lnTo>
                <a:lnTo>
                  <a:pt x="2794" y="12"/>
                </a:lnTo>
                <a:lnTo>
                  <a:pt x="25" y="0"/>
                </a:lnTo>
                <a:close/>
              </a:path>
            </a:pathLst>
          </a:custGeom>
          <a:solidFill>
            <a:srgbClr val="FFFFFF"/>
          </a:solidFill>
        </p:spPr>
        <p:txBody>
          <a:bodyPr wrap="square" lIns="0" tIns="0" rIns="0" bIns="0" rtlCol="0"/>
          <a:lstStyle/>
          <a:p/>
        </p:txBody>
      </p:sp>
      <p:sp>
        <p:nvSpPr>
          <p:cNvPr id="1819" name="object 1819"/>
          <p:cNvSpPr/>
          <p:nvPr/>
        </p:nvSpPr>
        <p:spPr>
          <a:xfrm>
            <a:off x="5577081" y="8927447"/>
            <a:ext cx="12700" cy="0"/>
          </a:xfrm>
          <a:custGeom>
            <a:avLst/>
            <a:gdLst/>
            <a:ahLst/>
            <a:cxnLst/>
            <a:rect l="l" t="t" r="r" b="b"/>
            <a:pathLst>
              <a:path w="12700" h="0">
                <a:moveTo>
                  <a:pt x="0" y="0"/>
                </a:moveTo>
                <a:lnTo>
                  <a:pt x="12103" y="0"/>
                </a:lnTo>
              </a:path>
            </a:pathLst>
          </a:custGeom>
          <a:ln w="6223">
            <a:solidFill>
              <a:srgbClr val="556D79"/>
            </a:solidFill>
          </a:ln>
        </p:spPr>
        <p:txBody>
          <a:bodyPr wrap="square" lIns="0" tIns="0" rIns="0" bIns="0" rtlCol="0"/>
          <a:lstStyle/>
          <a:p/>
        </p:txBody>
      </p:sp>
      <p:sp>
        <p:nvSpPr>
          <p:cNvPr id="1820" name="object 1820"/>
          <p:cNvSpPr/>
          <p:nvPr/>
        </p:nvSpPr>
        <p:spPr>
          <a:xfrm>
            <a:off x="5562400" y="8921463"/>
            <a:ext cx="15240" cy="12065"/>
          </a:xfrm>
          <a:custGeom>
            <a:avLst/>
            <a:gdLst/>
            <a:ahLst/>
            <a:cxnLst/>
            <a:rect l="l" t="t" r="r" b="b"/>
            <a:pathLst>
              <a:path w="15239" h="12065">
                <a:moveTo>
                  <a:pt x="114" y="0"/>
                </a:moveTo>
                <a:lnTo>
                  <a:pt x="0" y="6121"/>
                </a:lnTo>
                <a:lnTo>
                  <a:pt x="14655" y="11861"/>
                </a:lnTo>
                <a:lnTo>
                  <a:pt x="14782" y="5727"/>
                </a:lnTo>
                <a:lnTo>
                  <a:pt x="114" y="0"/>
                </a:lnTo>
                <a:close/>
              </a:path>
            </a:pathLst>
          </a:custGeom>
          <a:solidFill>
            <a:srgbClr val="4F6671"/>
          </a:solidFill>
        </p:spPr>
        <p:txBody>
          <a:bodyPr wrap="square" lIns="0" tIns="0" rIns="0" bIns="0" rtlCol="0"/>
          <a:lstStyle/>
          <a:p/>
        </p:txBody>
      </p:sp>
      <p:sp>
        <p:nvSpPr>
          <p:cNvPr id="1821" name="object 1821"/>
          <p:cNvSpPr/>
          <p:nvPr/>
        </p:nvSpPr>
        <p:spPr>
          <a:xfrm>
            <a:off x="5562513" y="8916000"/>
            <a:ext cx="30480" cy="11430"/>
          </a:xfrm>
          <a:custGeom>
            <a:avLst/>
            <a:gdLst/>
            <a:ahLst/>
            <a:cxnLst/>
            <a:rect l="l" t="t" r="r" b="b"/>
            <a:pathLst>
              <a:path w="30479" h="11429">
                <a:moveTo>
                  <a:pt x="14719" y="0"/>
                </a:moveTo>
                <a:lnTo>
                  <a:pt x="0" y="5460"/>
                </a:lnTo>
                <a:lnTo>
                  <a:pt x="14668" y="11188"/>
                </a:lnTo>
                <a:lnTo>
                  <a:pt x="14681" y="8331"/>
                </a:lnTo>
                <a:lnTo>
                  <a:pt x="26776" y="8331"/>
                </a:lnTo>
                <a:lnTo>
                  <a:pt x="29870" y="5753"/>
                </a:lnTo>
                <a:lnTo>
                  <a:pt x="26720" y="2946"/>
                </a:lnTo>
                <a:lnTo>
                  <a:pt x="14719" y="2857"/>
                </a:lnTo>
                <a:lnTo>
                  <a:pt x="14719" y="0"/>
                </a:lnTo>
                <a:close/>
              </a:path>
              <a:path w="30479" h="11429">
                <a:moveTo>
                  <a:pt x="26776" y="8331"/>
                </a:moveTo>
                <a:lnTo>
                  <a:pt x="14681" y="8331"/>
                </a:lnTo>
                <a:lnTo>
                  <a:pt x="26669" y="8420"/>
                </a:lnTo>
                <a:close/>
              </a:path>
            </a:pathLst>
          </a:custGeom>
          <a:solidFill>
            <a:srgbClr val="FFFFFF"/>
          </a:solidFill>
        </p:spPr>
        <p:txBody>
          <a:bodyPr wrap="square" lIns="0" tIns="0" rIns="0" bIns="0" rtlCol="0"/>
          <a:lstStyle/>
          <a:p/>
        </p:txBody>
      </p:sp>
      <p:sp>
        <p:nvSpPr>
          <p:cNvPr id="1822" name="object 1822"/>
          <p:cNvSpPr/>
          <p:nvPr/>
        </p:nvSpPr>
        <p:spPr>
          <a:xfrm>
            <a:off x="3974756" y="8855138"/>
            <a:ext cx="207022" cy="110623"/>
          </a:xfrm>
          <a:prstGeom prst="rect">
            <a:avLst/>
          </a:prstGeom>
          <a:blipFill>
            <a:blip r:embed="rId407" cstate="print"/>
            <a:stretch>
              <a:fillRect/>
            </a:stretch>
          </a:blipFill>
        </p:spPr>
        <p:txBody>
          <a:bodyPr wrap="square" lIns="0" tIns="0" rIns="0" bIns="0" rtlCol="0"/>
          <a:lstStyle/>
          <a:p/>
        </p:txBody>
      </p:sp>
      <p:sp>
        <p:nvSpPr>
          <p:cNvPr id="1823" name="object 1823"/>
          <p:cNvSpPr/>
          <p:nvPr/>
        </p:nvSpPr>
        <p:spPr>
          <a:xfrm>
            <a:off x="3976598" y="8910841"/>
            <a:ext cx="203390" cy="87337"/>
          </a:xfrm>
          <a:prstGeom prst="rect">
            <a:avLst/>
          </a:prstGeom>
          <a:blipFill>
            <a:blip r:embed="rId408" cstate="print"/>
            <a:stretch>
              <a:fillRect/>
            </a:stretch>
          </a:blipFill>
        </p:spPr>
        <p:txBody>
          <a:bodyPr wrap="square" lIns="0" tIns="0" rIns="0" bIns="0" rtlCol="0"/>
          <a:lstStyle/>
          <a:p/>
        </p:txBody>
      </p:sp>
      <p:sp>
        <p:nvSpPr>
          <p:cNvPr id="1824" name="object 1824"/>
          <p:cNvSpPr/>
          <p:nvPr/>
        </p:nvSpPr>
        <p:spPr>
          <a:xfrm>
            <a:off x="3992105" y="8866708"/>
            <a:ext cx="171475" cy="93992"/>
          </a:xfrm>
          <a:prstGeom prst="rect">
            <a:avLst/>
          </a:prstGeom>
          <a:blipFill>
            <a:blip r:embed="rId409" cstate="print"/>
            <a:stretch>
              <a:fillRect/>
            </a:stretch>
          </a:blipFill>
        </p:spPr>
        <p:txBody>
          <a:bodyPr wrap="square" lIns="0" tIns="0" rIns="0" bIns="0" rtlCol="0"/>
          <a:lstStyle/>
          <a:p/>
        </p:txBody>
      </p:sp>
      <p:sp>
        <p:nvSpPr>
          <p:cNvPr id="1825" name="object 1825"/>
          <p:cNvSpPr/>
          <p:nvPr/>
        </p:nvSpPr>
        <p:spPr>
          <a:xfrm>
            <a:off x="3990517" y="8862631"/>
            <a:ext cx="174294" cy="93941"/>
          </a:xfrm>
          <a:prstGeom prst="rect">
            <a:avLst/>
          </a:prstGeom>
          <a:blipFill>
            <a:blip r:embed="rId410" cstate="print"/>
            <a:stretch>
              <a:fillRect/>
            </a:stretch>
          </a:blipFill>
        </p:spPr>
        <p:txBody>
          <a:bodyPr wrap="square" lIns="0" tIns="0" rIns="0" bIns="0" rtlCol="0"/>
          <a:lstStyle/>
          <a:p/>
        </p:txBody>
      </p:sp>
      <p:sp>
        <p:nvSpPr>
          <p:cNvPr id="1826" name="object 1826"/>
          <p:cNvSpPr/>
          <p:nvPr/>
        </p:nvSpPr>
        <p:spPr>
          <a:xfrm>
            <a:off x="4034397" y="8927751"/>
            <a:ext cx="14604" cy="6350"/>
          </a:xfrm>
          <a:custGeom>
            <a:avLst/>
            <a:gdLst/>
            <a:ahLst/>
            <a:cxnLst/>
            <a:rect l="l" t="t" r="r" b="b"/>
            <a:pathLst>
              <a:path w="14604" h="6350">
                <a:moveTo>
                  <a:pt x="0" y="6235"/>
                </a:moveTo>
                <a:lnTo>
                  <a:pt x="14414" y="6235"/>
                </a:lnTo>
                <a:lnTo>
                  <a:pt x="14414" y="0"/>
                </a:lnTo>
                <a:lnTo>
                  <a:pt x="0" y="0"/>
                </a:lnTo>
                <a:lnTo>
                  <a:pt x="0" y="6235"/>
                </a:lnTo>
                <a:close/>
              </a:path>
            </a:pathLst>
          </a:custGeom>
          <a:solidFill>
            <a:srgbClr val="556D79"/>
          </a:solidFill>
        </p:spPr>
        <p:txBody>
          <a:bodyPr wrap="square" lIns="0" tIns="0" rIns="0" bIns="0" rtlCol="0"/>
          <a:lstStyle/>
          <a:p/>
        </p:txBody>
      </p:sp>
      <p:sp>
        <p:nvSpPr>
          <p:cNvPr id="1827" name="object 1827"/>
          <p:cNvSpPr/>
          <p:nvPr/>
        </p:nvSpPr>
        <p:spPr>
          <a:xfrm>
            <a:off x="4034588"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828" name="object 1828"/>
          <p:cNvSpPr/>
          <p:nvPr/>
        </p:nvSpPr>
        <p:spPr>
          <a:xfrm>
            <a:off x="4034524" y="8882851"/>
            <a:ext cx="14604" cy="45085"/>
          </a:xfrm>
          <a:custGeom>
            <a:avLst/>
            <a:gdLst/>
            <a:ahLst/>
            <a:cxnLst/>
            <a:rect l="l" t="t" r="r" b="b"/>
            <a:pathLst>
              <a:path w="14604" h="45084">
                <a:moveTo>
                  <a:pt x="0" y="45021"/>
                </a:moveTo>
                <a:lnTo>
                  <a:pt x="14528" y="45021"/>
                </a:lnTo>
                <a:lnTo>
                  <a:pt x="14528" y="0"/>
                </a:lnTo>
                <a:lnTo>
                  <a:pt x="0" y="0"/>
                </a:lnTo>
                <a:lnTo>
                  <a:pt x="0" y="45021"/>
                </a:lnTo>
                <a:close/>
              </a:path>
            </a:pathLst>
          </a:custGeom>
          <a:solidFill>
            <a:srgbClr val="FFFFFF"/>
          </a:solidFill>
        </p:spPr>
        <p:txBody>
          <a:bodyPr wrap="square" lIns="0" tIns="0" rIns="0" bIns="0" rtlCol="0"/>
          <a:lstStyle/>
          <a:p/>
        </p:txBody>
      </p:sp>
      <p:sp>
        <p:nvSpPr>
          <p:cNvPr id="1829" name="object 1829"/>
          <p:cNvSpPr/>
          <p:nvPr/>
        </p:nvSpPr>
        <p:spPr>
          <a:xfrm>
            <a:off x="4105573" y="8928306"/>
            <a:ext cx="14604" cy="6350"/>
          </a:xfrm>
          <a:custGeom>
            <a:avLst/>
            <a:gdLst/>
            <a:ahLst/>
            <a:cxnLst/>
            <a:rect l="l" t="t" r="r" b="b"/>
            <a:pathLst>
              <a:path w="14604" h="6350">
                <a:moveTo>
                  <a:pt x="0" y="6235"/>
                </a:moveTo>
                <a:lnTo>
                  <a:pt x="14376" y="6235"/>
                </a:lnTo>
                <a:lnTo>
                  <a:pt x="14376" y="0"/>
                </a:lnTo>
                <a:lnTo>
                  <a:pt x="0" y="0"/>
                </a:lnTo>
                <a:lnTo>
                  <a:pt x="0" y="6235"/>
                </a:lnTo>
                <a:close/>
              </a:path>
            </a:pathLst>
          </a:custGeom>
          <a:solidFill>
            <a:srgbClr val="556D79"/>
          </a:solidFill>
        </p:spPr>
        <p:txBody>
          <a:bodyPr wrap="square" lIns="0" tIns="0" rIns="0" bIns="0" rtlCol="0"/>
          <a:lstStyle/>
          <a:p/>
        </p:txBody>
      </p:sp>
      <p:sp>
        <p:nvSpPr>
          <p:cNvPr id="1830" name="object 1830"/>
          <p:cNvSpPr/>
          <p:nvPr/>
        </p:nvSpPr>
        <p:spPr>
          <a:xfrm>
            <a:off x="4105757"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831" name="object 1831"/>
          <p:cNvSpPr/>
          <p:nvPr/>
        </p:nvSpPr>
        <p:spPr>
          <a:xfrm>
            <a:off x="4105686" y="8883411"/>
            <a:ext cx="14604" cy="45085"/>
          </a:xfrm>
          <a:custGeom>
            <a:avLst/>
            <a:gdLst/>
            <a:ahLst/>
            <a:cxnLst/>
            <a:rect l="l" t="t" r="r" b="b"/>
            <a:pathLst>
              <a:path w="14604" h="45084">
                <a:moveTo>
                  <a:pt x="0" y="44996"/>
                </a:moveTo>
                <a:lnTo>
                  <a:pt x="14528" y="44996"/>
                </a:lnTo>
                <a:lnTo>
                  <a:pt x="14528" y="0"/>
                </a:lnTo>
                <a:lnTo>
                  <a:pt x="0" y="0"/>
                </a:lnTo>
                <a:lnTo>
                  <a:pt x="0" y="44996"/>
                </a:lnTo>
                <a:close/>
              </a:path>
            </a:pathLst>
          </a:custGeom>
          <a:solidFill>
            <a:srgbClr val="FFFFFF"/>
          </a:solidFill>
        </p:spPr>
        <p:txBody>
          <a:bodyPr wrap="square" lIns="0" tIns="0" rIns="0" bIns="0" rtlCol="0"/>
          <a:lstStyle/>
          <a:p/>
        </p:txBody>
      </p:sp>
      <p:sp>
        <p:nvSpPr>
          <p:cNvPr id="1832" name="object 1832"/>
          <p:cNvSpPr/>
          <p:nvPr/>
        </p:nvSpPr>
        <p:spPr>
          <a:xfrm>
            <a:off x="4093135" y="8887804"/>
            <a:ext cx="3810" cy="9525"/>
          </a:xfrm>
          <a:custGeom>
            <a:avLst/>
            <a:gdLst/>
            <a:ahLst/>
            <a:cxnLst/>
            <a:rect l="l" t="t" r="r" b="b"/>
            <a:pathLst>
              <a:path w="3810" h="9525">
                <a:moveTo>
                  <a:pt x="101" y="0"/>
                </a:moveTo>
                <a:lnTo>
                  <a:pt x="0" y="6134"/>
                </a:lnTo>
                <a:lnTo>
                  <a:pt x="3149" y="8928"/>
                </a:lnTo>
                <a:lnTo>
                  <a:pt x="3251" y="2794"/>
                </a:lnTo>
                <a:lnTo>
                  <a:pt x="101" y="0"/>
                </a:lnTo>
                <a:close/>
              </a:path>
            </a:pathLst>
          </a:custGeom>
          <a:solidFill>
            <a:srgbClr val="556D79"/>
          </a:solidFill>
        </p:spPr>
        <p:txBody>
          <a:bodyPr wrap="square" lIns="0" tIns="0" rIns="0" bIns="0" rtlCol="0"/>
          <a:lstStyle/>
          <a:p/>
        </p:txBody>
      </p:sp>
      <p:sp>
        <p:nvSpPr>
          <p:cNvPr id="1833" name="object 1833"/>
          <p:cNvSpPr/>
          <p:nvPr/>
        </p:nvSpPr>
        <p:spPr>
          <a:xfrm>
            <a:off x="4088646" y="8887771"/>
            <a:ext cx="3810" cy="9525"/>
          </a:xfrm>
          <a:custGeom>
            <a:avLst/>
            <a:gdLst/>
            <a:ahLst/>
            <a:cxnLst/>
            <a:rect l="l" t="t" r="r" b="b"/>
            <a:pathLst>
              <a:path w="3810" h="9525">
                <a:moveTo>
                  <a:pt x="126" y="0"/>
                </a:moveTo>
                <a:lnTo>
                  <a:pt x="0" y="6121"/>
                </a:lnTo>
                <a:lnTo>
                  <a:pt x="3149" y="8928"/>
                </a:lnTo>
                <a:lnTo>
                  <a:pt x="3251" y="2793"/>
                </a:lnTo>
                <a:lnTo>
                  <a:pt x="126" y="0"/>
                </a:lnTo>
                <a:close/>
              </a:path>
            </a:pathLst>
          </a:custGeom>
          <a:solidFill>
            <a:srgbClr val="556D79"/>
          </a:solidFill>
        </p:spPr>
        <p:txBody>
          <a:bodyPr wrap="square" lIns="0" tIns="0" rIns="0" bIns="0" rtlCol="0"/>
          <a:lstStyle/>
          <a:p/>
        </p:txBody>
      </p:sp>
      <p:sp>
        <p:nvSpPr>
          <p:cNvPr id="1834" name="object 1834"/>
          <p:cNvSpPr/>
          <p:nvPr/>
        </p:nvSpPr>
        <p:spPr>
          <a:xfrm>
            <a:off x="4084157" y="8887725"/>
            <a:ext cx="3810" cy="9525"/>
          </a:xfrm>
          <a:custGeom>
            <a:avLst/>
            <a:gdLst/>
            <a:ahLst/>
            <a:cxnLst/>
            <a:rect l="l" t="t" r="r" b="b"/>
            <a:pathLst>
              <a:path w="3810" h="9525">
                <a:moveTo>
                  <a:pt x="101" y="0"/>
                </a:moveTo>
                <a:lnTo>
                  <a:pt x="0" y="6134"/>
                </a:lnTo>
                <a:lnTo>
                  <a:pt x="3136" y="8928"/>
                </a:lnTo>
                <a:lnTo>
                  <a:pt x="3251" y="2806"/>
                </a:lnTo>
                <a:lnTo>
                  <a:pt x="101" y="0"/>
                </a:lnTo>
                <a:close/>
              </a:path>
            </a:pathLst>
          </a:custGeom>
          <a:solidFill>
            <a:srgbClr val="556D79"/>
          </a:solidFill>
        </p:spPr>
        <p:txBody>
          <a:bodyPr wrap="square" lIns="0" tIns="0" rIns="0" bIns="0" rtlCol="0"/>
          <a:lstStyle/>
          <a:p/>
        </p:txBody>
      </p:sp>
      <p:sp>
        <p:nvSpPr>
          <p:cNvPr id="1835" name="object 1835"/>
          <p:cNvSpPr/>
          <p:nvPr/>
        </p:nvSpPr>
        <p:spPr>
          <a:xfrm>
            <a:off x="4095859" y="8890623"/>
            <a:ext cx="3810" cy="8890"/>
          </a:xfrm>
          <a:custGeom>
            <a:avLst/>
            <a:gdLst/>
            <a:ahLst/>
            <a:cxnLst/>
            <a:rect l="l" t="t" r="r" b="b"/>
            <a:pathLst>
              <a:path w="3810" h="8890">
                <a:moveTo>
                  <a:pt x="3301" y="0"/>
                </a:moveTo>
                <a:lnTo>
                  <a:pt x="101" y="2654"/>
                </a:lnTo>
                <a:lnTo>
                  <a:pt x="0" y="8801"/>
                </a:lnTo>
                <a:lnTo>
                  <a:pt x="3174" y="6146"/>
                </a:lnTo>
                <a:lnTo>
                  <a:pt x="3301" y="0"/>
                </a:lnTo>
                <a:close/>
              </a:path>
            </a:pathLst>
          </a:custGeom>
          <a:solidFill>
            <a:srgbClr val="627D8A"/>
          </a:solidFill>
        </p:spPr>
        <p:txBody>
          <a:bodyPr wrap="square" lIns="0" tIns="0" rIns="0" bIns="0" rtlCol="0"/>
          <a:lstStyle/>
          <a:p/>
        </p:txBody>
      </p:sp>
      <p:sp>
        <p:nvSpPr>
          <p:cNvPr id="1836" name="object 1836"/>
          <p:cNvSpPr/>
          <p:nvPr/>
        </p:nvSpPr>
        <p:spPr>
          <a:xfrm>
            <a:off x="4091353" y="8890590"/>
            <a:ext cx="3810" cy="8890"/>
          </a:xfrm>
          <a:custGeom>
            <a:avLst/>
            <a:gdLst/>
            <a:ahLst/>
            <a:cxnLst/>
            <a:rect l="l" t="t" r="r" b="b"/>
            <a:pathLst>
              <a:path w="3810" h="8890">
                <a:moveTo>
                  <a:pt x="3301" y="0"/>
                </a:moveTo>
                <a:lnTo>
                  <a:pt x="126" y="2654"/>
                </a:lnTo>
                <a:lnTo>
                  <a:pt x="0" y="8788"/>
                </a:lnTo>
                <a:lnTo>
                  <a:pt x="3200" y="6108"/>
                </a:lnTo>
                <a:lnTo>
                  <a:pt x="3301" y="0"/>
                </a:lnTo>
                <a:close/>
              </a:path>
            </a:pathLst>
          </a:custGeom>
          <a:solidFill>
            <a:srgbClr val="627D8A"/>
          </a:solidFill>
        </p:spPr>
        <p:txBody>
          <a:bodyPr wrap="square" lIns="0" tIns="0" rIns="0" bIns="0" rtlCol="0"/>
          <a:lstStyle/>
          <a:p/>
        </p:txBody>
      </p:sp>
      <p:sp>
        <p:nvSpPr>
          <p:cNvPr id="1837" name="object 1837"/>
          <p:cNvSpPr/>
          <p:nvPr/>
        </p:nvSpPr>
        <p:spPr>
          <a:xfrm>
            <a:off x="4093081" y="8896336"/>
            <a:ext cx="3175" cy="0"/>
          </a:xfrm>
          <a:custGeom>
            <a:avLst/>
            <a:gdLst/>
            <a:ahLst/>
            <a:cxnLst/>
            <a:rect l="l" t="t" r="r" b="b"/>
            <a:pathLst>
              <a:path w="3175" h="0">
                <a:moveTo>
                  <a:pt x="0" y="0"/>
                </a:moveTo>
                <a:lnTo>
                  <a:pt x="2882" y="0"/>
                </a:lnTo>
              </a:path>
            </a:pathLst>
          </a:custGeom>
          <a:ln w="6159">
            <a:solidFill>
              <a:srgbClr val="556D79"/>
            </a:solidFill>
          </a:ln>
        </p:spPr>
        <p:txBody>
          <a:bodyPr wrap="square" lIns="0" tIns="0" rIns="0" bIns="0" rtlCol="0"/>
          <a:lstStyle/>
          <a:p/>
        </p:txBody>
      </p:sp>
      <p:sp>
        <p:nvSpPr>
          <p:cNvPr id="1838" name="object 1838"/>
          <p:cNvSpPr/>
          <p:nvPr/>
        </p:nvSpPr>
        <p:spPr>
          <a:xfrm>
            <a:off x="4093216" y="8887811"/>
            <a:ext cx="6350" cy="5715"/>
          </a:xfrm>
          <a:custGeom>
            <a:avLst/>
            <a:gdLst/>
            <a:ahLst/>
            <a:cxnLst/>
            <a:rect l="l" t="t" r="r" b="b"/>
            <a:pathLst>
              <a:path w="6350" h="5715">
                <a:moveTo>
                  <a:pt x="12" y="0"/>
                </a:moveTo>
                <a:lnTo>
                  <a:pt x="3174" y="2781"/>
                </a:lnTo>
                <a:lnTo>
                  <a:pt x="0" y="5448"/>
                </a:lnTo>
                <a:lnTo>
                  <a:pt x="2743" y="5473"/>
                </a:lnTo>
                <a:lnTo>
                  <a:pt x="5943" y="2806"/>
                </a:lnTo>
                <a:lnTo>
                  <a:pt x="2781" y="12"/>
                </a:lnTo>
                <a:lnTo>
                  <a:pt x="12" y="0"/>
                </a:lnTo>
                <a:close/>
              </a:path>
            </a:pathLst>
          </a:custGeom>
          <a:solidFill>
            <a:srgbClr val="FFFFFF"/>
          </a:solidFill>
        </p:spPr>
        <p:txBody>
          <a:bodyPr wrap="square" lIns="0" tIns="0" rIns="0" bIns="0" rtlCol="0"/>
          <a:lstStyle/>
          <a:p/>
        </p:txBody>
      </p:sp>
      <p:sp>
        <p:nvSpPr>
          <p:cNvPr id="1839" name="object 1839"/>
          <p:cNvSpPr/>
          <p:nvPr/>
        </p:nvSpPr>
        <p:spPr>
          <a:xfrm>
            <a:off x="4086881" y="8890558"/>
            <a:ext cx="3810" cy="8890"/>
          </a:xfrm>
          <a:custGeom>
            <a:avLst/>
            <a:gdLst/>
            <a:ahLst/>
            <a:cxnLst/>
            <a:rect l="l" t="t" r="r" b="b"/>
            <a:pathLst>
              <a:path w="3810" h="8890">
                <a:moveTo>
                  <a:pt x="3301" y="0"/>
                </a:moveTo>
                <a:lnTo>
                  <a:pt x="114" y="2654"/>
                </a:lnTo>
                <a:lnTo>
                  <a:pt x="0" y="8788"/>
                </a:lnTo>
                <a:lnTo>
                  <a:pt x="3174" y="6134"/>
                </a:lnTo>
                <a:lnTo>
                  <a:pt x="3301" y="0"/>
                </a:lnTo>
                <a:close/>
              </a:path>
            </a:pathLst>
          </a:custGeom>
          <a:solidFill>
            <a:srgbClr val="627D8A"/>
          </a:solidFill>
        </p:spPr>
        <p:txBody>
          <a:bodyPr wrap="square" lIns="0" tIns="0" rIns="0" bIns="0" rtlCol="0"/>
          <a:lstStyle/>
          <a:p/>
        </p:txBody>
      </p:sp>
      <p:sp>
        <p:nvSpPr>
          <p:cNvPr id="1840" name="object 1840"/>
          <p:cNvSpPr/>
          <p:nvPr/>
        </p:nvSpPr>
        <p:spPr>
          <a:xfrm>
            <a:off x="4088605" y="8896301"/>
            <a:ext cx="3175" cy="0"/>
          </a:xfrm>
          <a:custGeom>
            <a:avLst/>
            <a:gdLst/>
            <a:ahLst/>
            <a:cxnLst/>
            <a:rect l="l" t="t" r="r" b="b"/>
            <a:pathLst>
              <a:path w="3175" h="0">
                <a:moveTo>
                  <a:pt x="0" y="0"/>
                </a:moveTo>
                <a:lnTo>
                  <a:pt x="2870" y="0"/>
                </a:lnTo>
              </a:path>
            </a:pathLst>
          </a:custGeom>
          <a:ln w="6146">
            <a:solidFill>
              <a:srgbClr val="556D79"/>
            </a:solidFill>
          </a:ln>
        </p:spPr>
        <p:txBody>
          <a:bodyPr wrap="square" lIns="0" tIns="0" rIns="0" bIns="0" rtlCol="0"/>
          <a:lstStyle/>
          <a:p/>
        </p:txBody>
      </p:sp>
      <p:sp>
        <p:nvSpPr>
          <p:cNvPr id="1841" name="object 1841"/>
          <p:cNvSpPr/>
          <p:nvPr/>
        </p:nvSpPr>
        <p:spPr>
          <a:xfrm>
            <a:off x="4088731" y="8887769"/>
            <a:ext cx="6350" cy="5715"/>
          </a:xfrm>
          <a:custGeom>
            <a:avLst/>
            <a:gdLst/>
            <a:ahLst/>
            <a:cxnLst/>
            <a:rect l="l" t="t" r="r" b="b"/>
            <a:pathLst>
              <a:path w="6350" h="5715">
                <a:moveTo>
                  <a:pt x="38" y="0"/>
                </a:moveTo>
                <a:lnTo>
                  <a:pt x="3162" y="2794"/>
                </a:lnTo>
                <a:lnTo>
                  <a:pt x="0" y="5448"/>
                </a:lnTo>
                <a:lnTo>
                  <a:pt x="2743" y="5473"/>
                </a:lnTo>
                <a:lnTo>
                  <a:pt x="5918" y="2819"/>
                </a:lnTo>
                <a:lnTo>
                  <a:pt x="2768" y="12"/>
                </a:lnTo>
                <a:lnTo>
                  <a:pt x="38" y="0"/>
                </a:lnTo>
                <a:close/>
              </a:path>
            </a:pathLst>
          </a:custGeom>
          <a:solidFill>
            <a:srgbClr val="FFFFFF"/>
          </a:solidFill>
        </p:spPr>
        <p:txBody>
          <a:bodyPr wrap="square" lIns="0" tIns="0" rIns="0" bIns="0" rtlCol="0"/>
          <a:lstStyle/>
          <a:p/>
        </p:txBody>
      </p:sp>
      <p:sp>
        <p:nvSpPr>
          <p:cNvPr id="1842" name="object 1842"/>
          <p:cNvSpPr/>
          <p:nvPr/>
        </p:nvSpPr>
        <p:spPr>
          <a:xfrm>
            <a:off x="4082214" y="8890508"/>
            <a:ext cx="3810" cy="8890"/>
          </a:xfrm>
          <a:custGeom>
            <a:avLst/>
            <a:gdLst/>
            <a:ahLst/>
            <a:cxnLst/>
            <a:rect l="l" t="t" r="r" b="b"/>
            <a:pathLst>
              <a:path w="3810" h="8890">
                <a:moveTo>
                  <a:pt x="3314" y="0"/>
                </a:moveTo>
                <a:lnTo>
                  <a:pt x="114" y="2667"/>
                </a:lnTo>
                <a:lnTo>
                  <a:pt x="0" y="8788"/>
                </a:lnTo>
                <a:lnTo>
                  <a:pt x="3187" y="6134"/>
                </a:lnTo>
                <a:lnTo>
                  <a:pt x="3314" y="0"/>
                </a:lnTo>
                <a:close/>
              </a:path>
            </a:pathLst>
          </a:custGeom>
          <a:solidFill>
            <a:srgbClr val="627D8A"/>
          </a:solidFill>
        </p:spPr>
        <p:txBody>
          <a:bodyPr wrap="square" lIns="0" tIns="0" rIns="0" bIns="0" rtlCol="0"/>
          <a:lstStyle/>
          <a:p/>
        </p:txBody>
      </p:sp>
      <p:sp>
        <p:nvSpPr>
          <p:cNvPr id="1843" name="object 1843"/>
          <p:cNvSpPr/>
          <p:nvPr/>
        </p:nvSpPr>
        <p:spPr>
          <a:xfrm>
            <a:off x="4084111" y="8896263"/>
            <a:ext cx="3175" cy="0"/>
          </a:xfrm>
          <a:custGeom>
            <a:avLst/>
            <a:gdLst/>
            <a:ahLst/>
            <a:cxnLst/>
            <a:rect l="l" t="t" r="r" b="b"/>
            <a:pathLst>
              <a:path w="3175" h="0">
                <a:moveTo>
                  <a:pt x="0" y="0"/>
                </a:moveTo>
                <a:lnTo>
                  <a:pt x="2882" y="0"/>
                </a:lnTo>
              </a:path>
            </a:pathLst>
          </a:custGeom>
          <a:ln w="6172">
            <a:solidFill>
              <a:srgbClr val="556D79"/>
            </a:solidFill>
          </a:ln>
        </p:spPr>
        <p:txBody>
          <a:bodyPr wrap="square" lIns="0" tIns="0" rIns="0" bIns="0" rtlCol="0"/>
          <a:lstStyle/>
          <a:p/>
        </p:txBody>
      </p:sp>
      <p:sp>
        <p:nvSpPr>
          <p:cNvPr id="1844" name="object 1844"/>
          <p:cNvSpPr/>
          <p:nvPr/>
        </p:nvSpPr>
        <p:spPr>
          <a:xfrm>
            <a:off x="4084250" y="8887728"/>
            <a:ext cx="6350" cy="5715"/>
          </a:xfrm>
          <a:custGeom>
            <a:avLst/>
            <a:gdLst/>
            <a:ahLst/>
            <a:cxnLst/>
            <a:rect l="l" t="t" r="r" b="b"/>
            <a:pathLst>
              <a:path w="6350" h="5715">
                <a:moveTo>
                  <a:pt x="0" y="0"/>
                </a:moveTo>
                <a:lnTo>
                  <a:pt x="3162" y="2806"/>
                </a:lnTo>
                <a:lnTo>
                  <a:pt x="0" y="5461"/>
                </a:lnTo>
                <a:lnTo>
                  <a:pt x="2743" y="5486"/>
                </a:lnTo>
                <a:lnTo>
                  <a:pt x="5930" y="2832"/>
                </a:lnTo>
                <a:lnTo>
                  <a:pt x="2794" y="38"/>
                </a:lnTo>
                <a:lnTo>
                  <a:pt x="0" y="0"/>
                </a:lnTo>
                <a:close/>
              </a:path>
            </a:pathLst>
          </a:custGeom>
          <a:solidFill>
            <a:srgbClr val="FFFFFF"/>
          </a:solidFill>
        </p:spPr>
        <p:txBody>
          <a:bodyPr wrap="square" lIns="0" tIns="0" rIns="0" bIns="0" rtlCol="0"/>
          <a:lstStyle/>
          <a:p/>
        </p:txBody>
      </p:sp>
      <p:sp>
        <p:nvSpPr>
          <p:cNvPr id="1845" name="object 1845"/>
          <p:cNvSpPr/>
          <p:nvPr/>
        </p:nvSpPr>
        <p:spPr>
          <a:xfrm>
            <a:off x="4070202" y="8896184"/>
            <a:ext cx="12700" cy="0"/>
          </a:xfrm>
          <a:custGeom>
            <a:avLst/>
            <a:gdLst/>
            <a:ahLst/>
            <a:cxnLst/>
            <a:rect l="l" t="t" r="r" b="b"/>
            <a:pathLst>
              <a:path w="12700" h="0">
                <a:moveTo>
                  <a:pt x="0" y="0"/>
                </a:moveTo>
                <a:lnTo>
                  <a:pt x="12128" y="0"/>
                </a:lnTo>
              </a:path>
            </a:pathLst>
          </a:custGeom>
          <a:ln w="6222">
            <a:solidFill>
              <a:srgbClr val="556D79"/>
            </a:solidFill>
          </a:ln>
        </p:spPr>
        <p:txBody>
          <a:bodyPr wrap="square" lIns="0" tIns="0" rIns="0" bIns="0" rtlCol="0"/>
          <a:lstStyle/>
          <a:p/>
        </p:txBody>
      </p:sp>
      <p:sp>
        <p:nvSpPr>
          <p:cNvPr id="1846" name="object 1846"/>
          <p:cNvSpPr/>
          <p:nvPr/>
        </p:nvSpPr>
        <p:spPr>
          <a:xfrm>
            <a:off x="4055539" y="8890220"/>
            <a:ext cx="15240" cy="12065"/>
          </a:xfrm>
          <a:custGeom>
            <a:avLst/>
            <a:gdLst/>
            <a:ahLst/>
            <a:cxnLst/>
            <a:rect l="l" t="t" r="r" b="b"/>
            <a:pathLst>
              <a:path w="15239" h="12065">
                <a:moveTo>
                  <a:pt x="126" y="0"/>
                </a:moveTo>
                <a:lnTo>
                  <a:pt x="0" y="6134"/>
                </a:lnTo>
                <a:lnTo>
                  <a:pt x="14655" y="11861"/>
                </a:lnTo>
                <a:lnTo>
                  <a:pt x="14782" y="5727"/>
                </a:lnTo>
                <a:lnTo>
                  <a:pt x="126" y="0"/>
                </a:lnTo>
                <a:close/>
              </a:path>
            </a:pathLst>
          </a:custGeom>
          <a:solidFill>
            <a:srgbClr val="4F6671"/>
          </a:solidFill>
        </p:spPr>
        <p:txBody>
          <a:bodyPr wrap="square" lIns="0" tIns="0" rIns="0" bIns="0" rtlCol="0"/>
          <a:lstStyle/>
          <a:p/>
        </p:txBody>
      </p:sp>
      <p:sp>
        <p:nvSpPr>
          <p:cNvPr id="1847" name="object 1847"/>
          <p:cNvSpPr/>
          <p:nvPr/>
        </p:nvSpPr>
        <p:spPr>
          <a:xfrm>
            <a:off x="4055664" y="8884767"/>
            <a:ext cx="29845" cy="11430"/>
          </a:xfrm>
          <a:custGeom>
            <a:avLst/>
            <a:gdLst/>
            <a:ahLst/>
            <a:cxnLst/>
            <a:rect l="l" t="t" r="r" b="b"/>
            <a:pathLst>
              <a:path w="29845" h="11429">
                <a:moveTo>
                  <a:pt x="14706" y="0"/>
                </a:moveTo>
                <a:lnTo>
                  <a:pt x="0" y="5448"/>
                </a:lnTo>
                <a:lnTo>
                  <a:pt x="14655" y="11176"/>
                </a:lnTo>
                <a:lnTo>
                  <a:pt x="14668" y="8293"/>
                </a:lnTo>
                <a:lnTo>
                  <a:pt x="26806" y="8293"/>
                </a:lnTo>
                <a:lnTo>
                  <a:pt x="29857" y="5740"/>
                </a:lnTo>
                <a:lnTo>
                  <a:pt x="26708" y="2946"/>
                </a:lnTo>
                <a:lnTo>
                  <a:pt x="14706" y="2844"/>
                </a:lnTo>
                <a:lnTo>
                  <a:pt x="14706" y="0"/>
                </a:lnTo>
                <a:close/>
              </a:path>
              <a:path w="29845" h="11429">
                <a:moveTo>
                  <a:pt x="26806" y="8293"/>
                </a:moveTo>
                <a:lnTo>
                  <a:pt x="14668" y="8293"/>
                </a:lnTo>
                <a:lnTo>
                  <a:pt x="26670" y="8407"/>
                </a:lnTo>
                <a:lnTo>
                  <a:pt x="26806" y="8293"/>
                </a:lnTo>
                <a:close/>
              </a:path>
            </a:pathLst>
          </a:custGeom>
          <a:solidFill>
            <a:srgbClr val="FFFFFF"/>
          </a:solidFill>
        </p:spPr>
        <p:txBody>
          <a:bodyPr wrap="square" lIns="0" tIns="0" rIns="0" bIns="0" rtlCol="0"/>
          <a:lstStyle/>
          <a:p/>
        </p:txBody>
      </p:sp>
      <p:sp>
        <p:nvSpPr>
          <p:cNvPr id="1848" name="object 1848"/>
          <p:cNvSpPr/>
          <p:nvPr/>
        </p:nvSpPr>
        <p:spPr>
          <a:xfrm>
            <a:off x="4067214" y="8903246"/>
            <a:ext cx="3810" cy="8890"/>
          </a:xfrm>
          <a:custGeom>
            <a:avLst/>
            <a:gdLst/>
            <a:ahLst/>
            <a:cxnLst/>
            <a:rect l="l" t="t" r="r" b="b"/>
            <a:pathLst>
              <a:path w="3810" h="8890">
                <a:moveTo>
                  <a:pt x="3289" y="0"/>
                </a:moveTo>
                <a:lnTo>
                  <a:pt x="101" y="2654"/>
                </a:lnTo>
                <a:lnTo>
                  <a:pt x="0" y="8801"/>
                </a:lnTo>
                <a:lnTo>
                  <a:pt x="3162" y="6134"/>
                </a:lnTo>
                <a:lnTo>
                  <a:pt x="3289" y="0"/>
                </a:lnTo>
                <a:close/>
              </a:path>
            </a:pathLst>
          </a:custGeom>
          <a:solidFill>
            <a:srgbClr val="627D8A"/>
          </a:solidFill>
        </p:spPr>
        <p:txBody>
          <a:bodyPr wrap="square" lIns="0" tIns="0" rIns="0" bIns="0" rtlCol="0"/>
          <a:lstStyle/>
          <a:p/>
        </p:txBody>
      </p:sp>
      <p:sp>
        <p:nvSpPr>
          <p:cNvPr id="1849" name="object 1849"/>
          <p:cNvSpPr/>
          <p:nvPr/>
        </p:nvSpPr>
        <p:spPr>
          <a:xfrm>
            <a:off x="4062700" y="8903204"/>
            <a:ext cx="3810" cy="8890"/>
          </a:xfrm>
          <a:custGeom>
            <a:avLst/>
            <a:gdLst/>
            <a:ahLst/>
            <a:cxnLst/>
            <a:rect l="l" t="t" r="r" b="b"/>
            <a:pathLst>
              <a:path w="3810" h="8890">
                <a:moveTo>
                  <a:pt x="3289" y="0"/>
                </a:moveTo>
                <a:lnTo>
                  <a:pt x="127" y="2654"/>
                </a:lnTo>
                <a:lnTo>
                  <a:pt x="0" y="8801"/>
                </a:lnTo>
                <a:lnTo>
                  <a:pt x="3162" y="6121"/>
                </a:lnTo>
                <a:lnTo>
                  <a:pt x="3289" y="0"/>
                </a:lnTo>
                <a:close/>
              </a:path>
            </a:pathLst>
          </a:custGeom>
          <a:solidFill>
            <a:srgbClr val="627D8A"/>
          </a:solidFill>
        </p:spPr>
        <p:txBody>
          <a:bodyPr wrap="square" lIns="0" tIns="0" rIns="0" bIns="0" rtlCol="0"/>
          <a:lstStyle/>
          <a:p/>
        </p:txBody>
      </p:sp>
      <p:sp>
        <p:nvSpPr>
          <p:cNvPr id="1850" name="object 1850"/>
          <p:cNvSpPr/>
          <p:nvPr/>
        </p:nvSpPr>
        <p:spPr>
          <a:xfrm>
            <a:off x="4058207" y="8903171"/>
            <a:ext cx="3810" cy="8890"/>
          </a:xfrm>
          <a:custGeom>
            <a:avLst/>
            <a:gdLst/>
            <a:ahLst/>
            <a:cxnLst/>
            <a:rect l="l" t="t" r="r" b="b"/>
            <a:pathLst>
              <a:path w="3810" h="8890">
                <a:moveTo>
                  <a:pt x="3301" y="0"/>
                </a:moveTo>
                <a:lnTo>
                  <a:pt x="126" y="2654"/>
                </a:lnTo>
                <a:lnTo>
                  <a:pt x="0" y="8813"/>
                </a:lnTo>
                <a:lnTo>
                  <a:pt x="3200" y="6134"/>
                </a:lnTo>
                <a:lnTo>
                  <a:pt x="3301" y="0"/>
                </a:lnTo>
                <a:close/>
              </a:path>
            </a:pathLst>
          </a:custGeom>
          <a:solidFill>
            <a:srgbClr val="627D8A"/>
          </a:solidFill>
        </p:spPr>
        <p:txBody>
          <a:bodyPr wrap="square" lIns="0" tIns="0" rIns="0" bIns="0" rtlCol="0"/>
          <a:lstStyle/>
          <a:p/>
        </p:txBody>
      </p:sp>
      <p:sp>
        <p:nvSpPr>
          <p:cNvPr id="1851" name="object 1851"/>
          <p:cNvSpPr/>
          <p:nvPr/>
        </p:nvSpPr>
        <p:spPr>
          <a:xfrm>
            <a:off x="4072257" y="8911856"/>
            <a:ext cx="12700" cy="0"/>
          </a:xfrm>
          <a:custGeom>
            <a:avLst/>
            <a:gdLst/>
            <a:ahLst/>
            <a:cxnLst/>
            <a:rect l="l" t="t" r="r" b="b"/>
            <a:pathLst>
              <a:path w="12700" h="0">
                <a:moveTo>
                  <a:pt x="0" y="0"/>
                </a:moveTo>
                <a:lnTo>
                  <a:pt x="12103" y="0"/>
                </a:lnTo>
              </a:path>
            </a:pathLst>
          </a:custGeom>
          <a:ln w="6248">
            <a:solidFill>
              <a:srgbClr val="556D79"/>
            </a:solidFill>
          </a:ln>
        </p:spPr>
        <p:txBody>
          <a:bodyPr wrap="square" lIns="0" tIns="0" rIns="0" bIns="0" rtlCol="0"/>
          <a:lstStyle/>
          <a:p/>
        </p:txBody>
      </p:sp>
      <p:sp>
        <p:nvSpPr>
          <p:cNvPr id="1852" name="object 1852"/>
          <p:cNvSpPr/>
          <p:nvPr/>
        </p:nvSpPr>
        <p:spPr>
          <a:xfrm>
            <a:off x="4069107" y="8905922"/>
            <a:ext cx="3810" cy="9525"/>
          </a:xfrm>
          <a:custGeom>
            <a:avLst/>
            <a:gdLst/>
            <a:ahLst/>
            <a:cxnLst/>
            <a:rect l="l" t="t" r="r" b="b"/>
            <a:pathLst>
              <a:path w="3810" h="9525">
                <a:moveTo>
                  <a:pt x="126" y="0"/>
                </a:moveTo>
                <a:lnTo>
                  <a:pt x="0" y="6134"/>
                </a:lnTo>
                <a:lnTo>
                  <a:pt x="3149" y="8928"/>
                </a:lnTo>
                <a:lnTo>
                  <a:pt x="3251" y="2806"/>
                </a:lnTo>
                <a:lnTo>
                  <a:pt x="126" y="0"/>
                </a:lnTo>
                <a:close/>
              </a:path>
            </a:pathLst>
          </a:custGeom>
          <a:solidFill>
            <a:srgbClr val="4F6671"/>
          </a:solidFill>
        </p:spPr>
        <p:txBody>
          <a:bodyPr wrap="square" lIns="0" tIns="0" rIns="0" bIns="0" rtlCol="0"/>
          <a:lstStyle/>
          <a:p/>
        </p:txBody>
      </p:sp>
      <p:sp>
        <p:nvSpPr>
          <p:cNvPr id="1853" name="object 1853"/>
          <p:cNvSpPr/>
          <p:nvPr/>
        </p:nvSpPr>
        <p:spPr>
          <a:xfrm>
            <a:off x="4067583" y="8911764"/>
            <a:ext cx="3175" cy="0"/>
          </a:xfrm>
          <a:custGeom>
            <a:avLst/>
            <a:gdLst/>
            <a:ahLst/>
            <a:cxnLst/>
            <a:rect l="l" t="t" r="r" b="b"/>
            <a:pathLst>
              <a:path w="3175" h="0">
                <a:moveTo>
                  <a:pt x="0" y="0"/>
                </a:moveTo>
                <a:lnTo>
                  <a:pt x="2870" y="0"/>
                </a:lnTo>
              </a:path>
            </a:pathLst>
          </a:custGeom>
          <a:ln w="6146">
            <a:solidFill>
              <a:srgbClr val="556D79"/>
            </a:solidFill>
          </a:ln>
        </p:spPr>
        <p:txBody>
          <a:bodyPr wrap="square" lIns="0" tIns="0" rIns="0" bIns="0" rtlCol="0"/>
          <a:lstStyle/>
          <a:p/>
        </p:txBody>
      </p:sp>
      <p:sp>
        <p:nvSpPr>
          <p:cNvPr id="1854" name="object 1854"/>
          <p:cNvSpPr/>
          <p:nvPr/>
        </p:nvSpPr>
        <p:spPr>
          <a:xfrm>
            <a:off x="4064445" y="8905864"/>
            <a:ext cx="3810" cy="9525"/>
          </a:xfrm>
          <a:custGeom>
            <a:avLst/>
            <a:gdLst/>
            <a:ahLst/>
            <a:cxnLst/>
            <a:rect l="l" t="t" r="r" b="b"/>
            <a:pathLst>
              <a:path w="3810" h="9525">
                <a:moveTo>
                  <a:pt x="101" y="0"/>
                </a:moveTo>
                <a:lnTo>
                  <a:pt x="0" y="6159"/>
                </a:lnTo>
                <a:lnTo>
                  <a:pt x="3136" y="8966"/>
                </a:lnTo>
                <a:lnTo>
                  <a:pt x="3225" y="2832"/>
                </a:lnTo>
                <a:lnTo>
                  <a:pt x="101" y="0"/>
                </a:lnTo>
                <a:close/>
              </a:path>
            </a:pathLst>
          </a:custGeom>
          <a:solidFill>
            <a:srgbClr val="4F6671"/>
          </a:solidFill>
        </p:spPr>
        <p:txBody>
          <a:bodyPr wrap="square" lIns="0" tIns="0" rIns="0" bIns="0" rtlCol="0"/>
          <a:lstStyle/>
          <a:p/>
        </p:txBody>
      </p:sp>
      <p:sp>
        <p:nvSpPr>
          <p:cNvPr id="1855" name="object 1855"/>
          <p:cNvSpPr/>
          <p:nvPr/>
        </p:nvSpPr>
        <p:spPr>
          <a:xfrm>
            <a:off x="4064547" y="8903234"/>
            <a:ext cx="6350" cy="5715"/>
          </a:xfrm>
          <a:custGeom>
            <a:avLst/>
            <a:gdLst/>
            <a:ahLst/>
            <a:cxnLst/>
            <a:rect l="l" t="t" r="r" b="b"/>
            <a:pathLst>
              <a:path w="6350" h="5715">
                <a:moveTo>
                  <a:pt x="3187" y="0"/>
                </a:moveTo>
                <a:lnTo>
                  <a:pt x="0" y="2628"/>
                </a:lnTo>
                <a:lnTo>
                  <a:pt x="3124" y="5460"/>
                </a:lnTo>
                <a:lnTo>
                  <a:pt x="5905" y="5499"/>
                </a:lnTo>
                <a:lnTo>
                  <a:pt x="2768" y="2666"/>
                </a:lnTo>
                <a:lnTo>
                  <a:pt x="5956" y="12"/>
                </a:lnTo>
                <a:lnTo>
                  <a:pt x="3187" y="0"/>
                </a:lnTo>
                <a:close/>
              </a:path>
            </a:pathLst>
          </a:custGeom>
          <a:solidFill>
            <a:srgbClr val="FFFFFF"/>
          </a:solidFill>
        </p:spPr>
        <p:txBody>
          <a:bodyPr wrap="square" lIns="0" tIns="0" rIns="0" bIns="0" rtlCol="0"/>
          <a:lstStyle/>
          <a:p/>
        </p:txBody>
      </p:sp>
      <p:sp>
        <p:nvSpPr>
          <p:cNvPr id="1856" name="object 1856"/>
          <p:cNvSpPr/>
          <p:nvPr/>
        </p:nvSpPr>
        <p:spPr>
          <a:xfrm>
            <a:off x="4059947" y="8905860"/>
            <a:ext cx="3810" cy="9525"/>
          </a:xfrm>
          <a:custGeom>
            <a:avLst/>
            <a:gdLst/>
            <a:ahLst/>
            <a:cxnLst/>
            <a:rect l="l" t="t" r="r" b="b"/>
            <a:pathLst>
              <a:path w="3810" h="9525">
                <a:moveTo>
                  <a:pt x="126" y="0"/>
                </a:moveTo>
                <a:lnTo>
                  <a:pt x="0" y="6134"/>
                </a:lnTo>
                <a:lnTo>
                  <a:pt x="3149" y="8928"/>
                </a:lnTo>
                <a:lnTo>
                  <a:pt x="3276" y="2793"/>
                </a:lnTo>
                <a:lnTo>
                  <a:pt x="126" y="0"/>
                </a:lnTo>
                <a:close/>
              </a:path>
            </a:pathLst>
          </a:custGeom>
          <a:solidFill>
            <a:srgbClr val="4F6671"/>
          </a:solidFill>
        </p:spPr>
        <p:txBody>
          <a:bodyPr wrap="square" lIns="0" tIns="0" rIns="0" bIns="0" rtlCol="0"/>
          <a:lstStyle/>
          <a:p/>
        </p:txBody>
      </p:sp>
      <p:sp>
        <p:nvSpPr>
          <p:cNvPr id="1857" name="object 1857"/>
          <p:cNvSpPr/>
          <p:nvPr/>
        </p:nvSpPr>
        <p:spPr>
          <a:xfrm>
            <a:off x="4063090" y="8911736"/>
            <a:ext cx="3175" cy="0"/>
          </a:xfrm>
          <a:custGeom>
            <a:avLst/>
            <a:gdLst/>
            <a:ahLst/>
            <a:cxnLst/>
            <a:rect l="l" t="t" r="r" b="b"/>
            <a:pathLst>
              <a:path w="3175" h="0">
                <a:moveTo>
                  <a:pt x="0" y="0"/>
                </a:moveTo>
                <a:lnTo>
                  <a:pt x="2882" y="0"/>
                </a:lnTo>
              </a:path>
            </a:pathLst>
          </a:custGeom>
          <a:ln w="6172">
            <a:solidFill>
              <a:srgbClr val="556D79"/>
            </a:solidFill>
          </a:ln>
        </p:spPr>
        <p:txBody>
          <a:bodyPr wrap="square" lIns="0" tIns="0" rIns="0" bIns="0" rtlCol="0"/>
          <a:lstStyle/>
          <a:p/>
        </p:txBody>
      </p:sp>
      <p:sp>
        <p:nvSpPr>
          <p:cNvPr id="1858" name="object 1858"/>
          <p:cNvSpPr/>
          <p:nvPr/>
        </p:nvSpPr>
        <p:spPr>
          <a:xfrm>
            <a:off x="4060071" y="8903179"/>
            <a:ext cx="6350" cy="5715"/>
          </a:xfrm>
          <a:custGeom>
            <a:avLst/>
            <a:gdLst/>
            <a:ahLst/>
            <a:cxnLst/>
            <a:rect l="l" t="t" r="r" b="b"/>
            <a:pathLst>
              <a:path w="6350" h="5715">
                <a:moveTo>
                  <a:pt x="3162" y="0"/>
                </a:moveTo>
                <a:lnTo>
                  <a:pt x="0" y="2679"/>
                </a:lnTo>
                <a:lnTo>
                  <a:pt x="3149" y="5473"/>
                </a:lnTo>
                <a:lnTo>
                  <a:pt x="5905" y="5511"/>
                </a:lnTo>
                <a:lnTo>
                  <a:pt x="2755" y="2679"/>
                </a:lnTo>
                <a:lnTo>
                  <a:pt x="5918" y="25"/>
                </a:lnTo>
                <a:lnTo>
                  <a:pt x="3162" y="0"/>
                </a:lnTo>
                <a:close/>
              </a:path>
            </a:pathLst>
          </a:custGeom>
          <a:solidFill>
            <a:srgbClr val="FFFFFF"/>
          </a:solidFill>
        </p:spPr>
        <p:txBody>
          <a:bodyPr wrap="square" lIns="0" tIns="0" rIns="0" bIns="0" rtlCol="0"/>
          <a:lstStyle/>
          <a:p/>
        </p:txBody>
      </p:sp>
      <p:sp>
        <p:nvSpPr>
          <p:cNvPr id="1859" name="object 1859"/>
          <p:cNvSpPr/>
          <p:nvPr/>
        </p:nvSpPr>
        <p:spPr>
          <a:xfrm>
            <a:off x="4055553" y="8903145"/>
            <a:ext cx="6350" cy="5715"/>
          </a:xfrm>
          <a:custGeom>
            <a:avLst/>
            <a:gdLst/>
            <a:ahLst/>
            <a:cxnLst/>
            <a:rect l="l" t="t" r="r" b="b"/>
            <a:pathLst>
              <a:path w="6350" h="5715">
                <a:moveTo>
                  <a:pt x="3200" y="0"/>
                </a:moveTo>
                <a:lnTo>
                  <a:pt x="0" y="2666"/>
                </a:lnTo>
                <a:lnTo>
                  <a:pt x="3162" y="5486"/>
                </a:lnTo>
                <a:lnTo>
                  <a:pt x="5930" y="5499"/>
                </a:lnTo>
                <a:lnTo>
                  <a:pt x="2781" y="2679"/>
                </a:lnTo>
                <a:lnTo>
                  <a:pt x="5956" y="25"/>
                </a:lnTo>
                <a:lnTo>
                  <a:pt x="3200" y="0"/>
                </a:lnTo>
                <a:close/>
              </a:path>
            </a:pathLst>
          </a:custGeom>
          <a:solidFill>
            <a:srgbClr val="FFFFFF"/>
          </a:solidFill>
        </p:spPr>
        <p:txBody>
          <a:bodyPr wrap="square" lIns="0" tIns="0" rIns="0" bIns="0" rtlCol="0"/>
          <a:lstStyle/>
          <a:p/>
        </p:txBody>
      </p:sp>
      <p:sp>
        <p:nvSpPr>
          <p:cNvPr id="1860" name="object 1860"/>
          <p:cNvSpPr/>
          <p:nvPr/>
        </p:nvSpPr>
        <p:spPr>
          <a:xfrm>
            <a:off x="4058613" y="8911713"/>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861" name="object 1861"/>
          <p:cNvSpPr/>
          <p:nvPr/>
        </p:nvSpPr>
        <p:spPr>
          <a:xfrm>
            <a:off x="4055454" y="8905810"/>
            <a:ext cx="3810" cy="9525"/>
          </a:xfrm>
          <a:custGeom>
            <a:avLst/>
            <a:gdLst/>
            <a:ahLst/>
            <a:cxnLst/>
            <a:rect l="l" t="t" r="r" b="b"/>
            <a:pathLst>
              <a:path w="3810" h="9525">
                <a:moveTo>
                  <a:pt x="101" y="0"/>
                </a:moveTo>
                <a:lnTo>
                  <a:pt x="0" y="6146"/>
                </a:lnTo>
                <a:lnTo>
                  <a:pt x="3162" y="8953"/>
                </a:lnTo>
                <a:lnTo>
                  <a:pt x="3263" y="2819"/>
                </a:lnTo>
                <a:lnTo>
                  <a:pt x="101" y="0"/>
                </a:lnTo>
                <a:close/>
              </a:path>
            </a:pathLst>
          </a:custGeom>
          <a:solidFill>
            <a:srgbClr val="4F6671"/>
          </a:solidFill>
        </p:spPr>
        <p:txBody>
          <a:bodyPr wrap="square" lIns="0" tIns="0" rIns="0" bIns="0" rtlCol="0"/>
          <a:lstStyle/>
          <a:p/>
        </p:txBody>
      </p:sp>
      <p:sp>
        <p:nvSpPr>
          <p:cNvPr id="1862" name="object 1862"/>
          <p:cNvSpPr/>
          <p:nvPr/>
        </p:nvSpPr>
        <p:spPr>
          <a:xfrm>
            <a:off x="4084216" y="8913326"/>
            <a:ext cx="635" cy="0"/>
          </a:xfrm>
          <a:custGeom>
            <a:avLst/>
            <a:gdLst/>
            <a:ahLst/>
            <a:cxnLst/>
            <a:rect l="l" t="t" r="r" b="b"/>
            <a:pathLst>
              <a:path w="635" h="0">
                <a:moveTo>
                  <a:pt x="0" y="0"/>
                </a:moveTo>
                <a:lnTo>
                  <a:pt x="139" y="0"/>
                </a:lnTo>
              </a:path>
            </a:pathLst>
          </a:custGeom>
          <a:ln w="9004">
            <a:solidFill>
              <a:srgbClr val="939598"/>
            </a:solidFill>
          </a:ln>
        </p:spPr>
        <p:txBody>
          <a:bodyPr wrap="square" lIns="0" tIns="0" rIns="0" bIns="0" rtlCol="0"/>
          <a:lstStyle/>
          <a:p/>
        </p:txBody>
      </p:sp>
      <p:sp>
        <p:nvSpPr>
          <p:cNvPr id="1863" name="object 1863"/>
          <p:cNvSpPr/>
          <p:nvPr/>
        </p:nvSpPr>
        <p:spPr>
          <a:xfrm>
            <a:off x="4084223" y="8906228"/>
            <a:ext cx="15240" cy="12065"/>
          </a:xfrm>
          <a:custGeom>
            <a:avLst/>
            <a:gdLst/>
            <a:ahLst/>
            <a:cxnLst/>
            <a:rect l="l" t="t" r="r" b="b"/>
            <a:pathLst>
              <a:path w="15239" h="12065">
                <a:moveTo>
                  <a:pt x="14846" y="0"/>
                </a:moveTo>
                <a:lnTo>
                  <a:pt x="114" y="5460"/>
                </a:lnTo>
                <a:lnTo>
                  <a:pt x="0" y="11607"/>
                </a:lnTo>
                <a:lnTo>
                  <a:pt x="14731" y="6146"/>
                </a:lnTo>
                <a:lnTo>
                  <a:pt x="14846" y="0"/>
                </a:lnTo>
                <a:close/>
              </a:path>
            </a:pathLst>
          </a:custGeom>
          <a:solidFill>
            <a:srgbClr val="627D8A"/>
          </a:solidFill>
        </p:spPr>
        <p:txBody>
          <a:bodyPr wrap="square" lIns="0" tIns="0" rIns="0" bIns="0" rtlCol="0"/>
          <a:lstStyle/>
          <a:p/>
        </p:txBody>
      </p:sp>
      <p:sp>
        <p:nvSpPr>
          <p:cNvPr id="1864" name="object 1864"/>
          <p:cNvSpPr/>
          <p:nvPr/>
        </p:nvSpPr>
        <p:spPr>
          <a:xfrm>
            <a:off x="4069238" y="8900479"/>
            <a:ext cx="29845" cy="11430"/>
          </a:xfrm>
          <a:custGeom>
            <a:avLst/>
            <a:gdLst/>
            <a:ahLst/>
            <a:cxnLst/>
            <a:rect l="l" t="t" r="r" b="b"/>
            <a:pathLst>
              <a:path w="29845" h="11429">
                <a:moveTo>
                  <a:pt x="15163" y="0"/>
                </a:moveTo>
                <a:lnTo>
                  <a:pt x="15151" y="2870"/>
                </a:lnTo>
                <a:lnTo>
                  <a:pt x="3017" y="2870"/>
                </a:lnTo>
                <a:lnTo>
                  <a:pt x="0" y="5435"/>
                </a:lnTo>
                <a:lnTo>
                  <a:pt x="3124" y="8255"/>
                </a:lnTo>
                <a:lnTo>
                  <a:pt x="15125" y="8343"/>
                </a:lnTo>
                <a:lnTo>
                  <a:pt x="15100" y="11214"/>
                </a:lnTo>
                <a:lnTo>
                  <a:pt x="29832" y="5753"/>
                </a:lnTo>
                <a:lnTo>
                  <a:pt x="22481" y="2870"/>
                </a:lnTo>
                <a:lnTo>
                  <a:pt x="15151" y="2870"/>
                </a:lnTo>
                <a:lnTo>
                  <a:pt x="22222" y="2768"/>
                </a:lnTo>
                <a:lnTo>
                  <a:pt x="15163" y="0"/>
                </a:lnTo>
                <a:close/>
              </a:path>
            </a:pathLst>
          </a:custGeom>
          <a:solidFill>
            <a:srgbClr val="FFFFFF"/>
          </a:solidFill>
        </p:spPr>
        <p:txBody>
          <a:bodyPr wrap="square" lIns="0" tIns="0" rIns="0" bIns="0" rtlCol="0"/>
          <a:lstStyle/>
          <a:p/>
        </p:txBody>
      </p:sp>
      <p:sp>
        <p:nvSpPr>
          <p:cNvPr id="1865" name="object 1865"/>
          <p:cNvSpPr/>
          <p:nvPr/>
        </p:nvSpPr>
        <p:spPr>
          <a:xfrm>
            <a:off x="4092944" y="8919030"/>
            <a:ext cx="3810" cy="9525"/>
          </a:xfrm>
          <a:custGeom>
            <a:avLst/>
            <a:gdLst/>
            <a:ahLst/>
            <a:cxnLst/>
            <a:rect l="l" t="t" r="r" b="b"/>
            <a:pathLst>
              <a:path w="3810" h="9525">
                <a:moveTo>
                  <a:pt x="114" y="0"/>
                </a:moveTo>
                <a:lnTo>
                  <a:pt x="0" y="6134"/>
                </a:lnTo>
                <a:lnTo>
                  <a:pt x="3149" y="8953"/>
                </a:lnTo>
                <a:lnTo>
                  <a:pt x="3276" y="2819"/>
                </a:lnTo>
                <a:lnTo>
                  <a:pt x="114" y="0"/>
                </a:lnTo>
                <a:close/>
              </a:path>
            </a:pathLst>
          </a:custGeom>
          <a:solidFill>
            <a:srgbClr val="556D79"/>
          </a:solidFill>
        </p:spPr>
        <p:txBody>
          <a:bodyPr wrap="square" lIns="0" tIns="0" rIns="0" bIns="0" rtlCol="0"/>
          <a:lstStyle/>
          <a:p/>
        </p:txBody>
      </p:sp>
      <p:sp>
        <p:nvSpPr>
          <p:cNvPr id="1866" name="object 1866"/>
          <p:cNvSpPr/>
          <p:nvPr/>
        </p:nvSpPr>
        <p:spPr>
          <a:xfrm>
            <a:off x="4088481" y="8918992"/>
            <a:ext cx="3810" cy="9525"/>
          </a:xfrm>
          <a:custGeom>
            <a:avLst/>
            <a:gdLst/>
            <a:ahLst/>
            <a:cxnLst/>
            <a:rect l="l" t="t" r="r" b="b"/>
            <a:pathLst>
              <a:path w="3810" h="9525">
                <a:moveTo>
                  <a:pt x="88" y="0"/>
                </a:moveTo>
                <a:lnTo>
                  <a:pt x="0" y="6134"/>
                </a:lnTo>
                <a:lnTo>
                  <a:pt x="3124" y="8940"/>
                </a:lnTo>
                <a:lnTo>
                  <a:pt x="3225" y="2806"/>
                </a:lnTo>
                <a:lnTo>
                  <a:pt x="88" y="0"/>
                </a:lnTo>
                <a:close/>
              </a:path>
            </a:pathLst>
          </a:custGeom>
          <a:solidFill>
            <a:srgbClr val="556D79"/>
          </a:solidFill>
        </p:spPr>
        <p:txBody>
          <a:bodyPr wrap="square" lIns="0" tIns="0" rIns="0" bIns="0" rtlCol="0"/>
          <a:lstStyle/>
          <a:p/>
        </p:txBody>
      </p:sp>
      <p:sp>
        <p:nvSpPr>
          <p:cNvPr id="1867" name="object 1867"/>
          <p:cNvSpPr/>
          <p:nvPr/>
        </p:nvSpPr>
        <p:spPr>
          <a:xfrm>
            <a:off x="4083975" y="8918967"/>
            <a:ext cx="3810" cy="9525"/>
          </a:xfrm>
          <a:custGeom>
            <a:avLst/>
            <a:gdLst/>
            <a:ahLst/>
            <a:cxnLst/>
            <a:rect l="l" t="t" r="r" b="b"/>
            <a:pathLst>
              <a:path w="3810" h="9525">
                <a:moveTo>
                  <a:pt x="114" y="0"/>
                </a:moveTo>
                <a:lnTo>
                  <a:pt x="0" y="6146"/>
                </a:lnTo>
                <a:lnTo>
                  <a:pt x="3124" y="8940"/>
                </a:lnTo>
                <a:lnTo>
                  <a:pt x="3251" y="2806"/>
                </a:lnTo>
                <a:lnTo>
                  <a:pt x="114" y="0"/>
                </a:lnTo>
                <a:close/>
              </a:path>
            </a:pathLst>
          </a:custGeom>
          <a:solidFill>
            <a:srgbClr val="556D79"/>
          </a:solidFill>
        </p:spPr>
        <p:txBody>
          <a:bodyPr wrap="square" lIns="0" tIns="0" rIns="0" bIns="0" rtlCol="0"/>
          <a:lstStyle/>
          <a:p/>
        </p:txBody>
      </p:sp>
      <p:sp>
        <p:nvSpPr>
          <p:cNvPr id="1868" name="object 1868"/>
          <p:cNvSpPr/>
          <p:nvPr/>
        </p:nvSpPr>
        <p:spPr>
          <a:xfrm>
            <a:off x="4095685" y="8921865"/>
            <a:ext cx="3810" cy="8890"/>
          </a:xfrm>
          <a:custGeom>
            <a:avLst/>
            <a:gdLst/>
            <a:ahLst/>
            <a:cxnLst/>
            <a:rect l="l" t="t" r="r" b="b"/>
            <a:pathLst>
              <a:path w="3810" h="8890">
                <a:moveTo>
                  <a:pt x="3301" y="0"/>
                </a:moveTo>
                <a:lnTo>
                  <a:pt x="101" y="2667"/>
                </a:lnTo>
                <a:lnTo>
                  <a:pt x="0" y="8813"/>
                </a:lnTo>
                <a:lnTo>
                  <a:pt x="3174" y="6134"/>
                </a:lnTo>
                <a:lnTo>
                  <a:pt x="3301" y="0"/>
                </a:lnTo>
                <a:close/>
              </a:path>
            </a:pathLst>
          </a:custGeom>
          <a:solidFill>
            <a:srgbClr val="627D8A"/>
          </a:solidFill>
        </p:spPr>
        <p:txBody>
          <a:bodyPr wrap="square" lIns="0" tIns="0" rIns="0" bIns="0" rtlCol="0"/>
          <a:lstStyle/>
          <a:p/>
        </p:txBody>
      </p:sp>
      <p:sp>
        <p:nvSpPr>
          <p:cNvPr id="1869" name="object 1869"/>
          <p:cNvSpPr/>
          <p:nvPr/>
        </p:nvSpPr>
        <p:spPr>
          <a:xfrm>
            <a:off x="4091192" y="8921840"/>
            <a:ext cx="3810" cy="8890"/>
          </a:xfrm>
          <a:custGeom>
            <a:avLst/>
            <a:gdLst/>
            <a:ahLst/>
            <a:cxnLst/>
            <a:rect l="l" t="t" r="r" b="b"/>
            <a:pathLst>
              <a:path w="3810" h="8890">
                <a:moveTo>
                  <a:pt x="3289" y="0"/>
                </a:moveTo>
                <a:lnTo>
                  <a:pt x="88" y="2641"/>
                </a:lnTo>
                <a:lnTo>
                  <a:pt x="0" y="8788"/>
                </a:lnTo>
                <a:lnTo>
                  <a:pt x="3175" y="6134"/>
                </a:lnTo>
                <a:lnTo>
                  <a:pt x="3289" y="0"/>
                </a:lnTo>
                <a:close/>
              </a:path>
            </a:pathLst>
          </a:custGeom>
          <a:solidFill>
            <a:srgbClr val="627D8A"/>
          </a:solidFill>
        </p:spPr>
        <p:txBody>
          <a:bodyPr wrap="square" lIns="0" tIns="0" rIns="0" bIns="0" rtlCol="0"/>
          <a:lstStyle/>
          <a:p/>
        </p:txBody>
      </p:sp>
      <p:sp>
        <p:nvSpPr>
          <p:cNvPr id="1870" name="object 1870"/>
          <p:cNvSpPr/>
          <p:nvPr/>
        </p:nvSpPr>
        <p:spPr>
          <a:xfrm>
            <a:off x="4092907" y="8927586"/>
            <a:ext cx="3175" cy="0"/>
          </a:xfrm>
          <a:custGeom>
            <a:avLst/>
            <a:gdLst/>
            <a:ahLst/>
            <a:cxnLst/>
            <a:rect l="l" t="t" r="r" b="b"/>
            <a:pathLst>
              <a:path w="3175" h="0">
                <a:moveTo>
                  <a:pt x="0" y="0"/>
                </a:moveTo>
                <a:lnTo>
                  <a:pt x="2882" y="0"/>
                </a:lnTo>
              </a:path>
            </a:pathLst>
          </a:custGeom>
          <a:ln w="6184">
            <a:solidFill>
              <a:srgbClr val="556D79"/>
            </a:solidFill>
          </a:ln>
        </p:spPr>
        <p:txBody>
          <a:bodyPr wrap="square" lIns="0" tIns="0" rIns="0" bIns="0" rtlCol="0"/>
          <a:lstStyle/>
          <a:p/>
        </p:txBody>
      </p:sp>
      <p:sp>
        <p:nvSpPr>
          <p:cNvPr id="1871" name="object 1871"/>
          <p:cNvSpPr/>
          <p:nvPr/>
        </p:nvSpPr>
        <p:spPr>
          <a:xfrm>
            <a:off x="4093012" y="8919032"/>
            <a:ext cx="6350" cy="5715"/>
          </a:xfrm>
          <a:custGeom>
            <a:avLst/>
            <a:gdLst/>
            <a:ahLst/>
            <a:cxnLst/>
            <a:rect l="l" t="t" r="r" b="b"/>
            <a:pathLst>
              <a:path w="6350" h="5715">
                <a:moveTo>
                  <a:pt x="38" y="0"/>
                </a:moveTo>
                <a:lnTo>
                  <a:pt x="3213" y="2819"/>
                </a:lnTo>
                <a:lnTo>
                  <a:pt x="0" y="5460"/>
                </a:lnTo>
                <a:lnTo>
                  <a:pt x="2781" y="5499"/>
                </a:lnTo>
                <a:lnTo>
                  <a:pt x="5968" y="2832"/>
                </a:lnTo>
                <a:lnTo>
                  <a:pt x="2819" y="25"/>
                </a:lnTo>
                <a:lnTo>
                  <a:pt x="38" y="0"/>
                </a:lnTo>
                <a:close/>
              </a:path>
            </a:pathLst>
          </a:custGeom>
          <a:solidFill>
            <a:srgbClr val="FFFFFF"/>
          </a:solidFill>
        </p:spPr>
        <p:txBody>
          <a:bodyPr wrap="square" lIns="0" tIns="0" rIns="0" bIns="0" rtlCol="0"/>
          <a:lstStyle/>
          <a:p/>
        </p:txBody>
      </p:sp>
      <p:sp>
        <p:nvSpPr>
          <p:cNvPr id="1872" name="object 1872"/>
          <p:cNvSpPr/>
          <p:nvPr/>
        </p:nvSpPr>
        <p:spPr>
          <a:xfrm>
            <a:off x="4086729" y="8921798"/>
            <a:ext cx="3810" cy="8890"/>
          </a:xfrm>
          <a:custGeom>
            <a:avLst/>
            <a:gdLst/>
            <a:ahLst/>
            <a:cxnLst/>
            <a:rect l="l" t="t" r="r" b="b"/>
            <a:pathLst>
              <a:path w="3810" h="8890">
                <a:moveTo>
                  <a:pt x="3263" y="0"/>
                </a:moveTo>
                <a:lnTo>
                  <a:pt x="88" y="2666"/>
                </a:lnTo>
                <a:lnTo>
                  <a:pt x="0" y="8801"/>
                </a:lnTo>
                <a:lnTo>
                  <a:pt x="3136" y="6134"/>
                </a:lnTo>
                <a:lnTo>
                  <a:pt x="3263" y="0"/>
                </a:lnTo>
                <a:close/>
              </a:path>
            </a:pathLst>
          </a:custGeom>
          <a:solidFill>
            <a:srgbClr val="627D8A"/>
          </a:solidFill>
        </p:spPr>
        <p:txBody>
          <a:bodyPr wrap="square" lIns="0" tIns="0" rIns="0" bIns="0" rtlCol="0"/>
          <a:lstStyle/>
          <a:p/>
        </p:txBody>
      </p:sp>
      <p:sp>
        <p:nvSpPr>
          <p:cNvPr id="1873" name="object 1873"/>
          <p:cNvSpPr/>
          <p:nvPr/>
        </p:nvSpPr>
        <p:spPr>
          <a:xfrm>
            <a:off x="4088439" y="8927548"/>
            <a:ext cx="3175" cy="0"/>
          </a:xfrm>
          <a:custGeom>
            <a:avLst/>
            <a:gdLst/>
            <a:ahLst/>
            <a:cxnLst/>
            <a:rect l="l" t="t" r="r" b="b"/>
            <a:pathLst>
              <a:path w="3175" h="0">
                <a:moveTo>
                  <a:pt x="0" y="0"/>
                </a:moveTo>
                <a:lnTo>
                  <a:pt x="2844" y="0"/>
                </a:lnTo>
              </a:path>
            </a:pathLst>
          </a:custGeom>
          <a:ln w="6159">
            <a:solidFill>
              <a:srgbClr val="556D79"/>
            </a:solidFill>
          </a:ln>
        </p:spPr>
        <p:txBody>
          <a:bodyPr wrap="square" lIns="0" tIns="0" rIns="0" bIns="0" rtlCol="0"/>
          <a:lstStyle/>
          <a:p/>
        </p:txBody>
      </p:sp>
      <p:sp>
        <p:nvSpPr>
          <p:cNvPr id="1874" name="object 1874"/>
          <p:cNvSpPr/>
          <p:nvPr/>
        </p:nvSpPr>
        <p:spPr>
          <a:xfrm>
            <a:off x="4088552" y="8918990"/>
            <a:ext cx="6350" cy="5715"/>
          </a:xfrm>
          <a:custGeom>
            <a:avLst/>
            <a:gdLst/>
            <a:ahLst/>
            <a:cxnLst/>
            <a:rect l="l" t="t" r="r" b="b"/>
            <a:pathLst>
              <a:path w="6350" h="5715">
                <a:moveTo>
                  <a:pt x="25" y="0"/>
                </a:moveTo>
                <a:lnTo>
                  <a:pt x="3149" y="2806"/>
                </a:lnTo>
                <a:lnTo>
                  <a:pt x="0" y="5486"/>
                </a:lnTo>
                <a:lnTo>
                  <a:pt x="2730" y="5486"/>
                </a:lnTo>
                <a:lnTo>
                  <a:pt x="5930" y="2844"/>
                </a:lnTo>
                <a:lnTo>
                  <a:pt x="2781" y="25"/>
                </a:lnTo>
                <a:lnTo>
                  <a:pt x="25" y="0"/>
                </a:lnTo>
                <a:close/>
              </a:path>
            </a:pathLst>
          </a:custGeom>
          <a:solidFill>
            <a:srgbClr val="FFFFFF"/>
          </a:solidFill>
        </p:spPr>
        <p:txBody>
          <a:bodyPr wrap="square" lIns="0" tIns="0" rIns="0" bIns="0" rtlCol="0"/>
          <a:lstStyle/>
          <a:p/>
        </p:txBody>
      </p:sp>
      <p:sp>
        <p:nvSpPr>
          <p:cNvPr id="1875" name="object 1875"/>
          <p:cNvSpPr/>
          <p:nvPr/>
        </p:nvSpPr>
        <p:spPr>
          <a:xfrm>
            <a:off x="4082027" y="8921757"/>
            <a:ext cx="3810" cy="8890"/>
          </a:xfrm>
          <a:custGeom>
            <a:avLst/>
            <a:gdLst/>
            <a:ahLst/>
            <a:cxnLst/>
            <a:rect l="l" t="t" r="r" b="b"/>
            <a:pathLst>
              <a:path w="3810" h="8890">
                <a:moveTo>
                  <a:pt x="3327" y="0"/>
                </a:moveTo>
                <a:lnTo>
                  <a:pt x="127" y="2666"/>
                </a:lnTo>
                <a:lnTo>
                  <a:pt x="0" y="8801"/>
                </a:lnTo>
                <a:lnTo>
                  <a:pt x="3200" y="6134"/>
                </a:lnTo>
                <a:lnTo>
                  <a:pt x="3327" y="0"/>
                </a:lnTo>
                <a:close/>
              </a:path>
            </a:pathLst>
          </a:custGeom>
          <a:solidFill>
            <a:srgbClr val="627D8A"/>
          </a:solidFill>
        </p:spPr>
        <p:txBody>
          <a:bodyPr wrap="square" lIns="0" tIns="0" rIns="0" bIns="0" rtlCol="0"/>
          <a:lstStyle/>
          <a:p/>
        </p:txBody>
      </p:sp>
      <p:sp>
        <p:nvSpPr>
          <p:cNvPr id="1876" name="object 1876"/>
          <p:cNvSpPr/>
          <p:nvPr/>
        </p:nvSpPr>
        <p:spPr>
          <a:xfrm>
            <a:off x="4083937" y="8927520"/>
            <a:ext cx="3175" cy="0"/>
          </a:xfrm>
          <a:custGeom>
            <a:avLst/>
            <a:gdLst/>
            <a:ahLst/>
            <a:cxnLst/>
            <a:rect l="l" t="t" r="r" b="b"/>
            <a:pathLst>
              <a:path w="3175" h="0">
                <a:moveTo>
                  <a:pt x="0" y="0"/>
                </a:moveTo>
                <a:lnTo>
                  <a:pt x="2882" y="0"/>
                </a:lnTo>
              </a:path>
            </a:pathLst>
          </a:custGeom>
          <a:ln w="6159">
            <a:solidFill>
              <a:srgbClr val="556D79"/>
            </a:solidFill>
          </a:ln>
        </p:spPr>
        <p:txBody>
          <a:bodyPr wrap="square" lIns="0" tIns="0" rIns="0" bIns="0" rtlCol="0"/>
          <a:lstStyle/>
          <a:p/>
        </p:txBody>
      </p:sp>
      <p:sp>
        <p:nvSpPr>
          <p:cNvPr id="1877" name="object 1877"/>
          <p:cNvSpPr/>
          <p:nvPr/>
        </p:nvSpPr>
        <p:spPr>
          <a:xfrm>
            <a:off x="4084059" y="8918970"/>
            <a:ext cx="6350" cy="5715"/>
          </a:xfrm>
          <a:custGeom>
            <a:avLst/>
            <a:gdLst/>
            <a:ahLst/>
            <a:cxnLst/>
            <a:rect l="l" t="t" r="r" b="b"/>
            <a:pathLst>
              <a:path w="6350" h="5715">
                <a:moveTo>
                  <a:pt x="25" y="0"/>
                </a:moveTo>
                <a:lnTo>
                  <a:pt x="3162" y="2806"/>
                </a:lnTo>
                <a:lnTo>
                  <a:pt x="0" y="5473"/>
                </a:lnTo>
                <a:lnTo>
                  <a:pt x="2755" y="5499"/>
                </a:lnTo>
                <a:lnTo>
                  <a:pt x="5930" y="2832"/>
                </a:lnTo>
                <a:lnTo>
                  <a:pt x="2794" y="12"/>
                </a:lnTo>
                <a:lnTo>
                  <a:pt x="25" y="0"/>
                </a:lnTo>
                <a:close/>
              </a:path>
            </a:pathLst>
          </a:custGeom>
          <a:solidFill>
            <a:srgbClr val="FFFFFF"/>
          </a:solidFill>
        </p:spPr>
        <p:txBody>
          <a:bodyPr wrap="square" lIns="0" tIns="0" rIns="0" bIns="0" rtlCol="0"/>
          <a:lstStyle/>
          <a:p/>
        </p:txBody>
      </p:sp>
      <p:sp>
        <p:nvSpPr>
          <p:cNvPr id="1878" name="object 1878"/>
          <p:cNvSpPr/>
          <p:nvPr/>
        </p:nvSpPr>
        <p:spPr>
          <a:xfrm>
            <a:off x="4070033" y="8927447"/>
            <a:ext cx="12700" cy="0"/>
          </a:xfrm>
          <a:custGeom>
            <a:avLst/>
            <a:gdLst/>
            <a:ahLst/>
            <a:cxnLst/>
            <a:rect l="l" t="t" r="r" b="b"/>
            <a:pathLst>
              <a:path w="12700" h="0">
                <a:moveTo>
                  <a:pt x="0" y="0"/>
                </a:moveTo>
                <a:lnTo>
                  <a:pt x="12115" y="0"/>
                </a:lnTo>
              </a:path>
            </a:pathLst>
          </a:custGeom>
          <a:ln w="6223">
            <a:solidFill>
              <a:srgbClr val="556D79"/>
            </a:solidFill>
          </a:ln>
        </p:spPr>
        <p:txBody>
          <a:bodyPr wrap="square" lIns="0" tIns="0" rIns="0" bIns="0" rtlCol="0"/>
          <a:lstStyle/>
          <a:p/>
        </p:txBody>
      </p:sp>
      <p:sp>
        <p:nvSpPr>
          <p:cNvPr id="1879" name="object 1879"/>
          <p:cNvSpPr/>
          <p:nvPr/>
        </p:nvSpPr>
        <p:spPr>
          <a:xfrm>
            <a:off x="4055370" y="8921463"/>
            <a:ext cx="15240" cy="12065"/>
          </a:xfrm>
          <a:custGeom>
            <a:avLst/>
            <a:gdLst/>
            <a:ahLst/>
            <a:cxnLst/>
            <a:rect l="l" t="t" r="r" b="b"/>
            <a:pathLst>
              <a:path w="15239" h="12065">
                <a:moveTo>
                  <a:pt x="101" y="0"/>
                </a:moveTo>
                <a:lnTo>
                  <a:pt x="0" y="6121"/>
                </a:lnTo>
                <a:lnTo>
                  <a:pt x="14643" y="11861"/>
                </a:lnTo>
                <a:lnTo>
                  <a:pt x="14770" y="5727"/>
                </a:lnTo>
                <a:lnTo>
                  <a:pt x="101" y="0"/>
                </a:lnTo>
                <a:close/>
              </a:path>
            </a:pathLst>
          </a:custGeom>
          <a:solidFill>
            <a:srgbClr val="4F6671"/>
          </a:solidFill>
        </p:spPr>
        <p:txBody>
          <a:bodyPr wrap="square" lIns="0" tIns="0" rIns="0" bIns="0" rtlCol="0"/>
          <a:lstStyle/>
          <a:p/>
        </p:txBody>
      </p:sp>
      <p:sp>
        <p:nvSpPr>
          <p:cNvPr id="1880" name="object 1880"/>
          <p:cNvSpPr/>
          <p:nvPr/>
        </p:nvSpPr>
        <p:spPr>
          <a:xfrm>
            <a:off x="4055465" y="8916000"/>
            <a:ext cx="30480" cy="11430"/>
          </a:xfrm>
          <a:custGeom>
            <a:avLst/>
            <a:gdLst/>
            <a:ahLst/>
            <a:cxnLst/>
            <a:rect l="l" t="t" r="r" b="b"/>
            <a:pathLst>
              <a:path w="30479" h="11429">
                <a:moveTo>
                  <a:pt x="14732" y="0"/>
                </a:moveTo>
                <a:lnTo>
                  <a:pt x="0" y="5460"/>
                </a:lnTo>
                <a:lnTo>
                  <a:pt x="14668" y="11188"/>
                </a:lnTo>
                <a:lnTo>
                  <a:pt x="14681" y="8331"/>
                </a:lnTo>
                <a:lnTo>
                  <a:pt x="26789" y="8331"/>
                </a:lnTo>
                <a:lnTo>
                  <a:pt x="29883" y="5753"/>
                </a:lnTo>
                <a:lnTo>
                  <a:pt x="26720" y="2946"/>
                </a:lnTo>
                <a:lnTo>
                  <a:pt x="14732" y="2857"/>
                </a:lnTo>
                <a:lnTo>
                  <a:pt x="14732" y="0"/>
                </a:lnTo>
                <a:close/>
              </a:path>
              <a:path w="30479" h="11429">
                <a:moveTo>
                  <a:pt x="26789" y="8331"/>
                </a:moveTo>
                <a:lnTo>
                  <a:pt x="14681" y="8331"/>
                </a:lnTo>
                <a:lnTo>
                  <a:pt x="26682" y="8420"/>
                </a:lnTo>
                <a:close/>
              </a:path>
            </a:pathLst>
          </a:custGeom>
          <a:solidFill>
            <a:srgbClr val="FFFFFF"/>
          </a:solidFill>
        </p:spPr>
        <p:txBody>
          <a:bodyPr wrap="square" lIns="0" tIns="0" rIns="0" bIns="0" rtlCol="0"/>
          <a:lstStyle/>
          <a:p/>
        </p:txBody>
      </p:sp>
      <p:sp>
        <p:nvSpPr>
          <p:cNvPr id="1881" name="object 1881"/>
          <p:cNvSpPr/>
          <p:nvPr/>
        </p:nvSpPr>
        <p:spPr>
          <a:xfrm>
            <a:off x="4163695" y="8855138"/>
            <a:ext cx="207009" cy="110623"/>
          </a:xfrm>
          <a:prstGeom prst="rect">
            <a:avLst/>
          </a:prstGeom>
          <a:blipFill>
            <a:blip r:embed="rId411" cstate="print"/>
            <a:stretch>
              <a:fillRect/>
            </a:stretch>
          </a:blipFill>
        </p:spPr>
        <p:txBody>
          <a:bodyPr wrap="square" lIns="0" tIns="0" rIns="0" bIns="0" rtlCol="0"/>
          <a:lstStyle/>
          <a:p/>
        </p:txBody>
      </p:sp>
      <p:sp>
        <p:nvSpPr>
          <p:cNvPr id="1882" name="object 1882"/>
          <p:cNvSpPr/>
          <p:nvPr/>
        </p:nvSpPr>
        <p:spPr>
          <a:xfrm>
            <a:off x="4165511" y="8910841"/>
            <a:ext cx="203428" cy="87337"/>
          </a:xfrm>
          <a:prstGeom prst="rect">
            <a:avLst/>
          </a:prstGeom>
          <a:blipFill>
            <a:blip r:embed="rId412" cstate="print"/>
            <a:stretch>
              <a:fillRect/>
            </a:stretch>
          </a:blipFill>
        </p:spPr>
        <p:txBody>
          <a:bodyPr wrap="square" lIns="0" tIns="0" rIns="0" bIns="0" rtlCol="0"/>
          <a:lstStyle/>
          <a:p/>
        </p:txBody>
      </p:sp>
      <p:sp>
        <p:nvSpPr>
          <p:cNvPr id="1883" name="object 1883"/>
          <p:cNvSpPr/>
          <p:nvPr/>
        </p:nvSpPr>
        <p:spPr>
          <a:xfrm>
            <a:off x="4181030" y="8866708"/>
            <a:ext cx="171475" cy="93992"/>
          </a:xfrm>
          <a:prstGeom prst="rect">
            <a:avLst/>
          </a:prstGeom>
          <a:blipFill>
            <a:blip r:embed="rId413" cstate="print"/>
            <a:stretch>
              <a:fillRect/>
            </a:stretch>
          </a:blipFill>
        </p:spPr>
        <p:txBody>
          <a:bodyPr wrap="square" lIns="0" tIns="0" rIns="0" bIns="0" rtlCol="0"/>
          <a:lstStyle/>
          <a:p/>
        </p:txBody>
      </p:sp>
      <p:sp>
        <p:nvSpPr>
          <p:cNvPr id="1884" name="object 1884"/>
          <p:cNvSpPr/>
          <p:nvPr/>
        </p:nvSpPr>
        <p:spPr>
          <a:xfrm>
            <a:off x="4179455" y="8862631"/>
            <a:ext cx="174294" cy="93941"/>
          </a:xfrm>
          <a:prstGeom prst="rect">
            <a:avLst/>
          </a:prstGeom>
          <a:blipFill>
            <a:blip r:embed="rId414" cstate="print"/>
            <a:stretch>
              <a:fillRect/>
            </a:stretch>
          </a:blipFill>
        </p:spPr>
        <p:txBody>
          <a:bodyPr wrap="square" lIns="0" tIns="0" rIns="0" bIns="0" rtlCol="0"/>
          <a:lstStyle/>
          <a:p/>
        </p:txBody>
      </p:sp>
      <p:sp>
        <p:nvSpPr>
          <p:cNvPr id="1885" name="object 1885"/>
          <p:cNvSpPr/>
          <p:nvPr/>
        </p:nvSpPr>
        <p:spPr>
          <a:xfrm>
            <a:off x="4223329" y="8927751"/>
            <a:ext cx="14604" cy="6350"/>
          </a:xfrm>
          <a:custGeom>
            <a:avLst/>
            <a:gdLst/>
            <a:ahLst/>
            <a:cxnLst/>
            <a:rect l="l" t="t" r="r" b="b"/>
            <a:pathLst>
              <a:path w="14604" h="6350">
                <a:moveTo>
                  <a:pt x="0" y="6235"/>
                </a:moveTo>
                <a:lnTo>
                  <a:pt x="14414" y="6235"/>
                </a:lnTo>
                <a:lnTo>
                  <a:pt x="14414" y="0"/>
                </a:lnTo>
                <a:lnTo>
                  <a:pt x="0" y="0"/>
                </a:lnTo>
                <a:lnTo>
                  <a:pt x="0" y="6235"/>
                </a:lnTo>
                <a:close/>
              </a:path>
            </a:pathLst>
          </a:custGeom>
          <a:solidFill>
            <a:srgbClr val="556D79"/>
          </a:solidFill>
        </p:spPr>
        <p:txBody>
          <a:bodyPr wrap="square" lIns="0" tIns="0" rIns="0" bIns="0" rtlCol="0"/>
          <a:lstStyle/>
          <a:p/>
        </p:txBody>
      </p:sp>
      <p:sp>
        <p:nvSpPr>
          <p:cNvPr id="1886" name="object 1886"/>
          <p:cNvSpPr/>
          <p:nvPr/>
        </p:nvSpPr>
        <p:spPr>
          <a:xfrm>
            <a:off x="4223518"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887" name="object 1887"/>
          <p:cNvSpPr/>
          <p:nvPr/>
        </p:nvSpPr>
        <p:spPr>
          <a:xfrm>
            <a:off x="4223447" y="8882851"/>
            <a:ext cx="14604" cy="45085"/>
          </a:xfrm>
          <a:custGeom>
            <a:avLst/>
            <a:gdLst/>
            <a:ahLst/>
            <a:cxnLst/>
            <a:rect l="l" t="t" r="r" b="b"/>
            <a:pathLst>
              <a:path w="14604" h="45084">
                <a:moveTo>
                  <a:pt x="0" y="45021"/>
                </a:moveTo>
                <a:lnTo>
                  <a:pt x="14528" y="45021"/>
                </a:lnTo>
                <a:lnTo>
                  <a:pt x="14528" y="0"/>
                </a:lnTo>
                <a:lnTo>
                  <a:pt x="0" y="0"/>
                </a:lnTo>
                <a:lnTo>
                  <a:pt x="0" y="45021"/>
                </a:lnTo>
                <a:close/>
              </a:path>
            </a:pathLst>
          </a:custGeom>
          <a:solidFill>
            <a:srgbClr val="FFFFFF"/>
          </a:solidFill>
        </p:spPr>
        <p:txBody>
          <a:bodyPr wrap="square" lIns="0" tIns="0" rIns="0" bIns="0" rtlCol="0"/>
          <a:lstStyle/>
          <a:p/>
        </p:txBody>
      </p:sp>
      <p:sp>
        <p:nvSpPr>
          <p:cNvPr id="1888" name="object 1888"/>
          <p:cNvSpPr/>
          <p:nvPr/>
        </p:nvSpPr>
        <p:spPr>
          <a:xfrm>
            <a:off x="4294501" y="8928306"/>
            <a:ext cx="14604" cy="6350"/>
          </a:xfrm>
          <a:custGeom>
            <a:avLst/>
            <a:gdLst/>
            <a:ahLst/>
            <a:cxnLst/>
            <a:rect l="l" t="t" r="r" b="b"/>
            <a:pathLst>
              <a:path w="14604" h="6350">
                <a:moveTo>
                  <a:pt x="0" y="6235"/>
                </a:moveTo>
                <a:lnTo>
                  <a:pt x="14389" y="6235"/>
                </a:lnTo>
                <a:lnTo>
                  <a:pt x="14389" y="0"/>
                </a:lnTo>
                <a:lnTo>
                  <a:pt x="0" y="0"/>
                </a:lnTo>
                <a:lnTo>
                  <a:pt x="0" y="6235"/>
                </a:lnTo>
                <a:close/>
              </a:path>
            </a:pathLst>
          </a:custGeom>
          <a:solidFill>
            <a:srgbClr val="556D79"/>
          </a:solidFill>
        </p:spPr>
        <p:txBody>
          <a:bodyPr wrap="square" lIns="0" tIns="0" rIns="0" bIns="0" rtlCol="0"/>
          <a:lstStyle/>
          <a:p/>
        </p:txBody>
      </p:sp>
      <p:sp>
        <p:nvSpPr>
          <p:cNvPr id="1889" name="object 1889"/>
          <p:cNvSpPr/>
          <p:nvPr/>
        </p:nvSpPr>
        <p:spPr>
          <a:xfrm>
            <a:off x="4294694"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890" name="object 1890"/>
          <p:cNvSpPr/>
          <p:nvPr/>
        </p:nvSpPr>
        <p:spPr>
          <a:xfrm>
            <a:off x="4294605" y="8883411"/>
            <a:ext cx="14604" cy="45085"/>
          </a:xfrm>
          <a:custGeom>
            <a:avLst/>
            <a:gdLst/>
            <a:ahLst/>
            <a:cxnLst/>
            <a:rect l="l" t="t" r="r" b="b"/>
            <a:pathLst>
              <a:path w="14604" h="45084">
                <a:moveTo>
                  <a:pt x="0" y="44996"/>
                </a:moveTo>
                <a:lnTo>
                  <a:pt x="14541" y="44996"/>
                </a:lnTo>
                <a:lnTo>
                  <a:pt x="14541" y="0"/>
                </a:lnTo>
                <a:lnTo>
                  <a:pt x="0" y="0"/>
                </a:lnTo>
                <a:lnTo>
                  <a:pt x="0" y="44996"/>
                </a:lnTo>
                <a:close/>
              </a:path>
            </a:pathLst>
          </a:custGeom>
          <a:solidFill>
            <a:srgbClr val="FFFFFF"/>
          </a:solidFill>
        </p:spPr>
        <p:txBody>
          <a:bodyPr wrap="square" lIns="0" tIns="0" rIns="0" bIns="0" rtlCol="0"/>
          <a:lstStyle/>
          <a:p/>
        </p:txBody>
      </p:sp>
      <p:sp>
        <p:nvSpPr>
          <p:cNvPr id="1891" name="object 1891"/>
          <p:cNvSpPr/>
          <p:nvPr/>
        </p:nvSpPr>
        <p:spPr>
          <a:xfrm>
            <a:off x="4282066" y="8887804"/>
            <a:ext cx="3810" cy="9525"/>
          </a:xfrm>
          <a:custGeom>
            <a:avLst/>
            <a:gdLst/>
            <a:ahLst/>
            <a:cxnLst/>
            <a:rect l="l" t="t" r="r" b="b"/>
            <a:pathLst>
              <a:path w="3810" h="9525">
                <a:moveTo>
                  <a:pt x="101" y="0"/>
                </a:moveTo>
                <a:lnTo>
                  <a:pt x="0" y="6134"/>
                </a:lnTo>
                <a:lnTo>
                  <a:pt x="3149" y="8928"/>
                </a:lnTo>
                <a:lnTo>
                  <a:pt x="3251" y="2794"/>
                </a:lnTo>
                <a:lnTo>
                  <a:pt x="101" y="0"/>
                </a:lnTo>
                <a:close/>
              </a:path>
            </a:pathLst>
          </a:custGeom>
          <a:solidFill>
            <a:srgbClr val="556D79"/>
          </a:solidFill>
        </p:spPr>
        <p:txBody>
          <a:bodyPr wrap="square" lIns="0" tIns="0" rIns="0" bIns="0" rtlCol="0"/>
          <a:lstStyle/>
          <a:p/>
        </p:txBody>
      </p:sp>
      <p:sp>
        <p:nvSpPr>
          <p:cNvPr id="1892" name="object 1892"/>
          <p:cNvSpPr/>
          <p:nvPr/>
        </p:nvSpPr>
        <p:spPr>
          <a:xfrm>
            <a:off x="4277578" y="8887771"/>
            <a:ext cx="3810" cy="9525"/>
          </a:xfrm>
          <a:custGeom>
            <a:avLst/>
            <a:gdLst/>
            <a:ahLst/>
            <a:cxnLst/>
            <a:rect l="l" t="t" r="r" b="b"/>
            <a:pathLst>
              <a:path w="3810" h="9525">
                <a:moveTo>
                  <a:pt x="114" y="0"/>
                </a:moveTo>
                <a:lnTo>
                  <a:pt x="0" y="6121"/>
                </a:lnTo>
                <a:lnTo>
                  <a:pt x="3149" y="8928"/>
                </a:lnTo>
                <a:lnTo>
                  <a:pt x="3251" y="2793"/>
                </a:lnTo>
                <a:lnTo>
                  <a:pt x="114" y="0"/>
                </a:lnTo>
                <a:close/>
              </a:path>
            </a:pathLst>
          </a:custGeom>
          <a:solidFill>
            <a:srgbClr val="556D79"/>
          </a:solidFill>
        </p:spPr>
        <p:txBody>
          <a:bodyPr wrap="square" lIns="0" tIns="0" rIns="0" bIns="0" rtlCol="0"/>
          <a:lstStyle/>
          <a:p/>
        </p:txBody>
      </p:sp>
      <p:sp>
        <p:nvSpPr>
          <p:cNvPr id="1893" name="object 1893"/>
          <p:cNvSpPr/>
          <p:nvPr/>
        </p:nvSpPr>
        <p:spPr>
          <a:xfrm>
            <a:off x="4273081" y="8887725"/>
            <a:ext cx="3810" cy="9525"/>
          </a:xfrm>
          <a:custGeom>
            <a:avLst/>
            <a:gdLst/>
            <a:ahLst/>
            <a:cxnLst/>
            <a:rect l="l" t="t" r="r" b="b"/>
            <a:pathLst>
              <a:path w="3810" h="9525">
                <a:moveTo>
                  <a:pt x="101" y="0"/>
                </a:moveTo>
                <a:lnTo>
                  <a:pt x="0" y="6134"/>
                </a:lnTo>
                <a:lnTo>
                  <a:pt x="3149" y="8928"/>
                </a:lnTo>
                <a:lnTo>
                  <a:pt x="3251" y="2806"/>
                </a:lnTo>
                <a:lnTo>
                  <a:pt x="101" y="0"/>
                </a:lnTo>
                <a:close/>
              </a:path>
            </a:pathLst>
          </a:custGeom>
          <a:solidFill>
            <a:srgbClr val="556D79"/>
          </a:solidFill>
        </p:spPr>
        <p:txBody>
          <a:bodyPr wrap="square" lIns="0" tIns="0" rIns="0" bIns="0" rtlCol="0"/>
          <a:lstStyle/>
          <a:p/>
        </p:txBody>
      </p:sp>
      <p:sp>
        <p:nvSpPr>
          <p:cNvPr id="1894" name="object 1894"/>
          <p:cNvSpPr/>
          <p:nvPr/>
        </p:nvSpPr>
        <p:spPr>
          <a:xfrm>
            <a:off x="4284790" y="8890623"/>
            <a:ext cx="3810" cy="8890"/>
          </a:xfrm>
          <a:custGeom>
            <a:avLst/>
            <a:gdLst/>
            <a:ahLst/>
            <a:cxnLst/>
            <a:rect l="l" t="t" r="r" b="b"/>
            <a:pathLst>
              <a:path w="3810" h="8890">
                <a:moveTo>
                  <a:pt x="3301" y="0"/>
                </a:moveTo>
                <a:lnTo>
                  <a:pt x="101" y="2654"/>
                </a:lnTo>
                <a:lnTo>
                  <a:pt x="0" y="8801"/>
                </a:lnTo>
                <a:lnTo>
                  <a:pt x="3174" y="6146"/>
                </a:lnTo>
                <a:lnTo>
                  <a:pt x="3301" y="0"/>
                </a:lnTo>
                <a:close/>
              </a:path>
            </a:pathLst>
          </a:custGeom>
          <a:solidFill>
            <a:srgbClr val="627D8A"/>
          </a:solidFill>
        </p:spPr>
        <p:txBody>
          <a:bodyPr wrap="square" lIns="0" tIns="0" rIns="0" bIns="0" rtlCol="0"/>
          <a:lstStyle/>
          <a:p/>
        </p:txBody>
      </p:sp>
      <p:sp>
        <p:nvSpPr>
          <p:cNvPr id="1895" name="object 1895"/>
          <p:cNvSpPr/>
          <p:nvPr/>
        </p:nvSpPr>
        <p:spPr>
          <a:xfrm>
            <a:off x="4280302" y="8890590"/>
            <a:ext cx="3810" cy="8890"/>
          </a:xfrm>
          <a:custGeom>
            <a:avLst/>
            <a:gdLst/>
            <a:ahLst/>
            <a:cxnLst/>
            <a:rect l="l" t="t" r="r" b="b"/>
            <a:pathLst>
              <a:path w="3810" h="8890">
                <a:moveTo>
                  <a:pt x="3276" y="0"/>
                </a:moveTo>
                <a:lnTo>
                  <a:pt x="101" y="2654"/>
                </a:lnTo>
                <a:lnTo>
                  <a:pt x="0" y="8788"/>
                </a:lnTo>
                <a:lnTo>
                  <a:pt x="3174" y="6108"/>
                </a:lnTo>
                <a:lnTo>
                  <a:pt x="3276" y="0"/>
                </a:lnTo>
                <a:close/>
              </a:path>
            </a:pathLst>
          </a:custGeom>
          <a:solidFill>
            <a:srgbClr val="627D8A"/>
          </a:solidFill>
        </p:spPr>
        <p:txBody>
          <a:bodyPr wrap="square" lIns="0" tIns="0" rIns="0" bIns="0" rtlCol="0"/>
          <a:lstStyle/>
          <a:p/>
        </p:txBody>
      </p:sp>
      <p:sp>
        <p:nvSpPr>
          <p:cNvPr id="1896" name="object 1896"/>
          <p:cNvSpPr/>
          <p:nvPr/>
        </p:nvSpPr>
        <p:spPr>
          <a:xfrm>
            <a:off x="4282016" y="8896336"/>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897" name="object 1897"/>
          <p:cNvSpPr/>
          <p:nvPr/>
        </p:nvSpPr>
        <p:spPr>
          <a:xfrm>
            <a:off x="4282139" y="8887811"/>
            <a:ext cx="6350" cy="5715"/>
          </a:xfrm>
          <a:custGeom>
            <a:avLst/>
            <a:gdLst/>
            <a:ahLst/>
            <a:cxnLst/>
            <a:rect l="l" t="t" r="r" b="b"/>
            <a:pathLst>
              <a:path w="6350" h="5715">
                <a:moveTo>
                  <a:pt x="25" y="0"/>
                </a:moveTo>
                <a:lnTo>
                  <a:pt x="3174" y="2781"/>
                </a:lnTo>
                <a:lnTo>
                  <a:pt x="0" y="5448"/>
                </a:lnTo>
                <a:lnTo>
                  <a:pt x="2743" y="5473"/>
                </a:lnTo>
                <a:lnTo>
                  <a:pt x="5956" y="2806"/>
                </a:lnTo>
                <a:lnTo>
                  <a:pt x="2781" y="12"/>
                </a:lnTo>
                <a:lnTo>
                  <a:pt x="25" y="0"/>
                </a:lnTo>
                <a:close/>
              </a:path>
            </a:pathLst>
          </a:custGeom>
          <a:solidFill>
            <a:srgbClr val="FFFFFF"/>
          </a:solidFill>
        </p:spPr>
        <p:txBody>
          <a:bodyPr wrap="square" lIns="0" tIns="0" rIns="0" bIns="0" rtlCol="0"/>
          <a:lstStyle/>
          <a:p/>
        </p:txBody>
      </p:sp>
      <p:sp>
        <p:nvSpPr>
          <p:cNvPr id="1898" name="object 1898"/>
          <p:cNvSpPr/>
          <p:nvPr/>
        </p:nvSpPr>
        <p:spPr>
          <a:xfrm>
            <a:off x="4275825" y="8890558"/>
            <a:ext cx="3810" cy="8890"/>
          </a:xfrm>
          <a:custGeom>
            <a:avLst/>
            <a:gdLst/>
            <a:ahLst/>
            <a:cxnLst/>
            <a:rect l="l" t="t" r="r" b="b"/>
            <a:pathLst>
              <a:path w="3810" h="8890">
                <a:moveTo>
                  <a:pt x="3289" y="0"/>
                </a:moveTo>
                <a:lnTo>
                  <a:pt x="101" y="2654"/>
                </a:lnTo>
                <a:lnTo>
                  <a:pt x="0" y="8788"/>
                </a:lnTo>
                <a:lnTo>
                  <a:pt x="3162" y="6134"/>
                </a:lnTo>
                <a:lnTo>
                  <a:pt x="3289" y="0"/>
                </a:lnTo>
                <a:close/>
              </a:path>
            </a:pathLst>
          </a:custGeom>
          <a:solidFill>
            <a:srgbClr val="627D8A"/>
          </a:solidFill>
        </p:spPr>
        <p:txBody>
          <a:bodyPr wrap="square" lIns="0" tIns="0" rIns="0" bIns="0" rtlCol="0"/>
          <a:lstStyle/>
          <a:p/>
        </p:txBody>
      </p:sp>
      <p:sp>
        <p:nvSpPr>
          <p:cNvPr id="1899" name="object 1899"/>
          <p:cNvSpPr/>
          <p:nvPr/>
        </p:nvSpPr>
        <p:spPr>
          <a:xfrm>
            <a:off x="4277549" y="8896301"/>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900" name="object 1900"/>
          <p:cNvSpPr/>
          <p:nvPr/>
        </p:nvSpPr>
        <p:spPr>
          <a:xfrm>
            <a:off x="4277654" y="8887769"/>
            <a:ext cx="6350" cy="5715"/>
          </a:xfrm>
          <a:custGeom>
            <a:avLst/>
            <a:gdLst/>
            <a:ahLst/>
            <a:cxnLst/>
            <a:rect l="l" t="t" r="r" b="b"/>
            <a:pathLst>
              <a:path w="6350" h="5715">
                <a:moveTo>
                  <a:pt x="38" y="0"/>
                </a:moveTo>
                <a:lnTo>
                  <a:pt x="3175" y="2794"/>
                </a:lnTo>
                <a:lnTo>
                  <a:pt x="0" y="5448"/>
                </a:lnTo>
                <a:lnTo>
                  <a:pt x="2755" y="5473"/>
                </a:lnTo>
                <a:lnTo>
                  <a:pt x="5918" y="2819"/>
                </a:lnTo>
                <a:lnTo>
                  <a:pt x="2768" y="12"/>
                </a:lnTo>
                <a:lnTo>
                  <a:pt x="38" y="0"/>
                </a:lnTo>
                <a:close/>
              </a:path>
            </a:pathLst>
          </a:custGeom>
          <a:solidFill>
            <a:srgbClr val="FFFFFF"/>
          </a:solidFill>
        </p:spPr>
        <p:txBody>
          <a:bodyPr wrap="square" lIns="0" tIns="0" rIns="0" bIns="0" rtlCol="0"/>
          <a:lstStyle/>
          <a:p/>
        </p:txBody>
      </p:sp>
      <p:sp>
        <p:nvSpPr>
          <p:cNvPr id="1901" name="object 1901"/>
          <p:cNvSpPr/>
          <p:nvPr/>
        </p:nvSpPr>
        <p:spPr>
          <a:xfrm>
            <a:off x="4271145" y="8890508"/>
            <a:ext cx="3810" cy="8890"/>
          </a:xfrm>
          <a:custGeom>
            <a:avLst/>
            <a:gdLst/>
            <a:ahLst/>
            <a:cxnLst/>
            <a:rect l="l" t="t" r="r" b="b"/>
            <a:pathLst>
              <a:path w="3810" h="8890">
                <a:moveTo>
                  <a:pt x="3314" y="0"/>
                </a:moveTo>
                <a:lnTo>
                  <a:pt x="127" y="2667"/>
                </a:lnTo>
                <a:lnTo>
                  <a:pt x="0" y="8788"/>
                </a:lnTo>
                <a:lnTo>
                  <a:pt x="3187" y="6134"/>
                </a:lnTo>
                <a:lnTo>
                  <a:pt x="3314" y="0"/>
                </a:lnTo>
                <a:close/>
              </a:path>
            </a:pathLst>
          </a:custGeom>
          <a:solidFill>
            <a:srgbClr val="627D8A"/>
          </a:solidFill>
        </p:spPr>
        <p:txBody>
          <a:bodyPr wrap="square" lIns="0" tIns="0" rIns="0" bIns="0" rtlCol="0"/>
          <a:lstStyle/>
          <a:p/>
        </p:txBody>
      </p:sp>
      <p:sp>
        <p:nvSpPr>
          <p:cNvPr id="1902" name="object 1902"/>
          <p:cNvSpPr/>
          <p:nvPr/>
        </p:nvSpPr>
        <p:spPr>
          <a:xfrm>
            <a:off x="4273055" y="8896263"/>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903" name="object 1903"/>
          <p:cNvSpPr/>
          <p:nvPr/>
        </p:nvSpPr>
        <p:spPr>
          <a:xfrm>
            <a:off x="4273181" y="8887728"/>
            <a:ext cx="6350" cy="5715"/>
          </a:xfrm>
          <a:custGeom>
            <a:avLst/>
            <a:gdLst/>
            <a:ahLst/>
            <a:cxnLst/>
            <a:rect l="l" t="t" r="r" b="b"/>
            <a:pathLst>
              <a:path w="6350" h="5715">
                <a:moveTo>
                  <a:pt x="0" y="0"/>
                </a:moveTo>
                <a:lnTo>
                  <a:pt x="3149" y="2806"/>
                </a:lnTo>
                <a:lnTo>
                  <a:pt x="0" y="5461"/>
                </a:lnTo>
                <a:lnTo>
                  <a:pt x="2743" y="5486"/>
                </a:lnTo>
                <a:lnTo>
                  <a:pt x="5930" y="2832"/>
                </a:lnTo>
                <a:lnTo>
                  <a:pt x="2794" y="38"/>
                </a:lnTo>
                <a:lnTo>
                  <a:pt x="0" y="0"/>
                </a:lnTo>
                <a:close/>
              </a:path>
            </a:pathLst>
          </a:custGeom>
          <a:solidFill>
            <a:srgbClr val="FFFFFF"/>
          </a:solidFill>
        </p:spPr>
        <p:txBody>
          <a:bodyPr wrap="square" lIns="0" tIns="0" rIns="0" bIns="0" rtlCol="0"/>
          <a:lstStyle/>
          <a:p/>
        </p:txBody>
      </p:sp>
      <p:sp>
        <p:nvSpPr>
          <p:cNvPr id="1904" name="object 1904"/>
          <p:cNvSpPr/>
          <p:nvPr/>
        </p:nvSpPr>
        <p:spPr>
          <a:xfrm>
            <a:off x="4259143" y="8896184"/>
            <a:ext cx="12700" cy="0"/>
          </a:xfrm>
          <a:custGeom>
            <a:avLst/>
            <a:gdLst/>
            <a:ahLst/>
            <a:cxnLst/>
            <a:rect l="l" t="t" r="r" b="b"/>
            <a:pathLst>
              <a:path w="12700" h="0">
                <a:moveTo>
                  <a:pt x="0" y="0"/>
                </a:moveTo>
                <a:lnTo>
                  <a:pt x="12128" y="0"/>
                </a:lnTo>
              </a:path>
            </a:pathLst>
          </a:custGeom>
          <a:ln w="6222">
            <a:solidFill>
              <a:srgbClr val="556D79"/>
            </a:solidFill>
          </a:ln>
        </p:spPr>
        <p:txBody>
          <a:bodyPr wrap="square" lIns="0" tIns="0" rIns="0" bIns="0" rtlCol="0"/>
          <a:lstStyle/>
          <a:p/>
        </p:txBody>
      </p:sp>
      <p:sp>
        <p:nvSpPr>
          <p:cNvPr id="1905" name="object 1905"/>
          <p:cNvSpPr/>
          <p:nvPr/>
        </p:nvSpPr>
        <p:spPr>
          <a:xfrm>
            <a:off x="4244470" y="8890220"/>
            <a:ext cx="15240" cy="12065"/>
          </a:xfrm>
          <a:custGeom>
            <a:avLst/>
            <a:gdLst/>
            <a:ahLst/>
            <a:cxnLst/>
            <a:rect l="l" t="t" r="r" b="b"/>
            <a:pathLst>
              <a:path w="15239" h="12065">
                <a:moveTo>
                  <a:pt x="126" y="0"/>
                </a:moveTo>
                <a:lnTo>
                  <a:pt x="0" y="6134"/>
                </a:lnTo>
                <a:lnTo>
                  <a:pt x="14655" y="11861"/>
                </a:lnTo>
                <a:lnTo>
                  <a:pt x="14782" y="5727"/>
                </a:lnTo>
                <a:lnTo>
                  <a:pt x="126" y="0"/>
                </a:lnTo>
                <a:close/>
              </a:path>
            </a:pathLst>
          </a:custGeom>
          <a:solidFill>
            <a:srgbClr val="4F6671"/>
          </a:solidFill>
        </p:spPr>
        <p:txBody>
          <a:bodyPr wrap="square" lIns="0" tIns="0" rIns="0" bIns="0" rtlCol="0"/>
          <a:lstStyle/>
          <a:p/>
        </p:txBody>
      </p:sp>
      <p:sp>
        <p:nvSpPr>
          <p:cNvPr id="1906" name="object 1906"/>
          <p:cNvSpPr/>
          <p:nvPr/>
        </p:nvSpPr>
        <p:spPr>
          <a:xfrm>
            <a:off x="4244591" y="8884767"/>
            <a:ext cx="30480" cy="11430"/>
          </a:xfrm>
          <a:custGeom>
            <a:avLst/>
            <a:gdLst/>
            <a:ahLst/>
            <a:cxnLst/>
            <a:rect l="l" t="t" r="r" b="b"/>
            <a:pathLst>
              <a:path w="30479" h="11429">
                <a:moveTo>
                  <a:pt x="14719" y="0"/>
                </a:moveTo>
                <a:lnTo>
                  <a:pt x="0" y="5448"/>
                </a:lnTo>
                <a:lnTo>
                  <a:pt x="14655" y="11176"/>
                </a:lnTo>
                <a:lnTo>
                  <a:pt x="14681" y="8293"/>
                </a:lnTo>
                <a:lnTo>
                  <a:pt x="26819" y="8293"/>
                </a:lnTo>
                <a:lnTo>
                  <a:pt x="29870" y="5740"/>
                </a:lnTo>
                <a:lnTo>
                  <a:pt x="26708" y="2946"/>
                </a:lnTo>
                <a:lnTo>
                  <a:pt x="14706" y="2844"/>
                </a:lnTo>
                <a:lnTo>
                  <a:pt x="14719" y="0"/>
                </a:lnTo>
                <a:close/>
              </a:path>
              <a:path w="30479" h="11429">
                <a:moveTo>
                  <a:pt x="26819" y="8293"/>
                </a:moveTo>
                <a:lnTo>
                  <a:pt x="14681" y="8293"/>
                </a:lnTo>
                <a:lnTo>
                  <a:pt x="26682" y="8407"/>
                </a:lnTo>
                <a:lnTo>
                  <a:pt x="26819" y="8293"/>
                </a:lnTo>
                <a:close/>
              </a:path>
            </a:pathLst>
          </a:custGeom>
          <a:solidFill>
            <a:srgbClr val="FFFFFF"/>
          </a:solidFill>
        </p:spPr>
        <p:txBody>
          <a:bodyPr wrap="square" lIns="0" tIns="0" rIns="0" bIns="0" rtlCol="0"/>
          <a:lstStyle/>
          <a:p/>
        </p:txBody>
      </p:sp>
      <p:sp>
        <p:nvSpPr>
          <p:cNvPr id="1907" name="object 1907"/>
          <p:cNvSpPr/>
          <p:nvPr/>
        </p:nvSpPr>
        <p:spPr>
          <a:xfrm>
            <a:off x="4256146" y="8903246"/>
            <a:ext cx="3810" cy="8890"/>
          </a:xfrm>
          <a:custGeom>
            <a:avLst/>
            <a:gdLst/>
            <a:ahLst/>
            <a:cxnLst/>
            <a:rect l="l" t="t" r="r" b="b"/>
            <a:pathLst>
              <a:path w="3810" h="8890">
                <a:moveTo>
                  <a:pt x="3289" y="0"/>
                </a:moveTo>
                <a:lnTo>
                  <a:pt x="101" y="2654"/>
                </a:lnTo>
                <a:lnTo>
                  <a:pt x="0" y="8801"/>
                </a:lnTo>
                <a:lnTo>
                  <a:pt x="3162" y="6134"/>
                </a:lnTo>
                <a:lnTo>
                  <a:pt x="3289" y="0"/>
                </a:lnTo>
                <a:close/>
              </a:path>
            </a:pathLst>
          </a:custGeom>
          <a:solidFill>
            <a:srgbClr val="627D8A"/>
          </a:solidFill>
        </p:spPr>
        <p:txBody>
          <a:bodyPr wrap="square" lIns="0" tIns="0" rIns="0" bIns="0" rtlCol="0"/>
          <a:lstStyle/>
          <a:p/>
        </p:txBody>
      </p:sp>
      <p:sp>
        <p:nvSpPr>
          <p:cNvPr id="1908" name="object 1908"/>
          <p:cNvSpPr/>
          <p:nvPr/>
        </p:nvSpPr>
        <p:spPr>
          <a:xfrm>
            <a:off x="4251636" y="8903204"/>
            <a:ext cx="3810" cy="8890"/>
          </a:xfrm>
          <a:custGeom>
            <a:avLst/>
            <a:gdLst/>
            <a:ahLst/>
            <a:cxnLst/>
            <a:rect l="l" t="t" r="r" b="b"/>
            <a:pathLst>
              <a:path w="3810" h="8890">
                <a:moveTo>
                  <a:pt x="3276" y="0"/>
                </a:moveTo>
                <a:lnTo>
                  <a:pt x="126" y="2654"/>
                </a:lnTo>
                <a:lnTo>
                  <a:pt x="0" y="8801"/>
                </a:lnTo>
                <a:lnTo>
                  <a:pt x="3174" y="6121"/>
                </a:lnTo>
                <a:lnTo>
                  <a:pt x="3276" y="0"/>
                </a:lnTo>
                <a:close/>
              </a:path>
            </a:pathLst>
          </a:custGeom>
          <a:solidFill>
            <a:srgbClr val="627D8A"/>
          </a:solidFill>
        </p:spPr>
        <p:txBody>
          <a:bodyPr wrap="square" lIns="0" tIns="0" rIns="0" bIns="0" rtlCol="0"/>
          <a:lstStyle/>
          <a:p/>
        </p:txBody>
      </p:sp>
      <p:sp>
        <p:nvSpPr>
          <p:cNvPr id="1909" name="object 1909"/>
          <p:cNvSpPr/>
          <p:nvPr/>
        </p:nvSpPr>
        <p:spPr>
          <a:xfrm>
            <a:off x="4247151" y="8903171"/>
            <a:ext cx="3810" cy="8890"/>
          </a:xfrm>
          <a:custGeom>
            <a:avLst/>
            <a:gdLst/>
            <a:ahLst/>
            <a:cxnLst/>
            <a:rect l="l" t="t" r="r" b="b"/>
            <a:pathLst>
              <a:path w="3810" h="8890">
                <a:moveTo>
                  <a:pt x="3289" y="0"/>
                </a:moveTo>
                <a:lnTo>
                  <a:pt x="114" y="2654"/>
                </a:lnTo>
                <a:lnTo>
                  <a:pt x="0" y="8813"/>
                </a:lnTo>
                <a:lnTo>
                  <a:pt x="3187" y="6134"/>
                </a:lnTo>
                <a:lnTo>
                  <a:pt x="3289" y="0"/>
                </a:lnTo>
                <a:close/>
              </a:path>
            </a:pathLst>
          </a:custGeom>
          <a:solidFill>
            <a:srgbClr val="627D8A"/>
          </a:solidFill>
        </p:spPr>
        <p:txBody>
          <a:bodyPr wrap="square" lIns="0" tIns="0" rIns="0" bIns="0" rtlCol="0"/>
          <a:lstStyle/>
          <a:p/>
        </p:txBody>
      </p:sp>
      <p:sp>
        <p:nvSpPr>
          <p:cNvPr id="1910" name="object 1910"/>
          <p:cNvSpPr/>
          <p:nvPr/>
        </p:nvSpPr>
        <p:spPr>
          <a:xfrm>
            <a:off x="4261176" y="8911856"/>
            <a:ext cx="12700" cy="0"/>
          </a:xfrm>
          <a:custGeom>
            <a:avLst/>
            <a:gdLst/>
            <a:ahLst/>
            <a:cxnLst/>
            <a:rect l="l" t="t" r="r" b="b"/>
            <a:pathLst>
              <a:path w="12700" h="0">
                <a:moveTo>
                  <a:pt x="0" y="0"/>
                </a:moveTo>
                <a:lnTo>
                  <a:pt x="12115" y="0"/>
                </a:lnTo>
              </a:path>
            </a:pathLst>
          </a:custGeom>
          <a:ln w="6248">
            <a:solidFill>
              <a:srgbClr val="556D79"/>
            </a:solidFill>
          </a:ln>
        </p:spPr>
        <p:txBody>
          <a:bodyPr wrap="square" lIns="0" tIns="0" rIns="0" bIns="0" rtlCol="0"/>
          <a:lstStyle/>
          <a:p/>
        </p:txBody>
      </p:sp>
      <p:sp>
        <p:nvSpPr>
          <p:cNvPr id="1911" name="object 1911"/>
          <p:cNvSpPr/>
          <p:nvPr/>
        </p:nvSpPr>
        <p:spPr>
          <a:xfrm>
            <a:off x="4258039" y="8905922"/>
            <a:ext cx="3810" cy="9525"/>
          </a:xfrm>
          <a:custGeom>
            <a:avLst/>
            <a:gdLst/>
            <a:ahLst/>
            <a:cxnLst/>
            <a:rect l="l" t="t" r="r" b="b"/>
            <a:pathLst>
              <a:path w="3810" h="9525">
                <a:moveTo>
                  <a:pt x="126" y="0"/>
                </a:moveTo>
                <a:lnTo>
                  <a:pt x="0" y="6134"/>
                </a:lnTo>
                <a:lnTo>
                  <a:pt x="3136" y="8928"/>
                </a:lnTo>
                <a:lnTo>
                  <a:pt x="3251" y="2806"/>
                </a:lnTo>
                <a:lnTo>
                  <a:pt x="126" y="0"/>
                </a:lnTo>
                <a:close/>
              </a:path>
            </a:pathLst>
          </a:custGeom>
          <a:solidFill>
            <a:srgbClr val="4F6671"/>
          </a:solidFill>
        </p:spPr>
        <p:txBody>
          <a:bodyPr wrap="square" lIns="0" tIns="0" rIns="0" bIns="0" rtlCol="0"/>
          <a:lstStyle/>
          <a:p/>
        </p:txBody>
      </p:sp>
      <p:sp>
        <p:nvSpPr>
          <p:cNvPr id="1912" name="object 1912"/>
          <p:cNvSpPr/>
          <p:nvPr/>
        </p:nvSpPr>
        <p:spPr>
          <a:xfrm>
            <a:off x="4256520" y="8911764"/>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913" name="object 1913"/>
          <p:cNvSpPr/>
          <p:nvPr/>
        </p:nvSpPr>
        <p:spPr>
          <a:xfrm>
            <a:off x="4253377" y="8905864"/>
            <a:ext cx="3810" cy="9525"/>
          </a:xfrm>
          <a:custGeom>
            <a:avLst/>
            <a:gdLst/>
            <a:ahLst/>
            <a:cxnLst/>
            <a:rect l="l" t="t" r="r" b="b"/>
            <a:pathLst>
              <a:path w="3810" h="9525">
                <a:moveTo>
                  <a:pt x="88" y="0"/>
                </a:moveTo>
                <a:lnTo>
                  <a:pt x="0" y="6159"/>
                </a:lnTo>
                <a:lnTo>
                  <a:pt x="3136" y="8966"/>
                </a:lnTo>
                <a:lnTo>
                  <a:pt x="3225" y="2832"/>
                </a:lnTo>
                <a:lnTo>
                  <a:pt x="88" y="0"/>
                </a:lnTo>
                <a:close/>
              </a:path>
            </a:pathLst>
          </a:custGeom>
          <a:solidFill>
            <a:srgbClr val="4F6671"/>
          </a:solidFill>
        </p:spPr>
        <p:txBody>
          <a:bodyPr wrap="square" lIns="0" tIns="0" rIns="0" bIns="0" rtlCol="0"/>
          <a:lstStyle/>
          <a:p/>
        </p:txBody>
      </p:sp>
      <p:sp>
        <p:nvSpPr>
          <p:cNvPr id="1914" name="object 1914"/>
          <p:cNvSpPr/>
          <p:nvPr/>
        </p:nvSpPr>
        <p:spPr>
          <a:xfrm>
            <a:off x="4253466" y="8903234"/>
            <a:ext cx="6350" cy="5715"/>
          </a:xfrm>
          <a:custGeom>
            <a:avLst/>
            <a:gdLst/>
            <a:ahLst/>
            <a:cxnLst/>
            <a:rect l="l" t="t" r="r" b="b"/>
            <a:pathLst>
              <a:path w="6350" h="5715">
                <a:moveTo>
                  <a:pt x="3200" y="0"/>
                </a:moveTo>
                <a:lnTo>
                  <a:pt x="0" y="2628"/>
                </a:lnTo>
                <a:lnTo>
                  <a:pt x="3136" y="5460"/>
                </a:lnTo>
                <a:lnTo>
                  <a:pt x="5905" y="5499"/>
                </a:lnTo>
                <a:lnTo>
                  <a:pt x="2781" y="2666"/>
                </a:lnTo>
                <a:lnTo>
                  <a:pt x="5969" y="12"/>
                </a:lnTo>
                <a:lnTo>
                  <a:pt x="3200" y="0"/>
                </a:lnTo>
                <a:close/>
              </a:path>
            </a:pathLst>
          </a:custGeom>
          <a:solidFill>
            <a:srgbClr val="FFFFFF"/>
          </a:solidFill>
        </p:spPr>
        <p:txBody>
          <a:bodyPr wrap="square" lIns="0" tIns="0" rIns="0" bIns="0" rtlCol="0"/>
          <a:lstStyle/>
          <a:p/>
        </p:txBody>
      </p:sp>
      <p:sp>
        <p:nvSpPr>
          <p:cNvPr id="1915" name="object 1915"/>
          <p:cNvSpPr/>
          <p:nvPr/>
        </p:nvSpPr>
        <p:spPr>
          <a:xfrm>
            <a:off x="4248882" y="8905860"/>
            <a:ext cx="3810" cy="9525"/>
          </a:xfrm>
          <a:custGeom>
            <a:avLst/>
            <a:gdLst/>
            <a:ahLst/>
            <a:cxnLst/>
            <a:rect l="l" t="t" r="r" b="b"/>
            <a:pathLst>
              <a:path w="3810" h="9525">
                <a:moveTo>
                  <a:pt x="114" y="0"/>
                </a:moveTo>
                <a:lnTo>
                  <a:pt x="0" y="6134"/>
                </a:lnTo>
                <a:lnTo>
                  <a:pt x="3149" y="8928"/>
                </a:lnTo>
                <a:lnTo>
                  <a:pt x="3263" y="2793"/>
                </a:lnTo>
                <a:lnTo>
                  <a:pt x="114" y="0"/>
                </a:lnTo>
                <a:close/>
              </a:path>
            </a:pathLst>
          </a:custGeom>
          <a:solidFill>
            <a:srgbClr val="4F6671"/>
          </a:solidFill>
        </p:spPr>
        <p:txBody>
          <a:bodyPr wrap="square" lIns="0" tIns="0" rIns="0" bIns="0" rtlCol="0"/>
          <a:lstStyle/>
          <a:p/>
        </p:txBody>
      </p:sp>
      <p:sp>
        <p:nvSpPr>
          <p:cNvPr id="1916" name="object 1916"/>
          <p:cNvSpPr/>
          <p:nvPr/>
        </p:nvSpPr>
        <p:spPr>
          <a:xfrm>
            <a:off x="4252026" y="8911736"/>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917" name="object 1917"/>
          <p:cNvSpPr/>
          <p:nvPr/>
        </p:nvSpPr>
        <p:spPr>
          <a:xfrm>
            <a:off x="4248994" y="8903179"/>
            <a:ext cx="6350" cy="5715"/>
          </a:xfrm>
          <a:custGeom>
            <a:avLst/>
            <a:gdLst/>
            <a:ahLst/>
            <a:cxnLst/>
            <a:rect l="l" t="t" r="r" b="b"/>
            <a:pathLst>
              <a:path w="6350" h="5715">
                <a:moveTo>
                  <a:pt x="3175" y="0"/>
                </a:moveTo>
                <a:lnTo>
                  <a:pt x="0" y="2679"/>
                </a:lnTo>
                <a:lnTo>
                  <a:pt x="3149" y="5473"/>
                </a:lnTo>
                <a:lnTo>
                  <a:pt x="5905" y="5511"/>
                </a:lnTo>
                <a:lnTo>
                  <a:pt x="2768" y="2679"/>
                </a:lnTo>
                <a:lnTo>
                  <a:pt x="5918" y="25"/>
                </a:lnTo>
                <a:lnTo>
                  <a:pt x="3175" y="0"/>
                </a:lnTo>
                <a:close/>
              </a:path>
            </a:pathLst>
          </a:custGeom>
          <a:solidFill>
            <a:srgbClr val="FFFFFF"/>
          </a:solidFill>
        </p:spPr>
        <p:txBody>
          <a:bodyPr wrap="square" lIns="0" tIns="0" rIns="0" bIns="0" rtlCol="0"/>
          <a:lstStyle/>
          <a:p/>
        </p:txBody>
      </p:sp>
      <p:sp>
        <p:nvSpPr>
          <p:cNvPr id="1918" name="object 1918"/>
          <p:cNvSpPr/>
          <p:nvPr/>
        </p:nvSpPr>
        <p:spPr>
          <a:xfrm>
            <a:off x="4244484" y="8903145"/>
            <a:ext cx="6350" cy="5715"/>
          </a:xfrm>
          <a:custGeom>
            <a:avLst/>
            <a:gdLst/>
            <a:ahLst/>
            <a:cxnLst/>
            <a:rect l="l" t="t" r="r" b="b"/>
            <a:pathLst>
              <a:path w="6350" h="5715">
                <a:moveTo>
                  <a:pt x="3200" y="0"/>
                </a:moveTo>
                <a:lnTo>
                  <a:pt x="0" y="2666"/>
                </a:lnTo>
                <a:lnTo>
                  <a:pt x="3162" y="5486"/>
                </a:lnTo>
                <a:lnTo>
                  <a:pt x="5930" y="5499"/>
                </a:lnTo>
                <a:lnTo>
                  <a:pt x="2781" y="2679"/>
                </a:lnTo>
                <a:lnTo>
                  <a:pt x="5956" y="25"/>
                </a:lnTo>
                <a:lnTo>
                  <a:pt x="3200" y="0"/>
                </a:lnTo>
                <a:close/>
              </a:path>
            </a:pathLst>
          </a:custGeom>
          <a:solidFill>
            <a:srgbClr val="FFFFFF"/>
          </a:solidFill>
        </p:spPr>
        <p:txBody>
          <a:bodyPr wrap="square" lIns="0" tIns="0" rIns="0" bIns="0" rtlCol="0"/>
          <a:lstStyle/>
          <a:p/>
        </p:txBody>
      </p:sp>
      <p:sp>
        <p:nvSpPr>
          <p:cNvPr id="1919" name="object 1919"/>
          <p:cNvSpPr/>
          <p:nvPr/>
        </p:nvSpPr>
        <p:spPr>
          <a:xfrm>
            <a:off x="4247545" y="8911713"/>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920" name="object 1920"/>
          <p:cNvSpPr/>
          <p:nvPr/>
        </p:nvSpPr>
        <p:spPr>
          <a:xfrm>
            <a:off x="4244385" y="8905810"/>
            <a:ext cx="3810" cy="9525"/>
          </a:xfrm>
          <a:custGeom>
            <a:avLst/>
            <a:gdLst/>
            <a:ahLst/>
            <a:cxnLst/>
            <a:rect l="l" t="t" r="r" b="b"/>
            <a:pathLst>
              <a:path w="3810" h="9525">
                <a:moveTo>
                  <a:pt x="101" y="0"/>
                </a:moveTo>
                <a:lnTo>
                  <a:pt x="0" y="6146"/>
                </a:lnTo>
                <a:lnTo>
                  <a:pt x="3162" y="8953"/>
                </a:lnTo>
                <a:lnTo>
                  <a:pt x="3263" y="2819"/>
                </a:lnTo>
                <a:lnTo>
                  <a:pt x="101" y="0"/>
                </a:lnTo>
                <a:close/>
              </a:path>
            </a:pathLst>
          </a:custGeom>
          <a:solidFill>
            <a:srgbClr val="4F6671"/>
          </a:solidFill>
        </p:spPr>
        <p:txBody>
          <a:bodyPr wrap="square" lIns="0" tIns="0" rIns="0" bIns="0" rtlCol="0"/>
          <a:lstStyle/>
          <a:p/>
        </p:txBody>
      </p:sp>
      <p:sp>
        <p:nvSpPr>
          <p:cNvPr id="1921" name="object 1921"/>
          <p:cNvSpPr/>
          <p:nvPr/>
        </p:nvSpPr>
        <p:spPr>
          <a:xfrm>
            <a:off x="4273148" y="8913326"/>
            <a:ext cx="635" cy="0"/>
          </a:xfrm>
          <a:custGeom>
            <a:avLst/>
            <a:gdLst/>
            <a:ahLst/>
            <a:cxnLst/>
            <a:rect l="l" t="t" r="r" b="b"/>
            <a:pathLst>
              <a:path w="635" h="0">
                <a:moveTo>
                  <a:pt x="0" y="0"/>
                </a:moveTo>
                <a:lnTo>
                  <a:pt x="139" y="0"/>
                </a:lnTo>
              </a:path>
            </a:pathLst>
          </a:custGeom>
          <a:ln w="9004">
            <a:solidFill>
              <a:srgbClr val="939598"/>
            </a:solidFill>
          </a:ln>
        </p:spPr>
        <p:txBody>
          <a:bodyPr wrap="square" lIns="0" tIns="0" rIns="0" bIns="0" rtlCol="0"/>
          <a:lstStyle/>
          <a:p/>
        </p:txBody>
      </p:sp>
      <p:sp>
        <p:nvSpPr>
          <p:cNvPr id="1922" name="object 1922"/>
          <p:cNvSpPr/>
          <p:nvPr/>
        </p:nvSpPr>
        <p:spPr>
          <a:xfrm>
            <a:off x="4273147" y="8906228"/>
            <a:ext cx="15240" cy="12065"/>
          </a:xfrm>
          <a:custGeom>
            <a:avLst/>
            <a:gdLst/>
            <a:ahLst/>
            <a:cxnLst/>
            <a:rect l="l" t="t" r="r" b="b"/>
            <a:pathLst>
              <a:path w="15239" h="12065">
                <a:moveTo>
                  <a:pt x="14846" y="0"/>
                </a:moveTo>
                <a:lnTo>
                  <a:pt x="126" y="5460"/>
                </a:lnTo>
                <a:lnTo>
                  <a:pt x="0" y="11607"/>
                </a:lnTo>
                <a:lnTo>
                  <a:pt x="14744" y="6146"/>
                </a:lnTo>
                <a:lnTo>
                  <a:pt x="14846" y="0"/>
                </a:lnTo>
                <a:close/>
              </a:path>
            </a:pathLst>
          </a:custGeom>
          <a:solidFill>
            <a:srgbClr val="627D8A"/>
          </a:solidFill>
        </p:spPr>
        <p:txBody>
          <a:bodyPr wrap="square" lIns="0" tIns="0" rIns="0" bIns="0" rtlCol="0"/>
          <a:lstStyle/>
          <a:p/>
        </p:txBody>
      </p:sp>
      <p:sp>
        <p:nvSpPr>
          <p:cNvPr id="1923" name="object 1923"/>
          <p:cNvSpPr/>
          <p:nvPr/>
        </p:nvSpPr>
        <p:spPr>
          <a:xfrm>
            <a:off x="4258165" y="8900479"/>
            <a:ext cx="29845" cy="11430"/>
          </a:xfrm>
          <a:custGeom>
            <a:avLst/>
            <a:gdLst/>
            <a:ahLst/>
            <a:cxnLst/>
            <a:rect l="l" t="t" r="r" b="b"/>
            <a:pathLst>
              <a:path w="29845" h="11429">
                <a:moveTo>
                  <a:pt x="15176" y="0"/>
                </a:moveTo>
                <a:lnTo>
                  <a:pt x="15163" y="2870"/>
                </a:lnTo>
                <a:lnTo>
                  <a:pt x="3017" y="2870"/>
                </a:lnTo>
                <a:lnTo>
                  <a:pt x="0" y="5435"/>
                </a:lnTo>
                <a:lnTo>
                  <a:pt x="3124" y="8255"/>
                </a:lnTo>
                <a:lnTo>
                  <a:pt x="15125" y="8343"/>
                </a:lnTo>
                <a:lnTo>
                  <a:pt x="15112" y="11214"/>
                </a:lnTo>
                <a:lnTo>
                  <a:pt x="29832" y="5753"/>
                </a:lnTo>
                <a:lnTo>
                  <a:pt x="22488" y="2870"/>
                </a:lnTo>
                <a:lnTo>
                  <a:pt x="15163" y="2870"/>
                </a:lnTo>
                <a:lnTo>
                  <a:pt x="22229" y="2768"/>
                </a:lnTo>
                <a:lnTo>
                  <a:pt x="15176" y="0"/>
                </a:lnTo>
                <a:close/>
              </a:path>
            </a:pathLst>
          </a:custGeom>
          <a:solidFill>
            <a:srgbClr val="FFFFFF"/>
          </a:solidFill>
        </p:spPr>
        <p:txBody>
          <a:bodyPr wrap="square" lIns="0" tIns="0" rIns="0" bIns="0" rtlCol="0"/>
          <a:lstStyle/>
          <a:p/>
        </p:txBody>
      </p:sp>
      <p:sp>
        <p:nvSpPr>
          <p:cNvPr id="1924" name="object 1924"/>
          <p:cNvSpPr/>
          <p:nvPr/>
        </p:nvSpPr>
        <p:spPr>
          <a:xfrm>
            <a:off x="4281876" y="8919030"/>
            <a:ext cx="3810" cy="9525"/>
          </a:xfrm>
          <a:custGeom>
            <a:avLst/>
            <a:gdLst/>
            <a:ahLst/>
            <a:cxnLst/>
            <a:rect l="l" t="t" r="r" b="b"/>
            <a:pathLst>
              <a:path w="3810" h="9525">
                <a:moveTo>
                  <a:pt x="126" y="0"/>
                </a:moveTo>
                <a:lnTo>
                  <a:pt x="0" y="6134"/>
                </a:lnTo>
                <a:lnTo>
                  <a:pt x="3149" y="8953"/>
                </a:lnTo>
                <a:lnTo>
                  <a:pt x="3276" y="2819"/>
                </a:lnTo>
                <a:lnTo>
                  <a:pt x="126" y="0"/>
                </a:lnTo>
                <a:close/>
              </a:path>
            </a:pathLst>
          </a:custGeom>
          <a:solidFill>
            <a:srgbClr val="556D79"/>
          </a:solidFill>
        </p:spPr>
        <p:txBody>
          <a:bodyPr wrap="square" lIns="0" tIns="0" rIns="0" bIns="0" rtlCol="0"/>
          <a:lstStyle/>
          <a:p/>
        </p:txBody>
      </p:sp>
      <p:sp>
        <p:nvSpPr>
          <p:cNvPr id="1925" name="object 1925"/>
          <p:cNvSpPr/>
          <p:nvPr/>
        </p:nvSpPr>
        <p:spPr>
          <a:xfrm>
            <a:off x="4277395" y="8918992"/>
            <a:ext cx="3810" cy="9525"/>
          </a:xfrm>
          <a:custGeom>
            <a:avLst/>
            <a:gdLst/>
            <a:ahLst/>
            <a:cxnLst/>
            <a:rect l="l" t="t" r="r" b="b"/>
            <a:pathLst>
              <a:path w="3810" h="9525">
                <a:moveTo>
                  <a:pt x="114" y="0"/>
                </a:moveTo>
                <a:lnTo>
                  <a:pt x="0" y="6134"/>
                </a:lnTo>
                <a:lnTo>
                  <a:pt x="3136" y="8940"/>
                </a:lnTo>
                <a:lnTo>
                  <a:pt x="3251" y="2806"/>
                </a:lnTo>
                <a:lnTo>
                  <a:pt x="114" y="0"/>
                </a:lnTo>
                <a:close/>
              </a:path>
            </a:pathLst>
          </a:custGeom>
          <a:solidFill>
            <a:srgbClr val="556D79"/>
          </a:solidFill>
        </p:spPr>
        <p:txBody>
          <a:bodyPr wrap="square" lIns="0" tIns="0" rIns="0" bIns="0" rtlCol="0"/>
          <a:lstStyle/>
          <a:p/>
        </p:txBody>
      </p:sp>
      <p:sp>
        <p:nvSpPr>
          <p:cNvPr id="1926" name="object 1926"/>
          <p:cNvSpPr/>
          <p:nvPr/>
        </p:nvSpPr>
        <p:spPr>
          <a:xfrm>
            <a:off x="4272907" y="8918967"/>
            <a:ext cx="3810" cy="9525"/>
          </a:xfrm>
          <a:custGeom>
            <a:avLst/>
            <a:gdLst/>
            <a:ahLst/>
            <a:cxnLst/>
            <a:rect l="l" t="t" r="r" b="b"/>
            <a:pathLst>
              <a:path w="3810" h="9525">
                <a:moveTo>
                  <a:pt x="114" y="0"/>
                </a:moveTo>
                <a:lnTo>
                  <a:pt x="0" y="6146"/>
                </a:lnTo>
                <a:lnTo>
                  <a:pt x="3124" y="8940"/>
                </a:lnTo>
                <a:lnTo>
                  <a:pt x="3251" y="2806"/>
                </a:lnTo>
                <a:lnTo>
                  <a:pt x="114" y="0"/>
                </a:lnTo>
                <a:close/>
              </a:path>
            </a:pathLst>
          </a:custGeom>
          <a:solidFill>
            <a:srgbClr val="556D79"/>
          </a:solidFill>
        </p:spPr>
        <p:txBody>
          <a:bodyPr wrap="square" lIns="0" tIns="0" rIns="0" bIns="0" rtlCol="0"/>
          <a:lstStyle/>
          <a:p/>
        </p:txBody>
      </p:sp>
      <p:sp>
        <p:nvSpPr>
          <p:cNvPr id="1927" name="object 1927"/>
          <p:cNvSpPr/>
          <p:nvPr/>
        </p:nvSpPr>
        <p:spPr>
          <a:xfrm>
            <a:off x="4284612" y="8921865"/>
            <a:ext cx="3810" cy="8890"/>
          </a:xfrm>
          <a:custGeom>
            <a:avLst/>
            <a:gdLst/>
            <a:ahLst/>
            <a:cxnLst/>
            <a:rect l="l" t="t" r="r" b="b"/>
            <a:pathLst>
              <a:path w="3810" h="8890">
                <a:moveTo>
                  <a:pt x="3314" y="0"/>
                </a:moveTo>
                <a:lnTo>
                  <a:pt x="114" y="2667"/>
                </a:lnTo>
                <a:lnTo>
                  <a:pt x="0" y="8813"/>
                </a:lnTo>
                <a:lnTo>
                  <a:pt x="3175" y="6134"/>
                </a:lnTo>
                <a:lnTo>
                  <a:pt x="3314" y="0"/>
                </a:lnTo>
                <a:close/>
              </a:path>
            </a:pathLst>
          </a:custGeom>
          <a:solidFill>
            <a:srgbClr val="627D8A"/>
          </a:solidFill>
        </p:spPr>
        <p:txBody>
          <a:bodyPr wrap="square" lIns="0" tIns="0" rIns="0" bIns="0" rtlCol="0"/>
          <a:lstStyle/>
          <a:p/>
        </p:txBody>
      </p:sp>
      <p:sp>
        <p:nvSpPr>
          <p:cNvPr id="1928" name="object 1928"/>
          <p:cNvSpPr/>
          <p:nvPr/>
        </p:nvSpPr>
        <p:spPr>
          <a:xfrm>
            <a:off x="4280119" y="8921840"/>
            <a:ext cx="3810" cy="8890"/>
          </a:xfrm>
          <a:custGeom>
            <a:avLst/>
            <a:gdLst/>
            <a:ahLst/>
            <a:cxnLst/>
            <a:rect l="l" t="t" r="r" b="b"/>
            <a:pathLst>
              <a:path w="3810" h="8890">
                <a:moveTo>
                  <a:pt x="3301" y="0"/>
                </a:moveTo>
                <a:lnTo>
                  <a:pt x="101" y="2641"/>
                </a:lnTo>
                <a:lnTo>
                  <a:pt x="0" y="8788"/>
                </a:lnTo>
                <a:lnTo>
                  <a:pt x="3187" y="6134"/>
                </a:lnTo>
                <a:lnTo>
                  <a:pt x="3301" y="0"/>
                </a:lnTo>
                <a:close/>
              </a:path>
            </a:pathLst>
          </a:custGeom>
          <a:solidFill>
            <a:srgbClr val="627D8A"/>
          </a:solidFill>
        </p:spPr>
        <p:txBody>
          <a:bodyPr wrap="square" lIns="0" tIns="0" rIns="0" bIns="0" rtlCol="0"/>
          <a:lstStyle/>
          <a:p/>
        </p:txBody>
      </p:sp>
      <p:sp>
        <p:nvSpPr>
          <p:cNvPr id="1929" name="object 1929"/>
          <p:cNvSpPr/>
          <p:nvPr/>
        </p:nvSpPr>
        <p:spPr>
          <a:xfrm>
            <a:off x="4281834" y="8927586"/>
            <a:ext cx="3175" cy="0"/>
          </a:xfrm>
          <a:custGeom>
            <a:avLst/>
            <a:gdLst/>
            <a:ahLst/>
            <a:cxnLst/>
            <a:rect l="l" t="t" r="r" b="b"/>
            <a:pathLst>
              <a:path w="3175" h="0">
                <a:moveTo>
                  <a:pt x="0" y="0"/>
                </a:moveTo>
                <a:lnTo>
                  <a:pt x="2895" y="0"/>
                </a:lnTo>
              </a:path>
            </a:pathLst>
          </a:custGeom>
          <a:ln w="6184">
            <a:solidFill>
              <a:srgbClr val="556D79"/>
            </a:solidFill>
          </a:ln>
        </p:spPr>
        <p:txBody>
          <a:bodyPr wrap="square" lIns="0" tIns="0" rIns="0" bIns="0" rtlCol="0"/>
          <a:lstStyle/>
          <a:p/>
        </p:txBody>
      </p:sp>
      <p:sp>
        <p:nvSpPr>
          <p:cNvPr id="1930" name="object 1930"/>
          <p:cNvSpPr/>
          <p:nvPr/>
        </p:nvSpPr>
        <p:spPr>
          <a:xfrm>
            <a:off x="4281943" y="8919032"/>
            <a:ext cx="6350" cy="5715"/>
          </a:xfrm>
          <a:custGeom>
            <a:avLst/>
            <a:gdLst/>
            <a:ahLst/>
            <a:cxnLst/>
            <a:rect l="l" t="t" r="r" b="b"/>
            <a:pathLst>
              <a:path w="6350" h="5715">
                <a:moveTo>
                  <a:pt x="50" y="0"/>
                </a:moveTo>
                <a:lnTo>
                  <a:pt x="3213" y="2819"/>
                </a:lnTo>
                <a:lnTo>
                  <a:pt x="0" y="5460"/>
                </a:lnTo>
                <a:lnTo>
                  <a:pt x="2781" y="5499"/>
                </a:lnTo>
                <a:lnTo>
                  <a:pt x="5981" y="2832"/>
                </a:lnTo>
                <a:lnTo>
                  <a:pt x="2819" y="25"/>
                </a:lnTo>
                <a:lnTo>
                  <a:pt x="50" y="0"/>
                </a:lnTo>
                <a:close/>
              </a:path>
            </a:pathLst>
          </a:custGeom>
          <a:solidFill>
            <a:srgbClr val="FFFFFF"/>
          </a:solidFill>
        </p:spPr>
        <p:txBody>
          <a:bodyPr wrap="square" lIns="0" tIns="0" rIns="0" bIns="0" rtlCol="0"/>
          <a:lstStyle/>
          <a:p/>
        </p:txBody>
      </p:sp>
      <p:sp>
        <p:nvSpPr>
          <p:cNvPr id="1931" name="object 1931"/>
          <p:cNvSpPr/>
          <p:nvPr/>
        </p:nvSpPr>
        <p:spPr>
          <a:xfrm>
            <a:off x="4275655" y="8921798"/>
            <a:ext cx="3810" cy="8890"/>
          </a:xfrm>
          <a:custGeom>
            <a:avLst/>
            <a:gdLst/>
            <a:ahLst/>
            <a:cxnLst/>
            <a:rect l="l" t="t" r="r" b="b"/>
            <a:pathLst>
              <a:path w="3810" h="8890">
                <a:moveTo>
                  <a:pt x="3276" y="0"/>
                </a:moveTo>
                <a:lnTo>
                  <a:pt x="101" y="2666"/>
                </a:lnTo>
                <a:lnTo>
                  <a:pt x="0" y="8801"/>
                </a:lnTo>
                <a:lnTo>
                  <a:pt x="3136" y="6134"/>
                </a:lnTo>
                <a:lnTo>
                  <a:pt x="3276" y="0"/>
                </a:lnTo>
                <a:close/>
              </a:path>
            </a:pathLst>
          </a:custGeom>
          <a:solidFill>
            <a:srgbClr val="627D8A"/>
          </a:solidFill>
        </p:spPr>
        <p:txBody>
          <a:bodyPr wrap="square" lIns="0" tIns="0" rIns="0" bIns="0" rtlCol="0"/>
          <a:lstStyle/>
          <a:p/>
        </p:txBody>
      </p:sp>
      <p:sp>
        <p:nvSpPr>
          <p:cNvPr id="1932" name="object 1932"/>
          <p:cNvSpPr/>
          <p:nvPr/>
        </p:nvSpPr>
        <p:spPr>
          <a:xfrm>
            <a:off x="4277366" y="8927548"/>
            <a:ext cx="3175" cy="0"/>
          </a:xfrm>
          <a:custGeom>
            <a:avLst/>
            <a:gdLst/>
            <a:ahLst/>
            <a:cxnLst/>
            <a:rect l="l" t="t" r="r" b="b"/>
            <a:pathLst>
              <a:path w="3175" h="0">
                <a:moveTo>
                  <a:pt x="0" y="0"/>
                </a:moveTo>
                <a:lnTo>
                  <a:pt x="2857" y="0"/>
                </a:lnTo>
              </a:path>
            </a:pathLst>
          </a:custGeom>
          <a:ln w="6159">
            <a:solidFill>
              <a:srgbClr val="556D79"/>
            </a:solidFill>
          </a:ln>
        </p:spPr>
        <p:txBody>
          <a:bodyPr wrap="square" lIns="0" tIns="0" rIns="0" bIns="0" rtlCol="0"/>
          <a:lstStyle/>
          <a:p/>
        </p:txBody>
      </p:sp>
      <p:sp>
        <p:nvSpPr>
          <p:cNvPr id="1933" name="object 1933"/>
          <p:cNvSpPr/>
          <p:nvPr/>
        </p:nvSpPr>
        <p:spPr>
          <a:xfrm>
            <a:off x="4277484" y="8918990"/>
            <a:ext cx="6350" cy="5715"/>
          </a:xfrm>
          <a:custGeom>
            <a:avLst/>
            <a:gdLst/>
            <a:ahLst/>
            <a:cxnLst/>
            <a:rect l="l" t="t" r="r" b="b"/>
            <a:pathLst>
              <a:path w="6350" h="5715">
                <a:moveTo>
                  <a:pt x="25" y="0"/>
                </a:moveTo>
                <a:lnTo>
                  <a:pt x="3162" y="2806"/>
                </a:lnTo>
                <a:lnTo>
                  <a:pt x="0" y="5486"/>
                </a:lnTo>
                <a:lnTo>
                  <a:pt x="2743" y="5486"/>
                </a:lnTo>
                <a:lnTo>
                  <a:pt x="5930" y="2844"/>
                </a:lnTo>
                <a:lnTo>
                  <a:pt x="2781" y="25"/>
                </a:lnTo>
                <a:lnTo>
                  <a:pt x="25" y="0"/>
                </a:lnTo>
                <a:close/>
              </a:path>
            </a:pathLst>
          </a:custGeom>
          <a:solidFill>
            <a:srgbClr val="FFFFFF"/>
          </a:solidFill>
        </p:spPr>
        <p:txBody>
          <a:bodyPr wrap="square" lIns="0" tIns="0" rIns="0" bIns="0" rtlCol="0"/>
          <a:lstStyle/>
          <a:p/>
        </p:txBody>
      </p:sp>
      <p:sp>
        <p:nvSpPr>
          <p:cNvPr id="1934" name="object 1934"/>
          <p:cNvSpPr/>
          <p:nvPr/>
        </p:nvSpPr>
        <p:spPr>
          <a:xfrm>
            <a:off x="4270975" y="8921757"/>
            <a:ext cx="3810" cy="8890"/>
          </a:xfrm>
          <a:custGeom>
            <a:avLst/>
            <a:gdLst/>
            <a:ahLst/>
            <a:cxnLst/>
            <a:rect l="l" t="t" r="r" b="b"/>
            <a:pathLst>
              <a:path w="3810" h="8890">
                <a:moveTo>
                  <a:pt x="3301" y="0"/>
                </a:moveTo>
                <a:lnTo>
                  <a:pt x="101" y="2666"/>
                </a:lnTo>
                <a:lnTo>
                  <a:pt x="0" y="8801"/>
                </a:lnTo>
                <a:lnTo>
                  <a:pt x="3187" y="6134"/>
                </a:lnTo>
                <a:lnTo>
                  <a:pt x="3301" y="0"/>
                </a:lnTo>
                <a:close/>
              </a:path>
            </a:pathLst>
          </a:custGeom>
          <a:solidFill>
            <a:srgbClr val="627D8A"/>
          </a:solidFill>
        </p:spPr>
        <p:txBody>
          <a:bodyPr wrap="square" lIns="0" tIns="0" rIns="0" bIns="0" rtlCol="0"/>
          <a:lstStyle/>
          <a:p/>
        </p:txBody>
      </p:sp>
      <p:sp>
        <p:nvSpPr>
          <p:cNvPr id="1935" name="object 1935"/>
          <p:cNvSpPr/>
          <p:nvPr/>
        </p:nvSpPr>
        <p:spPr>
          <a:xfrm>
            <a:off x="4272869" y="8927520"/>
            <a:ext cx="3175" cy="0"/>
          </a:xfrm>
          <a:custGeom>
            <a:avLst/>
            <a:gdLst/>
            <a:ahLst/>
            <a:cxnLst/>
            <a:rect l="l" t="t" r="r" b="b"/>
            <a:pathLst>
              <a:path w="3175" h="0">
                <a:moveTo>
                  <a:pt x="0" y="0"/>
                </a:moveTo>
                <a:lnTo>
                  <a:pt x="2882" y="0"/>
                </a:lnTo>
              </a:path>
            </a:pathLst>
          </a:custGeom>
          <a:ln w="6159">
            <a:solidFill>
              <a:srgbClr val="556D79"/>
            </a:solidFill>
          </a:ln>
        </p:spPr>
        <p:txBody>
          <a:bodyPr wrap="square" lIns="0" tIns="0" rIns="0" bIns="0" rtlCol="0"/>
          <a:lstStyle/>
          <a:p/>
        </p:txBody>
      </p:sp>
      <p:sp>
        <p:nvSpPr>
          <p:cNvPr id="1936" name="object 1936"/>
          <p:cNvSpPr/>
          <p:nvPr/>
        </p:nvSpPr>
        <p:spPr>
          <a:xfrm>
            <a:off x="4272998" y="8918970"/>
            <a:ext cx="6350" cy="5715"/>
          </a:xfrm>
          <a:custGeom>
            <a:avLst/>
            <a:gdLst/>
            <a:ahLst/>
            <a:cxnLst/>
            <a:rect l="l" t="t" r="r" b="b"/>
            <a:pathLst>
              <a:path w="6350" h="5715">
                <a:moveTo>
                  <a:pt x="25" y="0"/>
                </a:moveTo>
                <a:lnTo>
                  <a:pt x="3162" y="2806"/>
                </a:lnTo>
                <a:lnTo>
                  <a:pt x="0" y="5473"/>
                </a:lnTo>
                <a:lnTo>
                  <a:pt x="2755" y="5499"/>
                </a:lnTo>
                <a:lnTo>
                  <a:pt x="5930" y="2832"/>
                </a:lnTo>
                <a:lnTo>
                  <a:pt x="2794" y="12"/>
                </a:lnTo>
                <a:lnTo>
                  <a:pt x="25" y="0"/>
                </a:lnTo>
                <a:close/>
              </a:path>
            </a:pathLst>
          </a:custGeom>
          <a:solidFill>
            <a:srgbClr val="FFFFFF"/>
          </a:solidFill>
        </p:spPr>
        <p:txBody>
          <a:bodyPr wrap="square" lIns="0" tIns="0" rIns="0" bIns="0" rtlCol="0"/>
          <a:lstStyle/>
          <a:p/>
        </p:txBody>
      </p:sp>
      <p:sp>
        <p:nvSpPr>
          <p:cNvPr id="1937" name="object 1937"/>
          <p:cNvSpPr/>
          <p:nvPr/>
        </p:nvSpPr>
        <p:spPr>
          <a:xfrm>
            <a:off x="4258969" y="8927447"/>
            <a:ext cx="12700" cy="0"/>
          </a:xfrm>
          <a:custGeom>
            <a:avLst/>
            <a:gdLst/>
            <a:ahLst/>
            <a:cxnLst/>
            <a:rect l="l" t="t" r="r" b="b"/>
            <a:pathLst>
              <a:path w="12700" h="0">
                <a:moveTo>
                  <a:pt x="0" y="0"/>
                </a:moveTo>
                <a:lnTo>
                  <a:pt x="12103" y="0"/>
                </a:lnTo>
              </a:path>
            </a:pathLst>
          </a:custGeom>
          <a:ln w="6223">
            <a:solidFill>
              <a:srgbClr val="556D79"/>
            </a:solidFill>
          </a:ln>
        </p:spPr>
        <p:txBody>
          <a:bodyPr wrap="square" lIns="0" tIns="0" rIns="0" bIns="0" rtlCol="0"/>
          <a:lstStyle/>
          <a:p/>
        </p:txBody>
      </p:sp>
      <p:sp>
        <p:nvSpPr>
          <p:cNvPr id="1938" name="object 1938"/>
          <p:cNvSpPr/>
          <p:nvPr/>
        </p:nvSpPr>
        <p:spPr>
          <a:xfrm>
            <a:off x="4244287" y="8921463"/>
            <a:ext cx="15240" cy="12065"/>
          </a:xfrm>
          <a:custGeom>
            <a:avLst/>
            <a:gdLst/>
            <a:ahLst/>
            <a:cxnLst/>
            <a:rect l="l" t="t" r="r" b="b"/>
            <a:pathLst>
              <a:path w="15239" h="12065">
                <a:moveTo>
                  <a:pt x="126" y="0"/>
                </a:moveTo>
                <a:lnTo>
                  <a:pt x="0" y="6121"/>
                </a:lnTo>
                <a:lnTo>
                  <a:pt x="14668" y="11861"/>
                </a:lnTo>
                <a:lnTo>
                  <a:pt x="14782" y="5727"/>
                </a:lnTo>
                <a:lnTo>
                  <a:pt x="126" y="0"/>
                </a:lnTo>
                <a:close/>
              </a:path>
            </a:pathLst>
          </a:custGeom>
          <a:solidFill>
            <a:srgbClr val="4F6671"/>
          </a:solidFill>
        </p:spPr>
        <p:txBody>
          <a:bodyPr wrap="square" lIns="0" tIns="0" rIns="0" bIns="0" rtlCol="0"/>
          <a:lstStyle/>
          <a:p/>
        </p:txBody>
      </p:sp>
      <p:sp>
        <p:nvSpPr>
          <p:cNvPr id="1939" name="object 1939"/>
          <p:cNvSpPr/>
          <p:nvPr/>
        </p:nvSpPr>
        <p:spPr>
          <a:xfrm>
            <a:off x="4244413" y="8916000"/>
            <a:ext cx="29845" cy="11430"/>
          </a:xfrm>
          <a:custGeom>
            <a:avLst/>
            <a:gdLst/>
            <a:ahLst/>
            <a:cxnLst/>
            <a:rect l="l" t="t" r="r" b="b"/>
            <a:pathLst>
              <a:path w="29845" h="11429">
                <a:moveTo>
                  <a:pt x="14706" y="0"/>
                </a:moveTo>
                <a:lnTo>
                  <a:pt x="0" y="5460"/>
                </a:lnTo>
                <a:lnTo>
                  <a:pt x="14655" y="11188"/>
                </a:lnTo>
                <a:lnTo>
                  <a:pt x="14668" y="8331"/>
                </a:lnTo>
                <a:lnTo>
                  <a:pt x="26763" y="8331"/>
                </a:lnTo>
                <a:lnTo>
                  <a:pt x="29857" y="5753"/>
                </a:lnTo>
                <a:lnTo>
                  <a:pt x="26708" y="2946"/>
                </a:lnTo>
                <a:lnTo>
                  <a:pt x="14706" y="2857"/>
                </a:lnTo>
                <a:lnTo>
                  <a:pt x="14706" y="0"/>
                </a:lnTo>
                <a:close/>
              </a:path>
              <a:path w="29845" h="11429">
                <a:moveTo>
                  <a:pt x="26763" y="8331"/>
                </a:moveTo>
                <a:lnTo>
                  <a:pt x="14668" y="8331"/>
                </a:lnTo>
                <a:lnTo>
                  <a:pt x="26657" y="8420"/>
                </a:lnTo>
                <a:close/>
              </a:path>
            </a:pathLst>
          </a:custGeom>
          <a:solidFill>
            <a:srgbClr val="FFFFFF"/>
          </a:solidFill>
        </p:spPr>
        <p:txBody>
          <a:bodyPr wrap="square" lIns="0" tIns="0" rIns="0" bIns="0" rtlCol="0"/>
          <a:lstStyle/>
          <a:p/>
        </p:txBody>
      </p:sp>
      <p:sp>
        <p:nvSpPr>
          <p:cNvPr id="1940" name="object 1940"/>
          <p:cNvSpPr/>
          <p:nvPr/>
        </p:nvSpPr>
        <p:spPr>
          <a:xfrm>
            <a:off x="4353521" y="8855138"/>
            <a:ext cx="207022" cy="110623"/>
          </a:xfrm>
          <a:prstGeom prst="rect">
            <a:avLst/>
          </a:prstGeom>
          <a:blipFill>
            <a:blip r:embed="rId415" cstate="print"/>
            <a:stretch>
              <a:fillRect/>
            </a:stretch>
          </a:blipFill>
        </p:spPr>
        <p:txBody>
          <a:bodyPr wrap="square" lIns="0" tIns="0" rIns="0" bIns="0" rtlCol="0"/>
          <a:lstStyle/>
          <a:p/>
        </p:txBody>
      </p:sp>
      <p:sp>
        <p:nvSpPr>
          <p:cNvPr id="1941" name="object 1941"/>
          <p:cNvSpPr/>
          <p:nvPr/>
        </p:nvSpPr>
        <p:spPr>
          <a:xfrm>
            <a:off x="4355350" y="8910841"/>
            <a:ext cx="203415" cy="87337"/>
          </a:xfrm>
          <a:prstGeom prst="rect">
            <a:avLst/>
          </a:prstGeom>
          <a:blipFill>
            <a:blip r:embed="rId416" cstate="print"/>
            <a:stretch>
              <a:fillRect/>
            </a:stretch>
          </a:blipFill>
        </p:spPr>
        <p:txBody>
          <a:bodyPr wrap="square" lIns="0" tIns="0" rIns="0" bIns="0" rtlCol="0"/>
          <a:lstStyle/>
          <a:p/>
        </p:txBody>
      </p:sp>
      <p:sp>
        <p:nvSpPr>
          <p:cNvPr id="1942" name="object 1942"/>
          <p:cNvSpPr/>
          <p:nvPr/>
        </p:nvSpPr>
        <p:spPr>
          <a:xfrm>
            <a:off x="4370870" y="8866708"/>
            <a:ext cx="171475" cy="93992"/>
          </a:xfrm>
          <a:prstGeom prst="rect">
            <a:avLst/>
          </a:prstGeom>
          <a:blipFill>
            <a:blip r:embed="rId417" cstate="print"/>
            <a:stretch>
              <a:fillRect/>
            </a:stretch>
          </a:blipFill>
        </p:spPr>
        <p:txBody>
          <a:bodyPr wrap="square" lIns="0" tIns="0" rIns="0" bIns="0" rtlCol="0"/>
          <a:lstStyle/>
          <a:p/>
        </p:txBody>
      </p:sp>
      <p:sp>
        <p:nvSpPr>
          <p:cNvPr id="1943" name="object 1943"/>
          <p:cNvSpPr/>
          <p:nvPr/>
        </p:nvSpPr>
        <p:spPr>
          <a:xfrm>
            <a:off x="4369295" y="8862631"/>
            <a:ext cx="174294" cy="93941"/>
          </a:xfrm>
          <a:prstGeom prst="rect">
            <a:avLst/>
          </a:prstGeom>
          <a:blipFill>
            <a:blip r:embed="rId418" cstate="print"/>
            <a:stretch>
              <a:fillRect/>
            </a:stretch>
          </a:blipFill>
        </p:spPr>
        <p:txBody>
          <a:bodyPr wrap="square" lIns="0" tIns="0" rIns="0" bIns="0" rtlCol="0"/>
          <a:lstStyle/>
          <a:p/>
        </p:txBody>
      </p:sp>
      <p:sp>
        <p:nvSpPr>
          <p:cNvPr id="1944" name="object 1944"/>
          <p:cNvSpPr/>
          <p:nvPr/>
        </p:nvSpPr>
        <p:spPr>
          <a:xfrm>
            <a:off x="4413158" y="8927751"/>
            <a:ext cx="14604" cy="6350"/>
          </a:xfrm>
          <a:custGeom>
            <a:avLst/>
            <a:gdLst/>
            <a:ahLst/>
            <a:cxnLst/>
            <a:rect l="l" t="t" r="r" b="b"/>
            <a:pathLst>
              <a:path w="14604" h="6350">
                <a:moveTo>
                  <a:pt x="0" y="6235"/>
                </a:moveTo>
                <a:lnTo>
                  <a:pt x="14427" y="6235"/>
                </a:lnTo>
                <a:lnTo>
                  <a:pt x="14427" y="0"/>
                </a:lnTo>
                <a:lnTo>
                  <a:pt x="0" y="0"/>
                </a:lnTo>
                <a:lnTo>
                  <a:pt x="0" y="6235"/>
                </a:lnTo>
                <a:close/>
              </a:path>
            </a:pathLst>
          </a:custGeom>
          <a:solidFill>
            <a:srgbClr val="556D79"/>
          </a:solidFill>
        </p:spPr>
        <p:txBody>
          <a:bodyPr wrap="square" lIns="0" tIns="0" rIns="0" bIns="0" rtlCol="0"/>
          <a:lstStyle/>
          <a:p/>
        </p:txBody>
      </p:sp>
      <p:sp>
        <p:nvSpPr>
          <p:cNvPr id="1945" name="object 1945"/>
          <p:cNvSpPr/>
          <p:nvPr/>
        </p:nvSpPr>
        <p:spPr>
          <a:xfrm>
            <a:off x="4413354" y="8882851"/>
            <a:ext cx="0" cy="51435"/>
          </a:xfrm>
          <a:custGeom>
            <a:avLst/>
            <a:gdLst/>
            <a:ahLst/>
            <a:cxnLst/>
            <a:rect l="l" t="t" r="r" b="b"/>
            <a:pathLst>
              <a:path w="0" h="51434">
                <a:moveTo>
                  <a:pt x="0" y="0"/>
                </a:moveTo>
                <a:lnTo>
                  <a:pt x="0" y="51028"/>
                </a:lnTo>
              </a:path>
            </a:pathLst>
          </a:custGeom>
          <a:ln w="3175">
            <a:solidFill>
              <a:srgbClr val="939598"/>
            </a:solidFill>
          </a:ln>
        </p:spPr>
        <p:txBody>
          <a:bodyPr wrap="square" lIns="0" tIns="0" rIns="0" bIns="0" rtlCol="0"/>
          <a:lstStyle/>
          <a:p/>
        </p:txBody>
      </p:sp>
      <p:sp>
        <p:nvSpPr>
          <p:cNvPr id="1946" name="object 1946"/>
          <p:cNvSpPr/>
          <p:nvPr/>
        </p:nvSpPr>
        <p:spPr>
          <a:xfrm>
            <a:off x="4413289" y="8882851"/>
            <a:ext cx="14604" cy="45085"/>
          </a:xfrm>
          <a:custGeom>
            <a:avLst/>
            <a:gdLst/>
            <a:ahLst/>
            <a:cxnLst/>
            <a:rect l="l" t="t" r="r" b="b"/>
            <a:pathLst>
              <a:path w="14604" h="45084">
                <a:moveTo>
                  <a:pt x="0" y="45021"/>
                </a:moveTo>
                <a:lnTo>
                  <a:pt x="14528" y="45021"/>
                </a:lnTo>
                <a:lnTo>
                  <a:pt x="14528" y="0"/>
                </a:lnTo>
                <a:lnTo>
                  <a:pt x="0" y="0"/>
                </a:lnTo>
                <a:lnTo>
                  <a:pt x="0" y="45021"/>
                </a:lnTo>
                <a:close/>
              </a:path>
            </a:pathLst>
          </a:custGeom>
          <a:solidFill>
            <a:srgbClr val="FFFFFF"/>
          </a:solidFill>
        </p:spPr>
        <p:txBody>
          <a:bodyPr wrap="square" lIns="0" tIns="0" rIns="0" bIns="0" rtlCol="0"/>
          <a:lstStyle/>
          <a:p/>
        </p:txBody>
      </p:sp>
      <p:sp>
        <p:nvSpPr>
          <p:cNvPr id="1947" name="object 1947"/>
          <p:cNvSpPr/>
          <p:nvPr/>
        </p:nvSpPr>
        <p:spPr>
          <a:xfrm>
            <a:off x="4484343" y="8928306"/>
            <a:ext cx="14604" cy="6350"/>
          </a:xfrm>
          <a:custGeom>
            <a:avLst/>
            <a:gdLst/>
            <a:ahLst/>
            <a:cxnLst/>
            <a:rect l="l" t="t" r="r" b="b"/>
            <a:pathLst>
              <a:path w="14604" h="6350">
                <a:moveTo>
                  <a:pt x="0" y="6235"/>
                </a:moveTo>
                <a:lnTo>
                  <a:pt x="14389" y="6235"/>
                </a:lnTo>
                <a:lnTo>
                  <a:pt x="14389" y="0"/>
                </a:lnTo>
                <a:lnTo>
                  <a:pt x="0" y="0"/>
                </a:lnTo>
                <a:lnTo>
                  <a:pt x="0" y="6235"/>
                </a:lnTo>
                <a:close/>
              </a:path>
            </a:pathLst>
          </a:custGeom>
          <a:solidFill>
            <a:srgbClr val="556D79"/>
          </a:solidFill>
        </p:spPr>
        <p:txBody>
          <a:bodyPr wrap="square" lIns="0" tIns="0" rIns="0" bIns="0" rtlCol="0"/>
          <a:lstStyle/>
          <a:p/>
        </p:txBody>
      </p:sp>
      <p:sp>
        <p:nvSpPr>
          <p:cNvPr id="1948" name="object 1948"/>
          <p:cNvSpPr/>
          <p:nvPr/>
        </p:nvSpPr>
        <p:spPr>
          <a:xfrm>
            <a:off x="4484530" y="8883406"/>
            <a:ext cx="0" cy="51435"/>
          </a:xfrm>
          <a:custGeom>
            <a:avLst/>
            <a:gdLst/>
            <a:ahLst/>
            <a:cxnLst/>
            <a:rect l="l" t="t" r="r" b="b"/>
            <a:pathLst>
              <a:path w="0" h="51434">
                <a:moveTo>
                  <a:pt x="0" y="0"/>
                </a:moveTo>
                <a:lnTo>
                  <a:pt x="0" y="51053"/>
                </a:lnTo>
              </a:path>
            </a:pathLst>
          </a:custGeom>
          <a:ln w="3175">
            <a:solidFill>
              <a:srgbClr val="939598"/>
            </a:solidFill>
          </a:ln>
        </p:spPr>
        <p:txBody>
          <a:bodyPr wrap="square" lIns="0" tIns="0" rIns="0" bIns="0" rtlCol="0"/>
          <a:lstStyle/>
          <a:p/>
        </p:txBody>
      </p:sp>
      <p:sp>
        <p:nvSpPr>
          <p:cNvPr id="1949" name="object 1949"/>
          <p:cNvSpPr/>
          <p:nvPr/>
        </p:nvSpPr>
        <p:spPr>
          <a:xfrm>
            <a:off x="4484447" y="8883411"/>
            <a:ext cx="14604" cy="45085"/>
          </a:xfrm>
          <a:custGeom>
            <a:avLst/>
            <a:gdLst/>
            <a:ahLst/>
            <a:cxnLst/>
            <a:rect l="l" t="t" r="r" b="b"/>
            <a:pathLst>
              <a:path w="14604" h="45084">
                <a:moveTo>
                  <a:pt x="0" y="44996"/>
                </a:moveTo>
                <a:lnTo>
                  <a:pt x="14541" y="44996"/>
                </a:lnTo>
                <a:lnTo>
                  <a:pt x="14541" y="0"/>
                </a:lnTo>
                <a:lnTo>
                  <a:pt x="0" y="0"/>
                </a:lnTo>
                <a:lnTo>
                  <a:pt x="0" y="44996"/>
                </a:lnTo>
                <a:close/>
              </a:path>
            </a:pathLst>
          </a:custGeom>
          <a:solidFill>
            <a:srgbClr val="FFFFFF"/>
          </a:solidFill>
        </p:spPr>
        <p:txBody>
          <a:bodyPr wrap="square" lIns="0" tIns="0" rIns="0" bIns="0" rtlCol="0"/>
          <a:lstStyle/>
          <a:p/>
        </p:txBody>
      </p:sp>
      <p:sp>
        <p:nvSpPr>
          <p:cNvPr id="1950" name="object 1950"/>
          <p:cNvSpPr/>
          <p:nvPr/>
        </p:nvSpPr>
        <p:spPr>
          <a:xfrm>
            <a:off x="4471908" y="8887804"/>
            <a:ext cx="3810" cy="9525"/>
          </a:xfrm>
          <a:custGeom>
            <a:avLst/>
            <a:gdLst/>
            <a:ahLst/>
            <a:cxnLst/>
            <a:rect l="l" t="t" r="r" b="b"/>
            <a:pathLst>
              <a:path w="3810" h="9525">
                <a:moveTo>
                  <a:pt x="101" y="0"/>
                </a:moveTo>
                <a:lnTo>
                  <a:pt x="0" y="6134"/>
                </a:lnTo>
                <a:lnTo>
                  <a:pt x="3136" y="8928"/>
                </a:lnTo>
                <a:lnTo>
                  <a:pt x="3251" y="2794"/>
                </a:lnTo>
                <a:lnTo>
                  <a:pt x="101" y="0"/>
                </a:lnTo>
                <a:close/>
              </a:path>
            </a:pathLst>
          </a:custGeom>
          <a:solidFill>
            <a:srgbClr val="556D79"/>
          </a:solidFill>
        </p:spPr>
        <p:txBody>
          <a:bodyPr wrap="square" lIns="0" tIns="0" rIns="0" bIns="0" rtlCol="0"/>
          <a:lstStyle/>
          <a:p/>
        </p:txBody>
      </p:sp>
      <p:sp>
        <p:nvSpPr>
          <p:cNvPr id="1951" name="object 1951"/>
          <p:cNvSpPr/>
          <p:nvPr/>
        </p:nvSpPr>
        <p:spPr>
          <a:xfrm>
            <a:off x="4467424" y="8887771"/>
            <a:ext cx="3810" cy="9525"/>
          </a:xfrm>
          <a:custGeom>
            <a:avLst/>
            <a:gdLst/>
            <a:ahLst/>
            <a:cxnLst/>
            <a:rect l="l" t="t" r="r" b="b"/>
            <a:pathLst>
              <a:path w="3810" h="9525">
                <a:moveTo>
                  <a:pt x="114" y="0"/>
                </a:moveTo>
                <a:lnTo>
                  <a:pt x="0" y="6121"/>
                </a:lnTo>
                <a:lnTo>
                  <a:pt x="3136" y="8928"/>
                </a:lnTo>
                <a:lnTo>
                  <a:pt x="3238" y="2793"/>
                </a:lnTo>
                <a:lnTo>
                  <a:pt x="114" y="0"/>
                </a:lnTo>
                <a:close/>
              </a:path>
            </a:pathLst>
          </a:custGeom>
          <a:solidFill>
            <a:srgbClr val="556D79"/>
          </a:solidFill>
        </p:spPr>
        <p:txBody>
          <a:bodyPr wrap="square" lIns="0" tIns="0" rIns="0" bIns="0" rtlCol="0"/>
          <a:lstStyle/>
          <a:p/>
        </p:txBody>
      </p:sp>
      <p:sp>
        <p:nvSpPr>
          <p:cNvPr id="1952" name="object 1952"/>
          <p:cNvSpPr/>
          <p:nvPr/>
        </p:nvSpPr>
        <p:spPr>
          <a:xfrm>
            <a:off x="4462914" y="8887725"/>
            <a:ext cx="3810" cy="9525"/>
          </a:xfrm>
          <a:custGeom>
            <a:avLst/>
            <a:gdLst/>
            <a:ahLst/>
            <a:cxnLst/>
            <a:rect l="l" t="t" r="r" b="b"/>
            <a:pathLst>
              <a:path w="3810" h="9525">
                <a:moveTo>
                  <a:pt x="101" y="0"/>
                </a:moveTo>
                <a:lnTo>
                  <a:pt x="0" y="6134"/>
                </a:lnTo>
                <a:lnTo>
                  <a:pt x="3136" y="8928"/>
                </a:lnTo>
                <a:lnTo>
                  <a:pt x="3251" y="2806"/>
                </a:lnTo>
                <a:lnTo>
                  <a:pt x="101" y="0"/>
                </a:lnTo>
                <a:close/>
              </a:path>
            </a:pathLst>
          </a:custGeom>
          <a:solidFill>
            <a:srgbClr val="556D79"/>
          </a:solidFill>
        </p:spPr>
        <p:txBody>
          <a:bodyPr wrap="square" lIns="0" tIns="0" rIns="0" bIns="0" rtlCol="0"/>
          <a:lstStyle/>
          <a:p/>
        </p:txBody>
      </p:sp>
      <p:sp>
        <p:nvSpPr>
          <p:cNvPr id="1953" name="object 1953"/>
          <p:cNvSpPr/>
          <p:nvPr/>
        </p:nvSpPr>
        <p:spPr>
          <a:xfrm>
            <a:off x="4474638" y="8890623"/>
            <a:ext cx="3810" cy="8890"/>
          </a:xfrm>
          <a:custGeom>
            <a:avLst/>
            <a:gdLst/>
            <a:ahLst/>
            <a:cxnLst/>
            <a:rect l="l" t="t" r="r" b="b"/>
            <a:pathLst>
              <a:path w="3810" h="8890">
                <a:moveTo>
                  <a:pt x="3289" y="0"/>
                </a:moveTo>
                <a:lnTo>
                  <a:pt x="88" y="2654"/>
                </a:lnTo>
                <a:lnTo>
                  <a:pt x="0" y="8801"/>
                </a:lnTo>
                <a:lnTo>
                  <a:pt x="3175" y="6146"/>
                </a:lnTo>
                <a:lnTo>
                  <a:pt x="3289" y="0"/>
                </a:lnTo>
                <a:close/>
              </a:path>
            </a:pathLst>
          </a:custGeom>
          <a:solidFill>
            <a:srgbClr val="627D8A"/>
          </a:solidFill>
        </p:spPr>
        <p:txBody>
          <a:bodyPr wrap="square" lIns="0" tIns="0" rIns="0" bIns="0" rtlCol="0"/>
          <a:lstStyle/>
          <a:p/>
        </p:txBody>
      </p:sp>
      <p:sp>
        <p:nvSpPr>
          <p:cNvPr id="1954" name="object 1954"/>
          <p:cNvSpPr/>
          <p:nvPr/>
        </p:nvSpPr>
        <p:spPr>
          <a:xfrm>
            <a:off x="4470132" y="8890590"/>
            <a:ext cx="3810" cy="8890"/>
          </a:xfrm>
          <a:custGeom>
            <a:avLst/>
            <a:gdLst/>
            <a:ahLst/>
            <a:cxnLst/>
            <a:rect l="l" t="t" r="r" b="b"/>
            <a:pathLst>
              <a:path w="3810" h="8890">
                <a:moveTo>
                  <a:pt x="3289" y="0"/>
                </a:moveTo>
                <a:lnTo>
                  <a:pt x="114" y="2654"/>
                </a:lnTo>
                <a:lnTo>
                  <a:pt x="0" y="8788"/>
                </a:lnTo>
                <a:lnTo>
                  <a:pt x="3187" y="6108"/>
                </a:lnTo>
                <a:lnTo>
                  <a:pt x="3289" y="0"/>
                </a:lnTo>
                <a:close/>
              </a:path>
            </a:pathLst>
          </a:custGeom>
          <a:solidFill>
            <a:srgbClr val="627D8A"/>
          </a:solidFill>
        </p:spPr>
        <p:txBody>
          <a:bodyPr wrap="square" lIns="0" tIns="0" rIns="0" bIns="0" rtlCol="0"/>
          <a:lstStyle/>
          <a:p/>
        </p:txBody>
      </p:sp>
      <p:sp>
        <p:nvSpPr>
          <p:cNvPr id="1955" name="object 1955"/>
          <p:cNvSpPr/>
          <p:nvPr/>
        </p:nvSpPr>
        <p:spPr>
          <a:xfrm>
            <a:off x="4471859" y="8896336"/>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956" name="object 1956"/>
          <p:cNvSpPr/>
          <p:nvPr/>
        </p:nvSpPr>
        <p:spPr>
          <a:xfrm>
            <a:off x="4471981" y="8887811"/>
            <a:ext cx="6350" cy="5715"/>
          </a:xfrm>
          <a:custGeom>
            <a:avLst/>
            <a:gdLst/>
            <a:ahLst/>
            <a:cxnLst/>
            <a:rect l="l" t="t" r="r" b="b"/>
            <a:pathLst>
              <a:path w="6350" h="5715">
                <a:moveTo>
                  <a:pt x="25" y="0"/>
                </a:moveTo>
                <a:lnTo>
                  <a:pt x="3174" y="2781"/>
                </a:lnTo>
                <a:lnTo>
                  <a:pt x="0" y="5448"/>
                </a:lnTo>
                <a:lnTo>
                  <a:pt x="2743" y="5473"/>
                </a:lnTo>
                <a:lnTo>
                  <a:pt x="5943" y="2806"/>
                </a:lnTo>
                <a:lnTo>
                  <a:pt x="2781" y="12"/>
                </a:lnTo>
                <a:lnTo>
                  <a:pt x="25" y="0"/>
                </a:lnTo>
                <a:close/>
              </a:path>
            </a:pathLst>
          </a:custGeom>
          <a:solidFill>
            <a:srgbClr val="FFFFFF"/>
          </a:solidFill>
        </p:spPr>
        <p:txBody>
          <a:bodyPr wrap="square" lIns="0" tIns="0" rIns="0" bIns="0" rtlCol="0"/>
          <a:lstStyle/>
          <a:p/>
        </p:txBody>
      </p:sp>
      <p:sp>
        <p:nvSpPr>
          <p:cNvPr id="1957" name="object 1957"/>
          <p:cNvSpPr/>
          <p:nvPr/>
        </p:nvSpPr>
        <p:spPr>
          <a:xfrm>
            <a:off x="4465671" y="8890558"/>
            <a:ext cx="3810" cy="8890"/>
          </a:xfrm>
          <a:custGeom>
            <a:avLst/>
            <a:gdLst/>
            <a:ahLst/>
            <a:cxnLst/>
            <a:rect l="l" t="t" r="r" b="b"/>
            <a:pathLst>
              <a:path w="3810" h="8890">
                <a:moveTo>
                  <a:pt x="3276" y="0"/>
                </a:moveTo>
                <a:lnTo>
                  <a:pt x="88" y="2654"/>
                </a:lnTo>
                <a:lnTo>
                  <a:pt x="0" y="8788"/>
                </a:lnTo>
                <a:lnTo>
                  <a:pt x="3149" y="6134"/>
                </a:lnTo>
                <a:lnTo>
                  <a:pt x="3276" y="0"/>
                </a:lnTo>
                <a:close/>
              </a:path>
            </a:pathLst>
          </a:custGeom>
          <a:solidFill>
            <a:srgbClr val="627D8A"/>
          </a:solidFill>
        </p:spPr>
        <p:txBody>
          <a:bodyPr wrap="square" lIns="0" tIns="0" rIns="0" bIns="0" rtlCol="0"/>
          <a:lstStyle/>
          <a:p/>
        </p:txBody>
      </p:sp>
      <p:sp>
        <p:nvSpPr>
          <p:cNvPr id="1958" name="object 1958"/>
          <p:cNvSpPr/>
          <p:nvPr/>
        </p:nvSpPr>
        <p:spPr>
          <a:xfrm>
            <a:off x="4467383" y="8896301"/>
            <a:ext cx="3175" cy="0"/>
          </a:xfrm>
          <a:custGeom>
            <a:avLst/>
            <a:gdLst/>
            <a:ahLst/>
            <a:cxnLst/>
            <a:rect l="l" t="t" r="r" b="b"/>
            <a:pathLst>
              <a:path w="3175" h="0">
                <a:moveTo>
                  <a:pt x="0" y="0"/>
                </a:moveTo>
                <a:lnTo>
                  <a:pt x="2857" y="0"/>
                </a:lnTo>
              </a:path>
            </a:pathLst>
          </a:custGeom>
          <a:ln w="6146">
            <a:solidFill>
              <a:srgbClr val="556D79"/>
            </a:solidFill>
          </a:ln>
        </p:spPr>
        <p:txBody>
          <a:bodyPr wrap="square" lIns="0" tIns="0" rIns="0" bIns="0" rtlCol="0"/>
          <a:lstStyle/>
          <a:p/>
        </p:txBody>
      </p:sp>
      <p:sp>
        <p:nvSpPr>
          <p:cNvPr id="1959" name="object 1959"/>
          <p:cNvSpPr/>
          <p:nvPr/>
        </p:nvSpPr>
        <p:spPr>
          <a:xfrm>
            <a:off x="4467496" y="8887769"/>
            <a:ext cx="6350" cy="5715"/>
          </a:xfrm>
          <a:custGeom>
            <a:avLst/>
            <a:gdLst/>
            <a:ahLst/>
            <a:cxnLst/>
            <a:rect l="l" t="t" r="r" b="b"/>
            <a:pathLst>
              <a:path w="6350" h="5715">
                <a:moveTo>
                  <a:pt x="38" y="0"/>
                </a:moveTo>
                <a:lnTo>
                  <a:pt x="3162" y="2794"/>
                </a:lnTo>
                <a:lnTo>
                  <a:pt x="0" y="5448"/>
                </a:lnTo>
                <a:lnTo>
                  <a:pt x="2743" y="5473"/>
                </a:lnTo>
                <a:lnTo>
                  <a:pt x="5930" y="2819"/>
                </a:lnTo>
                <a:lnTo>
                  <a:pt x="2768" y="12"/>
                </a:lnTo>
                <a:lnTo>
                  <a:pt x="38" y="0"/>
                </a:lnTo>
                <a:close/>
              </a:path>
            </a:pathLst>
          </a:custGeom>
          <a:solidFill>
            <a:srgbClr val="FFFFFF"/>
          </a:solidFill>
        </p:spPr>
        <p:txBody>
          <a:bodyPr wrap="square" lIns="0" tIns="0" rIns="0" bIns="0" rtlCol="0"/>
          <a:lstStyle/>
          <a:p/>
        </p:txBody>
      </p:sp>
      <p:sp>
        <p:nvSpPr>
          <p:cNvPr id="1960" name="object 1960"/>
          <p:cNvSpPr/>
          <p:nvPr/>
        </p:nvSpPr>
        <p:spPr>
          <a:xfrm>
            <a:off x="4460991" y="8890508"/>
            <a:ext cx="3810" cy="8890"/>
          </a:xfrm>
          <a:custGeom>
            <a:avLst/>
            <a:gdLst/>
            <a:ahLst/>
            <a:cxnLst/>
            <a:rect l="l" t="t" r="r" b="b"/>
            <a:pathLst>
              <a:path w="3810" h="8890">
                <a:moveTo>
                  <a:pt x="3301" y="0"/>
                </a:moveTo>
                <a:lnTo>
                  <a:pt x="114" y="2667"/>
                </a:lnTo>
                <a:lnTo>
                  <a:pt x="0" y="8788"/>
                </a:lnTo>
                <a:lnTo>
                  <a:pt x="3187" y="6134"/>
                </a:lnTo>
                <a:lnTo>
                  <a:pt x="3301" y="0"/>
                </a:lnTo>
                <a:close/>
              </a:path>
            </a:pathLst>
          </a:custGeom>
          <a:solidFill>
            <a:srgbClr val="627D8A"/>
          </a:solidFill>
        </p:spPr>
        <p:txBody>
          <a:bodyPr wrap="square" lIns="0" tIns="0" rIns="0" bIns="0" rtlCol="0"/>
          <a:lstStyle/>
          <a:p/>
        </p:txBody>
      </p:sp>
      <p:sp>
        <p:nvSpPr>
          <p:cNvPr id="1961" name="object 1961"/>
          <p:cNvSpPr/>
          <p:nvPr/>
        </p:nvSpPr>
        <p:spPr>
          <a:xfrm>
            <a:off x="4462889" y="8896263"/>
            <a:ext cx="3175" cy="0"/>
          </a:xfrm>
          <a:custGeom>
            <a:avLst/>
            <a:gdLst/>
            <a:ahLst/>
            <a:cxnLst/>
            <a:rect l="l" t="t" r="r" b="b"/>
            <a:pathLst>
              <a:path w="3175" h="0">
                <a:moveTo>
                  <a:pt x="0" y="0"/>
                </a:moveTo>
                <a:lnTo>
                  <a:pt x="2870" y="0"/>
                </a:lnTo>
              </a:path>
            </a:pathLst>
          </a:custGeom>
          <a:ln w="6172">
            <a:solidFill>
              <a:srgbClr val="556D79"/>
            </a:solidFill>
          </a:ln>
        </p:spPr>
        <p:txBody>
          <a:bodyPr wrap="square" lIns="0" tIns="0" rIns="0" bIns="0" rtlCol="0"/>
          <a:lstStyle/>
          <a:p/>
        </p:txBody>
      </p:sp>
      <p:sp>
        <p:nvSpPr>
          <p:cNvPr id="1962" name="object 1962"/>
          <p:cNvSpPr/>
          <p:nvPr/>
        </p:nvSpPr>
        <p:spPr>
          <a:xfrm>
            <a:off x="4463014" y="8887728"/>
            <a:ext cx="6350" cy="5715"/>
          </a:xfrm>
          <a:custGeom>
            <a:avLst/>
            <a:gdLst/>
            <a:ahLst/>
            <a:cxnLst/>
            <a:rect l="l" t="t" r="r" b="b"/>
            <a:pathLst>
              <a:path w="6350" h="5715">
                <a:moveTo>
                  <a:pt x="0" y="0"/>
                </a:moveTo>
                <a:lnTo>
                  <a:pt x="3149" y="2806"/>
                </a:lnTo>
                <a:lnTo>
                  <a:pt x="0" y="5461"/>
                </a:lnTo>
                <a:lnTo>
                  <a:pt x="2743" y="5486"/>
                </a:lnTo>
                <a:lnTo>
                  <a:pt x="5930" y="2832"/>
                </a:lnTo>
                <a:lnTo>
                  <a:pt x="2794" y="38"/>
                </a:lnTo>
                <a:lnTo>
                  <a:pt x="0" y="0"/>
                </a:lnTo>
                <a:close/>
              </a:path>
            </a:pathLst>
          </a:custGeom>
          <a:solidFill>
            <a:srgbClr val="FFFFFF"/>
          </a:solidFill>
        </p:spPr>
        <p:txBody>
          <a:bodyPr wrap="square" lIns="0" tIns="0" rIns="0" bIns="0" rtlCol="0"/>
          <a:lstStyle/>
          <a:p/>
        </p:txBody>
      </p:sp>
      <p:sp>
        <p:nvSpPr>
          <p:cNvPr id="1963" name="object 1963"/>
          <p:cNvSpPr/>
          <p:nvPr/>
        </p:nvSpPr>
        <p:spPr>
          <a:xfrm>
            <a:off x="4448988" y="8896184"/>
            <a:ext cx="12700" cy="0"/>
          </a:xfrm>
          <a:custGeom>
            <a:avLst/>
            <a:gdLst/>
            <a:ahLst/>
            <a:cxnLst/>
            <a:rect l="l" t="t" r="r" b="b"/>
            <a:pathLst>
              <a:path w="12700" h="0">
                <a:moveTo>
                  <a:pt x="0" y="0"/>
                </a:moveTo>
                <a:lnTo>
                  <a:pt x="12115" y="0"/>
                </a:lnTo>
              </a:path>
            </a:pathLst>
          </a:custGeom>
          <a:ln w="6222">
            <a:solidFill>
              <a:srgbClr val="556D79"/>
            </a:solidFill>
          </a:ln>
        </p:spPr>
        <p:txBody>
          <a:bodyPr wrap="square" lIns="0" tIns="0" rIns="0" bIns="0" rtlCol="0"/>
          <a:lstStyle/>
          <a:p/>
        </p:txBody>
      </p:sp>
      <p:sp>
        <p:nvSpPr>
          <p:cNvPr id="1964" name="object 1964"/>
          <p:cNvSpPr/>
          <p:nvPr/>
        </p:nvSpPr>
        <p:spPr>
          <a:xfrm>
            <a:off x="4434300" y="8890220"/>
            <a:ext cx="15240" cy="12065"/>
          </a:xfrm>
          <a:custGeom>
            <a:avLst/>
            <a:gdLst/>
            <a:ahLst/>
            <a:cxnLst/>
            <a:rect l="l" t="t" r="r" b="b"/>
            <a:pathLst>
              <a:path w="15239" h="12065">
                <a:moveTo>
                  <a:pt x="139" y="0"/>
                </a:moveTo>
                <a:lnTo>
                  <a:pt x="0" y="6134"/>
                </a:lnTo>
                <a:lnTo>
                  <a:pt x="14668" y="11861"/>
                </a:lnTo>
                <a:lnTo>
                  <a:pt x="14795" y="5727"/>
                </a:lnTo>
                <a:lnTo>
                  <a:pt x="139" y="0"/>
                </a:lnTo>
                <a:close/>
              </a:path>
            </a:pathLst>
          </a:custGeom>
          <a:solidFill>
            <a:srgbClr val="4F6671"/>
          </a:solidFill>
        </p:spPr>
        <p:txBody>
          <a:bodyPr wrap="square" lIns="0" tIns="0" rIns="0" bIns="0" rtlCol="0"/>
          <a:lstStyle/>
          <a:p/>
        </p:txBody>
      </p:sp>
      <p:sp>
        <p:nvSpPr>
          <p:cNvPr id="1965" name="object 1965"/>
          <p:cNvSpPr/>
          <p:nvPr/>
        </p:nvSpPr>
        <p:spPr>
          <a:xfrm>
            <a:off x="4434438" y="8884767"/>
            <a:ext cx="29845" cy="11430"/>
          </a:xfrm>
          <a:custGeom>
            <a:avLst/>
            <a:gdLst/>
            <a:ahLst/>
            <a:cxnLst/>
            <a:rect l="l" t="t" r="r" b="b"/>
            <a:pathLst>
              <a:path w="29845" h="11429">
                <a:moveTo>
                  <a:pt x="14706" y="0"/>
                </a:moveTo>
                <a:lnTo>
                  <a:pt x="0" y="5448"/>
                </a:lnTo>
                <a:lnTo>
                  <a:pt x="14655" y="11176"/>
                </a:lnTo>
                <a:lnTo>
                  <a:pt x="14668" y="8293"/>
                </a:lnTo>
                <a:lnTo>
                  <a:pt x="26806" y="8293"/>
                </a:lnTo>
                <a:lnTo>
                  <a:pt x="29857" y="5740"/>
                </a:lnTo>
                <a:lnTo>
                  <a:pt x="26708" y="2946"/>
                </a:lnTo>
                <a:lnTo>
                  <a:pt x="14693" y="2844"/>
                </a:lnTo>
                <a:lnTo>
                  <a:pt x="14706" y="0"/>
                </a:lnTo>
                <a:close/>
              </a:path>
              <a:path w="29845" h="11429">
                <a:moveTo>
                  <a:pt x="26806" y="8293"/>
                </a:moveTo>
                <a:lnTo>
                  <a:pt x="14668" y="8293"/>
                </a:lnTo>
                <a:lnTo>
                  <a:pt x="26670" y="8407"/>
                </a:lnTo>
                <a:lnTo>
                  <a:pt x="26806" y="8293"/>
                </a:lnTo>
                <a:close/>
              </a:path>
            </a:pathLst>
          </a:custGeom>
          <a:solidFill>
            <a:srgbClr val="FFFFFF"/>
          </a:solidFill>
        </p:spPr>
        <p:txBody>
          <a:bodyPr wrap="square" lIns="0" tIns="0" rIns="0" bIns="0" rtlCol="0"/>
          <a:lstStyle/>
          <a:p/>
        </p:txBody>
      </p:sp>
      <p:sp>
        <p:nvSpPr>
          <p:cNvPr id="1966" name="object 1966"/>
          <p:cNvSpPr/>
          <p:nvPr/>
        </p:nvSpPr>
        <p:spPr>
          <a:xfrm>
            <a:off x="4445989" y="8903246"/>
            <a:ext cx="3810" cy="8890"/>
          </a:xfrm>
          <a:custGeom>
            <a:avLst/>
            <a:gdLst/>
            <a:ahLst/>
            <a:cxnLst/>
            <a:rect l="l" t="t" r="r" b="b"/>
            <a:pathLst>
              <a:path w="3810" h="8890">
                <a:moveTo>
                  <a:pt x="3289" y="0"/>
                </a:moveTo>
                <a:lnTo>
                  <a:pt x="101" y="2654"/>
                </a:lnTo>
                <a:lnTo>
                  <a:pt x="0" y="8801"/>
                </a:lnTo>
                <a:lnTo>
                  <a:pt x="3162" y="6134"/>
                </a:lnTo>
                <a:lnTo>
                  <a:pt x="3289" y="0"/>
                </a:lnTo>
                <a:close/>
              </a:path>
            </a:pathLst>
          </a:custGeom>
          <a:solidFill>
            <a:srgbClr val="627D8A"/>
          </a:solidFill>
        </p:spPr>
        <p:txBody>
          <a:bodyPr wrap="square" lIns="0" tIns="0" rIns="0" bIns="0" rtlCol="0"/>
          <a:lstStyle/>
          <a:p/>
        </p:txBody>
      </p:sp>
      <p:sp>
        <p:nvSpPr>
          <p:cNvPr id="1967" name="object 1967"/>
          <p:cNvSpPr/>
          <p:nvPr/>
        </p:nvSpPr>
        <p:spPr>
          <a:xfrm>
            <a:off x="4441483" y="8903204"/>
            <a:ext cx="3810" cy="8890"/>
          </a:xfrm>
          <a:custGeom>
            <a:avLst/>
            <a:gdLst/>
            <a:ahLst/>
            <a:cxnLst/>
            <a:rect l="l" t="t" r="r" b="b"/>
            <a:pathLst>
              <a:path w="3810" h="8890">
                <a:moveTo>
                  <a:pt x="3263" y="0"/>
                </a:moveTo>
                <a:lnTo>
                  <a:pt x="114" y="2654"/>
                </a:lnTo>
                <a:lnTo>
                  <a:pt x="0" y="8801"/>
                </a:lnTo>
                <a:lnTo>
                  <a:pt x="3162" y="6121"/>
                </a:lnTo>
                <a:lnTo>
                  <a:pt x="3263" y="0"/>
                </a:lnTo>
                <a:close/>
              </a:path>
            </a:pathLst>
          </a:custGeom>
          <a:solidFill>
            <a:srgbClr val="627D8A"/>
          </a:solidFill>
        </p:spPr>
        <p:txBody>
          <a:bodyPr wrap="square" lIns="0" tIns="0" rIns="0" bIns="0" rtlCol="0"/>
          <a:lstStyle/>
          <a:p/>
        </p:txBody>
      </p:sp>
      <p:sp>
        <p:nvSpPr>
          <p:cNvPr id="1968" name="object 1968"/>
          <p:cNvSpPr/>
          <p:nvPr/>
        </p:nvSpPr>
        <p:spPr>
          <a:xfrm>
            <a:off x="4436981" y="8903171"/>
            <a:ext cx="3810" cy="8890"/>
          </a:xfrm>
          <a:custGeom>
            <a:avLst/>
            <a:gdLst/>
            <a:ahLst/>
            <a:cxnLst/>
            <a:rect l="l" t="t" r="r" b="b"/>
            <a:pathLst>
              <a:path w="3810" h="8890">
                <a:moveTo>
                  <a:pt x="3301" y="0"/>
                </a:moveTo>
                <a:lnTo>
                  <a:pt x="114" y="2654"/>
                </a:lnTo>
                <a:lnTo>
                  <a:pt x="0" y="8813"/>
                </a:lnTo>
                <a:lnTo>
                  <a:pt x="3200" y="6134"/>
                </a:lnTo>
                <a:lnTo>
                  <a:pt x="3301" y="0"/>
                </a:lnTo>
                <a:close/>
              </a:path>
            </a:pathLst>
          </a:custGeom>
          <a:solidFill>
            <a:srgbClr val="627D8A"/>
          </a:solidFill>
        </p:spPr>
        <p:txBody>
          <a:bodyPr wrap="square" lIns="0" tIns="0" rIns="0" bIns="0" rtlCol="0"/>
          <a:lstStyle/>
          <a:p/>
        </p:txBody>
      </p:sp>
      <p:sp>
        <p:nvSpPr>
          <p:cNvPr id="1969" name="object 1969"/>
          <p:cNvSpPr/>
          <p:nvPr/>
        </p:nvSpPr>
        <p:spPr>
          <a:xfrm>
            <a:off x="4451005" y="8911856"/>
            <a:ext cx="12700" cy="0"/>
          </a:xfrm>
          <a:custGeom>
            <a:avLst/>
            <a:gdLst/>
            <a:ahLst/>
            <a:cxnLst/>
            <a:rect l="l" t="t" r="r" b="b"/>
            <a:pathLst>
              <a:path w="12700" h="0">
                <a:moveTo>
                  <a:pt x="0" y="0"/>
                </a:moveTo>
                <a:lnTo>
                  <a:pt x="12128" y="0"/>
                </a:lnTo>
              </a:path>
            </a:pathLst>
          </a:custGeom>
          <a:ln w="6248">
            <a:solidFill>
              <a:srgbClr val="556D79"/>
            </a:solidFill>
          </a:ln>
        </p:spPr>
        <p:txBody>
          <a:bodyPr wrap="square" lIns="0" tIns="0" rIns="0" bIns="0" rtlCol="0"/>
          <a:lstStyle/>
          <a:p/>
        </p:txBody>
      </p:sp>
      <p:sp>
        <p:nvSpPr>
          <p:cNvPr id="1970" name="object 1970"/>
          <p:cNvSpPr/>
          <p:nvPr/>
        </p:nvSpPr>
        <p:spPr>
          <a:xfrm>
            <a:off x="4447873" y="8905922"/>
            <a:ext cx="3810" cy="9525"/>
          </a:xfrm>
          <a:custGeom>
            <a:avLst/>
            <a:gdLst/>
            <a:ahLst/>
            <a:cxnLst/>
            <a:rect l="l" t="t" r="r" b="b"/>
            <a:pathLst>
              <a:path w="3810" h="9525">
                <a:moveTo>
                  <a:pt x="126" y="0"/>
                </a:moveTo>
                <a:lnTo>
                  <a:pt x="0" y="6134"/>
                </a:lnTo>
                <a:lnTo>
                  <a:pt x="3136" y="8928"/>
                </a:lnTo>
                <a:lnTo>
                  <a:pt x="3251" y="2806"/>
                </a:lnTo>
                <a:lnTo>
                  <a:pt x="126" y="0"/>
                </a:lnTo>
                <a:close/>
              </a:path>
            </a:pathLst>
          </a:custGeom>
          <a:solidFill>
            <a:srgbClr val="4F6671"/>
          </a:solidFill>
        </p:spPr>
        <p:txBody>
          <a:bodyPr wrap="square" lIns="0" tIns="0" rIns="0" bIns="0" rtlCol="0"/>
          <a:lstStyle/>
          <a:p/>
        </p:txBody>
      </p:sp>
      <p:sp>
        <p:nvSpPr>
          <p:cNvPr id="1971" name="object 1971"/>
          <p:cNvSpPr/>
          <p:nvPr/>
        </p:nvSpPr>
        <p:spPr>
          <a:xfrm>
            <a:off x="4446366" y="8911764"/>
            <a:ext cx="3175" cy="0"/>
          </a:xfrm>
          <a:custGeom>
            <a:avLst/>
            <a:gdLst/>
            <a:ahLst/>
            <a:cxnLst/>
            <a:rect l="l" t="t" r="r" b="b"/>
            <a:pathLst>
              <a:path w="3175" h="0">
                <a:moveTo>
                  <a:pt x="0" y="0"/>
                </a:moveTo>
                <a:lnTo>
                  <a:pt x="2844" y="0"/>
                </a:lnTo>
              </a:path>
            </a:pathLst>
          </a:custGeom>
          <a:ln w="6146">
            <a:solidFill>
              <a:srgbClr val="556D79"/>
            </a:solidFill>
          </a:ln>
        </p:spPr>
        <p:txBody>
          <a:bodyPr wrap="square" lIns="0" tIns="0" rIns="0" bIns="0" rtlCol="0"/>
          <a:lstStyle/>
          <a:p/>
        </p:txBody>
      </p:sp>
      <p:sp>
        <p:nvSpPr>
          <p:cNvPr id="1972" name="object 1972"/>
          <p:cNvSpPr/>
          <p:nvPr/>
        </p:nvSpPr>
        <p:spPr>
          <a:xfrm>
            <a:off x="4443219" y="8905864"/>
            <a:ext cx="3810" cy="9525"/>
          </a:xfrm>
          <a:custGeom>
            <a:avLst/>
            <a:gdLst/>
            <a:ahLst/>
            <a:cxnLst/>
            <a:rect l="l" t="t" r="r" b="b"/>
            <a:pathLst>
              <a:path w="3810" h="9525">
                <a:moveTo>
                  <a:pt x="88" y="0"/>
                </a:moveTo>
                <a:lnTo>
                  <a:pt x="0" y="6159"/>
                </a:lnTo>
                <a:lnTo>
                  <a:pt x="3136" y="8966"/>
                </a:lnTo>
                <a:lnTo>
                  <a:pt x="3225" y="2832"/>
                </a:lnTo>
                <a:lnTo>
                  <a:pt x="88" y="0"/>
                </a:lnTo>
                <a:close/>
              </a:path>
            </a:pathLst>
          </a:custGeom>
          <a:solidFill>
            <a:srgbClr val="4F6671"/>
          </a:solidFill>
        </p:spPr>
        <p:txBody>
          <a:bodyPr wrap="square" lIns="0" tIns="0" rIns="0" bIns="0" rtlCol="0"/>
          <a:lstStyle/>
          <a:p/>
        </p:txBody>
      </p:sp>
      <p:sp>
        <p:nvSpPr>
          <p:cNvPr id="1973" name="object 1973"/>
          <p:cNvSpPr/>
          <p:nvPr/>
        </p:nvSpPr>
        <p:spPr>
          <a:xfrm>
            <a:off x="4443309" y="8903234"/>
            <a:ext cx="6350" cy="5715"/>
          </a:xfrm>
          <a:custGeom>
            <a:avLst/>
            <a:gdLst/>
            <a:ahLst/>
            <a:cxnLst/>
            <a:rect l="l" t="t" r="r" b="b"/>
            <a:pathLst>
              <a:path w="6350" h="5715">
                <a:moveTo>
                  <a:pt x="3187" y="0"/>
                </a:moveTo>
                <a:lnTo>
                  <a:pt x="0" y="2628"/>
                </a:lnTo>
                <a:lnTo>
                  <a:pt x="3136" y="5460"/>
                </a:lnTo>
                <a:lnTo>
                  <a:pt x="5905" y="5499"/>
                </a:lnTo>
                <a:lnTo>
                  <a:pt x="2781" y="2666"/>
                </a:lnTo>
                <a:lnTo>
                  <a:pt x="5969" y="12"/>
                </a:lnTo>
                <a:lnTo>
                  <a:pt x="3187" y="0"/>
                </a:lnTo>
                <a:close/>
              </a:path>
            </a:pathLst>
          </a:custGeom>
          <a:solidFill>
            <a:srgbClr val="FFFFFF"/>
          </a:solidFill>
        </p:spPr>
        <p:txBody>
          <a:bodyPr wrap="square" lIns="0" tIns="0" rIns="0" bIns="0" rtlCol="0"/>
          <a:lstStyle/>
          <a:p/>
        </p:txBody>
      </p:sp>
      <p:sp>
        <p:nvSpPr>
          <p:cNvPr id="1974" name="object 1974"/>
          <p:cNvSpPr/>
          <p:nvPr/>
        </p:nvSpPr>
        <p:spPr>
          <a:xfrm>
            <a:off x="4438724" y="8905860"/>
            <a:ext cx="3810" cy="9525"/>
          </a:xfrm>
          <a:custGeom>
            <a:avLst/>
            <a:gdLst/>
            <a:ahLst/>
            <a:cxnLst/>
            <a:rect l="l" t="t" r="r" b="b"/>
            <a:pathLst>
              <a:path w="3810" h="9525">
                <a:moveTo>
                  <a:pt x="101" y="0"/>
                </a:moveTo>
                <a:lnTo>
                  <a:pt x="0" y="6134"/>
                </a:lnTo>
                <a:lnTo>
                  <a:pt x="3149" y="8928"/>
                </a:lnTo>
                <a:lnTo>
                  <a:pt x="3263" y="2793"/>
                </a:lnTo>
                <a:lnTo>
                  <a:pt x="101" y="0"/>
                </a:lnTo>
                <a:close/>
              </a:path>
            </a:pathLst>
          </a:custGeom>
          <a:solidFill>
            <a:srgbClr val="4F6671"/>
          </a:solidFill>
        </p:spPr>
        <p:txBody>
          <a:bodyPr wrap="square" lIns="0" tIns="0" rIns="0" bIns="0" rtlCol="0"/>
          <a:lstStyle/>
          <a:p/>
        </p:txBody>
      </p:sp>
      <p:sp>
        <p:nvSpPr>
          <p:cNvPr id="1975" name="object 1975"/>
          <p:cNvSpPr/>
          <p:nvPr/>
        </p:nvSpPr>
        <p:spPr>
          <a:xfrm>
            <a:off x="4441873" y="8911736"/>
            <a:ext cx="3175" cy="0"/>
          </a:xfrm>
          <a:custGeom>
            <a:avLst/>
            <a:gdLst/>
            <a:ahLst/>
            <a:cxnLst/>
            <a:rect l="l" t="t" r="r" b="b"/>
            <a:pathLst>
              <a:path w="3175" h="0">
                <a:moveTo>
                  <a:pt x="0" y="0"/>
                </a:moveTo>
                <a:lnTo>
                  <a:pt x="2857" y="0"/>
                </a:lnTo>
              </a:path>
            </a:pathLst>
          </a:custGeom>
          <a:ln w="6172">
            <a:solidFill>
              <a:srgbClr val="556D79"/>
            </a:solidFill>
          </a:ln>
        </p:spPr>
        <p:txBody>
          <a:bodyPr wrap="square" lIns="0" tIns="0" rIns="0" bIns="0" rtlCol="0"/>
          <a:lstStyle/>
          <a:p/>
        </p:txBody>
      </p:sp>
      <p:sp>
        <p:nvSpPr>
          <p:cNvPr id="1976" name="object 1976"/>
          <p:cNvSpPr/>
          <p:nvPr/>
        </p:nvSpPr>
        <p:spPr>
          <a:xfrm>
            <a:off x="4438829" y="8903179"/>
            <a:ext cx="6350" cy="5715"/>
          </a:xfrm>
          <a:custGeom>
            <a:avLst/>
            <a:gdLst/>
            <a:ahLst/>
            <a:cxnLst/>
            <a:rect l="l" t="t" r="r" b="b"/>
            <a:pathLst>
              <a:path w="6350" h="5715">
                <a:moveTo>
                  <a:pt x="3162" y="0"/>
                </a:moveTo>
                <a:lnTo>
                  <a:pt x="0" y="2679"/>
                </a:lnTo>
                <a:lnTo>
                  <a:pt x="3162" y="5473"/>
                </a:lnTo>
                <a:lnTo>
                  <a:pt x="5905" y="5511"/>
                </a:lnTo>
                <a:lnTo>
                  <a:pt x="2768" y="2679"/>
                </a:lnTo>
                <a:lnTo>
                  <a:pt x="5918" y="25"/>
                </a:lnTo>
                <a:lnTo>
                  <a:pt x="3162" y="0"/>
                </a:lnTo>
                <a:close/>
              </a:path>
            </a:pathLst>
          </a:custGeom>
          <a:solidFill>
            <a:srgbClr val="FFFFFF"/>
          </a:solidFill>
        </p:spPr>
        <p:txBody>
          <a:bodyPr wrap="square" lIns="0" tIns="0" rIns="0" bIns="0" rtlCol="0"/>
          <a:lstStyle/>
          <a:p/>
        </p:txBody>
      </p:sp>
      <p:sp>
        <p:nvSpPr>
          <p:cNvPr id="1977" name="object 1977"/>
          <p:cNvSpPr/>
          <p:nvPr/>
        </p:nvSpPr>
        <p:spPr>
          <a:xfrm>
            <a:off x="4434327" y="8903145"/>
            <a:ext cx="6350" cy="5715"/>
          </a:xfrm>
          <a:custGeom>
            <a:avLst/>
            <a:gdLst/>
            <a:ahLst/>
            <a:cxnLst/>
            <a:rect l="l" t="t" r="r" b="b"/>
            <a:pathLst>
              <a:path w="6350" h="5715">
                <a:moveTo>
                  <a:pt x="3200" y="0"/>
                </a:moveTo>
                <a:lnTo>
                  <a:pt x="0" y="2666"/>
                </a:lnTo>
                <a:lnTo>
                  <a:pt x="3162" y="5486"/>
                </a:lnTo>
                <a:lnTo>
                  <a:pt x="5918" y="5499"/>
                </a:lnTo>
                <a:lnTo>
                  <a:pt x="2768" y="2679"/>
                </a:lnTo>
                <a:lnTo>
                  <a:pt x="5956" y="25"/>
                </a:lnTo>
                <a:lnTo>
                  <a:pt x="3200" y="0"/>
                </a:lnTo>
                <a:close/>
              </a:path>
            </a:pathLst>
          </a:custGeom>
          <a:solidFill>
            <a:srgbClr val="FFFFFF"/>
          </a:solidFill>
        </p:spPr>
        <p:txBody>
          <a:bodyPr wrap="square" lIns="0" tIns="0" rIns="0" bIns="0" rtlCol="0"/>
          <a:lstStyle/>
          <a:p/>
        </p:txBody>
      </p:sp>
      <p:sp>
        <p:nvSpPr>
          <p:cNvPr id="1978" name="object 1978"/>
          <p:cNvSpPr/>
          <p:nvPr/>
        </p:nvSpPr>
        <p:spPr>
          <a:xfrm>
            <a:off x="4437379" y="8911713"/>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979" name="object 1979"/>
          <p:cNvSpPr/>
          <p:nvPr/>
        </p:nvSpPr>
        <p:spPr>
          <a:xfrm>
            <a:off x="4434231" y="8905810"/>
            <a:ext cx="3810" cy="9525"/>
          </a:xfrm>
          <a:custGeom>
            <a:avLst/>
            <a:gdLst/>
            <a:ahLst/>
            <a:cxnLst/>
            <a:rect l="l" t="t" r="r" b="b"/>
            <a:pathLst>
              <a:path w="3810" h="9525">
                <a:moveTo>
                  <a:pt x="101" y="0"/>
                </a:moveTo>
                <a:lnTo>
                  <a:pt x="0" y="6146"/>
                </a:lnTo>
                <a:lnTo>
                  <a:pt x="3149" y="8953"/>
                </a:lnTo>
                <a:lnTo>
                  <a:pt x="3251" y="2819"/>
                </a:lnTo>
                <a:lnTo>
                  <a:pt x="101" y="0"/>
                </a:lnTo>
                <a:close/>
              </a:path>
            </a:pathLst>
          </a:custGeom>
          <a:solidFill>
            <a:srgbClr val="4F6671"/>
          </a:solidFill>
        </p:spPr>
        <p:txBody>
          <a:bodyPr wrap="square" lIns="0" tIns="0" rIns="0" bIns="0" rtlCol="0"/>
          <a:lstStyle/>
          <a:p/>
        </p:txBody>
      </p:sp>
      <p:sp>
        <p:nvSpPr>
          <p:cNvPr id="1980" name="object 1980"/>
          <p:cNvSpPr/>
          <p:nvPr/>
        </p:nvSpPr>
        <p:spPr>
          <a:xfrm>
            <a:off x="4462995" y="8913326"/>
            <a:ext cx="635" cy="0"/>
          </a:xfrm>
          <a:custGeom>
            <a:avLst/>
            <a:gdLst/>
            <a:ahLst/>
            <a:cxnLst/>
            <a:rect l="l" t="t" r="r" b="b"/>
            <a:pathLst>
              <a:path w="635" h="0">
                <a:moveTo>
                  <a:pt x="0" y="0"/>
                </a:moveTo>
                <a:lnTo>
                  <a:pt x="139" y="0"/>
                </a:lnTo>
              </a:path>
            </a:pathLst>
          </a:custGeom>
          <a:ln w="9004">
            <a:solidFill>
              <a:srgbClr val="939598"/>
            </a:solidFill>
          </a:ln>
        </p:spPr>
        <p:txBody>
          <a:bodyPr wrap="square" lIns="0" tIns="0" rIns="0" bIns="0" rtlCol="0"/>
          <a:lstStyle/>
          <a:p/>
        </p:txBody>
      </p:sp>
      <p:sp>
        <p:nvSpPr>
          <p:cNvPr id="1981" name="object 1981"/>
          <p:cNvSpPr/>
          <p:nvPr/>
        </p:nvSpPr>
        <p:spPr>
          <a:xfrm>
            <a:off x="4462989" y="8906228"/>
            <a:ext cx="15240" cy="12065"/>
          </a:xfrm>
          <a:custGeom>
            <a:avLst/>
            <a:gdLst/>
            <a:ahLst/>
            <a:cxnLst/>
            <a:rect l="l" t="t" r="r" b="b"/>
            <a:pathLst>
              <a:path w="15239" h="12065">
                <a:moveTo>
                  <a:pt x="14846" y="0"/>
                </a:moveTo>
                <a:lnTo>
                  <a:pt x="114" y="5460"/>
                </a:lnTo>
                <a:lnTo>
                  <a:pt x="0" y="11607"/>
                </a:lnTo>
                <a:lnTo>
                  <a:pt x="14744" y="6146"/>
                </a:lnTo>
                <a:lnTo>
                  <a:pt x="14846" y="0"/>
                </a:lnTo>
                <a:close/>
              </a:path>
            </a:pathLst>
          </a:custGeom>
          <a:solidFill>
            <a:srgbClr val="627D8A"/>
          </a:solidFill>
        </p:spPr>
        <p:txBody>
          <a:bodyPr wrap="square" lIns="0" tIns="0" rIns="0" bIns="0" rtlCol="0"/>
          <a:lstStyle/>
          <a:p/>
        </p:txBody>
      </p:sp>
      <p:sp>
        <p:nvSpPr>
          <p:cNvPr id="1982" name="object 1982"/>
          <p:cNvSpPr/>
          <p:nvPr/>
        </p:nvSpPr>
        <p:spPr>
          <a:xfrm>
            <a:off x="4447999" y="8900479"/>
            <a:ext cx="29845" cy="11430"/>
          </a:xfrm>
          <a:custGeom>
            <a:avLst/>
            <a:gdLst/>
            <a:ahLst/>
            <a:cxnLst/>
            <a:rect l="l" t="t" r="r" b="b"/>
            <a:pathLst>
              <a:path w="29845" h="11429">
                <a:moveTo>
                  <a:pt x="15176" y="0"/>
                </a:moveTo>
                <a:lnTo>
                  <a:pt x="15163" y="2870"/>
                </a:lnTo>
                <a:lnTo>
                  <a:pt x="3029" y="2870"/>
                </a:lnTo>
                <a:lnTo>
                  <a:pt x="0" y="5435"/>
                </a:lnTo>
                <a:lnTo>
                  <a:pt x="3124" y="8255"/>
                </a:lnTo>
                <a:lnTo>
                  <a:pt x="15138" y="8343"/>
                </a:lnTo>
                <a:lnTo>
                  <a:pt x="15112" y="11214"/>
                </a:lnTo>
                <a:lnTo>
                  <a:pt x="29832" y="5753"/>
                </a:lnTo>
                <a:lnTo>
                  <a:pt x="22488" y="2870"/>
                </a:lnTo>
                <a:lnTo>
                  <a:pt x="15163" y="2870"/>
                </a:lnTo>
                <a:lnTo>
                  <a:pt x="22229" y="2768"/>
                </a:lnTo>
                <a:lnTo>
                  <a:pt x="15176" y="0"/>
                </a:lnTo>
                <a:close/>
              </a:path>
            </a:pathLst>
          </a:custGeom>
          <a:solidFill>
            <a:srgbClr val="FFFFFF"/>
          </a:solidFill>
        </p:spPr>
        <p:txBody>
          <a:bodyPr wrap="square" lIns="0" tIns="0" rIns="0" bIns="0" rtlCol="0"/>
          <a:lstStyle/>
          <a:p/>
        </p:txBody>
      </p:sp>
      <p:sp>
        <p:nvSpPr>
          <p:cNvPr id="1983" name="object 1983"/>
          <p:cNvSpPr/>
          <p:nvPr/>
        </p:nvSpPr>
        <p:spPr>
          <a:xfrm>
            <a:off x="4471709" y="8919030"/>
            <a:ext cx="3810" cy="9525"/>
          </a:xfrm>
          <a:custGeom>
            <a:avLst/>
            <a:gdLst/>
            <a:ahLst/>
            <a:cxnLst/>
            <a:rect l="l" t="t" r="r" b="b"/>
            <a:pathLst>
              <a:path w="3810" h="9525">
                <a:moveTo>
                  <a:pt x="126" y="0"/>
                </a:moveTo>
                <a:lnTo>
                  <a:pt x="0" y="6134"/>
                </a:lnTo>
                <a:lnTo>
                  <a:pt x="3162" y="8953"/>
                </a:lnTo>
                <a:lnTo>
                  <a:pt x="3276" y="2819"/>
                </a:lnTo>
                <a:lnTo>
                  <a:pt x="126" y="0"/>
                </a:lnTo>
                <a:close/>
              </a:path>
            </a:pathLst>
          </a:custGeom>
          <a:solidFill>
            <a:srgbClr val="556D79"/>
          </a:solidFill>
        </p:spPr>
        <p:txBody>
          <a:bodyPr wrap="square" lIns="0" tIns="0" rIns="0" bIns="0" rtlCol="0"/>
          <a:lstStyle/>
          <a:p/>
        </p:txBody>
      </p:sp>
      <p:sp>
        <p:nvSpPr>
          <p:cNvPr id="1984" name="object 1984"/>
          <p:cNvSpPr/>
          <p:nvPr/>
        </p:nvSpPr>
        <p:spPr>
          <a:xfrm>
            <a:off x="4467237" y="8918992"/>
            <a:ext cx="3810" cy="9525"/>
          </a:xfrm>
          <a:custGeom>
            <a:avLst/>
            <a:gdLst/>
            <a:ahLst/>
            <a:cxnLst/>
            <a:rect l="l" t="t" r="r" b="b"/>
            <a:pathLst>
              <a:path w="3810" h="9525">
                <a:moveTo>
                  <a:pt x="114" y="0"/>
                </a:moveTo>
                <a:lnTo>
                  <a:pt x="0" y="6134"/>
                </a:lnTo>
                <a:lnTo>
                  <a:pt x="3149" y="8940"/>
                </a:lnTo>
                <a:lnTo>
                  <a:pt x="3251" y="2806"/>
                </a:lnTo>
                <a:lnTo>
                  <a:pt x="114" y="0"/>
                </a:lnTo>
                <a:close/>
              </a:path>
            </a:pathLst>
          </a:custGeom>
          <a:solidFill>
            <a:srgbClr val="556D79"/>
          </a:solidFill>
        </p:spPr>
        <p:txBody>
          <a:bodyPr wrap="square" lIns="0" tIns="0" rIns="0" bIns="0" rtlCol="0"/>
          <a:lstStyle/>
          <a:p/>
        </p:txBody>
      </p:sp>
      <p:sp>
        <p:nvSpPr>
          <p:cNvPr id="1985" name="object 1985"/>
          <p:cNvSpPr/>
          <p:nvPr/>
        </p:nvSpPr>
        <p:spPr>
          <a:xfrm>
            <a:off x="4462753" y="8918967"/>
            <a:ext cx="3810" cy="9525"/>
          </a:xfrm>
          <a:custGeom>
            <a:avLst/>
            <a:gdLst/>
            <a:ahLst/>
            <a:cxnLst/>
            <a:rect l="l" t="t" r="r" b="b"/>
            <a:pathLst>
              <a:path w="3810" h="9525">
                <a:moveTo>
                  <a:pt x="114" y="0"/>
                </a:moveTo>
                <a:lnTo>
                  <a:pt x="0" y="6146"/>
                </a:lnTo>
                <a:lnTo>
                  <a:pt x="3124" y="8940"/>
                </a:lnTo>
                <a:lnTo>
                  <a:pt x="3238" y="2806"/>
                </a:lnTo>
                <a:lnTo>
                  <a:pt x="114" y="0"/>
                </a:lnTo>
                <a:close/>
              </a:path>
            </a:pathLst>
          </a:custGeom>
          <a:solidFill>
            <a:srgbClr val="556D79"/>
          </a:solidFill>
        </p:spPr>
        <p:txBody>
          <a:bodyPr wrap="square" lIns="0" tIns="0" rIns="0" bIns="0" rtlCol="0"/>
          <a:lstStyle/>
          <a:p/>
        </p:txBody>
      </p:sp>
      <p:sp>
        <p:nvSpPr>
          <p:cNvPr id="1986" name="object 1986"/>
          <p:cNvSpPr/>
          <p:nvPr/>
        </p:nvSpPr>
        <p:spPr>
          <a:xfrm>
            <a:off x="4474442" y="8921865"/>
            <a:ext cx="3810" cy="8890"/>
          </a:xfrm>
          <a:custGeom>
            <a:avLst/>
            <a:gdLst/>
            <a:ahLst/>
            <a:cxnLst/>
            <a:rect l="l" t="t" r="r" b="b"/>
            <a:pathLst>
              <a:path w="3810" h="8890">
                <a:moveTo>
                  <a:pt x="3327" y="0"/>
                </a:moveTo>
                <a:lnTo>
                  <a:pt x="127" y="2667"/>
                </a:lnTo>
                <a:lnTo>
                  <a:pt x="0" y="8813"/>
                </a:lnTo>
                <a:lnTo>
                  <a:pt x="3187" y="6134"/>
                </a:lnTo>
                <a:lnTo>
                  <a:pt x="3327" y="0"/>
                </a:lnTo>
                <a:close/>
              </a:path>
            </a:pathLst>
          </a:custGeom>
          <a:solidFill>
            <a:srgbClr val="627D8A"/>
          </a:solidFill>
        </p:spPr>
        <p:txBody>
          <a:bodyPr wrap="square" lIns="0" tIns="0" rIns="0" bIns="0" rtlCol="0"/>
          <a:lstStyle/>
          <a:p/>
        </p:txBody>
      </p:sp>
      <p:sp>
        <p:nvSpPr>
          <p:cNvPr id="1987" name="object 1987"/>
          <p:cNvSpPr/>
          <p:nvPr/>
        </p:nvSpPr>
        <p:spPr>
          <a:xfrm>
            <a:off x="4469954" y="8921840"/>
            <a:ext cx="3810" cy="8890"/>
          </a:xfrm>
          <a:custGeom>
            <a:avLst/>
            <a:gdLst/>
            <a:ahLst/>
            <a:cxnLst/>
            <a:rect l="l" t="t" r="r" b="b"/>
            <a:pathLst>
              <a:path w="3810" h="8890">
                <a:moveTo>
                  <a:pt x="3301" y="0"/>
                </a:moveTo>
                <a:lnTo>
                  <a:pt x="114" y="2641"/>
                </a:lnTo>
                <a:lnTo>
                  <a:pt x="0" y="8788"/>
                </a:lnTo>
                <a:lnTo>
                  <a:pt x="3187" y="6134"/>
                </a:lnTo>
                <a:lnTo>
                  <a:pt x="3301" y="0"/>
                </a:lnTo>
                <a:close/>
              </a:path>
            </a:pathLst>
          </a:custGeom>
          <a:solidFill>
            <a:srgbClr val="627D8A"/>
          </a:solidFill>
        </p:spPr>
        <p:txBody>
          <a:bodyPr wrap="square" lIns="0" tIns="0" rIns="0" bIns="0" rtlCol="0"/>
          <a:lstStyle/>
          <a:p/>
        </p:txBody>
      </p:sp>
      <p:sp>
        <p:nvSpPr>
          <p:cNvPr id="1988" name="object 1988"/>
          <p:cNvSpPr/>
          <p:nvPr/>
        </p:nvSpPr>
        <p:spPr>
          <a:xfrm>
            <a:off x="4471668" y="8927586"/>
            <a:ext cx="3175" cy="0"/>
          </a:xfrm>
          <a:custGeom>
            <a:avLst/>
            <a:gdLst/>
            <a:ahLst/>
            <a:cxnLst/>
            <a:rect l="l" t="t" r="r" b="b"/>
            <a:pathLst>
              <a:path w="3175" h="0">
                <a:moveTo>
                  <a:pt x="0" y="0"/>
                </a:moveTo>
                <a:lnTo>
                  <a:pt x="2895" y="0"/>
                </a:lnTo>
              </a:path>
            </a:pathLst>
          </a:custGeom>
          <a:ln w="6184">
            <a:solidFill>
              <a:srgbClr val="556D79"/>
            </a:solidFill>
          </a:ln>
        </p:spPr>
        <p:txBody>
          <a:bodyPr wrap="square" lIns="0" tIns="0" rIns="0" bIns="0" rtlCol="0"/>
          <a:lstStyle/>
          <a:p/>
        </p:txBody>
      </p:sp>
      <p:sp>
        <p:nvSpPr>
          <p:cNvPr id="1989" name="object 1989"/>
          <p:cNvSpPr/>
          <p:nvPr/>
        </p:nvSpPr>
        <p:spPr>
          <a:xfrm>
            <a:off x="4471785" y="8919032"/>
            <a:ext cx="6350" cy="5715"/>
          </a:xfrm>
          <a:custGeom>
            <a:avLst/>
            <a:gdLst/>
            <a:ahLst/>
            <a:cxnLst/>
            <a:rect l="l" t="t" r="r" b="b"/>
            <a:pathLst>
              <a:path w="6350" h="5715">
                <a:moveTo>
                  <a:pt x="50" y="0"/>
                </a:moveTo>
                <a:lnTo>
                  <a:pt x="3200" y="2819"/>
                </a:lnTo>
                <a:lnTo>
                  <a:pt x="0" y="5460"/>
                </a:lnTo>
                <a:lnTo>
                  <a:pt x="2781" y="5499"/>
                </a:lnTo>
                <a:lnTo>
                  <a:pt x="5981" y="2832"/>
                </a:lnTo>
                <a:lnTo>
                  <a:pt x="2819" y="25"/>
                </a:lnTo>
                <a:lnTo>
                  <a:pt x="50" y="0"/>
                </a:lnTo>
                <a:close/>
              </a:path>
            </a:pathLst>
          </a:custGeom>
          <a:solidFill>
            <a:srgbClr val="FFFFFF"/>
          </a:solidFill>
        </p:spPr>
        <p:txBody>
          <a:bodyPr wrap="square" lIns="0" tIns="0" rIns="0" bIns="0" rtlCol="0"/>
          <a:lstStyle/>
          <a:p/>
        </p:txBody>
      </p:sp>
      <p:sp>
        <p:nvSpPr>
          <p:cNvPr id="1990" name="object 1990"/>
          <p:cNvSpPr/>
          <p:nvPr/>
        </p:nvSpPr>
        <p:spPr>
          <a:xfrm>
            <a:off x="4465485" y="8921798"/>
            <a:ext cx="3810" cy="8890"/>
          </a:xfrm>
          <a:custGeom>
            <a:avLst/>
            <a:gdLst/>
            <a:ahLst/>
            <a:cxnLst/>
            <a:rect l="l" t="t" r="r" b="b"/>
            <a:pathLst>
              <a:path w="3810" h="8890">
                <a:moveTo>
                  <a:pt x="3289" y="0"/>
                </a:moveTo>
                <a:lnTo>
                  <a:pt x="101" y="2666"/>
                </a:lnTo>
                <a:lnTo>
                  <a:pt x="0" y="8801"/>
                </a:lnTo>
                <a:lnTo>
                  <a:pt x="3149" y="6134"/>
                </a:lnTo>
                <a:lnTo>
                  <a:pt x="3289" y="0"/>
                </a:lnTo>
                <a:close/>
              </a:path>
            </a:pathLst>
          </a:custGeom>
          <a:solidFill>
            <a:srgbClr val="627D8A"/>
          </a:solidFill>
        </p:spPr>
        <p:txBody>
          <a:bodyPr wrap="square" lIns="0" tIns="0" rIns="0" bIns="0" rtlCol="0"/>
          <a:lstStyle/>
          <a:p/>
        </p:txBody>
      </p:sp>
      <p:sp>
        <p:nvSpPr>
          <p:cNvPr id="1991" name="object 1991"/>
          <p:cNvSpPr/>
          <p:nvPr/>
        </p:nvSpPr>
        <p:spPr>
          <a:xfrm>
            <a:off x="4467197" y="8927548"/>
            <a:ext cx="3175" cy="0"/>
          </a:xfrm>
          <a:custGeom>
            <a:avLst/>
            <a:gdLst/>
            <a:ahLst/>
            <a:cxnLst/>
            <a:rect l="l" t="t" r="r" b="b"/>
            <a:pathLst>
              <a:path w="3175" h="0">
                <a:moveTo>
                  <a:pt x="0" y="0"/>
                </a:moveTo>
                <a:lnTo>
                  <a:pt x="2870" y="0"/>
                </a:lnTo>
              </a:path>
            </a:pathLst>
          </a:custGeom>
          <a:ln w="6159">
            <a:solidFill>
              <a:srgbClr val="556D79"/>
            </a:solidFill>
          </a:ln>
        </p:spPr>
        <p:txBody>
          <a:bodyPr wrap="square" lIns="0" tIns="0" rIns="0" bIns="0" rtlCol="0"/>
          <a:lstStyle/>
          <a:p/>
        </p:txBody>
      </p:sp>
      <p:sp>
        <p:nvSpPr>
          <p:cNvPr id="1992" name="object 1992"/>
          <p:cNvSpPr/>
          <p:nvPr/>
        </p:nvSpPr>
        <p:spPr>
          <a:xfrm>
            <a:off x="4467331" y="8918990"/>
            <a:ext cx="6350" cy="5715"/>
          </a:xfrm>
          <a:custGeom>
            <a:avLst/>
            <a:gdLst/>
            <a:ahLst/>
            <a:cxnLst/>
            <a:rect l="l" t="t" r="r" b="b"/>
            <a:pathLst>
              <a:path w="6350" h="5715">
                <a:moveTo>
                  <a:pt x="12" y="0"/>
                </a:moveTo>
                <a:lnTo>
                  <a:pt x="3162" y="2806"/>
                </a:lnTo>
                <a:lnTo>
                  <a:pt x="0" y="5486"/>
                </a:lnTo>
                <a:lnTo>
                  <a:pt x="2730" y="5486"/>
                </a:lnTo>
                <a:lnTo>
                  <a:pt x="5918" y="2844"/>
                </a:lnTo>
                <a:lnTo>
                  <a:pt x="2768" y="25"/>
                </a:lnTo>
                <a:lnTo>
                  <a:pt x="12" y="0"/>
                </a:lnTo>
                <a:close/>
              </a:path>
            </a:pathLst>
          </a:custGeom>
          <a:solidFill>
            <a:srgbClr val="FFFFFF"/>
          </a:solidFill>
        </p:spPr>
        <p:txBody>
          <a:bodyPr wrap="square" lIns="0" tIns="0" rIns="0" bIns="0" rtlCol="0"/>
          <a:lstStyle/>
          <a:p/>
        </p:txBody>
      </p:sp>
      <p:sp>
        <p:nvSpPr>
          <p:cNvPr id="1993" name="object 1993"/>
          <p:cNvSpPr/>
          <p:nvPr/>
        </p:nvSpPr>
        <p:spPr>
          <a:xfrm>
            <a:off x="4460818" y="8921757"/>
            <a:ext cx="3810" cy="8890"/>
          </a:xfrm>
          <a:custGeom>
            <a:avLst/>
            <a:gdLst/>
            <a:ahLst/>
            <a:cxnLst/>
            <a:rect l="l" t="t" r="r" b="b"/>
            <a:pathLst>
              <a:path w="3810" h="8890">
                <a:moveTo>
                  <a:pt x="3301" y="0"/>
                </a:moveTo>
                <a:lnTo>
                  <a:pt x="101" y="2666"/>
                </a:lnTo>
                <a:lnTo>
                  <a:pt x="0" y="8801"/>
                </a:lnTo>
                <a:lnTo>
                  <a:pt x="3174" y="6134"/>
                </a:lnTo>
                <a:lnTo>
                  <a:pt x="3301" y="0"/>
                </a:lnTo>
                <a:close/>
              </a:path>
            </a:pathLst>
          </a:custGeom>
          <a:solidFill>
            <a:srgbClr val="627D8A"/>
          </a:solidFill>
        </p:spPr>
        <p:txBody>
          <a:bodyPr wrap="square" lIns="0" tIns="0" rIns="0" bIns="0" rtlCol="0"/>
          <a:lstStyle/>
          <a:p/>
        </p:txBody>
      </p:sp>
      <p:sp>
        <p:nvSpPr>
          <p:cNvPr id="1994" name="object 1994"/>
          <p:cNvSpPr/>
          <p:nvPr/>
        </p:nvSpPr>
        <p:spPr>
          <a:xfrm>
            <a:off x="4462703" y="8927520"/>
            <a:ext cx="3175" cy="0"/>
          </a:xfrm>
          <a:custGeom>
            <a:avLst/>
            <a:gdLst/>
            <a:ahLst/>
            <a:cxnLst/>
            <a:rect l="l" t="t" r="r" b="b"/>
            <a:pathLst>
              <a:path w="3175" h="0">
                <a:moveTo>
                  <a:pt x="0" y="0"/>
                </a:moveTo>
                <a:lnTo>
                  <a:pt x="2882" y="0"/>
                </a:lnTo>
              </a:path>
            </a:pathLst>
          </a:custGeom>
          <a:ln w="6159">
            <a:solidFill>
              <a:srgbClr val="556D79"/>
            </a:solidFill>
          </a:ln>
        </p:spPr>
        <p:txBody>
          <a:bodyPr wrap="square" lIns="0" tIns="0" rIns="0" bIns="0" rtlCol="0"/>
          <a:lstStyle/>
          <a:p/>
        </p:txBody>
      </p:sp>
      <p:sp>
        <p:nvSpPr>
          <p:cNvPr id="1995" name="object 1995"/>
          <p:cNvSpPr/>
          <p:nvPr/>
        </p:nvSpPr>
        <p:spPr>
          <a:xfrm>
            <a:off x="4462842" y="8918970"/>
            <a:ext cx="6350" cy="5715"/>
          </a:xfrm>
          <a:custGeom>
            <a:avLst/>
            <a:gdLst/>
            <a:ahLst/>
            <a:cxnLst/>
            <a:rect l="l" t="t" r="r" b="b"/>
            <a:pathLst>
              <a:path w="6350" h="5715">
                <a:moveTo>
                  <a:pt x="25" y="0"/>
                </a:moveTo>
                <a:lnTo>
                  <a:pt x="3149" y="2806"/>
                </a:lnTo>
                <a:lnTo>
                  <a:pt x="0" y="5473"/>
                </a:lnTo>
                <a:lnTo>
                  <a:pt x="2743" y="5499"/>
                </a:lnTo>
                <a:lnTo>
                  <a:pt x="5930" y="2832"/>
                </a:lnTo>
                <a:lnTo>
                  <a:pt x="2794" y="12"/>
                </a:lnTo>
                <a:lnTo>
                  <a:pt x="25" y="0"/>
                </a:lnTo>
                <a:close/>
              </a:path>
            </a:pathLst>
          </a:custGeom>
          <a:solidFill>
            <a:srgbClr val="FFFFFF"/>
          </a:solidFill>
        </p:spPr>
        <p:txBody>
          <a:bodyPr wrap="square" lIns="0" tIns="0" rIns="0" bIns="0" rtlCol="0"/>
          <a:lstStyle/>
          <a:p/>
        </p:txBody>
      </p:sp>
      <p:sp>
        <p:nvSpPr>
          <p:cNvPr id="1996" name="object 1996"/>
          <p:cNvSpPr/>
          <p:nvPr/>
        </p:nvSpPr>
        <p:spPr>
          <a:xfrm>
            <a:off x="4448811" y="8927447"/>
            <a:ext cx="12700" cy="0"/>
          </a:xfrm>
          <a:custGeom>
            <a:avLst/>
            <a:gdLst/>
            <a:ahLst/>
            <a:cxnLst/>
            <a:rect l="l" t="t" r="r" b="b"/>
            <a:pathLst>
              <a:path w="12700" h="0">
                <a:moveTo>
                  <a:pt x="0" y="0"/>
                </a:moveTo>
                <a:lnTo>
                  <a:pt x="12103" y="0"/>
                </a:lnTo>
              </a:path>
            </a:pathLst>
          </a:custGeom>
          <a:ln w="6223">
            <a:solidFill>
              <a:srgbClr val="556D79"/>
            </a:solidFill>
          </a:ln>
        </p:spPr>
        <p:txBody>
          <a:bodyPr wrap="square" lIns="0" tIns="0" rIns="0" bIns="0" rtlCol="0"/>
          <a:lstStyle/>
          <a:p/>
        </p:txBody>
      </p:sp>
      <p:sp>
        <p:nvSpPr>
          <p:cNvPr id="1997" name="object 1997"/>
          <p:cNvSpPr/>
          <p:nvPr/>
        </p:nvSpPr>
        <p:spPr>
          <a:xfrm>
            <a:off x="4434135" y="8921463"/>
            <a:ext cx="15240" cy="12065"/>
          </a:xfrm>
          <a:custGeom>
            <a:avLst/>
            <a:gdLst/>
            <a:ahLst/>
            <a:cxnLst/>
            <a:rect l="l" t="t" r="r" b="b"/>
            <a:pathLst>
              <a:path w="15239" h="12065">
                <a:moveTo>
                  <a:pt x="114" y="0"/>
                </a:moveTo>
                <a:lnTo>
                  <a:pt x="0" y="6121"/>
                </a:lnTo>
                <a:lnTo>
                  <a:pt x="14655" y="11861"/>
                </a:lnTo>
                <a:lnTo>
                  <a:pt x="14770" y="5727"/>
                </a:lnTo>
                <a:lnTo>
                  <a:pt x="114" y="0"/>
                </a:lnTo>
                <a:close/>
              </a:path>
            </a:pathLst>
          </a:custGeom>
          <a:solidFill>
            <a:srgbClr val="4F6671"/>
          </a:solidFill>
        </p:spPr>
        <p:txBody>
          <a:bodyPr wrap="square" lIns="0" tIns="0" rIns="0" bIns="0" rtlCol="0"/>
          <a:lstStyle/>
          <a:p/>
        </p:txBody>
      </p:sp>
      <p:sp>
        <p:nvSpPr>
          <p:cNvPr id="1998" name="object 1998"/>
          <p:cNvSpPr/>
          <p:nvPr/>
        </p:nvSpPr>
        <p:spPr>
          <a:xfrm>
            <a:off x="4434257" y="8916000"/>
            <a:ext cx="29845" cy="11430"/>
          </a:xfrm>
          <a:custGeom>
            <a:avLst/>
            <a:gdLst/>
            <a:ahLst/>
            <a:cxnLst/>
            <a:rect l="l" t="t" r="r" b="b"/>
            <a:pathLst>
              <a:path w="29845" h="11429">
                <a:moveTo>
                  <a:pt x="14706" y="0"/>
                </a:moveTo>
                <a:lnTo>
                  <a:pt x="0" y="5460"/>
                </a:lnTo>
                <a:lnTo>
                  <a:pt x="14643" y="11188"/>
                </a:lnTo>
                <a:lnTo>
                  <a:pt x="14668" y="8331"/>
                </a:lnTo>
                <a:lnTo>
                  <a:pt x="26763" y="8331"/>
                </a:lnTo>
                <a:lnTo>
                  <a:pt x="29857" y="5753"/>
                </a:lnTo>
                <a:lnTo>
                  <a:pt x="26695" y="2946"/>
                </a:lnTo>
                <a:lnTo>
                  <a:pt x="14693" y="2857"/>
                </a:lnTo>
                <a:lnTo>
                  <a:pt x="14706" y="0"/>
                </a:lnTo>
                <a:close/>
              </a:path>
              <a:path w="29845" h="11429">
                <a:moveTo>
                  <a:pt x="26763" y="8331"/>
                </a:moveTo>
                <a:lnTo>
                  <a:pt x="14668" y="8331"/>
                </a:lnTo>
                <a:lnTo>
                  <a:pt x="26657" y="8420"/>
                </a:lnTo>
                <a:close/>
              </a:path>
            </a:pathLst>
          </a:custGeom>
          <a:solidFill>
            <a:srgbClr val="FFFFFF"/>
          </a:solidFill>
        </p:spPr>
        <p:txBody>
          <a:bodyPr wrap="square" lIns="0" tIns="0" rIns="0" bIns="0" rtlCol="0"/>
          <a:lstStyle/>
          <a:p/>
        </p:txBody>
      </p:sp>
      <p:sp>
        <p:nvSpPr>
          <p:cNvPr id="1999" name="object 1999"/>
          <p:cNvSpPr/>
          <p:nvPr/>
        </p:nvSpPr>
        <p:spPr>
          <a:xfrm>
            <a:off x="4680508" y="7823784"/>
            <a:ext cx="191566" cy="99402"/>
          </a:xfrm>
          <a:prstGeom prst="rect">
            <a:avLst/>
          </a:prstGeom>
          <a:blipFill>
            <a:blip r:embed="rId419" cstate="print"/>
            <a:stretch>
              <a:fillRect/>
            </a:stretch>
          </a:blipFill>
        </p:spPr>
        <p:txBody>
          <a:bodyPr wrap="square" lIns="0" tIns="0" rIns="0" bIns="0" rtlCol="0"/>
          <a:lstStyle/>
          <a:p/>
        </p:txBody>
      </p:sp>
      <p:sp>
        <p:nvSpPr>
          <p:cNvPr id="2000" name="object 2000"/>
          <p:cNvSpPr/>
          <p:nvPr/>
        </p:nvSpPr>
        <p:spPr>
          <a:xfrm>
            <a:off x="4680508" y="7846580"/>
            <a:ext cx="152501" cy="201930"/>
          </a:xfrm>
          <a:prstGeom prst="rect">
            <a:avLst/>
          </a:prstGeom>
          <a:blipFill>
            <a:blip r:embed="rId420" cstate="print"/>
            <a:stretch>
              <a:fillRect/>
            </a:stretch>
          </a:blipFill>
        </p:spPr>
        <p:txBody>
          <a:bodyPr wrap="square" lIns="0" tIns="0" rIns="0" bIns="0" rtlCol="0"/>
          <a:lstStyle/>
          <a:p/>
        </p:txBody>
      </p:sp>
      <p:sp>
        <p:nvSpPr>
          <p:cNvPr id="2001" name="object 2001"/>
          <p:cNvSpPr/>
          <p:nvPr/>
        </p:nvSpPr>
        <p:spPr>
          <a:xfrm>
            <a:off x="4830009" y="7898030"/>
            <a:ext cx="42545" cy="150495"/>
          </a:xfrm>
          <a:custGeom>
            <a:avLst/>
            <a:gdLst/>
            <a:ahLst/>
            <a:cxnLst/>
            <a:rect l="l" t="t" r="r" b="b"/>
            <a:pathLst>
              <a:path w="42545" h="150495">
                <a:moveTo>
                  <a:pt x="42062" y="0"/>
                </a:moveTo>
                <a:lnTo>
                  <a:pt x="800" y="21107"/>
                </a:lnTo>
                <a:lnTo>
                  <a:pt x="0" y="150482"/>
                </a:lnTo>
                <a:lnTo>
                  <a:pt x="40779" y="128892"/>
                </a:lnTo>
                <a:lnTo>
                  <a:pt x="42062" y="0"/>
                </a:lnTo>
                <a:close/>
              </a:path>
            </a:pathLst>
          </a:custGeom>
          <a:solidFill>
            <a:srgbClr val="4F6671"/>
          </a:solidFill>
        </p:spPr>
        <p:txBody>
          <a:bodyPr wrap="square" lIns="0" tIns="0" rIns="0" bIns="0" rtlCol="0"/>
          <a:lstStyle/>
          <a:p/>
        </p:txBody>
      </p:sp>
      <p:sp>
        <p:nvSpPr>
          <p:cNvPr id="2002" name="object 2002"/>
          <p:cNvSpPr/>
          <p:nvPr/>
        </p:nvSpPr>
        <p:spPr>
          <a:xfrm>
            <a:off x="4680785" y="7860698"/>
            <a:ext cx="150495" cy="172085"/>
          </a:xfrm>
          <a:custGeom>
            <a:avLst/>
            <a:gdLst/>
            <a:ahLst/>
            <a:cxnLst/>
            <a:rect l="l" t="t" r="r" b="b"/>
            <a:pathLst>
              <a:path w="150495" h="172084">
                <a:moveTo>
                  <a:pt x="1729" y="97080"/>
                </a:moveTo>
                <a:lnTo>
                  <a:pt x="1765" y="99103"/>
                </a:lnTo>
                <a:lnTo>
                  <a:pt x="149623" y="171927"/>
                </a:lnTo>
                <a:lnTo>
                  <a:pt x="149636" y="169940"/>
                </a:lnTo>
                <a:lnTo>
                  <a:pt x="125530" y="158067"/>
                </a:lnTo>
                <a:lnTo>
                  <a:pt x="125528" y="157343"/>
                </a:lnTo>
                <a:lnTo>
                  <a:pt x="124044" y="157343"/>
                </a:lnTo>
                <a:lnTo>
                  <a:pt x="86414" y="138801"/>
                </a:lnTo>
                <a:lnTo>
                  <a:pt x="86409" y="138052"/>
                </a:lnTo>
                <a:lnTo>
                  <a:pt x="84915" y="138052"/>
                </a:lnTo>
                <a:lnTo>
                  <a:pt x="47094" y="119421"/>
                </a:lnTo>
                <a:lnTo>
                  <a:pt x="47088" y="118684"/>
                </a:lnTo>
                <a:lnTo>
                  <a:pt x="45583" y="118684"/>
                </a:lnTo>
                <a:lnTo>
                  <a:pt x="7559" y="99952"/>
                </a:lnTo>
                <a:lnTo>
                  <a:pt x="7551" y="99215"/>
                </a:lnTo>
                <a:lnTo>
                  <a:pt x="6061" y="99215"/>
                </a:lnTo>
                <a:lnTo>
                  <a:pt x="1729" y="97080"/>
                </a:lnTo>
                <a:close/>
              </a:path>
              <a:path w="150495" h="172084">
                <a:moveTo>
                  <a:pt x="90343" y="121275"/>
                </a:moveTo>
                <a:lnTo>
                  <a:pt x="86312" y="121275"/>
                </a:lnTo>
                <a:lnTo>
                  <a:pt x="124006" y="139906"/>
                </a:lnTo>
                <a:lnTo>
                  <a:pt x="124044" y="157343"/>
                </a:lnTo>
                <a:lnTo>
                  <a:pt x="125528" y="157343"/>
                </a:lnTo>
                <a:lnTo>
                  <a:pt x="125492" y="140630"/>
                </a:lnTo>
                <a:lnTo>
                  <a:pt x="129536" y="140630"/>
                </a:lnTo>
                <a:lnTo>
                  <a:pt x="105743" y="128882"/>
                </a:lnTo>
                <a:lnTo>
                  <a:pt x="105740" y="128133"/>
                </a:lnTo>
                <a:lnTo>
                  <a:pt x="104232" y="128133"/>
                </a:lnTo>
                <a:lnTo>
                  <a:pt x="90343" y="121275"/>
                </a:lnTo>
                <a:close/>
              </a:path>
              <a:path w="150495" h="172084">
                <a:moveTo>
                  <a:pt x="129536" y="140630"/>
                </a:moveTo>
                <a:lnTo>
                  <a:pt x="125492" y="140630"/>
                </a:lnTo>
                <a:lnTo>
                  <a:pt x="149751" y="152614"/>
                </a:lnTo>
                <a:lnTo>
                  <a:pt x="149764" y="150628"/>
                </a:lnTo>
                <a:lnTo>
                  <a:pt x="144821" y="148186"/>
                </a:lnTo>
                <a:lnTo>
                  <a:pt x="144820" y="147437"/>
                </a:lnTo>
                <a:lnTo>
                  <a:pt x="143322" y="147437"/>
                </a:lnTo>
                <a:lnTo>
                  <a:pt x="129536" y="140630"/>
                </a:lnTo>
                <a:close/>
              </a:path>
              <a:path w="150495" h="172084">
                <a:moveTo>
                  <a:pt x="109714" y="111852"/>
                </a:moveTo>
                <a:lnTo>
                  <a:pt x="105667" y="111852"/>
                </a:lnTo>
                <a:lnTo>
                  <a:pt x="143322" y="130483"/>
                </a:lnTo>
                <a:lnTo>
                  <a:pt x="143322" y="147437"/>
                </a:lnTo>
                <a:lnTo>
                  <a:pt x="144820" y="147437"/>
                </a:lnTo>
                <a:lnTo>
                  <a:pt x="144808" y="131232"/>
                </a:lnTo>
                <a:lnTo>
                  <a:pt x="148841" y="131232"/>
                </a:lnTo>
                <a:lnTo>
                  <a:pt x="125441" y="119650"/>
                </a:lnTo>
                <a:lnTo>
                  <a:pt x="125439" y="118900"/>
                </a:lnTo>
                <a:lnTo>
                  <a:pt x="123955" y="118900"/>
                </a:lnTo>
                <a:lnTo>
                  <a:pt x="109714" y="111852"/>
                </a:lnTo>
                <a:close/>
              </a:path>
              <a:path w="150495" h="172084">
                <a:moveTo>
                  <a:pt x="50986" y="101844"/>
                </a:moveTo>
                <a:lnTo>
                  <a:pt x="46942" y="101844"/>
                </a:lnTo>
                <a:lnTo>
                  <a:pt x="84813" y="120551"/>
                </a:lnTo>
                <a:lnTo>
                  <a:pt x="84915" y="138052"/>
                </a:lnTo>
                <a:lnTo>
                  <a:pt x="86409" y="138052"/>
                </a:lnTo>
                <a:lnTo>
                  <a:pt x="86312" y="121275"/>
                </a:lnTo>
                <a:lnTo>
                  <a:pt x="90343" y="121275"/>
                </a:lnTo>
                <a:lnTo>
                  <a:pt x="66449" y="109477"/>
                </a:lnTo>
                <a:lnTo>
                  <a:pt x="66444" y="108740"/>
                </a:lnTo>
                <a:lnTo>
                  <a:pt x="64951" y="108740"/>
                </a:lnTo>
                <a:lnTo>
                  <a:pt x="50986" y="101844"/>
                </a:lnTo>
                <a:close/>
              </a:path>
              <a:path w="150495" h="172084">
                <a:moveTo>
                  <a:pt x="148841" y="131232"/>
                </a:moveTo>
                <a:lnTo>
                  <a:pt x="144808" y="131232"/>
                </a:lnTo>
                <a:lnTo>
                  <a:pt x="149877" y="133740"/>
                </a:lnTo>
                <a:lnTo>
                  <a:pt x="149890" y="131751"/>
                </a:lnTo>
                <a:lnTo>
                  <a:pt x="148841" y="131232"/>
                </a:lnTo>
                <a:close/>
              </a:path>
              <a:path w="150495" h="172084">
                <a:moveTo>
                  <a:pt x="70380" y="92383"/>
                </a:moveTo>
                <a:lnTo>
                  <a:pt x="66322" y="92383"/>
                </a:lnTo>
                <a:lnTo>
                  <a:pt x="104168" y="111115"/>
                </a:lnTo>
                <a:lnTo>
                  <a:pt x="104232" y="128133"/>
                </a:lnTo>
                <a:lnTo>
                  <a:pt x="105740" y="128133"/>
                </a:lnTo>
                <a:lnTo>
                  <a:pt x="105667" y="111852"/>
                </a:lnTo>
                <a:lnTo>
                  <a:pt x="109714" y="111852"/>
                </a:lnTo>
                <a:lnTo>
                  <a:pt x="86185" y="100206"/>
                </a:lnTo>
                <a:lnTo>
                  <a:pt x="86181" y="99469"/>
                </a:lnTo>
                <a:lnTo>
                  <a:pt x="84712" y="99469"/>
                </a:lnTo>
                <a:lnTo>
                  <a:pt x="70380" y="92383"/>
                </a:lnTo>
                <a:close/>
              </a:path>
              <a:path w="150495" h="172084">
                <a:moveTo>
                  <a:pt x="90166" y="83353"/>
                </a:moveTo>
                <a:lnTo>
                  <a:pt x="86096" y="83353"/>
                </a:lnTo>
                <a:lnTo>
                  <a:pt x="123904" y="102111"/>
                </a:lnTo>
                <a:lnTo>
                  <a:pt x="123955" y="118900"/>
                </a:lnTo>
                <a:lnTo>
                  <a:pt x="125439" y="118900"/>
                </a:lnTo>
                <a:lnTo>
                  <a:pt x="125403" y="102860"/>
                </a:lnTo>
                <a:lnTo>
                  <a:pt x="129439" y="102860"/>
                </a:lnTo>
                <a:lnTo>
                  <a:pt x="105565" y="91024"/>
                </a:lnTo>
                <a:lnTo>
                  <a:pt x="105563" y="90262"/>
                </a:lnTo>
                <a:lnTo>
                  <a:pt x="104105" y="90262"/>
                </a:lnTo>
                <a:lnTo>
                  <a:pt x="90166" y="83353"/>
                </a:lnTo>
                <a:close/>
              </a:path>
              <a:path w="150495" h="172084">
                <a:moveTo>
                  <a:pt x="11452" y="82312"/>
                </a:moveTo>
                <a:lnTo>
                  <a:pt x="7369" y="82312"/>
                </a:lnTo>
                <a:lnTo>
                  <a:pt x="45418" y="101108"/>
                </a:lnTo>
                <a:lnTo>
                  <a:pt x="45583" y="118684"/>
                </a:lnTo>
                <a:lnTo>
                  <a:pt x="47088" y="118684"/>
                </a:lnTo>
                <a:lnTo>
                  <a:pt x="46942" y="101844"/>
                </a:lnTo>
                <a:lnTo>
                  <a:pt x="50986" y="101844"/>
                </a:lnTo>
                <a:lnTo>
                  <a:pt x="26965" y="89982"/>
                </a:lnTo>
                <a:lnTo>
                  <a:pt x="26958" y="89233"/>
                </a:lnTo>
                <a:lnTo>
                  <a:pt x="25466" y="89233"/>
                </a:lnTo>
                <a:lnTo>
                  <a:pt x="11452" y="82312"/>
                </a:lnTo>
                <a:close/>
              </a:path>
              <a:path w="150495" h="172084">
                <a:moveTo>
                  <a:pt x="129439" y="102860"/>
                </a:moveTo>
                <a:lnTo>
                  <a:pt x="125403" y="102860"/>
                </a:lnTo>
                <a:lnTo>
                  <a:pt x="150001" y="115062"/>
                </a:lnTo>
                <a:lnTo>
                  <a:pt x="150014" y="113062"/>
                </a:lnTo>
                <a:lnTo>
                  <a:pt x="144783" y="110467"/>
                </a:lnTo>
                <a:lnTo>
                  <a:pt x="144782" y="109731"/>
                </a:lnTo>
                <a:lnTo>
                  <a:pt x="143297" y="109731"/>
                </a:lnTo>
                <a:lnTo>
                  <a:pt x="129439" y="102860"/>
                </a:lnTo>
                <a:close/>
              </a:path>
              <a:path w="150495" h="172084">
                <a:moveTo>
                  <a:pt x="109573" y="73129"/>
                </a:moveTo>
                <a:lnTo>
                  <a:pt x="105514" y="73129"/>
                </a:lnTo>
                <a:lnTo>
                  <a:pt x="143272" y="91925"/>
                </a:lnTo>
                <a:lnTo>
                  <a:pt x="143297" y="109731"/>
                </a:lnTo>
                <a:lnTo>
                  <a:pt x="144782" y="109731"/>
                </a:lnTo>
                <a:lnTo>
                  <a:pt x="144770" y="92662"/>
                </a:lnTo>
                <a:lnTo>
                  <a:pt x="148799" y="92662"/>
                </a:lnTo>
                <a:lnTo>
                  <a:pt x="125339" y="80991"/>
                </a:lnTo>
                <a:lnTo>
                  <a:pt x="125337" y="80229"/>
                </a:lnTo>
                <a:lnTo>
                  <a:pt x="123853" y="80229"/>
                </a:lnTo>
                <a:lnTo>
                  <a:pt x="109573" y="73129"/>
                </a:lnTo>
                <a:close/>
              </a:path>
              <a:path w="150495" h="172084">
                <a:moveTo>
                  <a:pt x="30861" y="72825"/>
                </a:moveTo>
                <a:lnTo>
                  <a:pt x="26800" y="72825"/>
                </a:lnTo>
                <a:lnTo>
                  <a:pt x="64824" y="91633"/>
                </a:lnTo>
                <a:lnTo>
                  <a:pt x="64951" y="108740"/>
                </a:lnTo>
                <a:lnTo>
                  <a:pt x="66444" y="108740"/>
                </a:lnTo>
                <a:lnTo>
                  <a:pt x="66322" y="92383"/>
                </a:lnTo>
                <a:lnTo>
                  <a:pt x="70380" y="92383"/>
                </a:lnTo>
                <a:lnTo>
                  <a:pt x="46752" y="80699"/>
                </a:lnTo>
                <a:lnTo>
                  <a:pt x="46745" y="79949"/>
                </a:lnTo>
                <a:lnTo>
                  <a:pt x="45240" y="79949"/>
                </a:lnTo>
                <a:lnTo>
                  <a:pt x="30861" y="72825"/>
                </a:lnTo>
                <a:close/>
              </a:path>
              <a:path w="150495" h="172084">
                <a:moveTo>
                  <a:pt x="50721" y="63782"/>
                </a:moveTo>
                <a:lnTo>
                  <a:pt x="46612" y="63782"/>
                </a:lnTo>
                <a:lnTo>
                  <a:pt x="84610" y="82616"/>
                </a:lnTo>
                <a:lnTo>
                  <a:pt x="84712" y="99469"/>
                </a:lnTo>
                <a:lnTo>
                  <a:pt x="86181" y="99469"/>
                </a:lnTo>
                <a:lnTo>
                  <a:pt x="86096" y="83353"/>
                </a:lnTo>
                <a:lnTo>
                  <a:pt x="90166" y="83353"/>
                </a:lnTo>
                <a:lnTo>
                  <a:pt x="66183" y="71466"/>
                </a:lnTo>
                <a:lnTo>
                  <a:pt x="66177" y="70704"/>
                </a:lnTo>
                <a:lnTo>
                  <a:pt x="64671" y="70704"/>
                </a:lnTo>
                <a:lnTo>
                  <a:pt x="50721" y="63782"/>
                </a:lnTo>
                <a:close/>
              </a:path>
              <a:path w="150495" h="172084">
                <a:moveTo>
                  <a:pt x="1377" y="77336"/>
                </a:moveTo>
                <a:lnTo>
                  <a:pt x="1413" y="79378"/>
                </a:lnTo>
                <a:lnTo>
                  <a:pt x="5845" y="81562"/>
                </a:lnTo>
                <a:lnTo>
                  <a:pt x="6061" y="99215"/>
                </a:lnTo>
                <a:lnTo>
                  <a:pt x="7551" y="99215"/>
                </a:lnTo>
                <a:lnTo>
                  <a:pt x="7369" y="82312"/>
                </a:lnTo>
                <a:lnTo>
                  <a:pt x="11452" y="82312"/>
                </a:lnTo>
                <a:lnTo>
                  <a:pt x="1377" y="77336"/>
                </a:lnTo>
                <a:close/>
              </a:path>
              <a:path w="150495" h="172084">
                <a:moveTo>
                  <a:pt x="148799" y="92662"/>
                </a:moveTo>
                <a:lnTo>
                  <a:pt x="144770" y="92662"/>
                </a:lnTo>
                <a:lnTo>
                  <a:pt x="150132" y="95324"/>
                </a:lnTo>
                <a:lnTo>
                  <a:pt x="150145" y="93332"/>
                </a:lnTo>
                <a:lnTo>
                  <a:pt x="148799" y="92662"/>
                </a:lnTo>
                <a:close/>
              </a:path>
              <a:path w="150495" h="172084">
                <a:moveTo>
                  <a:pt x="70119" y="53508"/>
                </a:moveTo>
                <a:lnTo>
                  <a:pt x="66043" y="53508"/>
                </a:lnTo>
                <a:lnTo>
                  <a:pt x="104016" y="72393"/>
                </a:lnTo>
                <a:lnTo>
                  <a:pt x="104105" y="90262"/>
                </a:lnTo>
                <a:lnTo>
                  <a:pt x="105563" y="90262"/>
                </a:lnTo>
                <a:lnTo>
                  <a:pt x="105514" y="73129"/>
                </a:lnTo>
                <a:lnTo>
                  <a:pt x="109573" y="73129"/>
                </a:lnTo>
                <a:lnTo>
                  <a:pt x="85995" y="61407"/>
                </a:lnTo>
                <a:lnTo>
                  <a:pt x="85990" y="60645"/>
                </a:lnTo>
                <a:lnTo>
                  <a:pt x="84471" y="60645"/>
                </a:lnTo>
                <a:lnTo>
                  <a:pt x="70119" y="53508"/>
                </a:lnTo>
                <a:close/>
              </a:path>
              <a:path w="150495" h="172084">
                <a:moveTo>
                  <a:pt x="1034" y="58049"/>
                </a:moveTo>
                <a:lnTo>
                  <a:pt x="1070" y="60089"/>
                </a:lnTo>
                <a:lnTo>
                  <a:pt x="25263" y="72063"/>
                </a:lnTo>
                <a:lnTo>
                  <a:pt x="25466" y="89233"/>
                </a:lnTo>
                <a:lnTo>
                  <a:pt x="26958" y="89233"/>
                </a:lnTo>
                <a:lnTo>
                  <a:pt x="26800" y="72825"/>
                </a:lnTo>
                <a:lnTo>
                  <a:pt x="30861" y="72825"/>
                </a:lnTo>
                <a:lnTo>
                  <a:pt x="7128" y="61064"/>
                </a:lnTo>
                <a:lnTo>
                  <a:pt x="7119" y="60315"/>
                </a:lnTo>
                <a:lnTo>
                  <a:pt x="5616" y="60315"/>
                </a:lnTo>
                <a:lnTo>
                  <a:pt x="1034" y="58049"/>
                </a:lnTo>
                <a:close/>
              </a:path>
              <a:path w="150495" h="172084">
                <a:moveTo>
                  <a:pt x="89962" y="44872"/>
                </a:moveTo>
                <a:lnTo>
                  <a:pt x="85906" y="44872"/>
                </a:lnTo>
                <a:lnTo>
                  <a:pt x="123815" y="63782"/>
                </a:lnTo>
                <a:lnTo>
                  <a:pt x="123853" y="80229"/>
                </a:lnTo>
                <a:lnTo>
                  <a:pt x="125337" y="80229"/>
                </a:lnTo>
                <a:lnTo>
                  <a:pt x="125288" y="64532"/>
                </a:lnTo>
                <a:lnTo>
                  <a:pt x="129377" y="64532"/>
                </a:lnTo>
                <a:lnTo>
                  <a:pt x="89962" y="44872"/>
                </a:lnTo>
                <a:close/>
              </a:path>
              <a:path w="150495" h="172084">
                <a:moveTo>
                  <a:pt x="10980" y="44072"/>
                </a:moveTo>
                <a:lnTo>
                  <a:pt x="6924" y="44072"/>
                </a:lnTo>
                <a:lnTo>
                  <a:pt x="45101" y="63020"/>
                </a:lnTo>
                <a:lnTo>
                  <a:pt x="45240" y="79949"/>
                </a:lnTo>
                <a:lnTo>
                  <a:pt x="46745" y="79949"/>
                </a:lnTo>
                <a:lnTo>
                  <a:pt x="46612" y="63782"/>
                </a:lnTo>
                <a:lnTo>
                  <a:pt x="50721" y="63782"/>
                </a:lnTo>
                <a:lnTo>
                  <a:pt x="26584" y="51806"/>
                </a:lnTo>
                <a:lnTo>
                  <a:pt x="26577" y="51070"/>
                </a:lnTo>
                <a:lnTo>
                  <a:pt x="25073" y="51070"/>
                </a:lnTo>
                <a:lnTo>
                  <a:pt x="10980" y="44072"/>
                </a:lnTo>
                <a:close/>
              </a:path>
              <a:path w="150495" h="172084">
                <a:moveTo>
                  <a:pt x="129377" y="64532"/>
                </a:moveTo>
                <a:lnTo>
                  <a:pt x="125288" y="64532"/>
                </a:lnTo>
                <a:lnTo>
                  <a:pt x="150254" y="76968"/>
                </a:lnTo>
                <a:lnTo>
                  <a:pt x="150268" y="74952"/>
                </a:lnTo>
                <a:lnTo>
                  <a:pt x="129377" y="64532"/>
                </a:lnTo>
                <a:close/>
              </a:path>
              <a:path w="150495" h="172084">
                <a:moveTo>
                  <a:pt x="30479" y="33785"/>
                </a:moveTo>
                <a:lnTo>
                  <a:pt x="26419" y="33785"/>
                </a:lnTo>
                <a:lnTo>
                  <a:pt x="64570" y="52759"/>
                </a:lnTo>
                <a:lnTo>
                  <a:pt x="64671" y="70704"/>
                </a:lnTo>
                <a:lnTo>
                  <a:pt x="66177" y="70704"/>
                </a:lnTo>
                <a:lnTo>
                  <a:pt x="66043" y="53508"/>
                </a:lnTo>
                <a:lnTo>
                  <a:pt x="70119" y="53508"/>
                </a:lnTo>
                <a:lnTo>
                  <a:pt x="46421" y="41722"/>
                </a:lnTo>
                <a:lnTo>
                  <a:pt x="46416" y="40973"/>
                </a:lnTo>
                <a:lnTo>
                  <a:pt x="44923" y="40973"/>
                </a:lnTo>
                <a:lnTo>
                  <a:pt x="30479" y="33785"/>
                </a:lnTo>
                <a:close/>
              </a:path>
              <a:path w="150495" h="172084">
                <a:moveTo>
                  <a:pt x="50369" y="25123"/>
                </a:moveTo>
                <a:lnTo>
                  <a:pt x="46294" y="25123"/>
                </a:lnTo>
                <a:lnTo>
                  <a:pt x="84394" y="44110"/>
                </a:lnTo>
                <a:lnTo>
                  <a:pt x="84471" y="60645"/>
                </a:lnTo>
                <a:lnTo>
                  <a:pt x="85990" y="60645"/>
                </a:lnTo>
                <a:lnTo>
                  <a:pt x="85906" y="44872"/>
                </a:lnTo>
                <a:lnTo>
                  <a:pt x="89962" y="44872"/>
                </a:lnTo>
                <a:lnTo>
                  <a:pt x="50369" y="25123"/>
                </a:lnTo>
                <a:close/>
              </a:path>
              <a:path w="150495" h="172084">
                <a:moveTo>
                  <a:pt x="694" y="38964"/>
                </a:moveTo>
                <a:lnTo>
                  <a:pt x="730" y="41003"/>
                </a:lnTo>
                <a:lnTo>
                  <a:pt x="5400" y="43323"/>
                </a:lnTo>
                <a:lnTo>
                  <a:pt x="5616" y="60315"/>
                </a:lnTo>
                <a:lnTo>
                  <a:pt x="7119" y="60315"/>
                </a:lnTo>
                <a:lnTo>
                  <a:pt x="6924" y="44072"/>
                </a:lnTo>
                <a:lnTo>
                  <a:pt x="10980" y="44072"/>
                </a:lnTo>
                <a:lnTo>
                  <a:pt x="694" y="38964"/>
                </a:lnTo>
                <a:close/>
              </a:path>
              <a:path w="150495" h="172084">
                <a:moveTo>
                  <a:pt x="334" y="18799"/>
                </a:moveTo>
                <a:lnTo>
                  <a:pt x="371" y="20838"/>
                </a:lnTo>
                <a:lnTo>
                  <a:pt x="24895" y="33036"/>
                </a:lnTo>
                <a:lnTo>
                  <a:pt x="25073" y="51070"/>
                </a:lnTo>
                <a:lnTo>
                  <a:pt x="26577" y="51070"/>
                </a:lnTo>
                <a:lnTo>
                  <a:pt x="26419" y="33785"/>
                </a:lnTo>
                <a:lnTo>
                  <a:pt x="30479" y="33785"/>
                </a:lnTo>
                <a:lnTo>
                  <a:pt x="6670" y="21936"/>
                </a:lnTo>
                <a:lnTo>
                  <a:pt x="6662" y="21186"/>
                </a:lnTo>
                <a:lnTo>
                  <a:pt x="5146" y="21186"/>
                </a:lnTo>
                <a:lnTo>
                  <a:pt x="334" y="18799"/>
                </a:lnTo>
                <a:close/>
              </a:path>
              <a:path w="150495" h="172084">
                <a:moveTo>
                  <a:pt x="10573" y="5273"/>
                </a:moveTo>
                <a:lnTo>
                  <a:pt x="6480" y="5273"/>
                </a:lnTo>
                <a:lnTo>
                  <a:pt x="44783" y="24374"/>
                </a:lnTo>
                <a:lnTo>
                  <a:pt x="44923" y="40973"/>
                </a:lnTo>
                <a:lnTo>
                  <a:pt x="46416" y="40973"/>
                </a:lnTo>
                <a:lnTo>
                  <a:pt x="46294" y="25123"/>
                </a:lnTo>
                <a:lnTo>
                  <a:pt x="50369" y="25123"/>
                </a:lnTo>
                <a:lnTo>
                  <a:pt x="10573" y="5273"/>
                </a:lnTo>
                <a:close/>
              </a:path>
              <a:path w="150495" h="172084">
                <a:moveTo>
                  <a:pt x="0" y="0"/>
                </a:moveTo>
                <a:lnTo>
                  <a:pt x="36" y="2057"/>
                </a:lnTo>
                <a:lnTo>
                  <a:pt x="4956" y="4511"/>
                </a:lnTo>
                <a:lnTo>
                  <a:pt x="5146" y="21186"/>
                </a:lnTo>
                <a:lnTo>
                  <a:pt x="6662" y="21186"/>
                </a:lnTo>
                <a:lnTo>
                  <a:pt x="6480" y="5273"/>
                </a:lnTo>
                <a:lnTo>
                  <a:pt x="10573" y="5273"/>
                </a:lnTo>
                <a:lnTo>
                  <a:pt x="0" y="0"/>
                </a:lnTo>
                <a:close/>
              </a:path>
            </a:pathLst>
          </a:custGeom>
          <a:solidFill>
            <a:srgbClr val="4F6671"/>
          </a:solidFill>
        </p:spPr>
        <p:txBody>
          <a:bodyPr wrap="square" lIns="0" tIns="0" rIns="0" bIns="0" rtlCol="0"/>
          <a:lstStyle/>
          <a:p/>
        </p:txBody>
      </p:sp>
      <p:sp>
        <p:nvSpPr>
          <p:cNvPr id="2003" name="object 2003"/>
          <p:cNvSpPr/>
          <p:nvPr/>
        </p:nvSpPr>
        <p:spPr>
          <a:xfrm>
            <a:off x="4707328" y="7895653"/>
            <a:ext cx="90198" cy="126301"/>
          </a:xfrm>
          <a:prstGeom prst="rect">
            <a:avLst/>
          </a:prstGeom>
          <a:blipFill>
            <a:blip r:embed="rId421" cstate="print"/>
            <a:stretch>
              <a:fillRect/>
            </a:stretch>
          </a:blipFill>
        </p:spPr>
        <p:txBody>
          <a:bodyPr wrap="square" lIns="0" tIns="0" rIns="0" bIns="0" rtlCol="0"/>
          <a:lstStyle/>
          <a:p/>
        </p:txBody>
      </p:sp>
      <p:sp>
        <p:nvSpPr>
          <p:cNvPr id="2004" name="object 2004"/>
          <p:cNvSpPr/>
          <p:nvPr/>
        </p:nvSpPr>
        <p:spPr>
          <a:xfrm>
            <a:off x="4762804" y="7945323"/>
            <a:ext cx="34988" cy="85674"/>
          </a:xfrm>
          <a:prstGeom prst="rect">
            <a:avLst/>
          </a:prstGeom>
          <a:blipFill>
            <a:blip r:embed="rId422" cstate="print"/>
            <a:stretch>
              <a:fillRect/>
            </a:stretch>
          </a:blipFill>
        </p:spPr>
        <p:txBody>
          <a:bodyPr wrap="square" lIns="0" tIns="0" rIns="0" bIns="0" rtlCol="0"/>
          <a:lstStyle/>
          <a:p/>
        </p:txBody>
      </p:sp>
      <p:sp>
        <p:nvSpPr>
          <p:cNvPr id="2005" name="object 2005"/>
          <p:cNvSpPr/>
          <p:nvPr/>
        </p:nvSpPr>
        <p:spPr>
          <a:xfrm>
            <a:off x="4722964" y="7946733"/>
            <a:ext cx="2019" cy="14300"/>
          </a:xfrm>
          <a:prstGeom prst="rect">
            <a:avLst/>
          </a:prstGeom>
          <a:blipFill>
            <a:blip r:embed="rId423" cstate="print"/>
            <a:stretch>
              <a:fillRect/>
            </a:stretch>
          </a:blipFill>
        </p:spPr>
        <p:txBody>
          <a:bodyPr wrap="square" lIns="0" tIns="0" rIns="0" bIns="0" rtlCol="0"/>
          <a:lstStyle/>
          <a:p/>
        </p:txBody>
      </p:sp>
      <p:sp>
        <p:nvSpPr>
          <p:cNvPr id="2006" name="object 2006"/>
          <p:cNvSpPr/>
          <p:nvPr/>
        </p:nvSpPr>
        <p:spPr>
          <a:xfrm>
            <a:off x="4722969" y="7958187"/>
            <a:ext cx="1270" cy="2540"/>
          </a:xfrm>
          <a:custGeom>
            <a:avLst/>
            <a:gdLst/>
            <a:ahLst/>
            <a:cxnLst/>
            <a:rect l="l" t="t" r="r" b="b"/>
            <a:pathLst>
              <a:path w="1270" h="2540">
                <a:moveTo>
                  <a:pt x="0" y="0"/>
                </a:moveTo>
                <a:lnTo>
                  <a:pt x="50" y="2044"/>
                </a:lnTo>
                <a:lnTo>
                  <a:pt x="457" y="2247"/>
                </a:lnTo>
                <a:lnTo>
                  <a:pt x="711" y="1752"/>
                </a:lnTo>
                <a:lnTo>
                  <a:pt x="927" y="1181"/>
                </a:lnTo>
                <a:lnTo>
                  <a:pt x="1104" y="546"/>
                </a:lnTo>
                <a:lnTo>
                  <a:pt x="0" y="0"/>
                </a:lnTo>
                <a:close/>
              </a:path>
            </a:pathLst>
          </a:custGeom>
          <a:solidFill>
            <a:srgbClr val="668290"/>
          </a:solidFill>
        </p:spPr>
        <p:txBody>
          <a:bodyPr wrap="square" lIns="0" tIns="0" rIns="0" bIns="0" rtlCol="0"/>
          <a:lstStyle/>
          <a:p/>
        </p:txBody>
      </p:sp>
      <p:sp>
        <p:nvSpPr>
          <p:cNvPr id="2007" name="object 2007"/>
          <p:cNvSpPr/>
          <p:nvPr/>
        </p:nvSpPr>
        <p:spPr>
          <a:xfrm>
            <a:off x="4728489" y="7949451"/>
            <a:ext cx="330" cy="1041"/>
          </a:xfrm>
          <a:prstGeom prst="rect">
            <a:avLst/>
          </a:prstGeom>
          <a:blipFill>
            <a:blip r:embed="rId424" cstate="print"/>
            <a:stretch>
              <a:fillRect/>
            </a:stretch>
          </a:blipFill>
        </p:spPr>
        <p:txBody>
          <a:bodyPr wrap="square" lIns="0" tIns="0" rIns="0" bIns="0" rtlCol="0"/>
          <a:lstStyle/>
          <a:p/>
        </p:txBody>
      </p:sp>
      <p:sp>
        <p:nvSpPr>
          <p:cNvPr id="2008" name="object 2008"/>
          <p:cNvSpPr/>
          <p:nvPr/>
        </p:nvSpPr>
        <p:spPr>
          <a:xfrm>
            <a:off x="4710429" y="7920482"/>
            <a:ext cx="27699" cy="82499"/>
          </a:xfrm>
          <a:prstGeom prst="rect">
            <a:avLst/>
          </a:prstGeom>
          <a:blipFill>
            <a:blip r:embed="rId425" cstate="print"/>
            <a:stretch>
              <a:fillRect/>
            </a:stretch>
          </a:blipFill>
        </p:spPr>
        <p:txBody>
          <a:bodyPr wrap="square" lIns="0" tIns="0" rIns="0" bIns="0" rtlCol="0"/>
          <a:lstStyle/>
          <a:p/>
        </p:txBody>
      </p:sp>
      <p:sp>
        <p:nvSpPr>
          <p:cNvPr id="2009" name="object 2009"/>
          <p:cNvSpPr/>
          <p:nvPr/>
        </p:nvSpPr>
        <p:spPr>
          <a:xfrm>
            <a:off x="4737526" y="7948635"/>
            <a:ext cx="19685" cy="51435"/>
          </a:xfrm>
          <a:custGeom>
            <a:avLst/>
            <a:gdLst/>
            <a:ahLst/>
            <a:cxnLst/>
            <a:rect l="l" t="t" r="r" b="b"/>
            <a:pathLst>
              <a:path w="19685" h="51434">
                <a:moveTo>
                  <a:pt x="7874" y="0"/>
                </a:moveTo>
                <a:lnTo>
                  <a:pt x="10236" y="13804"/>
                </a:lnTo>
                <a:lnTo>
                  <a:pt x="38" y="25527"/>
                </a:lnTo>
                <a:lnTo>
                  <a:pt x="0" y="30607"/>
                </a:lnTo>
                <a:lnTo>
                  <a:pt x="850" y="35026"/>
                </a:lnTo>
                <a:lnTo>
                  <a:pt x="1663" y="39484"/>
                </a:lnTo>
                <a:lnTo>
                  <a:pt x="6848" y="47088"/>
                </a:lnTo>
                <a:lnTo>
                  <a:pt x="13703" y="50828"/>
                </a:lnTo>
                <a:lnTo>
                  <a:pt x="18518" y="44246"/>
                </a:lnTo>
                <a:lnTo>
                  <a:pt x="12484" y="44246"/>
                </a:lnTo>
                <a:lnTo>
                  <a:pt x="8864" y="39255"/>
                </a:lnTo>
                <a:lnTo>
                  <a:pt x="5651" y="30187"/>
                </a:lnTo>
                <a:lnTo>
                  <a:pt x="9595" y="24844"/>
                </a:lnTo>
                <a:lnTo>
                  <a:pt x="11495" y="18296"/>
                </a:lnTo>
                <a:lnTo>
                  <a:pt x="7874" y="0"/>
                </a:lnTo>
                <a:close/>
              </a:path>
              <a:path w="19685" h="51434">
                <a:moveTo>
                  <a:pt x="12789" y="18377"/>
                </a:moveTo>
                <a:lnTo>
                  <a:pt x="15026" y="29766"/>
                </a:lnTo>
                <a:lnTo>
                  <a:pt x="15024" y="42532"/>
                </a:lnTo>
                <a:lnTo>
                  <a:pt x="12484" y="44246"/>
                </a:lnTo>
                <a:lnTo>
                  <a:pt x="18518" y="44246"/>
                </a:lnTo>
                <a:lnTo>
                  <a:pt x="19332" y="43133"/>
                </a:lnTo>
                <a:lnTo>
                  <a:pt x="18470" y="34092"/>
                </a:lnTo>
                <a:lnTo>
                  <a:pt x="12789" y="18377"/>
                </a:lnTo>
                <a:close/>
              </a:path>
            </a:pathLst>
          </a:custGeom>
          <a:solidFill>
            <a:srgbClr val="FFFFFF"/>
          </a:solidFill>
        </p:spPr>
        <p:txBody>
          <a:bodyPr wrap="square" lIns="0" tIns="0" rIns="0" bIns="0" rtlCol="0"/>
          <a:lstStyle/>
          <a:p/>
        </p:txBody>
      </p:sp>
      <p:sp>
        <p:nvSpPr>
          <p:cNvPr id="2010" name="object 2010"/>
          <p:cNvSpPr/>
          <p:nvPr/>
        </p:nvSpPr>
        <p:spPr>
          <a:xfrm>
            <a:off x="4754947" y="8015451"/>
            <a:ext cx="10795" cy="5080"/>
          </a:xfrm>
          <a:custGeom>
            <a:avLst/>
            <a:gdLst/>
            <a:ahLst/>
            <a:cxnLst/>
            <a:rect l="l" t="t" r="r" b="b"/>
            <a:pathLst>
              <a:path w="10795" h="5079">
                <a:moveTo>
                  <a:pt x="0" y="0"/>
                </a:moveTo>
                <a:lnTo>
                  <a:pt x="2819" y="1523"/>
                </a:lnTo>
                <a:lnTo>
                  <a:pt x="7340" y="3809"/>
                </a:lnTo>
                <a:lnTo>
                  <a:pt x="10629" y="4660"/>
                </a:lnTo>
                <a:lnTo>
                  <a:pt x="7302" y="3251"/>
                </a:lnTo>
                <a:lnTo>
                  <a:pt x="3682" y="1676"/>
                </a:lnTo>
                <a:lnTo>
                  <a:pt x="0" y="0"/>
                </a:lnTo>
                <a:close/>
              </a:path>
            </a:pathLst>
          </a:custGeom>
          <a:solidFill>
            <a:srgbClr val="B3C7D3"/>
          </a:solidFill>
        </p:spPr>
        <p:txBody>
          <a:bodyPr wrap="square" lIns="0" tIns="0" rIns="0" bIns="0" rtlCol="0"/>
          <a:lstStyle/>
          <a:p/>
        </p:txBody>
      </p:sp>
      <p:sp>
        <p:nvSpPr>
          <p:cNvPr id="2011" name="object 2011"/>
          <p:cNvSpPr/>
          <p:nvPr/>
        </p:nvSpPr>
        <p:spPr>
          <a:xfrm>
            <a:off x="4759236" y="7960411"/>
            <a:ext cx="6781" cy="31305"/>
          </a:xfrm>
          <a:prstGeom prst="rect">
            <a:avLst/>
          </a:prstGeom>
          <a:blipFill>
            <a:blip r:embed="rId426" cstate="print"/>
            <a:stretch>
              <a:fillRect/>
            </a:stretch>
          </a:blipFill>
        </p:spPr>
        <p:txBody>
          <a:bodyPr wrap="square" lIns="0" tIns="0" rIns="0" bIns="0" rtlCol="0"/>
          <a:lstStyle/>
          <a:p/>
        </p:txBody>
      </p:sp>
      <p:sp>
        <p:nvSpPr>
          <p:cNvPr id="2012" name="object 2012"/>
          <p:cNvSpPr/>
          <p:nvPr/>
        </p:nvSpPr>
        <p:spPr>
          <a:xfrm>
            <a:off x="4763721" y="7978315"/>
            <a:ext cx="3175" cy="12065"/>
          </a:xfrm>
          <a:custGeom>
            <a:avLst/>
            <a:gdLst/>
            <a:ahLst/>
            <a:cxnLst/>
            <a:rect l="l" t="t" r="r" b="b"/>
            <a:pathLst>
              <a:path w="3175" h="12065">
                <a:moveTo>
                  <a:pt x="0" y="0"/>
                </a:moveTo>
                <a:lnTo>
                  <a:pt x="393" y="2197"/>
                </a:lnTo>
                <a:lnTo>
                  <a:pt x="1879" y="2933"/>
                </a:lnTo>
                <a:lnTo>
                  <a:pt x="1930" y="12039"/>
                </a:lnTo>
                <a:lnTo>
                  <a:pt x="2590" y="9639"/>
                </a:lnTo>
                <a:lnTo>
                  <a:pt x="2984" y="6096"/>
                </a:lnTo>
                <a:lnTo>
                  <a:pt x="2285" y="1130"/>
                </a:lnTo>
                <a:lnTo>
                  <a:pt x="0" y="0"/>
                </a:lnTo>
                <a:close/>
              </a:path>
            </a:pathLst>
          </a:custGeom>
          <a:solidFill>
            <a:srgbClr val="668290"/>
          </a:solidFill>
        </p:spPr>
        <p:txBody>
          <a:bodyPr wrap="square" lIns="0" tIns="0" rIns="0" bIns="0" rtlCol="0"/>
          <a:lstStyle/>
          <a:p/>
        </p:txBody>
      </p:sp>
      <p:sp>
        <p:nvSpPr>
          <p:cNvPr id="2013" name="object 2013"/>
          <p:cNvSpPr/>
          <p:nvPr/>
        </p:nvSpPr>
        <p:spPr>
          <a:xfrm>
            <a:off x="4742091" y="7943583"/>
            <a:ext cx="30949" cy="76784"/>
          </a:xfrm>
          <a:prstGeom prst="rect">
            <a:avLst/>
          </a:prstGeom>
          <a:blipFill>
            <a:blip r:embed="rId427" cstate="print"/>
            <a:stretch>
              <a:fillRect/>
            </a:stretch>
          </a:blipFill>
        </p:spPr>
        <p:txBody>
          <a:bodyPr wrap="square" lIns="0" tIns="0" rIns="0" bIns="0" rtlCol="0"/>
          <a:lstStyle/>
          <a:p/>
        </p:txBody>
      </p:sp>
      <p:sp>
        <p:nvSpPr>
          <p:cNvPr id="2014" name="object 2014"/>
          <p:cNvSpPr/>
          <p:nvPr/>
        </p:nvSpPr>
        <p:spPr>
          <a:xfrm>
            <a:off x="4768532" y="8009839"/>
            <a:ext cx="4343" cy="10528"/>
          </a:xfrm>
          <a:prstGeom prst="rect">
            <a:avLst/>
          </a:prstGeom>
          <a:blipFill>
            <a:blip r:embed="rId428" cstate="print"/>
            <a:stretch>
              <a:fillRect/>
            </a:stretch>
          </a:blipFill>
        </p:spPr>
        <p:txBody>
          <a:bodyPr wrap="square" lIns="0" tIns="0" rIns="0" bIns="0" rtlCol="0"/>
          <a:lstStyle/>
          <a:p/>
        </p:txBody>
      </p:sp>
      <p:sp>
        <p:nvSpPr>
          <p:cNvPr id="2015" name="object 2015"/>
          <p:cNvSpPr/>
          <p:nvPr/>
        </p:nvSpPr>
        <p:spPr>
          <a:xfrm>
            <a:off x="4744403" y="7967022"/>
            <a:ext cx="12700" cy="34290"/>
          </a:xfrm>
          <a:custGeom>
            <a:avLst/>
            <a:gdLst/>
            <a:ahLst/>
            <a:cxnLst/>
            <a:rect l="l" t="t" r="r" b="b"/>
            <a:pathLst>
              <a:path w="12700" h="34290">
                <a:moveTo>
                  <a:pt x="3898" y="22960"/>
                </a:moveTo>
                <a:lnTo>
                  <a:pt x="838" y="25945"/>
                </a:lnTo>
                <a:lnTo>
                  <a:pt x="0" y="28751"/>
                </a:lnTo>
                <a:lnTo>
                  <a:pt x="1854" y="30491"/>
                </a:lnTo>
                <a:lnTo>
                  <a:pt x="5816" y="33831"/>
                </a:lnTo>
                <a:lnTo>
                  <a:pt x="10363" y="33831"/>
                </a:lnTo>
                <a:lnTo>
                  <a:pt x="11671" y="32714"/>
                </a:lnTo>
                <a:lnTo>
                  <a:pt x="12336" y="25945"/>
                </a:lnTo>
                <a:lnTo>
                  <a:pt x="12431" y="24510"/>
                </a:lnTo>
                <a:lnTo>
                  <a:pt x="5918" y="24510"/>
                </a:lnTo>
                <a:lnTo>
                  <a:pt x="4800" y="23773"/>
                </a:lnTo>
                <a:lnTo>
                  <a:pt x="3898" y="22960"/>
                </a:lnTo>
                <a:close/>
              </a:path>
              <a:path w="12700" h="34290">
                <a:moveTo>
                  <a:pt x="5905" y="0"/>
                </a:moveTo>
                <a:lnTo>
                  <a:pt x="8149" y="11386"/>
                </a:lnTo>
                <a:lnTo>
                  <a:pt x="8153" y="24154"/>
                </a:lnTo>
                <a:lnTo>
                  <a:pt x="7785" y="24395"/>
                </a:lnTo>
                <a:lnTo>
                  <a:pt x="5918" y="24510"/>
                </a:lnTo>
                <a:lnTo>
                  <a:pt x="12431" y="24510"/>
                </a:lnTo>
                <a:lnTo>
                  <a:pt x="11596" y="15706"/>
                </a:lnTo>
                <a:lnTo>
                  <a:pt x="5905" y="0"/>
                </a:lnTo>
                <a:close/>
              </a:path>
            </a:pathLst>
          </a:custGeom>
          <a:solidFill>
            <a:srgbClr val="B3C8D3"/>
          </a:solidFill>
        </p:spPr>
        <p:txBody>
          <a:bodyPr wrap="square" lIns="0" tIns="0" rIns="0" bIns="0" rtlCol="0"/>
          <a:lstStyle/>
          <a:p/>
        </p:txBody>
      </p:sp>
      <p:sp>
        <p:nvSpPr>
          <p:cNvPr id="2016" name="object 2016"/>
          <p:cNvSpPr/>
          <p:nvPr/>
        </p:nvSpPr>
        <p:spPr>
          <a:xfrm>
            <a:off x="3248361" y="7791640"/>
            <a:ext cx="304931" cy="157824"/>
          </a:xfrm>
          <a:prstGeom prst="rect">
            <a:avLst/>
          </a:prstGeom>
          <a:blipFill>
            <a:blip r:embed="rId429" cstate="print"/>
            <a:stretch>
              <a:fillRect/>
            </a:stretch>
          </a:blipFill>
        </p:spPr>
        <p:txBody>
          <a:bodyPr wrap="square" lIns="0" tIns="0" rIns="0" bIns="0" rtlCol="0"/>
          <a:lstStyle/>
          <a:p/>
        </p:txBody>
      </p:sp>
      <p:sp>
        <p:nvSpPr>
          <p:cNvPr id="2017" name="object 2017"/>
          <p:cNvSpPr/>
          <p:nvPr/>
        </p:nvSpPr>
        <p:spPr>
          <a:xfrm>
            <a:off x="3248215" y="7871206"/>
            <a:ext cx="305308" cy="124559"/>
          </a:xfrm>
          <a:prstGeom prst="rect">
            <a:avLst/>
          </a:prstGeom>
          <a:blipFill>
            <a:blip r:embed="rId430" cstate="print"/>
            <a:stretch>
              <a:fillRect/>
            </a:stretch>
          </a:blipFill>
        </p:spPr>
        <p:txBody>
          <a:bodyPr wrap="square" lIns="0" tIns="0" rIns="0" bIns="0" rtlCol="0"/>
          <a:lstStyle/>
          <a:p/>
        </p:txBody>
      </p:sp>
      <p:sp>
        <p:nvSpPr>
          <p:cNvPr id="2018" name="object 2018"/>
          <p:cNvSpPr/>
          <p:nvPr/>
        </p:nvSpPr>
        <p:spPr>
          <a:xfrm>
            <a:off x="3271481" y="7808163"/>
            <a:ext cx="257403" cy="132832"/>
          </a:xfrm>
          <a:prstGeom prst="rect">
            <a:avLst/>
          </a:prstGeom>
          <a:blipFill>
            <a:blip r:embed="rId431" cstate="print"/>
            <a:stretch>
              <a:fillRect/>
            </a:stretch>
          </a:blipFill>
        </p:spPr>
        <p:txBody>
          <a:bodyPr wrap="square" lIns="0" tIns="0" rIns="0" bIns="0" rtlCol="0"/>
          <a:lstStyle/>
          <a:p/>
        </p:txBody>
      </p:sp>
      <p:sp>
        <p:nvSpPr>
          <p:cNvPr id="2019" name="object 2019"/>
          <p:cNvSpPr/>
          <p:nvPr/>
        </p:nvSpPr>
        <p:spPr>
          <a:xfrm>
            <a:off x="3269132" y="7802295"/>
            <a:ext cx="261607" cy="132827"/>
          </a:xfrm>
          <a:prstGeom prst="rect">
            <a:avLst/>
          </a:prstGeom>
          <a:blipFill>
            <a:blip r:embed="rId432" cstate="print"/>
            <a:stretch>
              <a:fillRect/>
            </a:stretch>
          </a:blipFill>
        </p:spPr>
        <p:txBody>
          <a:bodyPr wrap="square" lIns="0" tIns="0" rIns="0" bIns="0" rtlCol="0"/>
          <a:lstStyle/>
          <a:p/>
        </p:txBody>
      </p:sp>
      <p:sp>
        <p:nvSpPr>
          <p:cNvPr id="2020" name="object 2020"/>
          <p:cNvSpPr/>
          <p:nvPr/>
        </p:nvSpPr>
        <p:spPr>
          <a:xfrm>
            <a:off x="3397968" y="7808649"/>
            <a:ext cx="11430" cy="11430"/>
          </a:xfrm>
          <a:custGeom>
            <a:avLst/>
            <a:gdLst/>
            <a:ahLst/>
            <a:cxnLst/>
            <a:rect l="l" t="t" r="r" b="b"/>
            <a:pathLst>
              <a:path w="11429" h="11429">
                <a:moveTo>
                  <a:pt x="1892" y="0"/>
                </a:moveTo>
                <a:lnTo>
                  <a:pt x="0" y="7429"/>
                </a:lnTo>
                <a:lnTo>
                  <a:pt x="8928" y="11061"/>
                </a:lnTo>
                <a:lnTo>
                  <a:pt x="10833" y="3632"/>
                </a:lnTo>
                <a:lnTo>
                  <a:pt x="1892" y="0"/>
                </a:lnTo>
                <a:close/>
              </a:path>
            </a:pathLst>
          </a:custGeom>
          <a:solidFill>
            <a:srgbClr val="4F6671"/>
          </a:solidFill>
        </p:spPr>
        <p:txBody>
          <a:bodyPr wrap="square" lIns="0" tIns="0" rIns="0" bIns="0" rtlCol="0"/>
          <a:lstStyle/>
          <a:p/>
        </p:txBody>
      </p:sp>
      <p:sp>
        <p:nvSpPr>
          <p:cNvPr id="2021" name="object 2021"/>
          <p:cNvSpPr/>
          <p:nvPr/>
        </p:nvSpPr>
        <p:spPr>
          <a:xfrm>
            <a:off x="3389662" y="7808649"/>
            <a:ext cx="10795" cy="11430"/>
          </a:xfrm>
          <a:custGeom>
            <a:avLst/>
            <a:gdLst/>
            <a:ahLst/>
            <a:cxnLst/>
            <a:rect l="l" t="t" r="r" b="b"/>
            <a:pathLst>
              <a:path w="10795" h="11429">
                <a:moveTo>
                  <a:pt x="10198" y="0"/>
                </a:moveTo>
                <a:lnTo>
                  <a:pt x="1892" y="3606"/>
                </a:lnTo>
                <a:lnTo>
                  <a:pt x="0" y="11036"/>
                </a:lnTo>
                <a:lnTo>
                  <a:pt x="8305" y="7429"/>
                </a:lnTo>
                <a:lnTo>
                  <a:pt x="10198" y="0"/>
                </a:lnTo>
                <a:close/>
              </a:path>
            </a:pathLst>
          </a:custGeom>
          <a:solidFill>
            <a:srgbClr val="627D8A"/>
          </a:solidFill>
        </p:spPr>
        <p:txBody>
          <a:bodyPr wrap="square" lIns="0" tIns="0" rIns="0" bIns="0" rtlCol="0"/>
          <a:lstStyle/>
          <a:p/>
        </p:txBody>
      </p:sp>
      <p:sp>
        <p:nvSpPr>
          <p:cNvPr id="2022" name="object 2022"/>
          <p:cNvSpPr/>
          <p:nvPr/>
        </p:nvSpPr>
        <p:spPr>
          <a:xfrm>
            <a:off x="3391414" y="7805480"/>
            <a:ext cx="17780" cy="6985"/>
          </a:xfrm>
          <a:custGeom>
            <a:avLst/>
            <a:gdLst/>
            <a:ahLst/>
            <a:cxnLst/>
            <a:rect l="l" t="t" r="r" b="b"/>
            <a:pathLst>
              <a:path w="17779" h="6984">
                <a:moveTo>
                  <a:pt x="16106" y="3174"/>
                </a:moveTo>
                <a:lnTo>
                  <a:pt x="8445" y="3174"/>
                </a:lnTo>
                <a:lnTo>
                  <a:pt x="17386" y="6807"/>
                </a:lnTo>
                <a:lnTo>
                  <a:pt x="17233" y="3632"/>
                </a:lnTo>
                <a:lnTo>
                  <a:pt x="16106" y="3174"/>
                </a:lnTo>
                <a:close/>
              </a:path>
              <a:path w="17779" h="6984">
                <a:moveTo>
                  <a:pt x="8280" y="0"/>
                </a:moveTo>
                <a:lnTo>
                  <a:pt x="0" y="3606"/>
                </a:lnTo>
                <a:lnTo>
                  <a:pt x="139" y="6769"/>
                </a:lnTo>
                <a:lnTo>
                  <a:pt x="8445" y="3174"/>
                </a:lnTo>
                <a:lnTo>
                  <a:pt x="16106" y="3174"/>
                </a:lnTo>
                <a:lnTo>
                  <a:pt x="8280" y="0"/>
                </a:lnTo>
                <a:close/>
              </a:path>
            </a:pathLst>
          </a:custGeom>
          <a:solidFill>
            <a:srgbClr val="FFFFFF"/>
          </a:solidFill>
        </p:spPr>
        <p:txBody>
          <a:bodyPr wrap="square" lIns="0" tIns="0" rIns="0" bIns="0" rtlCol="0"/>
          <a:lstStyle/>
          <a:p/>
        </p:txBody>
      </p:sp>
      <p:sp>
        <p:nvSpPr>
          <p:cNvPr id="2023" name="object 2023"/>
          <p:cNvSpPr/>
          <p:nvPr/>
        </p:nvSpPr>
        <p:spPr>
          <a:xfrm>
            <a:off x="3389522" y="7809091"/>
            <a:ext cx="2540" cy="10795"/>
          </a:xfrm>
          <a:custGeom>
            <a:avLst/>
            <a:gdLst/>
            <a:ahLst/>
            <a:cxnLst/>
            <a:rect l="l" t="t" r="r" b="b"/>
            <a:pathLst>
              <a:path w="2539" h="10795">
                <a:moveTo>
                  <a:pt x="1905" y="0"/>
                </a:moveTo>
                <a:lnTo>
                  <a:pt x="0" y="7429"/>
                </a:lnTo>
                <a:lnTo>
                  <a:pt x="139" y="10591"/>
                </a:lnTo>
                <a:lnTo>
                  <a:pt x="2032" y="3162"/>
                </a:lnTo>
                <a:lnTo>
                  <a:pt x="1905" y="0"/>
                </a:lnTo>
                <a:close/>
              </a:path>
            </a:pathLst>
          </a:custGeom>
          <a:solidFill>
            <a:srgbClr val="4F6671"/>
          </a:solidFill>
        </p:spPr>
        <p:txBody>
          <a:bodyPr wrap="square" lIns="0" tIns="0" rIns="0" bIns="0" rtlCol="0"/>
          <a:lstStyle/>
          <a:p/>
        </p:txBody>
      </p:sp>
      <p:sp>
        <p:nvSpPr>
          <p:cNvPr id="2024" name="object 2024"/>
          <p:cNvSpPr/>
          <p:nvPr/>
        </p:nvSpPr>
        <p:spPr>
          <a:xfrm>
            <a:off x="3398194" y="7813805"/>
            <a:ext cx="11430" cy="11430"/>
          </a:xfrm>
          <a:custGeom>
            <a:avLst/>
            <a:gdLst/>
            <a:ahLst/>
            <a:cxnLst/>
            <a:rect l="l" t="t" r="r" b="b"/>
            <a:pathLst>
              <a:path w="11429" h="11429">
                <a:moveTo>
                  <a:pt x="1905" y="0"/>
                </a:moveTo>
                <a:lnTo>
                  <a:pt x="0" y="7429"/>
                </a:lnTo>
                <a:lnTo>
                  <a:pt x="8953" y="11074"/>
                </a:lnTo>
                <a:lnTo>
                  <a:pt x="10833" y="3632"/>
                </a:lnTo>
                <a:lnTo>
                  <a:pt x="1905" y="0"/>
                </a:lnTo>
                <a:close/>
              </a:path>
            </a:pathLst>
          </a:custGeom>
          <a:solidFill>
            <a:srgbClr val="4F6671"/>
          </a:solidFill>
        </p:spPr>
        <p:txBody>
          <a:bodyPr wrap="square" lIns="0" tIns="0" rIns="0" bIns="0" rtlCol="0"/>
          <a:lstStyle/>
          <a:p/>
        </p:txBody>
      </p:sp>
      <p:sp>
        <p:nvSpPr>
          <p:cNvPr id="2025" name="object 2025"/>
          <p:cNvSpPr/>
          <p:nvPr/>
        </p:nvSpPr>
        <p:spPr>
          <a:xfrm>
            <a:off x="3389909" y="7813807"/>
            <a:ext cx="10795" cy="11430"/>
          </a:xfrm>
          <a:custGeom>
            <a:avLst/>
            <a:gdLst/>
            <a:ahLst/>
            <a:cxnLst/>
            <a:rect l="l" t="t" r="r" b="b"/>
            <a:pathLst>
              <a:path w="10795" h="11429">
                <a:moveTo>
                  <a:pt x="10185" y="0"/>
                </a:moveTo>
                <a:lnTo>
                  <a:pt x="1905" y="3632"/>
                </a:lnTo>
                <a:lnTo>
                  <a:pt x="0" y="11049"/>
                </a:lnTo>
                <a:lnTo>
                  <a:pt x="8280" y="7429"/>
                </a:lnTo>
                <a:lnTo>
                  <a:pt x="10185" y="0"/>
                </a:lnTo>
                <a:close/>
              </a:path>
            </a:pathLst>
          </a:custGeom>
          <a:solidFill>
            <a:srgbClr val="627D8A"/>
          </a:solidFill>
        </p:spPr>
        <p:txBody>
          <a:bodyPr wrap="square" lIns="0" tIns="0" rIns="0" bIns="0" rtlCol="0"/>
          <a:lstStyle/>
          <a:p/>
        </p:txBody>
      </p:sp>
      <p:sp>
        <p:nvSpPr>
          <p:cNvPr id="2026" name="object 2026"/>
          <p:cNvSpPr/>
          <p:nvPr/>
        </p:nvSpPr>
        <p:spPr>
          <a:xfrm>
            <a:off x="3389755" y="7814233"/>
            <a:ext cx="2540" cy="10795"/>
          </a:xfrm>
          <a:custGeom>
            <a:avLst/>
            <a:gdLst/>
            <a:ahLst/>
            <a:cxnLst/>
            <a:rect l="l" t="t" r="r" b="b"/>
            <a:pathLst>
              <a:path w="2539" h="10795">
                <a:moveTo>
                  <a:pt x="1892" y="0"/>
                </a:moveTo>
                <a:lnTo>
                  <a:pt x="0" y="7416"/>
                </a:lnTo>
                <a:lnTo>
                  <a:pt x="152" y="10617"/>
                </a:lnTo>
                <a:lnTo>
                  <a:pt x="2057" y="3200"/>
                </a:lnTo>
                <a:lnTo>
                  <a:pt x="1892" y="0"/>
                </a:lnTo>
                <a:close/>
              </a:path>
            </a:pathLst>
          </a:custGeom>
          <a:solidFill>
            <a:srgbClr val="4F6671"/>
          </a:solidFill>
        </p:spPr>
        <p:txBody>
          <a:bodyPr wrap="square" lIns="0" tIns="0" rIns="0" bIns="0" rtlCol="0"/>
          <a:lstStyle/>
          <a:p/>
        </p:txBody>
      </p:sp>
      <p:sp>
        <p:nvSpPr>
          <p:cNvPr id="2027" name="object 2027"/>
          <p:cNvSpPr/>
          <p:nvPr/>
        </p:nvSpPr>
        <p:spPr>
          <a:xfrm>
            <a:off x="3391651" y="7810608"/>
            <a:ext cx="17780" cy="6985"/>
          </a:xfrm>
          <a:custGeom>
            <a:avLst/>
            <a:gdLst/>
            <a:ahLst/>
            <a:cxnLst/>
            <a:rect l="l" t="t" r="r" b="b"/>
            <a:pathLst>
              <a:path w="17779" h="6984">
                <a:moveTo>
                  <a:pt x="8293" y="0"/>
                </a:moveTo>
                <a:lnTo>
                  <a:pt x="0" y="3632"/>
                </a:lnTo>
                <a:lnTo>
                  <a:pt x="165" y="6832"/>
                </a:lnTo>
                <a:lnTo>
                  <a:pt x="8445" y="3200"/>
                </a:lnTo>
                <a:lnTo>
                  <a:pt x="16089" y="3200"/>
                </a:lnTo>
                <a:lnTo>
                  <a:pt x="8293" y="0"/>
                </a:lnTo>
                <a:close/>
              </a:path>
              <a:path w="17779" h="6984">
                <a:moveTo>
                  <a:pt x="16089" y="3200"/>
                </a:moveTo>
                <a:lnTo>
                  <a:pt x="8445" y="3200"/>
                </a:lnTo>
                <a:lnTo>
                  <a:pt x="17373" y="6832"/>
                </a:lnTo>
                <a:lnTo>
                  <a:pt x="17233" y="3670"/>
                </a:lnTo>
                <a:lnTo>
                  <a:pt x="16089" y="3200"/>
                </a:lnTo>
                <a:close/>
              </a:path>
            </a:pathLst>
          </a:custGeom>
          <a:solidFill>
            <a:srgbClr val="FFFFFF"/>
          </a:solidFill>
        </p:spPr>
        <p:txBody>
          <a:bodyPr wrap="square" lIns="0" tIns="0" rIns="0" bIns="0" rtlCol="0"/>
          <a:lstStyle/>
          <a:p/>
        </p:txBody>
      </p:sp>
      <p:sp>
        <p:nvSpPr>
          <p:cNvPr id="2028" name="object 2028"/>
          <p:cNvSpPr/>
          <p:nvPr/>
        </p:nvSpPr>
        <p:spPr>
          <a:xfrm>
            <a:off x="3398437" y="7818974"/>
            <a:ext cx="11430" cy="11430"/>
          </a:xfrm>
          <a:custGeom>
            <a:avLst/>
            <a:gdLst/>
            <a:ahLst/>
            <a:cxnLst/>
            <a:rect l="l" t="t" r="r" b="b"/>
            <a:pathLst>
              <a:path w="11429" h="11429">
                <a:moveTo>
                  <a:pt x="1904" y="0"/>
                </a:moveTo>
                <a:lnTo>
                  <a:pt x="0" y="7416"/>
                </a:lnTo>
                <a:lnTo>
                  <a:pt x="8940" y="11061"/>
                </a:lnTo>
                <a:lnTo>
                  <a:pt x="10845" y="3632"/>
                </a:lnTo>
                <a:lnTo>
                  <a:pt x="1904" y="0"/>
                </a:lnTo>
                <a:close/>
              </a:path>
            </a:pathLst>
          </a:custGeom>
          <a:solidFill>
            <a:srgbClr val="4F6671"/>
          </a:solidFill>
        </p:spPr>
        <p:txBody>
          <a:bodyPr wrap="square" lIns="0" tIns="0" rIns="0" bIns="0" rtlCol="0"/>
          <a:lstStyle/>
          <a:p/>
        </p:txBody>
      </p:sp>
      <p:sp>
        <p:nvSpPr>
          <p:cNvPr id="2029" name="object 2029"/>
          <p:cNvSpPr/>
          <p:nvPr/>
        </p:nvSpPr>
        <p:spPr>
          <a:xfrm>
            <a:off x="3390157" y="7818971"/>
            <a:ext cx="10795" cy="11430"/>
          </a:xfrm>
          <a:custGeom>
            <a:avLst/>
            <a:gdLst/>
            <a:ahLst/>
            <a:cxnLst/>
            <a:rect l="l" t="t" r="r" b="b"/>
            <a:pathLst>
              <a:path w="10795" h="11429">
                <a:moveTo>
                  <a:pt x="10185" y="0"/>
                </a:moveTo>
                <a:lnTo>
                  <a:pt x="1905" y="3619"/>
                </a:lnTo>
                <a:lnTo>
                  <a:pt x="0" y="11049"/>
                </a:lnTo>
                <a:lnTo>
                  <a:pt x="8280" y="7416"/>
                </a:lnTo>
                <a:lnTo>
                  <a:pt x="10185" y="0"/>
                </a:lnTo>
                <a:close/>
              </a:path>
            </a:pathLst>
          </a:custGeom>
          <a:solidFill>
            <a:srgbClr val="627D8A"/>
          </a:solidFill>
        </p:spPr>
        <p:txBody>
          <a:bodyPr wrap="square" lIns="0" tIns="0" rIns="0" bIns="0" rtlCol="0"/>
          <a:lstStyle/>
          <a:p/>
        </p:txBody>
      </p:sp>
      <p:sp>
        <p:nvSpPr>
          <p:cNvPr id="2030" name="object 2030"/>
          <p:cNvSpPr/>
          <p:nvPr/>
        </p:nvSpPr>
        <p:spPr>
          <a:xfrm>
            <a:off x="3391887" y="7815788"/>
            <a:ext cx="17780" cy="6985"/>
          </a:xfrm>
          <a:custGeom>
            <a:avLst/>
            <a:gdLst/>
            <a:ahLst/>
            <a:cxnLst/>
            <a:rect l="l" t="t" r="r" b="b"/>
            <a:pathLst>
              <a:path w="17779" h="6984">
                <a:moveTo>
                  <a:pt x="16151" y="3187"/>
                </a:moveTo>
                <a:lnTo>
                  <a:pt x="8457" y="3187"/>
                </a:lnTo>
                <a:lnTo>
                  <a:pt x="17398" y="6819"/>
                </a:lnTo>
                <a:lnTo>
                  <a:pt x="17245" y="3632"/>
                </a:lnTo>
                <a:lnTo>
                  <a:pt x="16151" y="3187"/>
                </a:lnTo>
                <a:close/>
              </a:path>
              <a:path w="17779" h="6984">
                <a:moveTo>
                  <a:pt x="8305" y="0"/>
                </a:moveTo>
                <a:lnTo>
                  <a:pt x="0" y="3632"/>
                </a:lnTo>
                <a:lnTo>
                  <a:pt x="177" y="6807"/>
                </a:lnTo>
                <a:lnTo>
                  <a:pt x="8457" y="3187"/>
                </a:lnTo>
                <a:lnTo>
                  <a:pt x="16151" y="3187"/>
                </a:lnTo>
                <a:lnTo>
                  <a:pt x="8305" y="0"/>
                </a:lnTo>
                <a:close/>
              </a:path>
            </a:pathLst>
          </a:custGeom>
          <a:solidFill>
            <a:srgbClr val="FFFFFF"/>
          </a:solidFill>
        </p:spPr>
        <p:txBody>
          <a:bodyPr wrap="square" lIns="0" tIns="0" rIns="0" bIns="0" rtlCol="0"/>
          <a:lstStyle/>
          <a:p/>
        </p:txBody>
      </p:sp>
      <p:sp>
        <p:nvSpPr>
          <p:cNvPr id="2031" name="object 2031"/>
          <p:cNvSpPr/>
          <p:nvPr/>
        </p:nvSpPr>
        <p:spPr>
          <a:xfrm>
            <a:off x="3390001" y="7819403"/>
            <a:ext cx="2540" cy="10795"/>
          </a:xfrm>
          <a:custGeom>
            <a:avLst/>
            <a:gdLst/>
            <a:ahLst/>
            <a:cxnLst/>
            <a:rect l="l" t="t" r="r" b="b"/>
            <a:pathLst>
              <a:path w="2539" h="10795">
                <a:moveTo>
                  <a:pt x="1892" y="0"/>
                </a:moveTo>
                <a:lnTo>
                  <a:pt x="0" y="7416"/>
                </a:lnTo>
                <a:lnTo>
                  <a:pt x="152" y="10617"/>
                </a:lnTo>
                <a:lnTo>
                  <a:pt x="2057" y="3187"/>
                </a:lnTo>
                <a:lnTo>
                  <a:pt x="1892" y="0"/>
                </a:lnTo>
                <a:close/>
              </a:path>
            </a:pathLst>
          </a:custGeom>
          <a:solidFill>
            <a:srgbClr val="4F6671"/>
          </a:solidFill>
        </p:spPr>
        <p:txBody>
          <a:bodyPr wrap="square" lIns="0" tIns="0" rIns="0" bIns="0" rtlCol="0"/>
          <a:lstStyle/>
          <a:p/>
        </p:txBody>
      </p:sp>
      <p:sp>
        <p:nvSpPr>
          <p:cNvPr id="2032" name="object 2032"/>
          <p:cNvSpPr/>
          <p:nvPr/>
        </p:nvSpPr>
        <p:spPr>
          <a:xfrm>
            <a:off x="3390251" y="7824755"/>
            <a:ext cx="2540" cy="15875"/>
          </a:xfrm>
          <a:custGeom>
            <a:avLst/>
            <a:gdLst/>
            <a:ahLst/>
            <a:cxnLst/>
            <a:rect l="l" t="t" r="r" b="b"/>
            <a:pathLst>
              <a:path w="2539" h="15875">
                <a:moveTo>
                  <a:pt x="1892" y="0"/>
                </a:moveTo>
                <a:lnTo>
                  <a:pt x="0" y="7404"/>
                </a:lnTo>
                <a:lnTo>
                  <a:pt x="393" y="15620"/>
                </a:lnTo>
                <a:lnTo>
                  <a:pt x="2273" y="8204"/>
                </a:lnTo>
                <a:lnTo>
                  <a:pt x="1892" y="0"/>
                </a:lnTo>
                <a:close/>
              </a:path>
            </a:pathLst>
          </a:custGeom>
          <a:solidFill>
            <a:srgbClr val="4F6671"/>
          </a:solidFill>
        </p:spPr>
        <p:txBody>
          <a:bodyPr wrap="square" lIns="0" tIns="0" rIns="0" bIns="0" rtlCol="0"/>
          <a:lstStyle/>
          <a:p/>
        </p:txBody>
      </p:sp>
      <p:sp>
        <p:nvSpPr>
          <p:cNvPr id="2033" name="object 2033"/>
          <p:cNvSpPr/>
          <p:nvPr/>
        </p:nvSpPr>
        <p:spPr>
          <a:xfrm>
            <a:off x="3381602" y="7832945"/>
            <a:ext cx="20955" cy="24765"/>
          </a:xfrm>
          <a:custGeom>
            <a:avLst/>
            <a:gdLst/>
            <a:ahLst/>
            <a:cxnLst/>
            <a:rect l="l" t="t" r="r" b="b"/>
            <a:pathLst>
              <a:path w="20954" h="24765">
                <a:moveTo>
                  <a:pt x="1905" y="0"/>
                </a:moveTo>
                <a:lnTo>
                  <a:pt x="0" y="7416"/>
                </a:lnTo>
                <a:lnTo>
                  <a:pt x="18516" y="24295"/>
                </a:lnTo>
                <a:lnTo>
                  <a:pt x="20408" y="16865"/>
                </a:lnTo>
                <a:lnTo>
                  <a:pt x="1905" y="0"/>
                </a:lnTo>
                <a:close/>
              </a:path>
            </a:pathLst>
          </a:custGeom>
          <a:solidFill>
            <a:srgbClr val="4F6671"/>
          </a:solidFill>
        </p:spPr>
        <p:txBody>
          <a:bodyPr wrap="square" lIns="0" tIns="0" rIns="0" bIns="0" rtlCol="0"/>
          <a:lstStyle/>
          <a:p/>
        </p:txBody>
      </p:sp>
      <p:sp>
        <p:nvSpPr>
          <p:cNvPr id="2034" name="object 2034"/>
          <p:cNvSpPr/>
          <p:nvPr/>
        </p:nvSpPr>
        <p:spPr>
          <a:xfrm>
            <a:off x="3400112" y="7832984"/>
            <a:ext cx="19050" cy="24765"/>
          </a:xfrm>
          <a:custGeom>
            <a:avLst/>
            <a:gdLst/>
            <a:ahLst/>
            <a:cxnLst/>
            <a:rect l="l" t="t" r="r" b="b"/>
            <a:pathLst>
              <a:path w="19050" h="24765">
                <a:moveTo>
                  <a:pt x="18694" y="0"/>
                </a:moveTo>
                <a:lnTo>
                  <a:pt x="1892" y="16827"/>
                </a:lnTo>
                <a:lnTo>
                  <a:pt x="0" y="24257"/>
                </a:lnTo>
                <a:lnTo>
                  <a:pt x="16814" y="7429"/>
                </a:lnTo>
                <a:lnTo>
                  <a:pt x="18694" y="0"/>
                </a:lnTo>
                <a:close/>
              </a:path>
            </a:pathLst>
          </a:custGeom>
          <a:solidFill>
            <a:srgbClr val="627D8A"/>
          </a:solidFill>
        </p:spPr>
        <p:txBody>
          <a:bodyPr wrap="square" lIns="0" tIns="0" rIns="0" bIns="0" rtlCol="0"/>
          <a:lstStyle/>
          <a:p/>
        </p:txBody>
      </p:sp>
      <p:sp>
        <p:nvSpPr>
          <p:cNvPr id="2035" name="object 2035"/>
          <p:cNvSpPr/>
          <p:nvPr/>
        </p:nvSpPr>
        <p:spPr>
          <a:xfrm>
            <a:off x="3383497" y="7821130"/>
            <a:ext cx="35560" cy="29209"/>
          </a:xfrm>
          <a:custGeom>
            <a:avLst/>
            <a:gdLst/>
            <a:ahLst/>
            <a:cxnLst/>
            <a:rect l="l" t="t" r="r" b="b"/>
            <a:pathLst>
              <a:path w="35560" h="29209">
                <a:moveTo>
                  <a:pt x="16941" y="0"/>
                </a:moveTo>
                <a:lnTo>
                  <a:pt x="8649" y="3632"/>
                </a:lnTo>
                <a:lnTo>
                  <a:pt x="9029" y="11823"/>
                </a:lnTo>
                <a:lnTo>
                  <a:pt x="0" y="11823"/>
                </a:lnTo>
                <a:lnTo>
                  <a:pt x="18516" y="28676"/>
                </a:lnTo>
                <a:lnTo>
                  <a:pt x="35306" y="11849"/>
                </a:lnTo>
                <a:lnTo>
                  <a:pt x="26262" y="11823"/>
                </a:lnTo>
                <a:lnTo>
                  <a:pt x="25869" y="3632"/>
                </a:lnTo>
                <a:lnTo>
                  <a:pt x="16941" y="0"/>
                </a:lnTo>
                <a:close/>
              </a:path>
            </a:pathLst>
          </a:custGeom>
          <a:solidFill>
            <a:srgbClr val="FFFFFF"/>
          </a:solidFill>
        </p:spPr>
        <p:txBody>
          <a:bodyPr wrap="square" lIns="0" tIns="0" rIns="0" bIns="0" rtlCol="0"/>
          <a:lstStyle/>
          <a:p/>
        </p:txBody>
      </p:sp>
      <p:sp>
        <p:nvSpPr>
          <p:cNvPr id="2036" name="object 2036"/>
          <p:cNvSpPr/>
          <p:nvPr/>
        </p:nvSpPr>
        <p:spPr>
          <a:xfrm>
            <a:off x="3385266" y="7861910"/>
            <a:ext cx="31960" cy="21374"/>
          </a:xfrm>
          <a:prstGeom prst="rect">
            <a:avLst/>
          </a:prstGeom>
          <a:blipFill>
            <a:blip r:embed="rId433" cstate="print"/>
            <a:stretch>
              <a:fillRect/>
            </a:stretch>
          </a:blipFill>
        </p:spPr>
        <p:txBody>
          <a:bodyPr wrap="square" lIns="0" tIns="0" rIns="0" bIns="0" rtlCol="0"/>
          <a:lstStyle/>
          <a:p/>
        </p:txBody>
      </p:sp>
      <p:sp>
        <p:nvSpPr>
          <p:cNvPr id="2037" name="object 2037"/>
          <p:cNvSpPr/>
          <p:nvPr/>
        </p:nvSpPr>
        <p:spPr>
          <a:xfrm>
            <a:off x="3386133" y="7853123"/>
            <a:ext cx="33020" cy="22860"/>
          </a:xfrm>
          <a:custGeom>
            <a:avLst/>
            <a:gdLst/>
            <a:ahLst/>
            <a:cxnLst/>
            <a:rect l="l" t="t" r="r" b="b"/>
            <a:pathLst>
              <a:path w="33020" h="22859">
                <a:moveTo>
                  <a:pt x="12166" y="0"/>
                </a:moveTo>
                <a:lnTo>
                  <a:pt x="8378" y="1130"/>
                </a:lnTo>
                <a:lnTo>
                  <a:pt x="0" y="7746"/>
                </a:lnTo>
                <a:lnTo>
                  <a:pt x="342" y="14947"/>
                </a:lnTo>
                <a:lnTo>
                  <a:pt x="9359" y="21602"/>
                </a:lnTo>
                <a:lnTo>
                  <a:pt x="13207" y="22707"/>
                </a:lnTo>
                <a:lnTo>
                  <a:pt x="20827" y="22720"/>
                </a:lnTo>
                <a:lnTo>
                  <a:pt x="24587" y="21628"/>
                </a:lnTo>
                <a:lnTo>
                  <a:pt x="32969" y="14985"/>
                </a:lnTo>
                <a:lnTo>
                  <a:pt x="32638" y="7785"/>
                </a:lnTo>
                <a:lnTo>
                  <a:pt x="23621" y="1130"/>
                </a:lnTo>
                <a:lnTo>
                  <a:pt x="19748" y="25"/>
                </a:lnTo>
                <a:lnTo>
                  <a:pt x="12166" y="0"/>
                </a:lnTo>
                <a:close/>
              </a:path>
            </a:pathLst>
          </a:custGeom>
          <a:solidFill>
            <a:srgbClr val="FFFFFF"/>
          </a:solidFill>
        </p:spPr>
        <p:txBody>
          <a:bodyPr wrap="square" lIns="0" tIns="0" rIns="0" bIns="0" rtlCol="0"/>
          <a:lstStyle/>
          <a:p/>
        </p:txBody>
      </p:sp>
      <p:sp>
        <p:nvSpPr>
          <p:cNvPr id="2038" name="object 2038"/>
          <p:cNvSpPr/>
          <p:nvPr/>
        </p:nvSpPr>
        <p:spPr>
          <a:xfrm>
            <a:off x="3486977" y="7857997"/>
            <a:ext cx="6985" cy="14604"/>
          </a:xfrm>
          <a:custGeom>
            <a:avLst/>
            <a:gdLst/>
            <a:ahLst/>
            <a:cxnLst/>
            <a:rect l="l" t="t" r="r" b="b"/>
            <a:pathLst>
              <a:path w="6985" h="14604">
                <a:moveTo>
                  <a:pt x="1879" y="0"/>
                </a:moveTo>
                <a:lnTo>
                  <a:pt x="0" y="7429"/>
                </a:lnTo>
                <a:lnTo>
                  <a:pt x="5067" y="14135"/>
                </a:lnTo>
                <a:lnTo>
                  <a:pt x="6959" y="6705"/>
                </a:lnTo>
                <a:lnTo>
                  <a:pt x="1879" y="0"/>
                </a:lnTo>
                <a:close/>
              </a:path>
            </a:pathLst>
          </a:custGeom>
          <a:solidFill>
            <a:srgbClr val="4F6671"/>
          </a:solidFill>
        </p:spPr>
        <p:txBody>
          <a:bodyPr wrap="square" lIns="0" tIns="0" rIns="0" bIns="0" rtlCol="0"/>
          <a:lstStyle/>
          <a:p/>
        </p:txBody>
      </p:sp>
      <p:sp>
        <p:nvSpPr>
          <p:cNvPr id="2039" name="object 2039"/>
          <p:cNvSpPr/>
          <p:nvPr/>
        </p:nvSpPr>
        <p:spPr>
          <a:xfrm>
            <a:off x="3480206" y="7857984"/>
            <a:ext cx="6985" cy="14604"/>
          </a:xfrm>
          <a:custGeom>
            <a:avLst/>
            <a:gdLst/>
            <a:ahLst/>
            <a:cxnLst/>
            <a:rect l="l" t="t" r="r" b="b"/>
            <a:pathLst>
              <a:path w="6985" h="14604">
                <a:moveTo>
                  <a:pt x="1892" y="0"/>
                </a:moveTo>
                <a:lnTo>
                  <a:pt x="0" y="7442"/>
                </a:lnTo>
                <a:lnTo>
                  <a:pt x="5067" y="14135"/>
                </a:lnTo>
                <a:lnTo>
                  <a:pt x="6972" y="6718"/>
                </a:lnTo>
                <a:lnTo>
                  <a:pt x="1892" y="0"/>
                </a:lnTo>
                <a:close/>
              </a:path>
            </a:pathLst>
          </a:custGeom>
          <a:solidFill>
            <a:srgbClr val="4F6671"/>
          </a:solidFill>
        </p:spPr>
        <p:txBody>
          <a:bodyPr wrap="square" lIns="0" tIns="0" rIns="0" bIns="0" rtlCol="0"/>
          <a:lstStyle/>
          <a:p/>
        </p:txBody>
      </p:sp>
      <p:sp>
        <p:nvSpPr>
          <p:cNvPr id="2040" name="object 2040"/>
          <p:cNvSpPr/>
          <p:nvPr/>
        </p:nvSpPr>
        <p:spPr>
          <a:xfrm>
            <a:off x="3473456" y="7857967"/>
            <a:ext cx="6985" cy="14604"/>
          </a:xfrm>
          <a:custGeom>
            <a:avLst/>
            <a:gdLst/>
            <a:ahLst/>
            <a:cxnLst/>
            <a:rect l="l" t="t" r="r" b="b"/>
            <a:pathLst>
              <a:path w="6985" h="14604">
                <a:moveTo>
                  <a:pt x="1892" y="0"/>
                </a:moveTo>
                <a:lnTo>
                  <a:pt x="0" y="7454"/>
                </a:lnTo>
                <a:lnTo>
                  <a:pt x="5054" y="14147"/>
                </a:lnTo>
                <a:lnTo>
                  <a:pt x="6946" y="6718"/>
                </a:lnTo>
                <a:lnTo>
                  <a:pt x="1892" y="0"/>
                </a:lnTo>
                <a:close/>
              </a:path>
            </a:pathLst>
          </a:custGeom>
          <a:solidFill>
            <a:srgbClr val="4F6671"/>
          </a:solidFill>
        </p:spPr>
        <p:txBody>
          <a:bodyPr wrap="square" lIns="0" tIns="0" rIns="0" bIns="0" rtlCol="0"/>
          <a:lstStyle/>
          <a:p/>
        </p:txBody>
      </p:sp>
      <p:sp>
        <p:nvSpPr>
          <p:cNvPr id="2041" name="object 2041"/>
          <p:cNvSpPr/>
          <p:nvPr/>
        </p:nvSpPr>
        <p:spPr>
          <a:xfrm>
            <a:off x="3491736" y="7864702"/>
            <a:ext cx="6350" cy="13970"/>
          </a:xfrm>
          <a:custGeom>
            <a:avLst/>
            <a:gdLst/>
            <a:ahLst/>
            <a:cxnLst/>
            <a:rect l="l" t="t" r="r" b="b"/>
            <a:pathLst>
              <a:path w="6350" h="13970">
                <a:moveTo>
                  <a:pt x="6324" y="0"/>
                </a:moveTo>
                <a:lnTo>
                  <a:pt x="1879" y="6464"/>
                </a:lnTo>
                <a:lnTo>
                  <a:pt x="0" y="13906"/>
                </a:lnTo>
                <a:lnTo>
                  <a:pt x="4444" y="7429"/>
                </a:lnTo>
                <a:lnTo>
                  <a:pt x="6324" y="0"/>
                </a:lnTo>
                <a:close/>
              </a:path>
            </a:pathLst>
          </a:custGeom>
          <a:solidFill>
            <a:srgbClr val="627D8A"/>
          </a:solidFill>
        </p:spPr>
        <p:txBody>
          <a:bodyPr wrap="square" lIns="0" tIns="0" rIns="0" bIns="0" rtlCol="0"/>
          <a:lstStyle/>
          <a:p/>
        </p:txBody>
      </p:sp>
      <p:sp>
        <p:nvSpPr>
          <p:cNvPr id="2042" name="object 2042"/>
          <p:cNvSpPr/>
          <p:nvPr/>
        </p:nvSpPr>
        <p:spPr>
          <a:xfrm>
            <a:off x="3484994" y="7864702"/>
            <a:ext cx="6350" cy="13970"/>
          </a:xfrm>
          <a:custGeom>
            <a:avLst/>
            <a:gdLst/>
            <a:ahLst/>
            <a:cxnLst/>
            <a:rect l="l" t="t" r="r" b="b"/>
            <a:pathLst>
              <a:path w="6350" h="13970">
                <a:moveTo>
                  <a:pt x="6350" y="0"/>
                </a:moveTo>
                <a:lnTo>
                  <a:pt x="1905" y="6451"/>
                </a:lnTo>
                <a:lnTo>
                  <a:pt x="0" y="13881"/>
                </a:lnTo>
                <a:lnTo>
                  <a:pt x="4470" y="7416"/>
                </a:lnTo>
                <a:lnTo>
                  <a:pt x="6350" y="0"/>
                </a:lnTo>
                <a:close/>
              </a:path>
            </a:pathLst>
          </a:custGeom>
          <a:solidFill>
            <a:srgbClr val="627D8A"/>
          </a:solidFill>
        </p:spPr>
        <p:txBody>
          <a:bodyPr wrap="square" lIns="0" tIns="0" rIns="0" bIns="0" rtlCol="0"/>
          <a:lstStyle/>
          <a:p/>
        </p:txBody>
      </p:sp>
      <p:sp>
        <p:nvSpPr>
          <p:cNvPr id="2043" name="object 2043"/>
          <p:cNvSpPr/>
          <p:nvPr/>
        </p:nvSpPr>
        <p:spPr>
          <a:xfrm>
            <a:off x="3487606" y="7871156"/>
            <a:ext cx="6350" cy="7620"/>
          </a:xfrm>
          <a:custGeom>
            <a:avLst/>
            <a:gdLst/>
            <a:ahLst/>
            <a:cxnLst/>
            <a:rect l="l" t="t" r="r" b="b"/>
            <a:pathLst>
              <a:path w="6350" h="7620">
                <a:moveTo>
                  <a:pt x="1866" y="0"/>
                </a:moveTo>
                <a:lnTo>
                  <a:pt x="0" y="7454"/>
                </a:lnTo>
                <a:lnTo>
                  <a:pt x="4127" y="7454"/>
                </a:lnTo>
                <a:lnTo>
                  <a:pt x="6007" y="12"/>
                </a:lnTo>
                <a:lnTo>
                  <a:pt x="1866" y="0"/>
                </a:lnTo>
                <a:close/>
              </a:path>
            </a:pathLst>
          </a:custGeom>
          <a:solidFill>
            <a:srgbClr val="556D79"/>
          </a:solidFill>
        </p:spPr>
        <p:txBody>
          <a:bodyPr wrap="square" lIns="0" tIns="0" rIns="0" bIns="0" rtlCol="0"/>
          <a:lstStyle/>
          <a:p/>
        </p:txBody>
      </p:sp>
      <p:sp>
        <p:nvSpPr>
          <p:cNvPr id="2044" name="object 2044"/>
          <p:cNvSpPr/>
          <p:nvPr/>
        </p:nvSpPr>
        <p:spPr>
          <a:xfrm>
            <a:off x="3488861" y="7857993"/>
            <a:ext cx="9525" cy="13335"/>
          </a:xfrm>
          <a:custGeom>
            <a:avLst/>
            <a:gdLst/>
            <a:ahLst/>
            <a:cxnLst/>
            <a:rect l="l" t="t" r="r" b="b"/>
            <a:pathLst>
              <a:path w="9525" h="13334">
                <a:moveTo>
                  <a:pt x="0" y="0"/>
                </a:moveTo>
                <a:lnTo>
                  <a:pt x="5080" y="6705"/>
                </a:lnTo>
                <a:lnTo>
                  <a:pt x="609" y="13157"/>
                </a:lnTo>
                <a:lnTo>
                  <a:pt x="4749" y="13169"/>
                </a:lnTo>
                <a:lnTo>
                  <a:pt x="9194" y="6705"/>
                </a:lnTo>
                <a:lnTo>
                  <a:pt x="4140" y="12"/>
                </a:lnTo>
                <a:lnTo>
                  <a:pt x="0" y="0"/>
                </a:lnTo>
                <a:close/>
              </a:path>
            </a:pathLst>
          </a:custGeom>
          <a:solidFill>
            <a:srgbClr val="FFFFFF"/>
          </a:solidFill>
        </p:spPr>
        <p:txBody>
          <a:bodyPr wrap="square" lIns="0" tIns="0" rIns="0" bIns="0" rtlCol="0"/>
          <a:lstStyle/>
          <a:p/>
        </p:txBody>
      </p:sp>
      <p:sp>
        <p:nvSpPr>
          <p:cNvPr id="2045" name="object 2045"/>
          <p:cNvSpPr/>
          <p:nvPr/>
        </p:nvSpPr>
        <p:spPr>
          <a:xfrm>
            <a:off x="3478227" y="7864702"/>
            <a:ext cx="6350" cy="13970"/>
          </a:xfrm>
          <a:custGeom>
            <a:avLst/>
            <a:gdLst/>
            <a:ahLst/>
            <a:cxnLst/>
            <a:rect l="l" t="t" r="r" b="b"/>
            <a:pathLst>
              <a:path w="6350" h="13970">
                <a:moveTo>
                  <a:pt x="6350" y="0"/>
                </a:moveTo>
                <a:lnTo>
                  <a:pt x="1905" y="6451"/>
                </a:lnTo>
                <a:lnTo>
                  <a:pt x="0" y="13881"/>
                </a:lnTo>
                <a:lnTo>
                  <a:pt x="4457" y="7416"/>
                </a:lnTo>
                <a:lnTo>
                  <a:pt x="6350" y="0"/>
                </a:lnTo>
                <a:close/>
              </a:path>
            </a:pathLst>
          </a:custGeom>
          <a:solidFill>
            <a:srgbClr val="627D8A"/>
          </a:solidFill>
        </p:spPr>
        <p:txBody>
          <a:bodyPr wrap="square" lIns="0" tIns="0" rIns="0" bIns="0" rtlCol="0"/>
          <a:lstStyle/>
          <a:p/>
        </p:txBody>
      </p:sp>
      <p:sp>
        <p:nvSpPr>
          <p:cNvPr id="2046" name="object 2046"/>
          <p:cNvSpPr/>
          <p:nvPr/>
        </p:nvSpPr>
        <p:spPr>
          <a:xfrm>
            <a:off x="3480826" y="7871154"/>
            <a:ext cx="6350" cy="7620"/>
          </a:xfrm>
          <a:custGeom>
            <a:avLst/>
            <a:gdLst/>
            <a:ahLst/>
            <a:cxnLst/>
            <a:rect l="l" t="t" r="r" b="b"/>
            <a:pathLst>
              <a:path w="6350" h="7620">
                <a:moveTo>
                  <a:pt x="6070" y="0"/>
                </a:moveTo>
                <a:lnTo>
                  <a:pt x="1892" y="0"/>
                </a:lnTo>
                <a:lnTo>
                  <a:pt x="0" y="7429"/>
                </a:lnTo>
                <a:lnTo>
                  <a:pt x="4165" y="7429"/>
                </a:lnTo>
                <a:lnTo>
                  <a:pt x="6070" y="0"/>
                </a:lnTo>
                <a:close/>
              </a:path>
            </a:pathLst>
          </a:custGeom>
          <a:solidFill>
            <a:srgbClr val="556D79"/>
          </a:solidFill>
        </p:spPr>
        <p:txBody>
          <a:bodyPr wrap="square" lIns="0" tIns="0" rIns="0" bIns="0" rtlCol="0"/>
          <a:lstStyle/>
          <a:p/>
        </p:txBody>
      </p:sp>
      <p:sp>
        <p:nvSpPr>
          <p:cNvPr id="2047" name="object 2047"/>
          <p:cNvSpPr/>
          <p:nvPr/>
        </p:nvSpPr>
        <p:spPr>
          <a:xfrm>
            <a:off x="3482097" y="7857985"/>
            <a:ext cx="9525" cy="13335"/>
          </a:xfrm>
          <a:custGeom>
            <a:avLst/>
            <a:gdLst/>
            <a:ahLst/>
            <a:cxnLst/>
            <a:rect l="l" t="t" r="r" b="b"/>
            <a:pathLst>
              <a:path w="9525" h="13334">
                <a:moveTo>
                  <a:pt x="0" y="0"/>
                </a:moveTo>
                <a:lnTo>
                  <a:pt x="5080" y="6718"/>
                </a:lnTo>
                <a:lnTo>
                  <a:pt x="622" y="13169"/>
                </a:lnTo>
                <a:lnTo>
                  <a:pt x="4800" y="13169"/>
                </a:lnTo>
                <a:lnTo>
                  <a:pt x="9245" y="6718"/>
                </a:lnTo>
                <a:lnTo>
                  <a:pt x="4178" y="12"/>
                </a:lnTo>
                <a:lnTo>
                  <a:pt x="0" y="0"/>
                </a:lnTo>
                <a:close/>
              </a:path>
            </a:pathLst>
          </a:custGeom>
          <a:solidFill>
            <a:srgbClr val="FFFFFF"/>
          </a:solidFill>
        </p:spPr>
        <p:txBody>
          <a:bodyPr wrap="square" lIns="0" tIns="0" rIns="0" bIns="0" rtlCol="0"/>
          <a:lstStyle/>
          <a:p/>
        </p:txBody>
      </p:sp>
      <p:sp>
        <p:nvSpPr>
          <p:cNvPr id="2048" name="object 2048"/>
          <p:cNvSpPr/>
          <p:nvPr/>
        </p:nvSpPr>
        <p:spPr>
          <a:xfrm>
            <a:off x="3474072" y="7871141"/>
            <a:ext cx="6350" cy="7620"/>
          </a:xfrm>
          <a:custGeom>
            <a:avLst/>
            <a:gdLst/>
            <a:ahLst/>
            <a:cxnLst/>
            <a:rect l="l" t="t" r="r" b="b"/>
            <a:pathLst>
              <a:path w="6350" h="7620">
                <a:moveTo>
                  <a:pt x="1892" y="0"/>
                </a:moveTo>
                <a:lnTo>
                  <a:pt x="0" y="7442"/>
                </a:lnTo>
                <a:lnTo>
                  <a:pt x="4165" y="7442"/>
                </a:lnTo>
                <a:lnTo>
                  <a:pt x="6057" y="12"/>
                </a:lnTo>
                <a:lnTo>
                  <a:pt x="1892" y="0"/>
                </a:lnTo>
                <a:close/>
              </a:path>
            </a:pathLst>
          </a:custGeom>
          <a:solidFill>
            <a:srgbClr val="556D79"/>
          </a:solidFill>
        </p:spPr>
        <p:txBody>
          <a:bodyPr wrap="square" lIns="0" tIns="0" rIns="0" bIns="0" rtlCol="0"/>
          <a:lstStyle/>
          <a:p/>
        </p:txBody>
      </p:sp>
      <p:sp>
        <p:nvSpPr>
          <p:cNvPr id="2049" name="object 2049"/>
          <p:cNvSpPr/>
          <p:nvPr/>
        </p:nvSpPr>
        <p:spPr>
          <a:xfrm>
            <a:off x="3475347" y="7857973"/>
            <a:ext cx="9525" cy="13335"/>
          </a:xfrm>
          <a:custGeom>
            <a:avLst/>
            <a:gdLst/>
            <a:ahLst/>
            <a:cxnLst/>
            <a:rect l="l" t="t" r="r" b="b"/>
            <a:pathLst>
              <a:path w="9525" h="13334">
                <a:moveTo>
                  <a:pt x="0" y="0"/>
                </a:moveTo>
                <a:lnTo>
                  <a:pt x="5054" y="6718"/>
                </a:lnTo>
                <a:lnTo>
                  <a:pt x="622" y="13169"/>
                </a:lnTo>
                <a:lnTo>
                  <a:pt x="4796" y="13169"/>
                </a:lnTo>
                <a:lnTo>
                  <a:pt x="9232" y="6730"/>
                </a:lnTo>
                <a:lnTo>
                  <a:pt x="4178" y="12"/>
                </a:lnTo>
                <a:lnTo>
                  <a:pt x="0" y="0"/>
                </a:lnTo>
                <a:close/>
              </a:path>
            </a:pathLst>
          </a:custGeom>
          <a:solidFill>
            <a:srgbClr val="FFFFFF"/>
          </a:solidFill>
        </p:spPr>
        <p:txBody>
          <a:bodyPr wrap="square" lIns="0" tIns="0" rIns="0" bIns="0" rtlCol="0"/>
          <a:lstStyle/>
          <a:p/>
        </p:txBody>
      </p:sp>
      <p:sp>
        <p:nvSpPr>
          <p:cNvPr id="2050" name="object 2050"/>
          <p:cNvSpPr/>
          <p:nvPr/>
        </p:nvSpPr>
        <p:spPr>
          <a:xfrm>
            <a:off x="3471203" y="7864685"/>
            <a:ext cx="6985" cy="13970"/>
          </a:xfrm>
          <a:custGeom>
            <a:avLst/>
            <a:gdLst/>
            <a:ahLst/>
            <a:cxnLst/>
            <a:rect l="l" t="t" r="r" b="b"/>
            <a:pathLst>
              <a:path w="6985" h="13970">
                <a:moveTo>
                  <a:pt x="6375" y="0"/>
                </a:moveTo>
                <a:lnTo>
                  <a:pt x="1905" y="6451"/>
                </a:lnTo>
                <a:lnTo>
                  <a:pt x="0" y="13893"/>
                </a:lnTo>
                <a:lnTo>
                  <a:pt x="4495" y="7429"/>
                </a:lnTo>
                <a:lnTo>
                  <a:pt x="6375" y="0"/>
                </a:lnTo>
                <a:close/>
              </a:path>
            </a:pathLst>
          </a:custGeom>
          <a:solidFill>
            <a:srgbClr val="627D8A"/>
          </a:solidFill>
        </p:spPr>
        <p:txBody>
          <a:bodyPr wrap="square" lIns="0" tIns="0" rIns="0" bIns="0" rtlCol="0"/>
          <a:lstStyle/>
          <a:p/>
        </p:txBody>
      </p:sp>
      <p:sp>
        <p:nvSpPr>
          <p:cNvPr id="2051" name="object 2051"/>
          <p:cNvSpPr/>
          <p:nvPr/>
        </p:nvSpPr>
        <p:spPr>
          <a:xfrm>
            <a:off x="3442690" y="7871103"/>
            <a:ext cx="30480" cy="7620"/>
          </a:xfrm>
          <a:custGeom>
            <a:avLst/>
            <a:gdLst/>
            <a:ahLst/>
            <a:cxnLst/>
            <a:rect l="l" t="t" r="r" b="b"/>
            <a:pathLst>
              <a:path w="30479" h="7620">
                <a:moveTo>
                  <a:pt x="1892" y="0"/>
                </a:moveTo>
                <a:lnTo>
                  <a:pt x="0" y="7442"/>
                </a:lnTo>
                <a:lnTo>
                  <a:pt x="28524" y="7480"/>
                </a:lnTo>
                <a:lnTo>
                  <a:pt x="30416" y="38"/>
                </a:lnTo>
                <a:lnTo>
                  <a:pt x="1892" y="0"/>
                </a:lnTo>
                <a:close/>
              </a:path>
            </a:pathLst>
          </a:custGeom>
          <a:solidFill>
            <a:srgbClr val="556D79"/>
          </a:solidFill>
        </p:spPr>
        <p:txBody>
          <a:bodyPr wrap="square" lIns="0" tIns="0" rIns="0" bIns="0" rtlCol="0"/>
          <a:lstStyle/>
          <a:p/>
        </p:txBody>
      </p:sp>
      <p:sp>
        <p:nvSpPr>
          <p:cNvPr id="2052" name="object 2052"/>
          <p:cNvSpPr/>
          <p:nvPr/>
        </p:nvSpPr>
        <p:spPr>
          <a:xfrm>
            <a:off x="3420304" y="7864457"/>
            <a:ext cx="24765" cy="21590"/>
          </a:xfrm>
          <a:custGeom>
            <a:avLst/>
            <a:gdLst/>
            <a:ahLst/>
            <a:cxnLst/>
            <a:rect l="l" t="t" r="r" b="b"/>
            <a:pathLst>
              <a:path w="24764" h="21590">
                <a:moveTo>
                  <a:pt x="1917" y="0"/>
                </a:moveTo>
                <a:lnTo>
                  <a:pt x="0" y="7429"/>
                </a:lnTo>
                <a:lnTo>
                  <a:pt x="22707" y="20980"/>
                </a:lnTo>
                <a:lnTo>
                  <a:pt x="24612" y="13563"/>
                </a:lnTo>
                <a:lnTo>
                  <a:pt x="1917" y="0"/>
                </a:lnTo>
                <a:close/>
              </a:path>
            </a:pathLst>
          </a:custGeom>
          <a:solidFill>
            <a:srgbClr val="4F6671"/>
          </a:solidFill>
        </p:spPr>
        <p:txBody>
          <a:bodyPr wrap="square" lIns="0" tIns="0" rIns="0" bIns="0" rtlCol="0"/>
          <a:lstStyle/>
          <a:p/>
        </p:txBody>
      </p:sp>
      <p:sp>
        <p:nvSpPr>
          <p:cNvPr id="2053" name="object 2053"/>
          <p:cNvSpPr/>
          <p:nvPr/>
        </p:nvSpPr>
        <p:spPr>
          <a:xfrm>
            <a:off x="3422218" y="7851042"/>
            <a:ext cx="55880" cy="27305"/>
          </a:xfrm>
          <a:custGeom>
            <a:avLst/>
            <a:gdLst/>
            <a:ahLst/>
            <a:cxnLst/>
            <a:rect l="l" t="t" r="r" b="b"/>
            <a:pathLst>
              <a:path w="55879" h="27304">
                <a:moveTo>
                  <a:pt x="21424" y="0"/>
                </a:moveTo>
                <a:lnTo>
                  <a:pt x="0" y="13411"/>
                </a:lnTo>
                <a:lnTo>
                  <a:pt x="22694" y="26974"/>
                </a:lnTo>
                <a:lnTo>
                  <a:pt x="22364" y="20065"/>
                </a:lnTo>
                <a:lnTo>
                  <a:pt x="50915" y="20065"/>
                </a:lnTo>
                <a:lnTo>
                  <a:pt x="55359" y="13639"/>
                </a:lnTo>
                <a:lnTo>
                  <a:pt x="50279" y="6921"/>
                </a:lnTo>
                <a:lnTo>
                  <a:pt x="21755" y="6908"/>
                </a:lnTo>
                <a:lnTo>
                  <a:pt x="21424" y="0"/>
                </a:lnTo>
                <a:close/>
              </a:path>
              <a:path w="55879" h="27304">
                <a:moveTo>
                  <a:pt x="50915" y="20065"/>
                </a:moveTo>
                <a:lnTo>
                  <a:pt x="22364" y="20065"/>
                </a:lnTo>
                <a:lnTo>
                  <a:pt x="50888" y="20104"/>
                </a:lnTo>
                <a:close/>
              </a:path>
            </a:pathLst>
          </a:custGeom>
          <a:solidFill>
            <a:srgbClr val="FFFFFF"/>
          </a:solidFill>
        </p:spPr>
        <p:txBody>
          <a:bodyPr wrap="square" lIns="0" tIns="0" rIns="0" bIns="0" rtlCol="0"/>
          <a:lstStyle/>
          <a:p/>
        </p:txBody>
      </p:sp>
      <p:sp>
        <p:nvSpPr>
          <p:cNvPr id="2054" name="object 2054"/>
          <p:cNvSpPr/>
          <p:nvPr/>
        </p:nvSpPr>
        <p:spPr>
          <a:xfrm>
            <a:off x="3410832" y="7896170"/>
            <a:ext cx="11430" cy="7620"/>
          </a:xfrm>
          <a:custGeom>
            <a:avLst/>
            <a:gdLst/>
            <a:ahLst/>
            <a:cxnLst/>
            <a:rect l="l" t="t" r="r" b="b"/>
            <a:pathLst>
              <a:path w="11429" h="7620">
                <a:moveTo>
                  <a:pt x="1879" y="0"/>
                </a:moveTo>
                <a:lnTo>
                  <a:pt x="0" y="7416"/>
                </a:lnTo>
                <a:lnTo>
                  <a:pt x="9029" y="7442"/>
                </a:lnTo>
                <a:lnTo>
                  <a:pt x="10934" y="12"/>
                </a:lnTo>
                <a:lnTo>
                  <a:pt x="1879" y="0"/>
                </a:lnTo>
                <a:close/>
              </a:path>
            </a:pathLst>
          </a:custGeom>
          <a:solidFill>
            <a:srgbClr val="4F6671"/>
          </a:solidFill>
        </p:spPr>
        <p:txBody>
          <a:bodyPr wrap="square" lIns="0" tIns="0" rIns="0" bIns="0" rtlCol="0"/>
          <a:lstStyle/>
          <a:p/>
        </p:txBody>
      </p:sp>
      <p:sp>
        <p:nvSpPr>
          <p:cNvPr id="2055" name="object 2055"/>
          <p:cNvSpPr/>
          <p:nvPr/>
        </p:nvSpPr>
        <p:spPr>
          <a:xfrm>
            <a:off x="3384541" y="7896145"/>
            <a:ext cx="11430" cy="7620"/>
          </a:xfrm>
          <a:custGeom>
            <a:avLst/>
            <a:gdLst/>
            <a:ahLst/>
            <a:cxnLst/>
            <a:rect l="l" t="t" r="r" b="b"/>
            <a:pathLst>
              <a:path w="11429" h="7620">
                <a:moveTo>
                  <a:pt x="1917" y="0"/>
                </a:moveTo>
                <a:lnTo>
                  <a:pt x="0" y="7416"/>
                </a:lnTo>
                <a:lnTo>
                  <a:pt x="9067" y="7416"/>
                </a:lnTo>
                <a:lnTo>
                  <a:pt x="10947" y="12"/>
                </a:lnTo>
                <a:lnTo>
                  <a:pt x="1917" y="0"/>
                </a:lnTo>
                <a:close/>
              </a:path>
            </a:pathLst>
          </a:custGeom>
          <a:solidFill>
            <a:srgbClr val="4F6671"/>
          </a:solidFill>
        </p:spPr>
        <p:txBody>
          <a:bodyPr wrap="square" lIns="0" tIns="0" rIns="0" bIns="0" rtlCol="0"/>
          <a:lstStyle/>
          <a:p/>
        </p:txBody>
      </p:sp>
      <p:sp>
        <p:nvSpPr>
          <p:cNvPr id="2056" name="object 2056"/>
          <p:cNvSpPr/>
          <p:nvPr/>
        </p:nvSpPr>
        <p:spPr>
          <a:xfrm>
            <a:off x="3393603" y="7896152"/>
            <a:ext cx="2540" cy="15875"/>
          </a:xfrm>
          <a:custGeom>
            <a:avLst/>
            <a:gdLst/>
            <a:ahLst/>
            <a:cxnLst/>
            <a:rect l="l" t="t" r="r" b="b"/>
            <a:pathLst>
              <a:path w="2539" h="15875">
                <a:moveTo>
                  <a:pt x="1879" y="0"/>
                </a:moveTo>
                <a:lnTo>
                  <a:pt x="0" y="7416"/>
                </a:lnTo>
                <a:lnTo>
                  <a:pt x="368" y="15620"/>
                </a:lnTo>
                <a:lnTo>
                  <a:pt x="2273" y="8178"/>
                </a:lnTo>
                <a:lnTo>
                  <a:pt x="1879" y="0"/>
                </a:lnTo>
                <a:close/>
              </a:path>
            </a:pathLst>
          </a:custGeom>
          <a:solidFill>
            <a:srgbClr val="556D79"/>
          </a:solidFill>
        </p:spPr>
        <p:txBody>
          <a:bodyPr wrap="square" lIns="0" tIns="0" rIns="0" bIns="0" rtlCol="0"/>
          <a:lstStyle/>
          <a:p/>
        </p:txBody>
      </p:sp>
      <p:sp>
        <p:nvSpPr>
          <p:cNvPr id="2057" name="object 2057"/>
          <p:cNvSpPr/>
          <p:nvPr/>
        </p:nvSpPr>
        <p:spPr>
          <a:xfrm>
            <a:off x="3386461" y="7879306"/>
            <a:ext cx="35560" cy="29209"/>
          </a:xfrm>
          <a:custGeom>
            <a:avLst/>
            <a:gdLst/>
            <a:ahLst/>
            <a:cxnLst/>
            <a:rect l="l" t="t" r="r" b="b"/>
            <a:pathLst>
              <a:path w="35560" h="29209">
                <a:moveTo>
                  <a:pt x="16929" y="0"/>
                </a:moveTo>
                <a:lnTo>
                  <a:pt x="0" y="16840"/>
                </a:lnTo>
                <a:lnTo>
                  <a:pt x="9029" y="16852"/>
                </a:lnTo>
                <a:lnTo>
                  <a:pt x="9410" y="25031"/>
                </a:lnTo>
                <a:lnTo>
                  <a:pt x="18046" y="28689"/>
                </a:lnTo>
                <a:lnTo>
                  <a:pt x="26631" y="25031"/>
                </a:lnTo>
                <a:lnTo>
                  <a:pt x="26250" y="16865"/>
                </a:lnTo>
                <a:lnTo>
                  <a:pt x="35292" y="16865"/>
                </a:lnTo>
                <a:lnTo>
                  <a:pt x="16929" y="0"/>
                </a:lnTo>
                <a:close/>
              </a:path>
              <a:path w="35560" h="29209">
                <a:moveTo>
                  <a:pt x="35292" y="16865"/>
                </a:moveTo>
                <a:lnTo>
                  <a:pt x="26250" y="16865"/>
                </a:lnTo>
                <a:lnTo>
                  <a:pt x="35306" y="16878"/>
                </a:lnTo>
                <a:close/>
              </a:path>
            </a:pathLst>
          </a:custGeom>
          <a:solidFill>
            <a:srgbClr val="FFFFFF"/>
          </a:solidFill>
        </p:spPr>
        <p:txBody>
          <a:bodyPr wrap="square" lIns="0" tIns="0" rIns="0" bIns="0" rtlCol="0"/>
          <a:lstStyle/>
          <a:p/>
        </p:txBody>
      </p:sp>
      <p:sp>
        <p:nvSpPr>
          <p:cNvPr id="2058" name="object 2058"/>
          <p:cNvSpPr/>
          <p:nvPr/>
        </p:nvSpPr>
        <p:spPr>
          <a:xfrm>
            <a:off x="3393978" y="7904334"/>
            <a:ext cx="10795" cy="11430"/>
          </a:xfrm>
          <a:custGeom>
            <a:avLst/>
            <a:gdLst/>
            <a:ahLst/>
            <a:cxnLst/>
            <a:rect l="l" t="t" r="r" b="b"/>
            <a:pathLst>
              <a:path w="10795" h="11429">
                <a:moveTo>
                  <a:pt x="1892" y="0"/>
                </a:moveTo>
                <a:lnTo>
                  <a:pt x="0" y="7442"/>
                </a:lnTo>
                <a:lnTo>
                  <a:pt x="8623" y="11087"/>
                </a:lnTo>
                <a:lnTo>
                  <a:pt x="10528" y="3657"/>
                </a:lnTo>
                <a:lnTo>
                  <a:pt x="1892" y="0"/>
                </a:lnTo>
                <a:close/>
              </a:path>
            </a:pathLst>
          </a:custGeom>
          <a:solidFill>
            <a:srgbClr val="4F6671"/>
          </a:solidFill>
        </p:spPr>
        <p:txBody>
          <a:bodyPr wrap="square" lIns="0" tIns="0" rIns="0" bIns="0" rtlCol="0"/>
          <a:lstStyle/>
          <a:p/>
        </p:txBody>
      </p:sp>
      <p:sp>
        <p:nvSpPr>
          <p:cNvPr id="2059" name="object 2059"/>
          <p:cNvSpPr/>
          <p:nvPr/>
        </p:nvSpPr>
        <p:spPr>
          <a:xfrm>
            <a:off x="3402607" y="7904339"/>
            <a:ext cx="10795" cy="11430"/>
          </a:xfrm>
          <a:custGeom>
            <a:avLst/>
            <a:gdLst/>
            <a:ahLst/>
            <a:cxnLst/>
            <a:rect l="l" t="t" r="r" b="b"/>
            <a:pathLst>
              <a:path w="10795" h="11429">
                <a:moveTo>
                  <a:pt x="10490" y="0"/>
                </a:moveTo>
                <a:lnTo>
                  <a:pt x="1905" y="3657"/>
                </a:lnTo>
                <a:lnTo>
                  <a:pt x="0" y="11087"/>
                </a:lnTo>
                <a:lnTo>
                  <a:pt x="8597" y="7442"/>
                </a:lnTo>
                <a:lnTo>
                  <a:pt x="10490" y="0"/>
                </a:lnTo>
                <a:close/>
              </a:path>
            </a:pathLst>
          </a:custGeom>
          <a:solidFill>
            <a:srgbClr val="627D8A"/>
          </a:solidFill>
        </p:spPr>
        <p:txBody>
          <a:bodyPr wrap="square" lIns="0" tIns="0" rIns="0" bIns="0" rtlCol="0"/>
          <a:lstStyle/>
          <a:p/>
        </p:txBody>
      </p:sp>
      <p:sp>
        <p:nvSpPr>
          <p:cNvPr id="2060" name="object 2060"/>
          <p:cNvSpPr/>
          <p:nvPr/>
        </p:nvSpPr>
        <p:spPr>
          <a:xfrm>
            <a:off x="3394078" y="7906507"/>
            <a:ext cx="2540" cy="10795"/>
          </a:xfrm>
          <a:custGeom>
            <a:avLst/>
            <a:gdLst/>
            <a:ahLst/>
            <a:cxnLst/>
            <a:rect l="l" t="t" r="r" b="b"/>
            <a:pathLst>
              <a:path w="2539" h="10795">
                <a:moveTo>
                  <a:pt x="1892" y="0"/>
                </a:moveTo>
                <a:lnTo>
                  <a:pt x="0" y="7416"/>
                </a:lnTo>
                <a:lnTo>
                  <a:pt x="152" y="10617"/>
                </a:lnTo>
                <a:lnTo>
                  <a:pt x="2044" y="3187"/>
                </a:lnTo>
                <a:lnTo>
                  <a:pt x="1892" y="0"/>
                </a:lnTo>
                <a:close/>
              </a:path>
            </a:pathLst>
          </a:custGeom>
          <a:solidFill>
            <a:srgbClr val="556D79"/>
          </a:solidFill>
        </p:spPr>
        <p:txBody>
          <a:bodyPr wrap="square" lIns="0" tIns="0" rIns="0" bIns="0" rtlCol="0"/>
          <a:lstStyle/>
          <a:p/>
        </p:txBody>
      </p:sp>
      <p:sp>
        <p:nvSpPr>
          <p:cNvPr id="2061" name="object 2061"/>
          <p:cNvSpPr/>
          <p:nvPr/>
        </p:nvSpPr>
        <p:spPr>
          <a:xfrm>
            <a:off x="3402857" y="7909717"/>
            <a:ext cx="10795" cy="11430"/>
          </a:xfrm>
          <a:custGeom>
            <a:avLst/>
            <a:gdLst/>
            <a:ahLst/>
            <a:cxnLst/>
            <a:rect l="l" t="t" r="r" b="b"/>
            <a:pathLst>
              <a:path w="10795" h="11429">
                <a:moveTo>
                  <a:pt x="10502" y="0"/>
                </a:moveTo>
                <a:lnTo>
                  <a:pt x="1892" y="3619"/>
                </a:lnTo>
                <a:lnTo>
                  <a:pt x="0" y="11049"/>
                </a:lnTo>
                <a:lnTo>
                  <a:pt x="8610" y="7429"/>
                </a:lnTo>
                <a:lnTo>
                  <a:pt x="10502" y="0"/>
                </a:lnTo>
                <a:close/>
              </a:path>
            </a:pathLst>
          </a:custGeom>
          <a:solidFill>
            <a:srgbClr val="627D8A"/>
          </a:solidFill>
        </p:spPr>
        <p:txBody>
          <a:bodyPr wrap="square" lIns="0" tIns="0" rIns="0" bIns="0" rtlCol="0"/>
          <a:lstStyle/>
          <a:p/>
        </p:txBody>
      </p:sp>
      <p:sp>
        <p:nvSpPr>
          <p:cNvPr id="2062" name="object 2062"/>
          <p:cNvSpPr/>
          <p:nvPr/>
        </p:nvSpPr>
        <p:spPr>
          <a:xfrm>
            <a:off x="3394233" y="7909697"/>
            <a:ext cx="10795" cy="11430"/>
          </a:xfrm>
          <a:custGeom>
            <a:avLst/>
            <a:gdLst/>
            <a:ahLst/>
            <a:cxnLst/>
            <a:rect l="l" t="t" r="r" b="b"/>
            <a:pathLst>
              <a:path w="10795" h="11429">
                <a:moveTo>
                  <a:pt x="1892" y="0"/>
                </a:moveTo>
                <a:lnTo>
                  <a:pt x="0" y="7416"/>
                </a:lnTo>
                <a:lnTo>
                  <a:pt x="8623" y="11074"/>
                </a:lnTo>
                <a:lnTo>
                  <a:pt x="10515" y="3644"/>
                </a:lnTo>
                <a:lnTo>
                  <a:pt x="1892" y="0"/>
                </a:lnTo>
                <a:close/>
              </a:path>
            </a:pathLst>
          </a:custGeom>
          <a:solidFill>
            <a:srgbClr val="4F6671"/>
          </a:solidFill>
        </p:spPr>
        <p:txBody>
          <a:bodyPr wrap="square" lIns="0" tIns="0" rIns="0" bIns="0" rtlCol="0"/>
          <a:lstStyle/>
          <a:p/>
        </p:txBody>
      </p:sp>
      <p:sp>
        <p:nvSpPr>
          <p:cNvPr id="2063" name="object 2063"/>
          <p:cNvSpPr/>
          <p:nvPr/>
        </p:nvSpPr>
        <p:spPr>
          <a:xfrm>
            <a:off x="3395963" y="7906505"/>
            <a:ext cx="17780" cy="6985"/>
          </a:xfrm>
          <a:custGeom>
            <a:avLst/>
            <a:gdLst/>
            <a:ahLst/>
            <a:cxnLst/>
            <a:rect l="l" t="t" r="r" b="b"/>
            <a:pathLst>
              <a:path w="17779" h="6984">
                <a:moveTo>
                  <a:pt x="0" y="0"/>
                </a:moveTo>
                <a:lnTo>
                  <a:pt x="165" y="3187"/>
                </a:lnTo>
                <a:lnTo>
                  <a:pt x="8788" y="6832"/>
                </a:lnTo>
                <a:lnTo>
                  <a:pt x="16371" y="3644"/>
                </a:lnTo>
                <a:lnTo>
                  <a:pt x="8623" y="3644"/>
                </a:lnTo>
                <a:lnTo>
                  <a:pt x="0" y="0"/>
                </a:lnTo>
                <a:close/>
              </a:path>
              <a:path w="17779" h="6984">
                <a:moveTo>
                  <a:pt x="17233" y="38"/>
                </a:moveTo>
                <a:lnTo>
                  <a:pt x="8623" y="3644"/>
                </a:lnTo>
                <a:lnTo>
                  <a:pt x="16371" y="3644"/>
                </a:lnTo>
                <a:lnTo>
                  <a:pt x="17399" y="3213"/>
                </a:lnTo>
                <a:lnTo>
                  <a:pt x="17233" y="38"/>
                </a:lnTo>
                <a:close/>
              </a:path>
            </a:pathLst>
          </a:custGeom>
          <a:solidFill>
            <a:srgbClr val="FFFFFF"/>
          </a:solidFill>
        </p:spPr>
        <p:txBody>
          <a:bodyPr wrap="square" lIns="0" tIns="0" rIns="0" bIns="0" rtlCol="0"/>
          <a:lstStyle/>
          <a:p/>
        </p:txBody>
      </p:sp>
      <p:sp>
        <p:nvSpPr>
          <p:cNvPr id="2064" name="object 2064"/>
          <p:cNvSpPr/>
          <p:nvPr/>
        </p:nvSpPr>
        <p:spPr>
          <a:xfrm>
            <a:off x="3394326" y="7911659"/>
            <a:ext cx="2540" cy="10795"/>
          </a:xfrm>
          <a:custGeom>
            <a:avLst/>
            <a:gdLst/>
            <a:ahLst/>
            <a:cxnLst/>
            <a:rect l="l" t="t" r="r" b="b"/>
            <a:pathLst>
              <a:path w="2539" h="10795">
                <a:moveTo>
                  <a:pt x="1879" y="0"/>
                </a:moveTo>
                <a:lnTo>
                  <a:pt x="0" y="7442"/>
                </a:lnTo>
                <a:lnTo>
                  <a:pt x="139" y="10617"/>
                </a:lnTo>
                <a:lnTo>
                  <a:pt x="2044" y="3174"/>
                </a:lnTo>
                <a:lnTo>
                  <a:pt x="1879" y="0"/>
                </a:lnTo>
                <a:close/>
              </a:path>
            </a:pathLst>
          </a:custGeom>
          <a:solidFill>
            <a:srgbClr val="556D79"/>
          </a:solidFill>
        </p:spPr>
        <p:txBody>
          <a:bodyPr wrap="square" lIns="0" tIns="0" rIns="0" bIns="0" rtlCol="0"/>
          <a:lstStyle/>
          <a:p/>
        </p:txBody>
      </p:sp>
      <p:sp>
        <p:nvSpPr>
          <p:cNvPr id="2065" name="object 2065"/>
          <p:cNvSpPr/>
          <p:nvPr/>
        </p:nvSpPr>
        <p:spPr>
          <a:xfrm>
            <a:off x="3403100" y="7914858"/>
            <a:ext cx="10795" cy="11430"/>
          </a:xfrm>
          <a:custGeom>
            <a:avLst/>
            <a:gdLst/>
            <a:ahLst/>
            <a:cxnLst/>
            <a:rect l="l" t="t" r="r" b="b"/>
            <a:pathLst>
              <a:path w="10795" h="11429">
                <a:moveTo>
                  <a:pt x="10490" y="0"/>
                </a:moveTo>
                <a:lnTo>
                  <a:pt x="1892" y="3644"/>
                </a:lnTo>
                <a:lnTo>
                  <a:pt x="0" y="11074"/>
                </a:lnTo>
                <a:lnTo>
                  <a:pt x="8585" y="7442"/>
                </a:lnTo>
                <a:lnTo>
                  <a:pt x="10490" y="0"/>
                </a:lnTo>
                <a:close/>
              </a:path>
            </a:pathLst>
          </a:custGeom>
          <a:solidFill>
            <a:srgbClr val="627D8A"/>
          </a:solidFill>
        </p:spPr>
        <p:txBody>
          <a:bodyPr wrap="square" lIns="0" tIns="0" rIns="0" bIns="0" rtlCol="0"/>
          <a:lstStyle/>
          <a:p/>
        </p:txBody>
      </p:sp>
      <p:sp>
        <p:nvSpPr>
          <p:cNvPr id="2066" name="object 2066"/>
          <p:cNvSpPr/>
          <p:nvPr/>
        </p:nvSpPr>
        <p:spPr>
          <a:xfrm>
            <a:off x="3394463" y="7914837"/>
            <a:ext cx="10795" cy="11430"/>
          </a:xfrm>
          <a:custGeom>
            <a:avLst/>
            <a:gdLst/>
            <a:ahLst/>
            <a:cxnLst/>
            <a:rect l="l" t="t" r="r" b="b"/>
            <a:pathLst>
              <a:path w="10795" h="11429">
                <a:moveTo>
                  <a:pt x="1905" y="0"/>
                </a:moveTo>
                <a:lnTo>
                  <a:pt x="0" y="7429"/>
                </a:lnTo>
                <a:lnTo>
                  <a:pt x="8636" y="11099"/>
                </a:lnTo>
                <a:lnTo>
                  <a:pt x="10528" y="3670"/>
                </a:lnTo>
                <a:lnTo>
                  <a:pt x="1905" y="0"/>
                </a:lnTo>
                <a:close/>
              </a:path>
            </a:pathLst>
          </a:custGeom>
          <a:solidFill>
            <a:srgbClr val="4F6671"/>
          </a:solidFill>
        </p:spPr>
        <p:txBody>
          <a:bodyPr wrap="square" lIns="0" tIns="0" rIns="0" bIns="0" rtlCol="0"/>
          <a:lstStyle/>
          <a:p/>
        </p:txBody>
      </p:sp>
      <p:sp>
        <p:nvSpPr>
          <p:cNvPr id="2067" name="object 2067"/>
          <p:cNvSpPr/>
          <p:nvPr/>
        </p:nvSpPr>
        <p:spPr>
          <a:xfrm>
            <a:off x="3396211" y="7911658"/>
            <a:ext cx="17780" cy="6985"/>
          </a:xfrm>
          <a:custGeom>
            <a:avLst/>
            <a:gdLst/>
            <a:ahLst/>
            <a:cxnLst/>
            <a:rect l="l" t="t" r="r" b="b"/>
            <a:pathLst>
              <a:path w="17779" h="6984">
                <a:moveTo>
                  <a:pt x="0" y="0"/>
                </a:moveTo>
                <a:lnTo>
                  <a:pt x="165" y="3174"/>
                </a:lnTo>
                <a:lnTo>
                  <a:pt x="8775" y="6845"/>
                </a:lnTo>
                <a:lnTo>
                  <a:pt x="16295" y="3657"/>
                </a:lnTo>
                <a:lnTo>
                  <a:pt x="8623" y="3657"/>
                </a:lnTo>
                <a:lnTo>
                  <a:pt x="0" y="0"/>
                </a:lnTo>
                <a:close/>
              </a:path>
              <a:path w="17779" h="6984">
                <a:moveTo>
                  <a:pt x="17233" y="38"/>
                </a:moveTo>
                <a:lnTo>
                  <a:pt x="8623" y="3657"/>
                </a:lnTo>
                <a:lnTo>
                  <a:pt x="16295" y="3657"/>
                </a:lnTo>
                <a:lnTo>
                  <a:pt x="17373" y="3200"/>
                </a:lnTo>
                <a:lnTo>
                  <a:pt x="17233" y="38"/>
                </a:lnTo>
                <a:close/>
              </a:path>
            </a:pathLst>
          </a:custGeom>
          <a:solidFill>
            <a:srgbClr val="FFFFFF"/>
          </a:solidFill>
        </p:spPr>
        <p:txBody>
          <a:bodyPr wrap="square" lIns="0" tIns="0" rIns="0" bIns="0" rtlCol="0"/>
          <a:lstStyle/>
          <a:p/>
        </p:txBody>
      </p:sp>
      <p:sp>
        <p:nvSpPr>
          <p:cNvPr id="2068" name="object 2068"/>
          <p:cNvSpPr/>
          <p:nvPr/>
        </p:nvSpPr>
        <p:spPr>
          <a:xfrm>
            <a:off x="3394564" y="7916837"/>
            <a:ext cx="2540" cy="10795"/>
          </a:xfrm>
          <a:custGeom>
            <a:avLst/>
            <a:gdLst/>
            <a:ahLst/>
            <a:cxnLst/>
            <a:rect l="l" t="t" r="r" b="b"/>
            <a:pathLst>
              <a:path w="2539" h="10795">
                <a:moveTo>
                  <a:pt x="1879" y="0"/>
                </a:moveTo>
                <a:lnTo>
                  <a:pt x="0" y="7442"/>
                </a:lnTo>
                <a:lnTo>
                  <a:pt x="152" y="10591"/>
                </a:lnTo>
                <a:lnTo>
                  <a:pt x="2044" y="3162"/>
                </a:lnTo>
                <a:lnTo>
                  <a:pt x="1879" y="0"/>
                </a:lnTo>
                <a:close/>
              </a:path>
            </a:pathLst>
          </a:custGeom>
          <a:solidFill>
            <a:srgbClr val="556D79"/>
          </a:solidFill>
        </p:spPr>
        <p:txBody>
          <a:bodyPr wrap="square" lIns="0" tIns="0" rIns="0" bIns="0" rtlCol="0"/>
          <a:lstStyle/>
          <a:p/>
        </p:txBody>
      </p:sp>
      <p:sp>
        <p:nvSpPr>
          <p:cNvPr id="2069" name="object 2069"/>
          <p:cNvSpPr/>
          <p:nvPr/>
        </p:nvSpPr>
        <p:spPr>
          <a:xfrm>
            <a:off x="3396448" y="7916840"/>
            <a:ext cx="17780" cy="6985"/>
          </a:xfrm>
          <a:custGeom>
            <a:avLst/>
            <a:gdLst/>
            <a:ahLst/>
            <a:cxnLst/>
            <a:rect l="l" t="t" r="r" b="b"/>
            <a:pathLst>
              <a:path w="17779" h="6984">
                <a:moveTo>
                  <a:pt x="0" y="0"/>
                </a:moveTo>
                <a:lnTo>
                  <a:pt x="165" y="3162"/>
                </a:lnTo>
                <a:lnTo>
                  <a:pt x="8775" y="6794"/>
                </a:lnTo>
                <a:lnTo>
                  <a:pt x="16279" y="3644"/>
                </a:lnTo>
                <a:lnTo>
                  <a:pt x="8623" y="3644"/>
                </a:lnTo>
                <a:lnTo>
                  <a:pt x="0" y="0"/>
                </a:lnTo>
                <a:close/>
              </a:path>
              <a:path w="17779" h="6984">
                <a:moveTo>
                  <a:pt x="17246" y="12"/>
                </a:moveTo>
                <a:lnTo>
                  <a:pt x="8623" y="3644"/>
                </a:lnTo>
                <a:lnTo>
                  <a:pt x="16279" y="3644"/>
                </a:lnTo>
                <a:lnTo>
                  <a:pt x="17398" y="3162"/>
                </a:lnTo>
                <a:lnTo>
                  <a:pt x="17246" y="12"/>
                </a:lnTo>
                <a:close/>
              </a:path>
            </a:pathLst>
          </a:custGeom>
          <a:solidFill>
            <a:srgbClr val="FFFFFF"/>
          </a:solidFill>
        </p:spPr>
        <p:txBody>
          <a:bodyPr wrap="square" lIns="0" tIns="0" rIns="0" bIns="0" rtlCol="0"/>
          <a:lstStyle/>
          <a:p/>
        </p:txBody>
      </p:sp>
      <p:sp>
        <p:nvSpPr>
          <p:cNvPr id="2070" name="object 2070"/>
          <p:cNvSpPr/>
          <p:nvPr/>
        </p:nvSpPr>
        <p:spPr>
          <a:xfrm>
            <a:off x="3403342" y="7920018"/>
            <a:ext cx="10795" cy="11430"/>
          </a:xfrm>
          <a:custGeom>
            <a:avLst/>
            <a:gdLst/>
            <a:ahLst/>
            <a:cxnLst/>
            <a:rect l="l" t="t" r="r" b="b"/>
            <a:pathLst>
              <a:path w="10795" h="11429">
                <a:moveTo>
                  <a:pt x="10502" y="0"/>
                </a:moveTo>
                <a:lnTo>
                  <a:pt x="1892" y="3619"/>
                </a:lnTo>
                <a:lnTo>
                  <a:pt x="0" y="11049"/>
                </a:lnTo>
                <a:lnTo>
                  <a:pt x="8597" y="7429"/>
                </a:lnTo>
                <a:lnTo>
                  <a:pt x="10502" y="0"/>
                </a:lnTo>
                <a:close/>
              </a:path>
            </a:pathLst>
          </a:custGeom>
          <a:solidFill>
            <a:srgbClr val="627D8A"/>
          </a:solidFill>
        </p:spPr>
        <p:txBody>
          <a:bodyPr wrap="square" lIns="0" tIns="0" rIns="0" bIns="0" rtlCol="0"/>
          <a:lstStyle/>
          <a:p/>
        </p:txBody>
      </p:sp>
      <p:sp>
        <p:nvSpPr>
          <p:cNvPr id="2071" name="object 2071"/>
          <p:cNvSpPr/>
          <p:nvPr/>
        </p:nvSpPr>
        <p:spPr>
          <a:xfrm>
            <a:off x="3394715" y="7920002"/>
            <a:ext cx="10795" cy="11430"/>
          </a:xfrm>
          <a:custGeom>
            <a:avLst/>
            <a:gdLst/>
            <a:ahLst/>
            <a:cxnLst/>
            <a:rect l="l" t="t" r="r" b="b"/>
            <a:pathLst>
              <a:path w="10795" h="11429">
                <a:moveTo>
                  <a:pt x="1892" y="0"/>
                </a:moveTo>
                <a:lnTo>
                  <a:pt x="0" y="7416"/>
                </a:lnTo>
                <a:lnTo>
                  <a:pt x="8623" y="11061"/>
                </a:lnTo>
                <a:lnTo>
                  <a:pt x="10515" y="3632"/>
                </a:lnTo>
                <a:lnTo>
                  <a:pt x="1892" y="0"/>
                </a:lnTo>
                <a:close/>
              </a:path>
            </a:pathLst>
          </a:custGeom>
          <a:solidFill>
            <a:srgbClr val="4F6671"/>
          </a:solidFill>
        </p:spPr>
        <p:txBody>
          <a:bodyPr wrap="square" lIns="0" tIns="0" rIns="0" bIns="0" rtlCol="0"/>
          <a:lstStyle/>
          <a:p/>
        </p:txBody>
      </p:sp>
      <p:sp>
        <p:nvSpPr>
          <p:cNvPr id="2072" name="object 2072"/>
          <p:cNvSpPr/>
          <p:nvPr/>
        </p:nvSpPr>
        <p:spPr>
          <a:xfrm>
            <a:off x="3357835" y="7850951"/>
            <a:ext cx="2540" cy="14604"/>
          </a:xfrm>
          <a:custGeom>
            <a:avLst/>
            <a:gdLst/>
            <a:ahLst/>
            <a:cxnLst/>
            <a:rect l="l" t="t" r="r" b="b"/>
            <a:pathLst>
              <a:path w="2539" h="14604">
                <a:moveTo>
                  <a:pt x="1879" y="0"/>
                </a:moveTo>
                <a:lnTo>
                  <a:pt x="0" y="7429"/>
                </a:lnTo>
                <a:lnTo>
                  <a:pt x="304" y="14338"/>
                </a:lnTo>
                <a:lnTo>
                  <a:pt x="2209" y="6908"/>
                </a:lnTo>
                <a:lnTo>
                  <a:pt x="1879" y="0"/>
                </a:lnTo>
                <a:close/>
              </a:path>
            </a:pathLst>
          </a:custGeom>
          <a:solidFill>
            <a:srgbClr val="4F6671"/>
          </a:solidFill>
        </p:spPr>
        <p:txBody>
          <a:bodyPr wrap="square" lIns="0" tIns="0" rIns="0" bIns="0" rtlCol="0"/>
          <a:lstStyle/>
          <a:p/>
        </p:txBody>
      </p:sp>
      <p:sp>
        <p:nvSpPr>
          <p:cNvPr id="2073" name="object 2073"/>
          <p:cNvSpPr/>
          <p:nvPr/>
        </p:nvSpPr>
        <p:spPr>
          <a:xfrm>
            <a:off x="3322317" y="7857815"/>
            <a:ext cx="6350" cy="14604"/>
          </a:xfrm>
          <a:custGeom>
            <a:avLst/>
            <a:gdLst/>
            <a:ahLst/>
            <a:cxnLst/>
            <a:rect l="l" t="t" r="r" b="b"/>
            <a:pathLst>
              <a:path w="6350" h="14604">
                <a:moveTo>
                  <a:pt x="6350" y="0"/>
                </a:moveTo>
                <a:lnTo>
                  <a:pt x="1905" y="6692"/>
                </a:lnTo>
                <a:lnTo>
                  <a:pt x="0" y="14135"/>
                </a:lnTo>
                <a:lnTo>
                  <a:pt x="4470" y="7429"/>
                </a:lnTo>
                <a:lnTo>
                  <a:pt x="6350" y="0"/>
                </a:lnTo>
                <a:close/>
              </a:path>
            </a:pathLst>
          </a:custGeom>
          <a:solidFill>
            <a:srgbClr val="627D8A"/>
          </a:solidFill>
        </p:spPr>
        <p:txBody>
          <a:bodyPr wrap="square" lIns="0" tIns="0" rIns="0" bIns="0" rtlCol="0"/>
          <a:lstStyle/>
          <a:p/>
        </p:txBody>
      </p:sp>
      <p:sp>
        <p:nvSpPr>
          <p:cNvPr id="2074" name="object 2074"/>
          <p:cNvSpPr/>
          <p:nvPr/>
        </p:nvSpPr>
        <p:spPr>
          <a:xfrm>
            <a:off x="3315563" y="7857815"/>
            <a:ext cx="6350" cy="14604"/>
          </a:xfrm>
          <a:custGeom>
            <a:avLst/>
            <a:gdLst/>
            <a:ahLst/>
            <a:cxnLst/>
            <a:rect l="l" t="t" r="r" b="b"/>
            <a:pathLst>
              <a:path w="6350" h="14604">
                <a:moveTo>
                  <a:pt x="6337" y="0"/>
                </a:moveTo>
                <a:lnTo>
                  <a:pt x="1892" y="6680"/>
                </a:lnTo>
                <a:lnTo>
                  <a:pt x="0" y="14122"/>
                </a:lnTo>
                <a:lnTo>
                  <a:pt x="4445" y="7429"/>
                </a:lnTo>
                <a:lnTo>
                  <a:pt x="6337" y="0"/>
                </a:lnTo>
                <a:close/>
              </a:path>
            </a:pathLst>
          </a:custGeom>
          <a:solidFill>
            <a:srgbClr val="627D8A"/>
          </a:solidFill>
        </p:spPr>
        <p:txBody>
          <a:bodyPr wrap="square" lIns="0" tIns="0" rIns="0" bIns="0" rtlCol="0"/>
          <a:lstStyle/>
          <a:p/>
        </p:txBody>
      </p:sp>
      <p:sp>
        <p:nvSpPr>
          <p:cNvPr id="2075" name="object 2075"/>
          <p:cNvSpPr/>
          <p:nvPr/>
        </p:nvSpPr>
        <p:spPr>
          <a:xfrm>
            <a:off x="3308844" y="7857815"/>
            <a:ext cx="6350" cy="14604"/>
          </a:xfrm>
          <a:custGeom>
            <a:avLst/>
            <a:gdLst/>
            <a:ahLst/>
            <a:cxnLst/>
            <a:rect l="l" t="t" r="r" b="b"/>
            <a:pathLst>
              <a:path w="6350" h="14604">
                <a:moveTo>
                  <a:pt x="6286" y="0"/>
                </a:moveTo>
                <a:lnTo>
                  <a:pt x="1905" y="6680"/>
                </a:lnTo>
                <a:lnTo>
                  <a:pt x="0" y="14122"/>
                </a:lnTo>
                <a:lnTo>
                  <a:pt x="4406" y="7416"/>
                </a:lnTo>
                <a:lnTo>
                  <a:pt x="6286" y="0"/>
                </a:lnTo>
                <a:close/>
              </a:path>
            </a:pathLst>
          </a:custGeom>
          <a:solidFill>
            <a:srgbClr val="627D8A"/>
          </a:solidFill>
        </p:spPr>
        <p:txBody>
          <a:bodyPr wrap="square" lIns="0" tIns="0" rIns="0" bIns="0" rtlCol="0"/>
          <a:lstStyle/>
          <a:p/>
        </p:txBody>
      </p:sp>
      <p:sp>
        <p:nvSpPr>
          <p:cNvPr id="2076" name="object 2076"/>
          <p:cNvSpPr/>
          <p:nvPr/>
        </p:nvSpPr>
        <p:spPr>
          <a:xfrm>
            <a:off x="3330234" y="7870995"/>
            <a:ext cx="30480" cy="7620"/>
          </a:xfrm>
          <a:custGeom>
            <a:avLst/>
            <a:gdLst/>
            <a:ahLst/>
            <a:cxnLst/>
            <a:rect l="l" t="t" r="r" b="b"/>
            <a:pathLst>
              <a:path w="30479" h="7620">
                <a:moveTo>
                  <a:pt x="1905" y="0"/>
                </a:moveTo>
                <a:lnTo>
                  <a:pt x="0" y="7416"/>
                </a:lnTo>
                <a:lnTo>
                  <a:pt x="28524" y="7454"/>
                </a:lnTo>
                <a:lnTo>
                  <a:pt x="30429" y="25"/>
                </a:lnTo>
                <a:lnTo>
                  <a:pt x="1905" y="0"/>
                </a:lnTo>
                <a:close/>
              </a:path>
            </a:pathLst>
          </a:custGeom>
          <a:solidFill>
            <a:srgbClr val="556D79"/>
          </a:solidFill>
        </p:spPr>
        <p:txBody>
          <a:bodyPr wrap="square" lIns="0" tIns="0" rIns="0" bIns="0" rtlCol="0"/>
          <a:lstStyle/>
          <a:p/>
        </p:txBody>
      </p:sp>
      <p:sp>
        <p:nvSpPr>
          <p:cNvPr id="2077" name="object 2077"/>
          <p:cNvSpPr/>
          <p:nvPr/>
        </p:nvSpPr>
        <p:spPr>
          <a:xfrm>
            <a:off x="3325197" y="7864519"/>
            <a:ext cx="6985" cy="13970"/>
          </a:xfrm>
          <a:custGeom>
            <a:avLst/>
            <a:gdLst/>
            <a:ahLst/>
            <a:cxnLst/>
            <a:rect l="l" t="t" r="r" b="b"/>
            <a:pathLst>
              <a:path w="6985" h="13970">
                <a:moveTo>
                  <a:pt x="1892" y="0"/>
                </a:moveTo>
                <a:lnTo>
                  <a:pt x="0" y="7429"/>
                </a:lnTo>
                <a:lnTo>
                  <a:pt x="5041" y="13893"/>
                </a:lnTo>
                <a:lnTo>
                  <a:pt x="6946" y="6476"/>
                </a:lnTo>
                <a:lnTo>
                  <a:pt x="1892" y="0"/>
                </a:lnTo>
                <a:close/>
              </a:path>
            </a:pathLst>
          </a:custGeom>
          <a:solidFill>
            <a:srgbClr val="4F6671"/>
          </a:solidFill>
        </p:spPr>
        <p:txBody>
          <a:bodyPr wrap="square" lIns="0" tIns="0" rIns="0" bIns="0" rtlCol="0"/>
          <a:lstStyle/>
          <a:p/>
        </p:txBody>
      </p:sp>
      <p:sp>
        <p:nvSpPr>
          <p:cNvPr id="2078" name="object 2078"/>
          <p:cNvSpPr/>
          <p:nvPr/>
        </p:nvSpPr>
        <p:spPr>
          <a:xfrm>
            <a:off x="3323215" y="7870997"/>
            <a:ext cx="6350" cy="7620"/>
          </a:xfrm>
          <a:custGeom>
            <a:avLst/>
            <a:gdLst/>
            <a:ahLst/>
            <a:cxnLst/>
            <a:rect l="l" t="t" r="r" b="b"/>
            <a:pathLst>
              <a:path w="6350" h="7620">
                <a:moveTo>
                  <a:pt x="6070" y="0"/>
                </a:moveTo>
                <a:lnTo>
                  <a:pt x="1905" y="0"/>
                </a:lnTo>
                <a:lnTo>
                  <a:pt x="0" y="7416"/>
                </a:lnTo>
                <a:lnTo>
                  <a:pt x="4191" y="7416"/>
                </a:lnTo>
                <a:lnTo>
                  <a:pt x="6070" y="0"/>
                </a:lnTo>
                <a:close/>
              </a:path>
            </a:pathLst>
          </a:custGeom>
          <a:solidFill>
            <a:srgbClr val="556D79"/>
          </a:solidFill>
        </p:spPr>
        <p:txBody>
          <a:bodyPr wrap="square" lIns="0" tIns="0" rIns="0" bIns="0" rtlCol="0"/>
          <a:lstStyle/>
          <a:p/>
        </p:txBody>
      </p:sp>
      <p:sp>
        <p:nvSpPr>
          <p:cNvPr id="2079" name="object 2079"/>
          <p:cNvSpPr/>
          <p:nvPr/>
        </p:nvSpPr>
        <p:spPr>
          <a:xfrm>
            <a:off x="3318168" y="7864506"/>
            <a:ext cx="6985" cy="13970"/>
          </a:xfrm>
          <a:custGeom>
            <a:avLst/>
            <a:gdLst/>
            <a:ahLst/>
            <a:cxnLst/>
            <a:rect l="l" t="t" r="r" b="b"/>
            <a:pathLst>
              <a:path w="6985" h="13970">
                <a:moveTo>
                  <a:pt x="1892" y="0"/>
                </a:moveTo>
                <a:lnTo>
                  <a:pt x="0" y="7429"/>
                </a:lnTo>
                <a:lnTo>
                  <a:pt x="5041" y="13906"/>
                </a:lnTo>
                <a:lnTo>
                  <a:pt x="6946" y="6489"/>
                </a:lnTo>
                <a:lnTo>
                  <a:pt x="1892" y="0"/>
                </a:lnTo>
                <a:close/>
              </a:path>
            </a:pathLst>
          </a:custGeom>
          <a:solidFill>
            <a:srgbClr val="4F6671"/>
          </a:solidFill>
        </p:spPr>
        <p:txBody>
          <a:bodyPr wrap="square" lIns="0" tIns="0" rIns="0" bIns="0" rtlCol="0"/>
          <a:lstStyle/>
          <a:p/>
        </p:txBody>
      </p:sp>
      <p:sp>
        <p:nvSpPr>
          <p:cNvPr id="2080" name="object 2080"/>
          <p:cNvSpPr/>
          <p:nvPr/>
        </p:nvSpPr>
        <p:spPr>
          <a:xfrm>
            <a:off x="3320057" y="7857815"/>
            <a:ext cx="9525" cy="13335"/>
          </a:xfrm>
          <a:custGeom>
            <a:avLst/>
            <a:gdLst/>
            <a:ahLst/>
            <a:cxnLst/>
            <a:rect l="l" t="t" r="r" b="b"/>
            <a:pathLst>
              <a:path w="9525" h="13334">
                <a:moveTo>
                  <a:pt x="8610" y="0"/>
                </a:moveTo>
                <a:lnTo>
                  <a:pt x="4444" y="0"/>
                </a:lnTo>
                <a:lnTo>
                  <a:pt x="0" y="6692"/>
                </a:lnTo>
                <a:lnTo>
                  <a:pt x="5054" y="13182"/>
                </a:lnTo>
                <a:lnTo>
                  <a:pt x="9232" y="13182"/>
                </a:lnTo>
                <a:lnTo>
                  <a:pt x="4165" y="6692"/>
                </a:lnTo>
                <a:lnTo>
                  <a:pt x="8610" y="0"/>
                </a:lnTo>
                <a:close/>
              </a:path>
            </a:pathLst>
          </a:custGeom>
          <a:solidFill>
            <a:srgbClr val="FFFFFF"/>
          </a:solidFill>
        </p:spPr>
        <p:txBody>
          <a:bodyPr wrap="square" lIns="0" tIns="0" rIns="0" bIns="0" rtlCol="0"/>
          <a:lstStyle/>
          <a:p/>
        </p:txBody>
      </p:sp>
      <p:sp>
        <p:nvSpPr>
          <p:cNvPr id="2081" name="object 2081"/>
          <p:cNvSpPr/>
          <p:nvPr/>
        </p:nvSpPr>
        <p:spPr>
          <a:xfrm>
            <a:off x="3359091" y="7864404"/>
            <a:ext cx="23495" cy="20955"/>
          </a:xfrm>
          <a:custGeom>
            <a:avLst/>
            <a:gdLst/>
            <a:ahLst/>
            <a:cxnLst/>
            <a:rect l="l" t="t" r="r" b="b"/>
            <a:pathLst>
              <a:path w="23495" h="20954">
                <a:moveTo>
                  <a:pt x="23329" y="0"/>
                </a:moveTo>
                <a:lnTo>
                  <a:pt x="1892" y="13525"/>
                </a:lnTo>
                <a:lnTo>
                  <a:pt x="0" y="20954"/>
                </a:lnTo>
                <a:lnTo>
                  <a:pt x="21424" y="7442"/>
                </a:lnTo>
                <a:lnTo>
                  <a:pt x="23329" y="0"/>
                </a:lnTo>
                <a:close/>
              </a:path>
            </a:pathLst>
          </a:custGeom>
          <a:solidFill>
            <a:srgbClr val="556D79"/>
          </a:solidFill>
        </p:spPr>
        <p:txBody>
          <a:bodyPr wrap="square" lIns="0" tIns="0" rIns="0" bIns="0" rtlCol="0"/>
          <a:lstStyle/>
          <a:p/>
        </p:txBody>
      </p:sp>
      <p:sp>
        <p:nvSpPr>
          <p:cNvPr id="2082" name="object 2082"/>
          <p:cNvSpPr/>
          <p:nvPr/>
        </p:nvSpPr>
        <p:spPr>
          <a:xfrm>
            <a:off x="3327087" y="7850957"/>
            <a:ext cx="55880" cy="27305"/>
          </a:xfrm>
          <a:custGeom>
            <a:avLst/>
            <a:gdLst/>
            <a:ahLst/>
            <a:cxnLst/>
            <a:rect l="l" t="t" r="r" b="b"/>
            <a:pathLst>
              <a:path w="55879" h="27304">
                <a:moveTo>
                  <a:pt x="32626" y="0"/>
                </a:moveTo>
                <a:lnTo>
                  <a:pt x="32956" y="6908"/>
                </a:lnTo>
                <a:lnTo>
                  <a:pt x="4415" y="6908"/>
                </a:lnTo>
                <a:lnTo>
                  <a:pt x="0" y="13563"/>
                </a:lnTo>
                <a:lnTo>
                  <a:pt x="5054" y="20040"/>
                </a:lnTo>
                <a:lnTo>
                  <a:pt x="33578" y="20066"/>
                </a:lnTo>
                <a:lnTo>
                  <a:pt x="33896" y="26974"/>
                </a:lnTo>
                <a:lnTo>
                  <a:pt x="55333" y="13449"/>
                </a:lnTo>
                <a:lnTo>
                  <a:pt x="44291" y="6908"/>
                </a:lnTo>
                <a:lnTo>
                  <a:pt x="32956" y="6908"/>
                </a:lnTo>
                <a:lnTo>
                  <a:pt x="44248" y="6883"/>
                </a:lnTo>
                <a:lnTo>
                  <a:pt x="32626" y="0"/>
                </a:lnTo>
                <a:close/>
              </a:path>
            </a:pathLst>
          </a:custGeom>
          <a:solidFill>
            <a:srgbClr val="FFFFFF"/>
          </a:solidFill>
        </p:spPr>
        <p:txBody>
          <a:bodyPr wrap="square" lIns="0" tIns="0" rIns="0" bIns="0" rtlCol="0"/>
          <a:lstStyle/>
          <a:p/>
        </p:txBody>
      </p:sp>
      <p:sp>
        <p:nvSpPr>
          <p:cNvPr id="2083" name="object 2083"/>
          <p:cNvSpPr/>
          <p:nvPr/>
        </p:nvSpPr>
        <p:spPr>
          <a:xfrm>
            <a:off x="3358765" y="7871018"/>
            <a:ext cx="2540" cy="14604"/>
          </a:xfrm>
          <a:custGeom>
            <a:avLst/>
            <a:gdLst/>
            <a:ahLst/>
            <a:cxnLst/>
            <a:rect l="l" t="t" r="r" b="b"/>
            <a:pathLst>
              <a:path w="2539" h="14604">
                <a:moveTo>
                  <a:pt x="1892" y="0"/>
                </a:moveTo>
                <a:lnTo>
                  <a:pt x="0" y="7429"/>
                </a:lnTo>
                <a:lnTo>
                  <a:pt x="330" y="14338"/>
                </a:lnTo>
                <a:lnTo>
                  <a:pt x="2222" y="6908"/>
                </a:lnTo>
                <a:lnTo>
                  <a:pt x="1892" y="0"/>
                </a:lnTo>
                <a:close/>
              </a:path>
            </a:pathLst>
          </a:custGeom>
          <a:solidFill>
            <a:srgbClr val="4F6671"/>
          </a:solidFill>
        </p:spPr>
        <p:txBody>
          <a:bodyPr wrap="square" lIns="0" tIns="0" rIns="0" bIns="0" rtlCol="0"/>
          <a:lstStyle/>
          <a:p/>
        </p:txBody>
      </p:sp>
      <p:sp>
        <p:nvSpPr>
          <p:cNvPr id="2084" name="object 2084"/>
          <p:cNvSpPr/>
          <p:nvPr/>
        </p:nvSpPr>
        <p:spPr>
          <a:xfrm>
            <a:off x="3313328" y="7857815"/>
            <a:ext cx="9525" cy="13335"/>
          </a:xfrm>
          <a:custGeom>
            <a:avLst/>
            <a:gdLst/>
            <a:ahLst/>
            <a:cxnLst/>
            <a:rect l="l" t="t" r="r" b="b"/>
            <a:pathLst>
              <a:path w="9525" h="13334">
                <a:moveTo>
                  <a:pt x="8572" y="0"/>
                </a:moveTo>
                <a:lnTo>
                  <a:pt x="4432" y="0"/>
                </a:lnTo>
                <a:lnTo>
                  <a:pt x="0" y="6680"/>
                </a:lnTo>
                <a:lnTo>
                  <a:pt x="5054" y="13169"/>
                </a:lnTo>
                <a:lnTo>
                  <a:pt x="9182" y="13182"/>
                </a:lnTo>
                <a:lnTo>
                  <a:pt x="4127" y="6680"/>
                </a:lnTo>
                <a:lnTo>
                  <a:pt x="8572" y="0"/>
                </a:lnTo>
                <a:close/>
              </a:path>
            </a:pathLst>
          </a:custGeom>
          <a:solidFill>
            <a:srgbClr val="FFFFFF"/>
          </a:solidFill>
        </p:spPr>
        <p:txBody>
          <a:bodyPr wrap="square" lIns="0" tIns="0" rIns="0" bIns="0" rtlCol="0"/>
          <a:lstStyle/>
          <a:p/>
        </p:txBody>
      </p:sp>
      <p:sp>
        <p:nvSpPr>
          <p:cNvPr id="2085" name="object 2085"/>
          <p:cNvSpPr/>
          <p:nvPr/>
        </p:nvSpPr>
        <p:spPr>
          <a:xfrm>
            <a:off x="3316483" y="7870983"/>
            <a:ext cx="6350" cy="7620"/>
          </a:xfrm>
          <a:custGeom>
            <a:avLst/>
            <a:gdLst/>
            <a:ahLst/>
            <a:cxnLst/>
            <a:rect l="l" t="t" r="r" b="b"/>
            <a:pathLst>
              <a:path w="6350" h="7620">
                <a:moveTo>
                  <a:pt x="1905" y="0"/>
                </a:moveTo>
                <a:lnTo>
                  <a:pt x="0" y="7416"/>
                </a:lnTo>
                <a:lnTo>
                  <a:pt x="4127" y="7416"/>
                </a:lnTo>
                <a:lnTo>
                  <a:pt x="6032" y="12"/>
                </a:lnTo>
                <a:lnTo>
                  <a:pt x="1905" y="0"/>
                </a:lnTo>
                <a:close/>
              </a:path>
            </a:pathLst>
          </a:custGeom>
          <a:solidFill>
            <a:srgbClr val="556D79"/>
          </a:solidFill>
        </p:spPr>
        <p:txBody>
          <a:bodyPr wrap="square" lIns="0" tIns="0" rIns="0" bIns="0" rtlCol="0"/>
          <a:lstStyle/>
          <a:p/>
        </p:txBody>
      </p:sp>
      <p:sp>
        <p:nvSpPr>
          <p:cNvPr id="2086" name="object 2086"/>
          <p:cNvSpPr/>
          <p:nvPr/>
        </p:nvSpPr>
        <p:spPr>
          <a:xfrm>
            <a:off x="3311423" y="7864506"/>
            <a:ext cx="6985" cy="13970"/>
          </a:xfrm>
          <a:custGeom>
            <a:avLst/>
            <a:gdLst/>
            <a:ahLst/>
            <a:cxnLst/>
            <a:rect l="l" t="t" r="r" b="b"/>
            <a:pathLst>
              <a:path w="6985" h="13970">
                <a:moveTo>
                  <a:pt x="1905" y="0"/>
                </a:moveTo>
                <a:lnTo>
                  <a:pt x="0" y="7429"/>
                </a:lnTo>
                <a:lnTo>
                  <a:pt x="5067" y="13893"/>
                </a:lnTo>
                <a:lnTo>
                  <a:pt x="6959" y="6476"/>
                </a:lnTo>
                <a:lnTo>
                  <a:pt x="1905" y="0"/>
                </a:lnTo>
                <a:close/>
              </a:path>
            </a:pathLst>
          </a:custGeom>
          <a:solidFill>
            <a:srgbClr val="4F6671"/>
          </a:solidFill>
        </p:spPr>
        <p:txBody>
          <a:bodyPr wrap="square" lIns="0" tIns="0" rIns="0" bIns="0" rtlCol="0"/>
          <a:lstStyle/>
          <a:p/>
        </p:txBody>
      </p:sp>
      <p:sp>
        <p:nvSpPr>
          <p:cNvPr id="2087" name="object 2087"/>
          <p:cNvSpPr/>
          <p:nvPr/>
        </p:nvSpPr>
        <p:spPr>
          <a:xfrm>
            <a:off x="3306570" y="7857802"/>
            <a:ext cx="9525" cy="13335"/>
          </a:xfrm>
          <a:custGeom>
            <a:avLst/>
            <a:gdLst/>
            <a:ahLst/>
            <a:cxnLst/>
            <a:rect l="l" t="t" r="r" b="b"/>
            <a:pathLst>
              <a:path w="9525" h="13334">
                <a:moveTo>
                  <a:pt x="4444" y="0"/>
                </a:moveTo>
                <a:lnTo>
                  <a:pt x="0" y="6692"/>
                </a:lnTo>
                <a:lnTo>
                  <a:pt x="5054" y="13169"/>
                </a:lnTo>
                <a:lnTo>
                  <a:pt x="9182" y="13182"/>
                </a:lnTo>
                <a:lnTo>
                  <a:pt x="4178" y="6692"/>
                </a:lnTo>
                <a:lnTo>
                  <a:pt x="8559" y="12"/>
                </a:lnTo>
                <a:lnTo>
                  <a:pt x="4444" y="0"/>
                </a:lnTo>
                <a:close/>
              </a:path>
            </a:pathLst>
          </a:custGeom>
          <a:solidFill>
            <a:srgbClr val="FFFFFF"/>
          </a:solidFill>
        </p:spPr>
        <p:txBody>
          <a:bodyPr wrap="square" lIns="0" tIns="0" rIns="0" bIns="0" rtlCol="0"/>
          <a:lstStyle/>
          <a:p/>
        </p:txBody>
      </p:sp>
      <p:sp>
        <p:nvSpPr>
          <p:cNvPr id="2088" name="object 2088"/>
          <p:cNvSpPr/>
          <p:nvPr/>
        </p:nvSpPr>
        <p:spPr>
          <a:xfrm>
            <a:off x="3304676" y="7864498"/>
            <a:ext cx="6985" cy="13970"/>
          </a:xfrm>
          <a:custGeom>
            <a:avLst/>
            <a:gdLst/>
            <a:ahLst/>
            <a:cxnLst/>
            <a:rect l="l" t="t" r="r" b="b"/>
            <a:pathLst>
              <a:path w="6985" h="13970">
                <a:moveTo>
                  <a:pt x="1892" y="0"/>
                </a:moveTo>
                <a:lnTo>
                  <a:pt x="0" y="7429"/>
                </a:lnTo>
                <a:lnTo>
                  <a:pt x="5054" y="13893"/>
                </a:lnTo>
                <a:lnTo>
                  <a:pt x="6946" y="6477"/>
                </a:lnTo>
                <a:lnTo>
                  <a:pt x="1892" y="0"/>
                </a:lnTo>
                <a:close/>
              </a:path>
            </a:pathLst>
          </a:custGeom>
          <a:solidFill>
            <a:srgbClr val="4F6671"/>
          </a:solidFill>
        </p:spPr>
        <p:txBody>
          <a:bodyPr wrap="square" lIns="0" tIns="0" rIns="0" bIns="0" rtlCol="0"/>
          <a:lstStyle/>
          <a:p/>
        </p:txBody>
      </p:sp>
      <p:sp>
        <p:nvSpPr>
          <p:cNvPr id="2089" name="object 2089"/>
          <p:cNvSpPr/>
          <p:nvPr/>
        </p:nvSpPr>
        <p:spPr>
          <a:xfrm>
            <a:off x="3309738" y="7870971"/>
            <a:ext cx="6350" cy="7620"/>
          </a:xfrm>
          <a:custGeom>
            <a:avLst/>
            <a:gdLst/>
            <a:ahLst/>
            <a:cxnLst/>
            <a:rect l="l" t="t" r="r" b="b"/>
            <a:pathLst>
              <a:path w="6350" h="7620">
                <a:moveTo>
                  <a:pt x="1879" y="0"/>
                </a:moveTo>
                <a:lnTo>
                  <a:pt x="0" y="7416"/>
                </a:lnTo>
                <a:lnTo>
                  <a:pt x="4127" y="7416"/>
                </a:lnTo>
                <a:lnTo>
                  <a:pt x="6019" y="12"/>
                </a:lnTo>
                <a:lnTo>
                  <a:pt x="1879" y="0"/>
                </a:lnTo>
                <a:close/>
              </a:path>
            </a:pathLst>
          </a:custGeom>
          <a:solidFill>
            <a:srgbClr val="556D79"/>
          </a:solidFill>
        </p:spPr>
        <p:txBody>
          <a:bodyPr wrap="square" lIns="0" tIns="0" rIns="0" bIns="0" rtlCol="0"/>
          <a:lstStyle/>
          <a:p/>
        </p:txBody>
      </p:sp>
      <p:sp>
        <p:nvSpPr>
          <p:cNvPr id="2090" name="object 2090"/>
          <p:cNvSpPr/>
          <p:nvPr/>
        </p:nvSpPr>
        <p:spPr>
          <a:xfrm>
            <a:off x="3544115" y="7580300"/>
            <a:ext cx="286434" cy="147976"/>
          </a:xfrm>
          <a:prstGeom prst="rect">
            <a:avLst/>
          </a:prstGeom>
          <a:blipFill>
            <a:blip r:embed="rId434" cstate="print"/>
            <a:stretch>
              <a:fillRect/>
            </a:stretch>
          </a:blipFill>
        </p:spPr>
        <p:txBody>
          <a:bodyPr wrap="square" lIns="0" tIns="0" rIns="0" bIns="0" rtlCol="0"/>
          <a:lstStyle/>
          <a:p/>
        </p:txBody>
      </p:sp>
      <p:sp>
        <p:nvSpPr>
          <p:cNvPr id="2091" name="object 2091"/>
          <p:cNvSpPr/>
          <p:nvPr/>
        </p:nvSpPr>
        <p:spPr>
          <a:xfrm>
            <a:off x="3544074" y="7654404"/>
            <a:ext cx="286600" cy="117327"/>
          </a:xfrm>
          <a:prstGeom prst="rect">
            <a:avLst/>
          </a:prstGeom>
          <a:blipFill>
            <a:blip r:embed="rId435" cstate="print"/>
            <a:stretch>
              <a:fillRect/>
            </a:stretch>
          </a:blipFill>
        </p:spPr>
        <p:txBody>
          <a:bodyPr wrap="square" lIns="0" tIns="0" rIns="0" bIns="0" rtlCol="0"/>
          <a:lstStyle/>
          <a:p/>
        </p:txBody>
      </p:sp>
      <p:sp>
        <p:nvSpPr>
          <p:cNvPr id="2092" name="object 2092"/>
          <p:cNvSpPr/>
          <p:nvPr/>
        </p:nvSpPr>
        <p:spPr>
          <a:xfrm>
            <a:off x="3565918" y="7595819"/>
            <a:ext cx="241617" cy="124751"/>
          </a:xfrm>
          <a:prstGeom prst="rect">
            <a:avLst/>
          </a:prstGeom>
          <a:blipFill>
            <a:blip r:embed="rId436" cstate="print"/>
            <a:stretch>
              <a:fillRect/>
            </a:stretch>
          </a:blipFill>
        </p:spPr>
        <p:txBody>
          <a:bodyPr wrap="square" lIns="0" tIns="0" rIns="0" bIns="0" rtlCol="0"/>
          <a:lstStyle/>
          <a:p/>
        </p:txBody>
      </p:sp>
      <p:sp>
        <p:nvSpPr>
          <p:cNvPr id="2093" name="object 2093"/>
          <p:cNvSpPr/>
          <p:nvPr/>
        </p:nvSpPr>
        <p:spPr>
          <a:xfrm>
            <a:off x="3563708" y="7590320"/>
            <a:ext cx="245579" cy="124742"/>
          </a:xfrm>
          <a:prstGeom prst="rect">
            <a:avLst/>
          </a:prstGeom>
          <a:blipFill>
            <a:blip r:embed="rId437" cstate="print"/>
            <a:stretch>
              <a:fillRect/>
            </a:stretch>
          </a:blipFill>
        </p:spPr>
        <p:txBody>
          <a:bodyPr wrap="square" lIns="0" tIns="0" rIns="0" bIns="0" rtlCol="0"/>
          <a:lstStyle/>
          <a:p/>
        </p:txBody>
      </p:sp>
      <p:sp>
        <p:nvSpPr>
          <p:cNvPr id="2094" name="object 2094"/>
          <p:cNvSpPr/>
          <p:nvPr/>
        </p:nvSpPr>
        <p:spPr>
          <a:xfrm>
            <a:off x="3684647" y="7596276"/>
            <a:ext cx="10160" cy="10795"/>
          </a:xfrm>
          <a:custGeom>
            <a:avLst/>
            <a:gdLst/>
            <a:ahLst/>
            <a:cxnLst/>
            <a:rect l="l" t="t" r="r" b="b"/>
            <a:pathLst>
              <a:path w="10160" h="10795">
                <a:moveTo>
                  <a:pt x="1777" y="0"/>
                </a:moveTo>
                <a:lnTo>
                  <a:pt x="0" y="6972"/>
                </a:lnTo>
                <a:lnTo>
                  <a:pt x="8381" y="10375"/>
                </a:lnTo>
                <a:lnTo>
                  <a:pt x="10172" y="3403"/>
                </a:lnTo>
                <a:lnTo>
                  <a:pt x="1777" y="0"/>
                </a:lnTo>
                <a:close/>
              </a:path>
            </a:pathLst>
          </a:custGeom>
          <a:solidFill>
            <a:srgbClr val="4F6671"/>
          </a:solidFill>
        </p:spPr>
        <p:txBody>
          <a:bodyPr wrap="square" lIns="0" tIns="0" rIns="0" bIns="0" rtlCol="0"/>
          <a:lstStyle/>
          <a:p/>
        </p:txBody>
      </p:sp>
      <p:sp>
        <p:nvSpPr>
          <p:cNvPr id="2095" name="object 2095"/>
          <p:cNvSpPr/>
          <p:nvPr/>
        </p:nvSpPr>
        <p:spPr>
          <a:xfrm>
            <a:off x="3676854" y="7596271"/>
            <a:ext cx="10160" cy="10795"/>
          </a:xfrm>
          <a:custGeom>
            <a:avLst/>
            <a:gdLst/>
            <a:ahLst/>
            <a:cxnLst/>
            <a:rect l="l" t="t" r="r" b="b"/>
            <a:pathLst>
              <a:path w="10160" h="10795">
                <a:moveTo>
                  <a:pt x="9575" y="0"/>
                </a:moveTo>
                <a:lnTo>
                  <a:pt x="1778" y="3378"/>
                </a:lnTo>
                <a:lnTo>
                  <a:pt x="0" y="10350"/>
                </a:lnTo>
                <a:lnTo>
                  <a:pt x="7797" y="6972"/>
                </a:lnTo>
                <a:lnTo>
                  <a:pt x="9575" y="0"/>
                </a:lnTo>
                <a:close/>
              </a:path>
            </a:pathLst>
          </a:custGeom>
          <a:solidFill>
            <a:srgbClr val="627D8A"/>
          </a:solidFill>
        </p:spPr>
        <p:txBody>
          <a:bodyPr wrap="square" lIns="0" tIns="0" rIns="0" bIns="0" rtlCol="0"/>
          <a:lstStyle/>
          <a:p/>
        </p:txBody>
      </p:sp>
      <p:sp>
        <p:nvSpPr>
          <p:cNvPr id="2096" name="object 2096"/>
          <p:cNvSpPr/>
          <p:nvPr/>
        </p:nvSpPr>
        <p:spPr>
          <a:xfrm>
            <a:off x="3678500" y="7593294"/>
            <a:ext cx="16510" cy="6985"/>
          </a:xfrm>
          <a:custGeom>
            <a:avLst/>
            <a:gdLst/>
            <a:ahLst/>
            <a:cxnLst/>
            <a:rect l="l" t="t" r="r" b="b"/>
            <a:pathLst>
              <a:path w="16510" h="6984">
                <a:moveTo>
                  <a:pt x="15085" y="2971"/>
                </a:moveTo>
                <a:lnTo>
                  <a:pt x="7924" y="2971"/>
                </a:lnTo>
                <a:lnTo>
                  <a:pt x="16319" y="6388"/>
                </a:lnTo>
                <a:lnTo>
                  <a:pt x="16179" y="3416"/>
                </a:lnTo>
                <a:lnTo>
                  <a:pt x="15085" y="2971"/>
                </a:lnTo>
                <a:close/>
              </a:path>
              <a:path w="16510" h="6984">
                <a:moveTo>
                  <a:pt x="7772" y="0"/>
                </a:moveTo>
                <a:lnTo>
                  <a:pt x="0" y="3390"/>
                </a:lnTo>
                <a:lnTo>
                  <a:pt x="127" y="6362"/>
                </a:lnTo>
                <a:lnTo>
                  <a:pt x="7924" y="2971"/>
                </a:lnTo>
                <a:lnTo>
                  <a:pt x="15085" y="2971"/>
                </a:lnTo>
                <a:lnTo>
                  <a:pt x="7772" y="0"/>
                </a:lnTo>
                <a:close/>
              </a:path>
            </a:pathLst>
          </a:custGeom>
          <a:solidFill>
            <a:srgbClr val="FFFFFF"/>
          </a:solidFill>
        </p:spPr>
        <p:txBody>
          <a:bodyPr wrap="square" lIns="0" tIns="0" rIns="0" bIns="0" rtlCol="0"/>
          <a:lstStyle/>
          <a:p/>
        </p:txBody>
      </p:sp>
      <p:sp>
        <p:nvSpPr>
          <p:cNvPr id="2097" name="object 2097"/>
          <p:cNvSpPr/>
          <p:nvPr/>
        </p:nvSpPr>
        <p:spPr>
          <a:xfrm>
            <a:off x="3676722" y="7596680"/>
            <a:ext cx="1905" cy="10160"/>
          </a:xfrm>
          <a:custGeom>
            <a:avLst/>
            <a:gdLst/>
            <a:ahLst/>
            <a:cxnLst/>
            <a:rect l="l" t="t" r="r" b="b"/>
            <a:pathLst>
              <a:path w="1904" h="10159">
                <a:moveTo>
                  <a:pt x="1777" y="0"/>
                </a:moveTo>
                <a:lnTo>
                  <a:pt x="0" y="6972"/>
                </a:lnTo>
                <a:lnTo>
                  <a:pt x="126" y="9944"/>
                </a:lnTo>
                <a:lnTo>
                  <a:pt x="1904" y="2971"/>
                </a:lnTo>
                <a:lnTo>
                  <a:pt x="1777" y="0"/>
                </a:lnTo>
                <a:close/>
              </a:path>
            </a:pathLst>
          </a:custGeom>
          <a:solidFill>
            <a:srgbClr val="4F6671"/>
          </a:solidFill>
        </p:spPr>
        <p:txBody>
          <a:bodyPr wrap="square" lIns="0" tIns="0" rIns="0" bIns="0" rtlCol="0"/>
          <a:lstStyle/>
          <a:p/>
        </p:txBody>
      </p:sp>
      <p:sp>
        <p:nvSpPr>
          <p:cNvPr id="2098" name="object 2098"/>
          <p:cNvSpPr/>
          <p:nvPr/>
        </p:nvSpPr>
        <p:spPr>
          <a:xfrm>
            <a:off x="3684863" y="7601112"/>
            <a:ext cx="10160" cy="10795"/>
          </a:xfrm>
          <a:custGeom>
            <a:avLst/>
            <a:gdLst/>
            <a:ahLst/>
            <a:cxnLst/>
            <a:rect l="l" t="t" r="r" b="b"/>
            <a:pathLst>
              <a:path w="10160" h="10795">
                <a:moveTo>
                  <a:pt x="1777" y="0"/>
                </a:moveTo>
                <a:lnTo>
                  <a:pt x="0" y="6972"/>
                </a:lnTo>
                <a:lnTo>
                  <a:pt x="8394" y="10388"/>
                </a:lnTo>
                <a:lnTo>
                  <a:pt x="10172" y="3403"/>
                </a:lnTo>
                <a:lnTo>
                  <a:pt x="1777" y="0"/>
                </a:lnTo>
                <a:close/>
              </a:path>
            </a:pathLst>
          </a:custGeom>
          <a:solidFill>
            <a:srgbClr val="4F6671"/>
          </a:solidFill>
        </p:spPr>
        <p:txBody>
          <a:bodyPr wrap="square" lIns="0" tIns="0" rIns="0" bIns="0" rtlCol="0"/>
          <a:lstStyle/>
          <a:p/>
        </p:txBody>
      </p:sp>
      <p:sp>
        <p:nvSpPr>
          <p:cNvPr id="2099" name="object 2099"/>
          <p:cNvSpPr/>
          <p:nvPr/>
        </p:nvSpPr>
        <p:spPr>
          <a:xfrm>
            <a:off x="3677081" y="7601111"/>
            <a:ext cx="10160" cy="10795"/>
          </a:xfrm>
          <a:custGeom>
            <a:avLst/>
            <a:gdLst/>
            <a:ahLst/>
            <a:cxnLst/>
            <a:rect l="l" t="t" r="r" b="b"/>
            <a:pathLst>
              <a:path w="10160" h="10795">
                <a:moveTo>
                  <a:pt x="9563" y="0"/>
                </a:moveTo>
                <a:lnTo>
                  <a:pt x="1790" y="3403"/>
                </a:lnTo>
                <a:lnTo>
                  <a:pt x="0" y="10363"/>
                </a:lnTo>
                <a:lnTo>
                  <a:pt x="7785" y="6972"/>
                </a:lnTo>
                <a:lnTo>
                  <a:pt x="9563" y="0"/>
                </a:lnTo>
                <a:close/>
              </a:path>
            </a:pathLst>
          </a:custGeom>
          <a:solidFill>
            <a:srgbClr val="627D8A"/>
          </a:solidFill>
        </p:spPr>
        <p:txBody>
          <a:bodyPr wrap="square" lIns="0" tIns="0" rIns="0" bIns="0" rtlCol="0"/>
          <a:lstStyle/>
          <a:p/>
        </p:txBody>
      </p:sp>
      <p:sp>
        <p:nvSpPr>
          <p:cNvPr id="2100" name="object 2100"/>
          <p:cNvSpPr/>
          <p:nvPr/>
        </p:nvSpPr>
        <p:spPr>
          <a:xfrm>
            <a:off x="3676937" y="7601518"/>
            <a:ext cx="2540" cy="10160"/>
          </a:xfrm>
          <a:custGeom>
            <a:avLst/>
            <a:gdLst/>
            <a:ahLst/>
            <a:cxnLst/>
            <a:rect l="l" t="t" r="r" b="b"/>
            <a:pathLst>
              <a:path w="2539" h="10159">
                <a:moveTo>
                  <a:pt x="1777" y="0"/>
                </a:moveTo>
                <a:lnTo>
                  <a:pt x="0" y="6959"/>
                </a:lnTo>
                <a:lnTo>
                  <a:pt x="152" y="9956"/>
                </a:lnTo>
                <a:lnTo>
                  <a:pt x="1930" y="2997"/>
                </a:lnTo>
                <a:lnTo>
                  <a:pt x="1777" y="0"/>
                </a:lnTo>
                <a:close/>
              </a:path>
            </a:pathLst>
          </a:custGeom>
          <a:solidFill>
            <a:srgbClr val="4F6671"/>
          </a:solidFill>
        </p:spPr>
        <p:txBody>
          <a:bodyPr wrap="square" lIns="0" tIns="0" rIns="0" bIns="0" rtlCol="0"/>
          <a:lstStyle/>
          <a:p/>
        </p:txBody>
      </p:sp>
      <p:sp>
        <p:nvSpPr>
          <p:cNvPr id="2101" name="object 2101"/>
          <p:cNvSpPr/>
          <p:nvPr/>
        </p:nvSpPr>
        <p:spPr>
          <a:xfrm>
            <a:off x="3678718" y="7598106"/>
            <a:ext cx="16510" cy="6985"/>
          </a:xfrm>
          <a:custGeom>
            <a:avLst/>
            <a:gdLst/>
            <a:ahLst/>
            <a:cxnLst/>
            <a:rect l="l" t="t" r="r" b="b"/>
            <a:pathLst>
              <a:path w="16510" h="6984">
                <a:moveTo>
                  <a:pt x="7785" y="0"/>
                </a:moveTo>
                <a:lnTo>
                  <a:pt x="0" y="3403"/>
                </a:lnTo>
                <a:lnTo>
                  <a:pt x="152" y="6413"/>
                </a:lnTo>
                <a:lnTo>
                  <a:pt x="7924" y="3009"/>
                </a:lnTo>
                <a:lnTo>
                  <a:pt x="15126" y="3009"/>
                </a:lnTo>
                <a:lnTo>
                  <a:pt x="7785" y="0"/>
                </a:lnTo>
                <a:close/>
              </a:path>
              <a:path w="16510" h="6984">
                <a:moveTo>
                  <a:pt x="15126" y="3009"/>
                </a:moveTo>
                <a:lnTo>
                  <a:pt x="7924" y="3009"/>
                </a:lnTo>
                <a:lnTo>
                  <a:pt x="16319" y="6413"/>
                </a:lnTo>
                <a:lnTo>
                  <a:pt x="16179" y="3441"/>
                </a:lnTo>
                <a:lnTo>
                  <a:pt x="15126" y="3009"/>
                </a:lnTo>
                <a:close/>
              </a:path>
            </a:pathLst>
          </a:custGeom>
          <a:solidFill>
            <a:srgbClr val="FFFFFF"/>
          </a:solidFill>
        </p:spPr>
        <p:txBody>
          <a:bodyPr wrap="square" lIns="0" tIns="0" rIns="0" bIns="0" rtlCol="0"/>
          <a:lstStyle/>
          <a:p/>
        </p:txBody>
      </p:sp>
      <p:sp>
        <p:nvSpPr>
          <p:cNvPr id="2102" name="object 2102"/>
          <p:cNvSpPr/>
          <p:nvPr/>
        </p:nvSpPr>
        <p:spPr>
          <a:xfrm>
            <a:off x="3685094" y="7605954"/>
            <a:ext cx="10160" cy="10795"/>
          </a:xfrm>
          <a:custGeom>
            <a:avLst/>
            <a:gdLst/>
            <a:ahLst/>
            <a:cxnLst/>
            <a:rect l="l" t="t" r="r" b="b"/>
            <a:pathLst>
              <a:path w="10160" h="10795">
                <a:moveTo>
                  <a:pt x="1777" y="0"/>
                </a:moveTo>
                <a:lnTo>
                  <a:pt x="0" y="6972"/>
                </a:lnTo>
                <a:lnTo>
                  <a:pt x="8394" y="10388"/>
                </a:lnTo>
                <a:lnTo>
                  <a:pt x="10172" y="3416"/>
                </a:lnTo>
                <a:lnTo>
                  <a:pt x="1777" y="0"/>
                </a:lnTo>
                <a:close/>
              </a:path>
            </a:pathLst>
          </a:custGeom>
          <a:solidFill>
            <a:srgbClr val="4F6671"/>
          </a:solidFill>
        </p:spPr>
        <p:txBody>
          <a:bodyPr wrap="square" lIns="0" tIns="0" rIns="0" bIns="0" rtlCol="0"/>
          <a:lstStyle/>
          <a:p/>
        </p:txBody>
      </p:sp>
      <p:sp>
        <p:nvSpPr>
          <p:cNvPr id="2103" name="object 2103"/>
          <p:cNvSpPr/>
          <p:nvPr/>
        </p:nvSpPr>
        <p:spPr>
          <a:xfrm>
            <a:off x="3677314" y="7605958"/>
            <a:ext cx="10160" cy="10795"/>
          </a:xfrm>
          <a:custGeom>
            <a:avLst/>
            <a:gdLst/>
            <a:ahLst/>
            <a:cxnLst/>
            <a:rect l="l" t="t" r="r" b="b"/>
            <a:pathLst>
              <a:path w="10160" h="10795">
                <a:moveTo>
                  <a:pt x="9563" y="0"/>
                </a:moveTo>
                <a:lnTo>
                  <a:pt x="1790" y="3390"/>
                </a:lnTo>
                <a:lnTo>
                  <a:pt x="0" y="10363"/>
                </a:lnTo>
                <a:lnTo>
                  <a:pt x="7785" y="6959"/>
                </a:lnTo>
                <a:lnTo>
                  <a:pt x="9563" y="0"/>
                </a:lnTo>
                <a:close/>
              </a:path>
            </a:pathLst>
          </a:custGeom>
          <a:solidFill>
            <a:srgbClr val="627D8A"/>
          </a:solidFill>
        </p:spPr>
        <p:txBody>
          <a:bodyPr wrap="square" lIns="0" tIns="0" rIns="0" bIns="0" rtlCol="0"/>
          <a:lstStyle/>
          <a:p/>
        </p:txBody>
      </p:sp>
      <p:sp>
        <p:nvSpPr>
          <p:cNvPr id="2104" name="object 2104"/>
          <p:cNvSpPr/>
          <p:nvPr/>
        </p:nvSpPr>
        <p:spPr>
          <a:xfrm>
            <a:off x="3678938" y="7602972"/>
            <a:ext cx="16510" cy="6985"/>
          </a:xfrm>
          <a:custGeom>
            <a:avLst/>
            <a:gdLst/>
            <a:ahLst/>
            <a:cxnLst/>
            <a:rect l="l" t="t" r="r" b="b"/>
            <a:pathLst>
              <a:path w="16510" h="6984">
                <a:moveTo>
                  <a:pt x="15158" y="2984"/>
                </a:moveTo>
                <a:lnTo>
                  <a:pt x="7937" y="2984"/>
                </a:lnTo>
                <a:lnTo>
                  <a:pt x="16332" y="6400"/>
                </a:lnTo>
                <a:lnTo>
                  <a:pt x="16192" y="3403"/>
                </a:lnTo>
                <a:lnTo>
                  <a:pt x="15158" y="2984"/>
                </a:lnTo>
                <a:close/>
              </a:path>
              <a:path w="16510" h="6984">
                <a:moveTo>
                  <a:pt x="7797" y="0"/>
                </a:moveTo>
                <a:lnTo>
                  <a:pt x="0" y="3403"/>
                </a:lnTo>
                <a:lnTo>
                  <a:pt x="165" y="6388"/>
                </a:lnTo>
                <a:lnTo>
                  <a:pt x="7937" y="2984"/>
                </a:lnTo>
                <a:lnTo>
                  <a:pt x="15158" y="2984"/>
                </a:lnTo>
                <a:lnTo>
                  <a:pt x="7797" y="0"/>
                </a:lnTo>
                <a:close/>
              </a:path>
            </a:pathLst>
          </a:custGeom>
          <a:solidFill>
            <a:srgbClr val="FFFFFF"/>
          </a:solidFill>
        </p:spPr>
        <p:txBody>
          <a:bodyPr wrap="square" lIns="0" tIns="0" rIns="0" bIns="0" rtlCol="0"/>
          <a:lstStyle/>
          <a:p/>
        </p:txBody>
      </p:sp>
      <p:sp>
        <p:nvSpPr>
          <p:cNvPr id="2105" name="object 2105"/>
          <p:cNvSpPr/>
          <p:nvPr/>
        </p:nvSpPr>
        <p:spPr>
          <a:xfrm>
            <a:off x="3677169" y="7606369"/>
            <a:ext cx="2540" cy="10160"/>
          </a:xfrm>
          <a:custGeom>
            <a:avLst/>
            <a:gdLst/>
            <a:ahLst/>
            <a:cxnLst/>
            <a:rect l="l" t="t" r="r" b="b"/>
            <a:pathLst>
              <a:path w="2539" h="10159">
                <a:moveTo>
                  <a:pt x="1777" y="0"/>
                </a:moveTo>
                <a:lnTo>
                  <a:pt x="0" y="6946"/>
                </a:lnTo>
                <a:lnTo>
                  <a:pt x="139" y="9956"/>
                </a:lnTo>
                <a:lnTo>
                  <a:pt x="1930" y="2984"/>
                </a:lnTo>
                <a:lnTo>
                  <a:pt x="1777" y="0"/>
                </a:lnTo>
                <a:close/>
              </a:path>
            </a:pathLst>
          </a:custGeom>
          <a:solidFill>
            <a:srgbClr val="4F6671"/>
          </a:solidFill>
        </p:spPr>
        <p:txBody>
          <a:bodyPr wrap="square" lIns="0" tIns="0" rIns="0" bIns="0" rtlCol="0"/>
          <a:lstStyle/>
          <a:p/>
        </p:txBody>
      </p:sp>
      <p:sp>
        <p:nvSpPr>
          <p:cNvPr id="2106" name="object 2106"/>
          <p:cNvSpPr/>
          <p:nvPr/>
        </p:nvSpPr>
        <p:spPr>
          <a:xfrm>
            <a:off x="3677404" y="7611379"/>
            <a:ext cx="2540" cy="15240"/>
          </a:xfrm>
          <a:custGeom>
            <a:avLst/>
            <a:gdLst/>
            <a:ahLst/>
            <a:cxnLst/>
            <a:rect l="l" t="t" r="r" b="b"/>
            <a:pathLst>
              <a:path w="2539" h="15240">
                <a:moveTo>
                  <a:pt x="1778" y="0"/>
                </a:moveTo>
                <a:lnTo>
                  <a:pt x="0" y="6959"/>
                </a:lnTo>
                <a:lnTo>
                  <a:pt x="368" y="14668"/>
                </a:lnTo>
                <a:lnTo>
                  <a:pt x="2133" y="7708"/>
                </a:lnTo>
                <a:lnTo>
                  <a:pt x="1778" y="0"/>
                </a:lnTo>
                <a:close/>
              </a:path>
            </a:pathLst>
          </a:custGeom>
          <a:solidFill>
            <a:srgbClr val="4F6671"/>
          </a:solidFill>
        </p:spPr>
        <p:txBody>
          <a:bodyPr wrap="square" lIns="0" tIns="0" rIns="0" bIns="0" rtlCol="0"/>
          <a:lstStyle/>
          <a:p/>
        </p:txBody>
      </p:sp>
      <p:sp>
        <p:nvSpPr>
          <p:cNvPr id="2107" name="object 2107"/>
          <p:cNvSpPr/>
          <p:nvPr/>
        </p:nvSpPr>
        <p:spPr>
          <a:xfrm>
            <a:off x="3669290" y="7619080"/>
            <a:ext cx="19685" cy="22860"/>
          </a:xfrm>
          <a:custGeom>
            <a:avLst/>
            <a:gdLst/>
            <a:ahLst/>
            <a:cxnLst/>
            <a:rect l="l" t="t" r="r" b="b"/>
            <a:pathLst>
              <a:path w="19685" h="22859">
                <a:moveTo>
                  <a:pt x="1777" y="0"/>
                </a:moveTo>
                <a:lnTo>
                  <a:pt x="0" y="6959"/>
                </a:lnTo>
                <a:lnTo>
                  <a:pt x="17373" y="22809"/>
                </a:lnTo>
                <a:lnTo>
                  <a:pt x="19151" y="15824"/>
                </a:lnTo>
                <a:lnTo>
                  <a:pt x="1777" y="0"/>
                </a:lnTo>
                <a:close/>
              </a:path>
            </a:pathLst>
          </a:custGeom>
          <a:solidFill>
            <a:srgbClr val="4F6671"/>
          </a:solidFill>
        </p:spPr>
        <p:txBody>
          <a:bodyPr wrap="square" lIns="0" tIns="0" rIns="0" bIns="0" rtlCol="0"/>
          <a:lstStyle/>
          <a:p/>
        </p:txBody>
      </p:sp>
      <p:sp>
        <p:nvSpPr>
          <p:cNvPr id="2108" name="object 2108"/>
          <p:cNvSpPr/>
          <p:nvPr/>
        </p:nvSpPr>
        <p:spPr>
          <a:xfrm>
            <a:off x="3686661" y="7619112"/>
            <a:ext cx="17780" cy="22860"/>
          </a:xfrm>
          <a:custGeom>
            <a:avLst/>
            <a:gdLst/>
            <a:ahLst/>
            <a:cxnLst/>
            <a:rect l="l" t="t" r="r" b="b"/>
            <a:pathLst>
              <a:path w="17779" h="22859">
                <a:moveTo>
                  <a:pt x="17551" y="0"/>
                </a:moveTo>
                <a:lnTo>
                  <a:pt x="1778" y="15798"/>
                </a:lnTo>
                <a:lnTo>
                  <a:pt x="0" y="22771"/>
                </a:lnTo>
                <a:lnTo>
                  <a:pt x="15773" y="6972"/>
                </a:lnTo>
                <a:lnTo>
                  <a:pt x="17551" y="0"/>
                </a:lnTo>
                <a:close/>
              </a:path>
            </a:pathLst>
          </a:custGeom>
          <a:solidFill>
            <a:srgbClr val="627D8A"/>
          </a:solidFill>
        </p:spPr>
        <p:txBody>
          <a:bodyPr wrap="square" lIns="0" tIns="0" rIns="0" bIns="0" rtlCol="0"/>
          <a:lstStyle/>
          <a:p/>
        </p:txBody>
      </p:sp>
      <p:sp>
        <p:nvSpPr>
          <p:cNvPr id="2109" name="object 2109"/>
          <p:cNvSpPr/>
          <p:nvPr/>
        </p:nvSpPr>
        <p:spPr>
          <a:xfrm>
            <a:off x="3671079" y="7607983"/>
            <a:ext cx="33655" cy="27305"/>
          </a:xfrm>
          <a:custGeom>
            <a:avLst/>
            <a:gdLst/>
            <a:ahLst/>
            <a:cxnLst/>
            <a:rect l="l" t="t" r="r" b="b"/>
            <a:pathLst>
              <a:path w="33654" h="27304">
                <a:moveTo>
                  <a:pt x="0" y="11087"/>
                </a:moveTo>
                <a:lnTo>
                  <a:pt x="17360" y="26924"/>
                </a:lnTo>
                <a:lnTo>
                  <a:pt x="33134" y="11125"/>
                </a:lnTo>
                <a:lnTo>
                  <a:pt x="24637" y="11099"/>
                </a:lnTo>
                <a:lnTo>
                  <a:pt x="0" y="11087"/>
                </a:lnTo>
                <a:close/>
              </a:path>
              <a:path w="33654" h="27304">
                <a:moveTo>
                  <a:pt x="15887" y="0"/>
                </a:moveTo>
                <a:lnTo>
                  <a:pt x="8102" y="3403"/>
                </a:lnTo>
                <a:lnTo>
                  <a:pt x="8458" y="11099"/>
                </a:lnTo>
                <a:lnTo>
                  <a:pt x="24637" y="11099"/>
                </a:lnTo>
                <a:lnTo>
                  <a:pt x="24269" y="3403"/>
                </a:lnTo>
                <a:lnTo>
                  <a:pt x="15887" y="0"/>
                </a:lnTo>
                <a:close/>
              </a:path>
            </a:pathLst>
          </a:custGeom>
          <a:solidFill>
            <a:srgbClr val="FFFFFF"/>
          </a:solidFill>
        </p:spPr>
        <p:txBody>
          <a:bodyPr wrap="square" lIns="0" tIns="0" rIns="0" bIns="0" rtlCol="0"/>
          <a:lstStyle/>
          <a:p/>
        </p:txBody>
      </p:sp>
      <p:sp>
        <p:nvSpPr>
          <p:cNvPr id="2110" name="object 2110"/>
          <p:cNvSpPr/>
          <p:nvPr/>
        </p:nvSpPr>
        <p:spPr>
          <a:xfrm>
            <a:off x="3672730" y="7649733"/>
            <a:ext cx="29992" cy="16583"/>
          </a:xfrm>
          <a:prstGeom prst="rect">
            <a:avLst/>
          </a:prstGeom>
          <a:blipFill>
            <a:blip r:embed="rId438" cstate="print"/>
            <a:stretch>
              <a:fillRect/>
            </a:stretch>
          </a:blipFill>
        </p:spPr>
        <p:txBody>
          <a:bodyPr wrap="square" lIns="0" tIns="0" rIns="0" bIns="0" rtlCol="0"/>
          <a:lstStyle/>
          <a:p/>
        </p:txBody>
      </p:sp>
      <p:sp>
        <p:nvSpPr>
          <p:cNvPr id="2111" name="object 2111"/>
          <p:cNvSpPr/>
          <p:nvPr/>
        </p:nvSpPr>
        <p:spPr>
          <a:xfrm>
            <a:off x="3673543" y="7638013"/>
            <a:ext cx="31115" cy="21590"/>
          </a:xfrm>
          <a:custGeom>
            <a:avLst/>
            <a:gdLst/>
            <a:ahLst/>
            <a:cxnLst/>
            <a:rect l="l" t="t" r="r" b="b"/>
            <a:pathLst>
              <a:path w="31114" h="21590">
                <a:moveTo>
                  <a:pt x="11417" y="0"/>
                </a:moveTo>
                <a:lnTo>
                  <a:pt x="7886" y="1054"/>
                </a:lnTo>
                <a:lnTo>
                  <a:pt x="5209" y="3149"/>
                </a:lnTo>
                <a:lnTo>
                  <a:pt x="0" y="7277"/>
                </a:lnTo>
                <a:lnTo>
                  <a:pt x="317" y="14033"/>
                </a:lnTo>
                <a:lnTo>
                  <a:pt x="8788" y="20269"/>
                </a:lnTo>
                <a:lnTo>
                  <a:pt x="12395" y="21323"/>
                </a:lnTo>
                <a:lnTo>
                  <a:pt x="19545" y="21323"/>
                </a:lnTo>
                <a:lnTo>
                  <a:pt x="23075" y="20294"/>
                </a:lnTo>
                <a:lnTo>
                  <a:pt x="30937" y="14071"/>
                </a:lnTo>
                <a:lnTo>
                  <a:pt x="30632" y="7302"/>
                </a:lnTo>
                <a:lnTo>
                  <a:pt x="24929" y="3111"/>
                </a:lnTo>
                <a:lnTo>
                  <a:pt x="22174" y="1054"/>
                </a:lnTo>
                <a:lnTo>
                  <a:pt x="18541" y="25"/>
                </a:lnTo>
                <a:lnTo>
                  <a:pt x="11417" y="0"/>
                </a:lnTo>
                <a:close/>
              </a:path>
            </a:pathLst>
          </a:custGeom>
          <a:solidFill>
            <a:srgbClr val="FFFFFF"/>
          </a:solidFill>
        </p:spPr>
        <p:txBody>
          <a:bodyPr wrap="square" lIns="0" tIns="0" rIns="0" bIns="0" rtlCol="0"/>
          <a:lstStyle/>
          <a:p/>
        </p:txBody>
      </p:sp>
      <p:sp>
        <p:nvSpPr>
          <p:cNvPr id="2112" name="object 2112"/>
          <p:cNvSpPr/>
          <p:nvPr/>
        </p:nvSpPr>
        <p:spPr>
          <a:xfrm>
            <a:off x="3768196" y="7642586"/>
            <a:ext cx="6985" cy="13335"/>
          </a:xfrm>
          <a:custGeom>
            <a:avLst/>
            <a:gdLst/>
            <a:ahLst/>
            <a:cxnLst/>
            <a:rect l="l" t="t" r="r" b="b"/>
            <a:pathLst>
              <a:path w="6985" h="13334">
                <a:moveTo>
                  <a:pt x="1765" y="0"/>
                </a:moveTo>
                <a:lnTo>
                  <a:pt x="0" y="6972"/>
                </a:lnTo>
                <a:lnTo>
                  <a:pt x="4762" y="13271"/>
                </a:lnTo>
                <a:lnTo>
                  <a:pt x="6540" y="6299"/>
                </a:lnTo>
                <a:lnTo>
                  <a:pt x="1765" y="0"/>
                </a:lnTo>
                <a:close/>
              </a:path>
            </a:pathLst>
          </a:custGeom>
          <a:solidFill>
            <a:srgbClr val="4F6671"/>
          </a:solidFill>
        </p:spPr>
        <p:txBody>
          <a:bodyPr wrap="square" lIns="0" tIns="0" rIns="0" bIns="0" rtlCol="0"/>
          <a:lstStyle/>
          <a:p/>
        </p:txBody>
      </p:sp>
      <p:sp>
        <p:nvSpPr>
          <p:cNvPr id="2113" name="object 2113"/>
          <p:cNvSpPr/>
          <p:nvPr/>
        </p:nvSpPr>
        <p:spPr>
          <a:xfrm>
            <a:off x="3761844" y="7642574"/>
            <a:ext cx="6985" cy="13335"/>
          </a:xfrm>
          <a:custGeom>
            <a:avLst/>
            <a:gdLst/>
            <a:ahLst/>
            <a:cxnLst/>
            <a:rect l="l" t="t" r="r" b="b"/>
            <a:pathLst>
              <a:path w="6985" h="13334">
                <a:moveTo>
                  <a:pt x="1777" y="0"/>
                </a:moveTo>
                <a:lnTo>
                  <a:pt x="0" y="6984"/>
                </a:lnTo>
                <a:lnTo>
                  <a:pt x="4762" y="13271"/>
                </a:lnTo>
                <a:lnTo>
                  <a:pt x="6540" y="6311"/>
                </a:lnTo>
                <a:lnTo>
                  <a:pt x="1777" y="0"/>
                </a:lnTo>
                <a:close/>
              </a:path>
            </a:pathLst>
          </a:custGeom>
          <a:solidFill>
            <a:srgbClr val="4F6671"/>
          </a:solidFill>
        </p:spPr>
        <p:txBody>
          <a:bodyPr wrap="square" lIns="0" tIns="0" rIns="0" bIns="0" rtlCol="0"/>
          <a:lstStyle/>
          <a:p/>
        </p:txBody>
      </p:sp>
      <p:sp>
        <p:nvSpPr>
          <p:cNvPr id="2114" name="object 2114"/>
          <p:cNvSpPr/>
          <p:nvPr/>
        </p:nvSpPr>
        <p:spPr>
          <a:xfrm>
            <a:off x="3755509" y="7642570"/>
            <a:ext cx="6985" cy="13335"/>
          </a:xfrm>
          <a:custGeom>
            <a:avLst/>
            <a:gdLst/>
            <a:ahLst/>
            <a:cxnLst/>
            <a:rect l="l" t="t" r="r" b="b"/>
            <a:pathLst>
              <a:path w="6985" h="13334">
                <a:moveTo>
                  <a:pt x="1777" y="0"/>
                </a:moveTo>
                <a:lnTo>
                  <a:pt x="0" y="6985"/>
                </a:lnTo>
                <a:lnTo>
                  <a:pt x="4737" y="13271"/>
                </a:lnTo>
                <a:lnTo>
                  <a:pt x="6515" y="6299"/>
                </a:lnTo>
                <a:lnTo>
                  <a:pt x="1777" y="0"/>
                </a:lnTo>
                <a:close/>
              </a:path>
            </a:pathLst>
          </a:custGeom>
          <a:solidFill>
            <a:srgbClr val="4F6671"/>
          </a:solidFill>
        </p:spPr>
        <p:txBody>
          <a:bodyPr wrap="square" lIns="0" tIns="0" rIns="0" bIns="0" rtlCol="0"/>
          <a:lstStyle/>
          <a:p/>
        </p:txBody>
      </p:sp>
      <p:sp>
        <p:nvSpPr>
          <p:cNvPr id="2115" name="object 2115"/>
          <p:cNvSpPr/>
          <p:nvPr/>
        </p:nvSpPr>
        <p:spPr>
          <a:xfrm>
            <a:off x="3772665" y="7648886"/>
            <a:ext cx="6350" cy="13335"/>
          </a:xfrm>
          <a:custGeom>
            <a:avLst/>
            <a:gdLst/>
            <a:ahLst/>
            <a:cxnLst/>
            <a:rect l="l" t="t" r="r" b="b"/>
            <a:pathLst>
              <a:path w="6350" h="13334">
                <a:moveTo>
                  <a:pt x="5930" y="0"/>
                </a:moveTo>
                <a:lnTo>
                  <a:pt x="1765" y="6070"/>
                </a:lnTo>
                <a:lnTo>
                  <a:pt x="0" y="13055"/>
                </a:lnTo>
                <a:lnTo>
                  <a:pt x="4178" y="6972"/>
                </a:lnTo>
                <a:lnTo>
                  <a:pt x="5930" y="0"/>
                </a:lnTo>
                <a:close/>
              </a:path>
            </a:pathLst>
          </a:custGeom>
          <a:solidFill>
            <a:srgbClr val="627D8A"/>
          </a:solidFill>
        </p:spPr>
        <p:txBody>
          <a:bodyPr wrap="square" lIns="0" tIns="0" rIns="0" bIns="0" rtlCol="0"/>
          <a:lstStyle/>
          <a:p/>
        </p:txBody>
      </p:sp>
      <p:sp>
        <p:nvSpPr>
          <p:cNvPr id="2116" name="object 2116"/>
          <p:cNvSpPr/>
          <p:nvPr/>
        </p:nvSpPr>
        <p:spPr>
          <a:xfrm>
            <a:off x="3766333" y="7648886"/>
            <a:ext cx="6350" cy="13335"/>
          </a:xfrm>
          <a:custGeom>
            <a:avLst/>
            <a:gdLst/>
            <a:ahLst/>
            <a:cxnLst/>
            <a:rect l="l" t="t" r="r" b="b"/>
            <a:pathLst>
              <a:path w="6350" h="13334">
                <a:moveTo>
                  <a:pt x="5969" y="0"/>
                </a:moveTo>
                <a:lnTo>
                  <a:pt x="1790" y="6057"/>
                </a:lnTo>
                <a:lnTo>
                  <a:pt x="0" y="13017"/>
                </a:lnTo>
                <a:lnTo>
                  <a:pt x="4191" y="6959"/>
                </a:lnTo>
                <a:lnTo>
                  <a:pt x="5969" y="0"/>
                </a:lnTo>
                <a:close/>
              </a:path>
            </a:pathLst>
          </a:custGeom>
          <a:solidFill>
            <a:srgbClr val="627D8A"/>
          </a:solidFill>
        </p:spPr>
        <p:txBody>
          <a:bodyPr wrap="square" lIns="0" tIns="0" rIns="0" bIns="0" rtlCol="0"/>
          <a:lstStyle/>
          <a:p/>
        </p:txBody>
      </p:sp>
      <p:sp>
        <p:nvSpPr>
          <p:cNvPr id="2117" name="object 2117"/>
          <p:cNvSpPr/>
          <p:nvPr/>
        </p:nvSpPr>
        <p:spPr>
          <a:xfrm>
            <a:off x="3768779" y="7654938"/>
            <a:ext cx="5715" cy="7620"/>
          </a:xfrm>
          <a:custGeom>
            <a:avLst/>
            <a:gdLst/>
            <a:ahLst/>
            <a:cxnLst/>
            <a:rect l="l" t="t" r="r" b="b"/>
            <a:pathLst>
              <a:path w="5714" h="7620">
                <a:moveTo>
                  <a:pt x="1765" y="0"/>
                </a:moveTo>
                <a:lnTo>
                  <a:pt x="0" y="6997"/>
                </a:lnTo>
                <a:lnTo>
                  <a:pt x="3886" y="6997"/>
                </a:lnTo>
                <a:lnTo>
                  <a:pt x="5651" y="12"/>
                </a:lnTo>
                <a:lnTo>
                  <a:pt x="1765" y="0"/>
                </a:lnTo>
                <a:close/>
              </a:path>
            </a:pathLst>
          </a:custGeom>
          <a:solidFill>
            <a:srgbClr val="556D79"/>
          </a:solidFill>
        </p:spPr>
        <p:txBody>
          <a:bodyPr wrap="square" lIns="0" tIns="0" rIns="0" bIns="0" rtlCol="0"/>
          <a:lstStyle/>
          <a:p/>
        </p:txBody>
      </p:sp>
      <p:sp>
        <p:nvSpPr>
          <p:cNvPr id="2118" name="object 2118"/>
          <p:cNvSpPr/>
          <p:nvPr/>
        </p:nvSpPr>
        <p:spPr>
          <a:xfrm>
            <a:off x="3769964" y="7642584"/>
            <a:ext cx="8890" cy="12700"/>
          </a:xfrm>
          <a:custGeom>
            <a:avLst/>
            <a:gdLst/>
            <a:ahLst/>
            <a:cxnLst/>
            <a:rect l="l" t="t" r="r" b="b"/>
            <a:pathLst>
              <a:path w="8889" h="12700">
                <a:moveTo>
                  <a:pt x="0" y="0"/>
                </a:moveTo>
                <a:lnTo>
                  <a:pt x="4775" y="6299"/>
                </a:lnTo>
                <a:lnTo>
                  <a:pt x="584" y="12357"/>
                </a:lnTo>
                <a:lnTo>
                  <a:pt x="4470" y="12369"/>
                </a:lnTo>
                <a:lnTo>
                  <a:pt x="8635" y="6299"/>
                </a:lnTo>
                <a:lnTo>
                  <a:pt x="3886" y="12"/>
                </a:lnTo>
                <a:lnTo>
                  <a:pt x="0" y="0"/>
                </a:lnTo>
                <a:close/>
              </a:path>
            </a:pathLst>
          </a:custGeom>
          <a:solidFill>
            <a:srgbClr val="FFFFFF"/>
          </a:solidFill>
        </p:spPr>
        <p:txBody>
          <a:bodyPr wrap="square" lIns="0" tIns="0" rIns="0" bIns="0" rtlCol="0"/>
          <a:lstStyle/>
          <a:p/>
        </p:txBody>
      </p:sp>
      <p:sp>
        <p:nvSpPr>
          <p:cNvPr id="2119" name="object 2119"/>
          <p:cNvSpPr/>
          <p:nvPr/>
        </p:nvSpPr>
        <p:spPr>
          <a:xfrm>
            <a:off x="3759993" y="7648886"/>
            <a:ext cx="6350" cy="13335"/>
          </a:xfrm>
          <a:custGeom>
            <a:avLst/>
            <a:gdLst/>
            <a:ahLst/>
            <a:cxnLst/>
            <a:rect l="l" t="t" r="r" b="b"/>
            <a:pathLst>
              <a:path w="6350" h="13334">
                <a:moveTo>
                  <a:pt x="5956" y="0"/>
                </a:moveTo>
                <a:lnTo>
                  <a:pt x="1777" y="6057"/>
                </a:lnTo>
                <a:lnTo>
                  <a:pt x="0" y="13017"/>
                </a:lnTo>
                <a:lnTo>
                  <a:pt x="4178" y="6959"/>
                </a:lnTo>
                <a:lnTo>
                  <a:pt x="5956" y="0"/>
                </a:lnTo>
                <a:close/>
              </a:path>
            </a:pathLst>
          </a:custGeom>
          <a:solidFill>
            <a:srgbClr val="627D8A"/>
          </a:solidFill>
        </p:spPr>
        <p:txBody>
          <a:bodyPr wrap="square" lIns="0" tIns="0" rIns="0" bIns="0" rtlCol="0"/>
          <a:lstStyle/>
          <a:p/>
        </p:txBody>
      </p:sp>
      <p:sp>
        <p:nvSpPr>
          <p:cNvPr id="2120" name="object 2120"/>
          <p:cNvSpPr/>
          <p:nvPr/>
        </p:nvSpPr>
        <p:spPr>
          <a:xfrm>
            <a:off x="3762429" y="7654940"/>
            <a:ext cx="5715" cy="6985"/>
          </a:xfrm>
          <a:custGeom>
            <a:avLst/>
            <a:gdLst/>
            <a:ahLst/>
            <a:cxnLst/>
            <a:rect l="l" t="t" r="r" b="b"/>
            <a:pathLst>
              <a:path w="5714" h="6984">
                <a:moveTo>
                  <a:pt x="5689" y="0"/>
                </a:moveTo>
                <a:lnTo>
                  <a:pt x="1777" y="0"/>
                </a:lnTo>
                <a:lnTo>
                  <a:pt x="0" y="6972"/>
                </a:lnTo>
                <a:lnTo>
                  <a:pt x="3911" y="6972"/>
                </a:lnTo>
                <a:lnTo>
                  <a:pt x="5689" y="0"/>
                </a:lnTo>
                <a:close/>
              </a:path>
            </a:pathLst>
          </a:custGeom>
          <a:solidFill>
            <a:srgbClr val="556D79"/>
          </a:solidFill>
        </p:spPr>
        <p:txBody>
          <a:bodyPr wrap="square" lIns="0" tIns="0" rIns="0" bIns="0" rtlCol="0"/>
          <a:lstStyle/>
          <a:p/>
        </p:txBody>
      </p:sp>
      <p:sp>
        <p:nvSpPr>
          <p:cNvPr id="2121" name="object 2121"/>
          <p:cNvSpPr/>
          <p:nvPr/>
        </p:nvSpPr>
        <p:spPr>
          <a:xfrm>
            <a:off x="3763628" y="7642576"/>
            <a:ext cx="8890" cy="12700"/>
          </a:xfrm>
          <a:custGeom>
            <a:avLst/>
            <a:gdLst/>
            <a:ahLst/>
            <a:cxnLst/>
            <a:rect l="l" t="t" r="r" b="b"/>
            <a:pathLst>
              <a:path w="8889" h="12700">
                <a:moveTo>
                  <a:pt x="0" y="0"/>
                </a:moveTo>
                <a:lnTo>
                  <a:pt x="4762" y="6311"/>
                </a:lnTo>
                <a:lnTo>
                  <a:pt x="571" y="12369"/>
                </a:lnTo>
                <a:lnTo>
                  <a:pt x="4495" y="12369"/>
                </a:lnTo>
                <a:lnTo>
                  <a:pt x="8674" y="6311"/>
                </a:lnTo>
                <a:lnTo>
                  <a:pt x="3911" y="12"/>
                </a:lnTo>
                <a:lnTo>
                  <a:pt x="0" y="0"/>
                </a:lnTo>
                <a:close/>
              </a:path>
            </a:pathLst>
          </a:custGeom>
          <a:solidFill>
            <a:srgbClr val="FFFFFF"/>
          </a:solidFill>
        </p:spPr>
        <p:txBody>
          <a:bodyPr wrap="square" lIns="0" tIns="0" rIns="0" bIns="0" rtlCol="0"/>
          <a:lstStyle/>
          <a:p/>
        </p:txBody>
      </p:sp>
      <p:sp>
        <p:nvSpPr>
          <p:cNvPr id="2122" name="object 2122"/>
          <p:cNvSpPr/>
          <p:nvPr/>
        </p:nvSpPr>
        <p:spPr>
          <a:xfrm>
            <a:off x="3756085" y="7654928"/>
            <a:ext cx="5715" cy="6985"/>
          </a:xfrm>
          <a:custGeom>
            <a:avLst/>
            <a:gdLst/>
            <a:ahLst/>
            <a:cxnLst/>
            <a:rect l="l" t="t" r="r" b="b"/>
            <a:pathLst>
              <a:path w="5714" h="6984">
                <a:moveTo>
                  <a:pt x="1777" y="0"/>
                </a:moveTo>
                <a:lnTo>
                  <a:pt x="0" y="6985"/>
                </a:lnTo>
                <a:lnTo>
                  <a:pt x="3911" y="6985"/>
                </a:lnTo>
                <a:lnTo>
                  <a:pt x="5689" y="12"/>
                </a:lnTo>
                <a:lnTo>
                  <a:pt x="1777" y="0"/>
                </a:lnTo>
                <a:close/>
              </a:path>
            </a:pathLst>
          </a:custGeom>
          <a:solidFill>
            <a:srgbClr val="556D79"/>
          </a:solidFill>
        </p:spPr>
        <p:txBody>
          <a:bodyPr wrap="square" lIns="0" tIns="0" rIns="0" bIns="0" rtlCol="0"/>
          <a:lstStyle/>
          <a:p/>
        </p:txBody>
      </p:sp>
      <p:sp>
        <p:nvSpPr>
          <p:cNvPr id="2123" name="object 2123"/>
          <p:cNvSpPr/>
          <p:nvPr/>
        </p:nvSpPr>
        <p:spPr>
          <a:xfrm>
            <a:off x="3757292" y="7642564"/>
            <a:ext cx="8890" cy="12700"/>
          </a:xfrm>
          <a:custGeom>
            <a:avLst/>
            <a:gdLst/>
            <a:ahLst/>
            <a:cxnLst/>
            <a:rect l="l" t="t" r="r" b="b"/>
            <a:pathLst>
              <a:path w="8889" h="12700">
                <a:moveTo>
                  <a:pt x="0" y="0"/>
                </a:moveTo>
                <a:lnTo>
                  <a:pt x="4737" y="6311"/>
                </a:lnTo>
                <a:lnTo>
                  <a:pt x="571" y="12369"/>
                </a:lnTo>
                <a:lnTo>
                  <a:pt x="4483" y="12369"/>
                </a:lnTo>
                <a:lnTo>
                  <a:pt x="8661" y="6324"/>
                </a:lnTo>
                <a:lnTo>
                  <a:pt x="3911" y="12"/>
                </a:lnTo>
                <a:lnTo>
                  <a:pt x="0" y="0"/>
                </a:lnTo>
                <a:close/>
              </a:path>
            </a:pathLst>
          </a:custGeom>
          <a:solidFill>
            <a:srgbClr val="FFFFFF"/>
          </a:solidFill>
        </p:spPr>
        <p:txBody>
          <a:bodyPr wrap="square" lIns="0" tIns="0" rIns="0" bIns="0" rtlCol="0"/>
          <a:lstStyle/>
          <a:p/>
        </p:txBody>
      </p:sp>
      <p:sp>
        <p:nvSpPr>
          <p:cNvPr id="2124" name="object 2124"/>
          <p:cNvSpPr/>
          <p:nvPr/>
        </p:nvSpPr>
        <p:spPr>
          <a:xfrm>
            <a:off x="3753399" y="7648869"/>
            <a:ext cx="6350" cy="13335"/>
          </a:xfrm>
          <a:custGeom>
            <a:avLst/>
            <a:gdLst/>
            <a:ahLst/>
            <a:cxnLst/>
            <a:rect l="l" t="t" r="r" b="b"/>
            <a:pathLst>
              <a:path w="6350" h="13334">
                <a:moveTo>
                  <a:pt x="5981" y="0"/>
                </a:moveTo>
                <a:lnTo>
                  <a:pt x="1778" y="6057"/>
                </a:lnTo>
                <a:lnTo>
                  <a:pt x="0" y="13042"/>
                </a:lnTo>
                <a:lnTo>
                  <a:pt x="4203" y="6972"/>
                </a:lnTo>
                <a:lnTo>
                  <a:pt x="5981" y="0"/>
                </a:lnTo>
                <a:close/>
              </a:path>
            </a:pathLst>
          </a:custGeom>
          <a:solidFill>
            <a:srgbClr val="627D8A"/>
          </a:solidFill>
        </p:spPr>
        <p:txBody>
          <a:bodyPr wrap="square" lIns="0" tIns="0" rIns="0" bIns="0" rtlCol="0"/>
          <a:lstStyle/>
          <a:p/>
        </p:txBody>
      </p:sp>
      <p:sp>
        <p:nvSpPr>
          <p:cNvPr id="2125" name="object 2125"/>
          <p:cNvSpPr/>
          <p:nvPr/>
        </p:nvSpPr>
        <p:spPr>
          <a:xfrm>
            <a:off x="3726637" y="7654890"/>
            <a:ext cx="28575" cy="7620"/>
          </a:xfrm>
          <a:custGeom>
            <a:avLst/>
            <a:gdLst/>
            <a:ahLst/>
            <a:cxnLst/>
            <a:rect l="l" t="t" r="r" b="b"/>
            <a:pathLst>
              <a:path w="28575" h="7620">
                <a:moveTo>
                  <a:pt x="1765" y="0"/>
                </a:moveTo>
                <a:lnTo>
                  <a:pt x="0" y="6985"/>
                </a:lnTo>
                <a:lnTo>
                  <a:pt x="26758" y="7023"/>
                </a:lnTo>
                <a:lnTo>
                  <a:pt x="28536" y="38"/>
                </a:lnTo>
                <a:lnTo>
                  <a:pt x="1765" y="0"/>
                </a:lnTo>
                <a:close/>
              </a:path>
            </a:pathLst>
          </a:custGeom>
          <a:solidFill>
            <a:srgbClr val="556D79"/>
          </a:solidFill>
        </p:spPr>
        <p:txBody>
          <a:bodyPr wrap="square" lIns="0" tIns="0" rIns="0" bIns="0" rtlCol="0"/>
          <a:lstStyle/>
          <a:p/>
        </p:txBody>
      </p:sp>
      <p:sp>
        <p:nvSpPr>
          <p:cNvPr id="2126" name="object 2126"/>
          <p:cNvSpPr/>
          <p:nvPr/>
        </p:nvSpPr>
        <p:spPr>
          <a:xfrm>
            <a:off x="3705605" y="7648647"/>
            <a:ext cx="23495" cy="19685"/>
          </a:xfrm>
          <a:custGeom>
            <a:avLst/>
            <a:gdLst/>
            <a:ahLst/>
            <a:cxnLst/>
            <a:rect l="l" t="t" r="r" b="b"/>
            <a:pathLst>
              <a:path w="23495" h="19684">
                <a:moveTo>
                  <a:pt x="1803" y="0"/>
                </a:moveTo>
                <a:lnTo>
                  <a:pt x="0" y="6972"/>
                </a:lnTo>
                <a:lnTo>
                  <a:pt x="21323" y="19697"/>
                </a:lnTo>
                <a:lnTo>
                  <a:pt x="23113" y="12738"/>
                </a:lnTo>
                <a:lnTo>
                  <a:pt x="1803" y="0"/>
                </a:lnTo>
                <a:close/>
              </a:path>
            </a:pathLst>
          </a:custGeom>
          <a:solidFill>
            <a:srgbClr val="4F6671"/>
          </a:solidFill>
        </p:spPr>
        <p:txBody>
          <a:bodyPr wrap="square" lIns="0" tIns="0" rIns="0" bIns="0" rtlCol="0"/>
          <a:lstStyle/>
          <a:p/>
        </p:txBody>
      </p:sp>
      <p:sp>
        <p:nvSpPr>
          <p:cNvPr id="2127" name="object 2127"/>
          <p:cNvSpPr/>
          <p:nvPr/>
        </p:nvSpPr>
        <p:spPr>
          <a:xfrm>
            <a:off x="3707414" y="7636061"/>
            <a:ext cx="52069" cy="25400"/>
          </a:xfrm>
          <a:custGeom>
            <a:avLst/>
            <a:gdLst/>
            <a:ahLst/>
            <a:cxnLst/>
            <a:rect l="l" t="t" r="r" b="b"/>
            <a:pathLst>
              <a:path w="52070" h="25400">
                <a:moveTo>
                  <a:pt x="20104" y="0"/>
                </a:moveTo>
                <a:lnTo>
                  <a:pt x="0" y="12585"/>
                </a:lnTo>
                <a:lnTo>
                  <a:pt x="21310" y="25323"/>
                </a:lnTo>
                <a:lnTo>
                  <a:pt x="20993" y="18834"/>
                </a:lnTo>
                <a:lnTo>
                  <a:pt x="47791" y="18834"/>
                </a:lnTo>
                <a:lnTo>
                  <a:pt x="51968" y="12801"/>
                </a:lnTo>
                <a:lnTo>
                  <a:pt x="47193" y="6502"/>
                </a:lnTo>
                <a:lnTo>
                  <a:pt x="20421" y="6476"/>
                </a:lnTo>
                <a:lnTo>
                  <a:pt x="20104" y="0"/>
                </a:lnTo>
                <a:close/>
              </a:path>
              <a:path w="52070" h="25400">
                <a:moveTo>
                  <a:pt x="47791" y="18834"/>
                </a:moveTo>
                <a:lnTo>
                  <a:pt x="20993" y="18834"/>
                </a:lnTo>
                <a:lnTo>
                  <a:pt x="47764" y="18872"/>
                </a:lnTo>
                <a:close/>
              </a:path>
            </a:pathLst>
          </a:custGeom>
          <a:solidFill>
            <a:srgbClr val="FFFFFF"/>
          </a:solidFill>
        </p:spPr>
        <p:txBody>
          <a:bodyPr wrap="square" lIns="0" tIns="0" rIns="0" bIns="0" rtlCol="0"/>
          <a:lstStyle/>
          <a:p/>
        </p:txBody>
      </p:sp>
      <p:sp>
        <p:nvSpPr>
          <p:cNvPr id="2128" name="object 2128"/>
          <p:cNvSpPr/>
          <p:nvPr/>
        </p:nvSpPr>
        <p:spPr>
          <a:xfrm>
            <a:off x="3696737" y="7678418"/>
            <a:ext cx="10795" cy="6985"/>
          </a:xfrm>
          <a:custGeom>
            <a:avLst/>
            <a:gdLst/>
            <a:ahLst/>
            <a:cxnLst/>
            <a:rect l="l" t="t" r="r" b="b"/>
            <a:pathLst>
              <a:path w="10795" h="6984">
                <a:moveTo>
                  <a:pt x="1752" y="0"/>
                </a:moveTo>
                <a:lnTo>
                  <a:pt x="0" y="6972"/>
                </a:lnTo>
                <a:lnTo>
                  <a:pt x="8470" y="6984"/>
                </a:lnTo>
                <a:lnTo>
                  <a:pt x="10248" y="12"/>
                </a:lnTo>
                <a:lnTo>
                  <a:pt x="1752" y="0"/>
                </a:lnTo>
                <a:close/>
              </a:path>
            </a:pathLst>
          </a:custGeom>
          <a:solidFill>
            <a:srgbClr val="4F6671"/>
          </a:solidFill>
        </p:spPr>
        <p:txBody>
          <a:bodyPr wrap="square" lIns="0" tIns="0" rIns="0" bIns="0" rtlCol="0"/>
          <a:lstStyle/>
          <a:p/>
        </p:txBody>
      </p:sp>
      <p:sp>
        <p:nvSpPr>
          <p:cNvPr id="2129" name="object 2129"/>
          <p:cNvSpPr/>
          <p:nvPr/>
        </p:nvSpPr>
        <p:spPr>
          <a:xfrm>
            <a:off x="3672047" y="7678407"/>
            <a:ext cx="10795" cy="6985"/>
          </a:xfrm>
          <a:custGeom>
            <a:avLst/>
            <a:gdLst/>
            <a:ahLst/>
            <a:cxnLst/>
            <a:rect l="l" t="t" r="r" b="b"/>
            <a:pathLst>
              <a:path w="10795" h="6984">
                <a:moveTo>
                  <a:pt x="10274" y="0"/>
                </a:moveTo>
                <a:lnTo>
                  <a:pt x="1803" y="0"/>
                </a:lnTo>
                <a:lnTo>
                  <a:pt x="0" y="6946"/>
                </a:lnTo>
                <a:lnTo>
                  <a:pt x="8509" y="6959"/>
                </a:lnTo>
                <a:lnTo>
                  <a:pt x="10274" y="0"/>
                </a:lnTo>
                <a:close/>
              </a:path>
            </a:pathLst>
          </a:custGeom>
          <a:solidFill>
            <a:srgbClr val="4F6671"/>
          </a:solidFill>
        </p:spPr>
        <p:txBody>
          <a:bodyPr wrap="square" lIns="0" tIns="0" rIns="0" bIns="0" rtlCol="0"/>
          <a:lstStyle/>
          <a:p/>
        </p:txBody>
      </p:sp>
      <p:sp>
        <p:nvSpPr>
          <p:cNvPr id="2130" name="object 2130"/>
          <p:cNvSpPr/>
          <p:nvPr/>
        </p:nvSpPr>
        <p:spPr>
          <a:xfrm>
            <a:off x="3680552" y="7678408"/>
            <a:ext cx="2540" cy="15240"/>
          </a:xfrm>
          <a:custGeom>
            <a:avLst/>
            <a:gdLst/>
            <a:ahLst/>
            <a:cxnLst/>
            <a:rect l="l" t="t" r="r" b="b"/>
            <a:pathLst>
              <a:path w="2539" h="15240">
                <a:moveTo>
                  <a:pt x="1765" y="0"/>
                </a:moveTo>
                <a:lnTo>
                  <a:pt x="0" y="6959"/>
                </a:lnTo>
                <a:lnTo>
                  <a:pt x="355" y="14655"/>
                </a:lnTo>
                <a:lnTo>
                  <a:pt x="2133" y="7670"/>
                </a:lnTo>
                <a:lnTo>
                  <a:pt x="1765" y="0"/>
                </a:lnTo>
                <a:close/>
              </a:path>
            </a:pathLst>
          </a:custGeom>
          <a:solidFill>
            <a:srgbClr val="556D79"/>
          </a:solidFill>
        </p:spPr>
        <p:txBody>
          <a:bodyPr wrap="square" lIns="0" tIns="0" rIns="0" bIns="0" rtlCol="0"/>
          <a:lstStyle/>
          <a:p/>
        </p:txBody>
      </p:sp>
      <p:sp>
        <p:nvSpPr>
          <p:cNvPr id="2131" name="object 2131"/>
          <p:cNvSpPr/>
          <p:nvPr/>
        </p:nvSpPr>
        <p:spPr>
          <a:xfrm>
            <a:off x="3673842" y="7662591"/>
            <a:ext cx="33655" cy="27305"/>
          </a:xfrm>
          <a:custGeom>
            <a:avLst/>
            <a:gdLst/>
            <a:ahLst/>
            <a:cxnLst/>
            <a:rect l="l" t="t" r="r" b="b"/>
            <a:pathLst>
              <a:path w="33654" h="27304">
                <a:moveTo>
                  <a:pt x="15900" y="0"/>
                </a:moveTo>
                <a:lnTo>
                  <a:pt x="0" y="15811"/>
                </a:lnTo>
                <a:lnTo>
                  <a:pt x="8483" y="15811"/>
                </a:lnTo>
                <a:lnTo>
                  <a:pt x="8839" y="23495"/>
                </a:lnTo>
                <a:lnTo>
                  <a:pt x="16941" y="26924"/>
                </a:lnTo>
                <a:lnTo>
                  <a:pt x="25006" y="23495"/>
                </a:lnTo>
                <a:lnTo>
                  <a:pt x="24650" y="15824"/>
                </a:lnTo>
                <a:lnTo>
                  <a:pt x="33133" y="15824"/>
                </a:lnTo>
                <a:lnTo>
                  <a:pt x="15900" y="0"/>
                </a:lnTo>
                <a:close/>
              </a:path>
              <a:path w="33654" h="27304">
                <a:moveTo>
                  <a:pt x="33133" y="15824"/>
                </a:moveTo>
                <a:lnTo>
                  <a:pt x="24650" y="15824"/>
                </a:lnTo>
                <a:lnTo>
                  <a:pt x="33147" y="15836"/>
                </a:lnTo>
                <a:close/>
              </a:path>
            </a:pathLst>
          </a:custGeom>
          <a:solidFill>
            <a:srgbClr val="FFFFFF"/>
          </a:solidFill>
        </p:spPr>
        <p:txBody>
          <a:bodyPr wrap="square" lIns="0" tIns="0" rIns="0" bIns="0" rtlCol="0"/>
          <a:lstStyle/>
          <a:p/>
        </p:txBody>
      </p:sp>
      <p:sp>
        <p:nvSpPr>
          <p:cNvPr id="2132" name="object 2132"/>
          <p:cNvSpPr/>
          <p:nvPr/>
        </p:nvSpPr>
        <p:spPr>
          <a:xfrm>
            <a:off x="3680905" y="7686075"/>
            <a:ext cx="10160" cy="10795"/>
          </a:xfrm>
          <a:custGeom>
            <a:avLst/>
            <a:gdLst/>
            <a:ahLst/>
            <a:cxnLst/>
            <a:rect l="l" t="t" r="r" b="b"/>
            <a:pathLst>
              <a:path w="10160" h="10795">
                <a:moveTo>
                  <a:pt x="1778" y="0"/>
                </a:moveTo>
                <a:lnTo>
                  <a:pt x="0" y="6997"/>
                </a:lnTo>
                <a:lnTo>
                  <a:pt x="8089" y="10413"/>
                </a:lnTo>
                <a:lnTo>
                  <a:pt x="9880" y="3441"/>
                </a:lnTo>
                <a:lnTo>
                  <a:pt x="1778" y="0"/>
                </a:lnTo>
                <a:close/>
              </a:path>
            </a:pathLst>
          </a:custGeom>
          <a:solidFill>
            <a:srgbClr val="4F6671"/>
          </a:solidFill>
        </p:spPr>
        <p:txBody>
          <a:bodyPr wrap="square" lIns="0" tIns="0" rIns="0" bIns="0" rtlCol="0"/>
          <a:lstStyle/>
          <a:p/>
        </p:txBody>
      </p:sp>
      <p:sp>
        <p:nvSpPr>
          <p:cNvPr id="2133" name="object 2133"/>
          <p:cNvSpPr/>
          <p:nvPr/>
        </p:nvSpPr>
        <p:spPr>
          <a:xfrm>
            <a:off x="3688998" y="7686088"/>
            <a:ext cx="10160" cy="10795"/>
          </a:xfrm>
          <a:custGeom>
            <a:avLst/>
            <a:gdLst/>
            <a:ahLst/>
            <a:cxnLst/>
            <a:rect l="l" t="t" r="r" b="b"/>
            <a:pathLst>
              <a:path w="10160" h="10795">
                <a:moveTo>
                  <a:pt x="9855" y="0"/>
                </a:moveTo>
                <a:lnTo>
                  <a:pt x="1790" y="3429"/>
                </a:lnTo>
                <a:lnTo>
                  <a:pt x="0" y="10401"/>
                </a:lnTo>
                <a:lnTo>
                  <a:pt x="8077" y="6985"/>
                </a:lnTo>
                <a:lnTo>
                  <a:pt x="9855" y="0"/>
                </a:lnTo>
                <a:close/>
              </a:path>
            </a:pathLst>
          </a:custGeom>
          <a:solidFill>
            <a:srgbClr val="627D8A"/>
          </a:solidFill>
        </p:spPr>
        <p:txBody>
          <a:bodyPr wrap="square" lIns="0" tIns="0" rIns="0" bIns="0" rtlCol="0"/>
          <a:lstStyle/>
          <a:p/>
        </p:txBody>
      </p:sp>
      <p:sp>
        <p:nvSpPr>
          <p:cNvPr id="2134" name="object 2134"/>
          <p:cNvSpPr/>
          <p:nvPr/>
        </p:nvSpPr>
        <p:spPr>
          <a:xfrm>
            <a:off x="3680999" y="7688118"/>
            <a:ext cx="2540" cy="10160"/>
          </a:xfrm>
          <a:custGeom>
            <a:avLst/>
            <a:gdLst/>
            <a:ahLst/>
            <a:cxnLst/>
            <a:rect l="l" t="t" r="r" b="b"/>
            <a:pathLst>
              <a:path w="2539" h="10159">
                <a:moveTo>
                  <a:pt x="1765" y="0"/>
                </a:moveTo>
                <a:lnTo>
                  <a:pt x="0" y="6972"/>
                </a:lnTo>
                <a:lnTo>
                  <a:pt x="139" y="9969"/>
                </a:lnTo>
                <a:lnTo>
                  <a:pt x="1917" y="2997"/>
                </a:lnTo>
                <a:lnTo>
                  <a:pt x="1765" y="0"/>
                </a:lnTo>
                <a:close/>
              </a:path>
            </a:pathLst>
          </a:custGeom>
          <a:solidFill>
            <a:srgbClr val="556D79"/>
          </a:solidFill>
        </p:spPr>
        <p:txBody>
          <a:bodyPr wrap="square" lIns="0" tIns="0" rIns="0" bIns="0" rtlCol="0"/>
          <a:lstStyle/>
          <a:p/>
        </p:txBody>
      </p:sp>
      <p:sp>
        <p:nvSpPr>
          <p:cNvPr id="2135" name="object 2135"/>
          <p:cNvSpPr/>
          <p:nvPr/>
        </p:nvSpPr>
        <p:spPr>
          <a:xfrm>
            <a:off x="3689238" y="7691139"/>
            <a:ext cx="10160" cy="10795"/>
          </a:xfrm>
          <a:custGeom>
            <a:avLst/>
            <a:gdLst/>
            <a:ahLst/>
            <a:cxnLst/>
            <a:rect l="l" t="t" r="r" b="b"/>
            <a:pathLst>
              <a:path w="10160" h="10795">
                <a:moveTo>
                  <a:pt x="9855" y="0"/>
                </a:moveTo>
                <a:lnTo>
                  <a:pt x="1778" y="3403"/>
                </a:lnTo>
                <a:lnTo>
                  <a:pt x="0" y="10375"/>
                </a:lnTo>
                <a:lnTo>
                  <a:pt x="8077" y="6972"/>
                </a:lnTo>
                <a:lnTo>
                  <a:pt x="9855" y="0"/>
                </a:lnTo>
                <a:close/>
              </a:path>
            </a:pathLst>
          </a:custGeom>
          <a:solidFill>
            <a:srgbClr val="627D8A"/>
          </a:solidFill>
        </p:spPr>
        <p:txBody>
          <a:bodyPr wrap="square" lIns="0" tIns="0" rIns="0" bIns="0" rtlCol="0"/>
          <a:lstStyle/>
          <a:p/>
        </p:txBody>
      </p:sp>
      <p:sp>
        <p:nvSpPr>
          <p:cNvPr id="2136" name="object 2136"/>
          <p:cNvSpPr/>
          <p:nvPr/>
        </p:nvSpPr>
        <p:spPr>
          <a:xfrm>
            <a:off x="3681149" y="7691111"/>
            <a:ext cx="10160" cy="10795"/>
          </a:xfrm>
          <a:custGeom>
            <a:avLst/>
            <a:gdLst/>
            <a:ahLst/>
            <a:cxnLst/>
            <a:rect l="l" t="t" r="r" b="b"/>
            <a:pathLst>
              <a:path w="10160" h="10795">
                <a:moveTo>
                  <a:pt x="1765" y="0"/>
                </a:moveTo>
                <a:lnTo>
                  <a:pt x="0" y="6972"/>
                </a:lnTo>
                <a:lnTo>
                  <a:pt x="8089" y="10401"/>
                </a:lnTo>
                <a:lnTo>
                  <a:pt x="9867" y="3429"/>
                </a:lnTo>
                <a:lnTo>
                  <a:pt x="1765" y="0"/>
                </a:lnTo>
                <a:close/>
              </a:path>
            </a:pathLst>
          </a:custGeom>
          <a:solidFill>
            <a:srgbClr val="4F6671"/>
          </a:solidFill>
        </p:spPr>
        <p:txBody>
          <a:bodyPr wrap="square" lIns="0" tIns="0" rIns="0" bIns="0" rtlCol="0"/>
          <a:lstStyle/>
          <a:p/>
        </p:txBody>
      </p:sp>
      <p:sp>
        <p:nvSpPr>
          <p:cNvPr id="2137" name="object 2137"/>
          <p:cNvSpPr/>
          <p:nvPr/>
        </p:nvSpPr>
        <p:spPr>
          <a:xfrm>
            <a:off x="3682765" y="7688120"/>
            <a:ext cx="16510" cy="6985"/>
          </a:xfrm>
          <a:custGeom>
            <a:avLst/>
            <a:gdLst/>
            <a:ahLst/>
            <a:cxnLst/>
            <a:rect l="l" t="t" r="r" b="b"/>
            <a:pathLst>
              <a:path w="16510" h="6984">
                <a:moveTo>
                  <a:pt x="0" y="0"/>
                </a:moveTo>
                <a:lnTo>
                  <a:pt x="152" y="2997"/>
                </a:lnTo>
                <a:lnTo>
                  <a:pt x="8255" y="6413"/>
                </a:lnTo>
                <a:lnTo>
                  <a:pt x="15364" y="3428"/>
                </a:lnTo>
                <a:lnTo>
                  <a:pt x="8102" y="3428"/>
                </a:lnTo>
                <a:lnTo>
                  <a:pt x="0" y="0"/>
                </a:lnTo>
                <a:close/>
              </a:path>
              <a:path w="16510" h="6984">
                <a:moveTo>
                  <a:pt x="16179" y="38"/>
                </a:moveTo>
                <a:lnTo>
                  <a:pt x="8102" y="3428"/>
                </a:lnTo>
                <a:lnTo>
                  <a:pt x="15364" y="3428"/>
                </a:lnTo>
                <a:lnTo>
                  <a:pt x="16332" y="3022"/>
                </a:lnTo>
                <a:lnTo>
                  <a:pt x="16179" y="38"/>
                </a:lnTo>
                <a:close/>
              </a:path>
            </a:pathLst>
          </a:custGeom>
          <a:solidFill>
            <a:srgbClr val="FFFFFF"/>
          </a:solidFill>
        </p:spPr>
        <p:txBody>
          <a:bodyPr wrap="square" lIns="0" tIns="0" rIns="0" bIns="0" rtlCol="0"/>
          <a:lstStyle/>
          <a:p/>
        </p:txBody>
      </p:sp>
      <p:sp>
        <p:nvSpPr>
          <p:cNvPr id="2138" name="object 2138"/>
          <p:cNvSpPr/>
          <p:nvPr/>
        </p:nvSpPr>
        <p:spPr>
          <a:xfrm>
            <a:off x="3681232" y="7692968"/>
            <a:ext cx="2540" cy="10160"/>
          </a:xfrm>
          <a:custGeom>
            <a:avLst/>
            <a:gdLst/>
            <a:ahLst/>
            <a:cxnLst/>
            <a:rect l="l" t="t" r="r" b="b"/>
            <a:pathLst>
              <a:path w="2539" h="10159">
                <a:moveTo>
                  <a:pt x="1765" y="0"/>
                </a:moveTo>
                <a:lnTo>
                  <a:pt x="0" y="6972"/>
                </a:lnTo>
                <a:lnTo>
                  <a:pt x="139" y="9956"/>
                </a:lnTo>
                <a:lnTo>
                  <a:pt x="1917" y="2971"/>
                </a:lnTo>
                <a:lnTo>
                  <a:pt x="1765" y="0"/>
                </a:lnTo>
                <a:close/>
              </a:path>
            </a:pathLst>
          </a:custGeom>
          <a:solidFill>
            <a:srgbClr val="556D79"/>
          </a:solidFill>
        </p:spPr>
        <p:txBody>
          <a:bodyPr wrap="square" lIns="0" tIns="0" rIns="0" bIns="0" rtlCol="0"/>
          <a:lstStyle/>
          <a:p/>
        </p:txBody>
      </p:sp>
      <p:sp>
        <p:nvSpPr>
          <p:cNvPr id="2139" name="object 2139"/>
          <p:cNvSpPr/>
          <p:nvPr/>
        </p:nvSpPr>
        <p:spPr>
          <a:xfrm>
            <a:off x="3689461" y="7695964"/>
            <a:ext cx="10160" cy="10795"/>
          </a:xfrm>
          <a:custGeom>
            <a:avLst/>
            <a:gdLst/>
            <a:ahLst/>
            <a:cxnLst/>
            <a:rect l="l" t="t" r="r" b="b"/>
            <a:pathLst>
              <a:path w="10160" h="10795">
                <a:moveTo>
                  <a:pt x="9855" y="0"/>
                </a:moveTo>
                <a:lnTo>
                  <a:pt x="1778" y="3416"/>
                </a:lnTo>
                <a:lnTo>
                  <a:pt x="0" y="10388"/>
                </a:lnTo>
                <a:lnTo>
                  <a:pt x="8064" y="6985"/>
                </a:lnTo>
                <a:lnTo>
                  <a:pt x="9855" y="0"/>
                </a:lnTo>
                <a:close/>
              </a:path>
            </a:pathLst>
          </a:custGeom>
          <a:solidFill>
            <a:srgbClr val="627D8A"/>
          </a:solidFill>
        </p:spPr>
        <p:txBody>
          <a:bodyPr wrap="square" lIns="0" tIns="0" rIns="0" bIns="0" rtlCol="0"/>
          <a:lstStyle/>
          <a:p/>
        </p:txBody>
      </p:sp>
      <p:sp>
        <p:nvSpPr>
          <p:cNvPr id="2140" name="object 2140"/>
          <p:cNvSpPr/>
          <p:nvPr/>
        </p:nvSpPr>
        <p:spPr>
          <a:xfrm>
            <a:off x="3681374" y="7695943"/>
            <a:ext cx="10160" cy="10795"/>
          </a:xfrm>
          <a:custGeom>
            <a:avLst/>
            <a:gdLst/>
            <a:ahLst/>
            <a:cxnLst/>
            <a:rect l="l" t="t" r="r" b="b"/>
            <a:pathLst>
              <a:path w="10160" h="10795">
                <a:moveTo>
                  <a:pt x="1777" y="0"/>
                </a:moveTo>
                <a:lnTo>
                  <a:pt x="0" y="6972"/>
                </a:lnTo>
                <a:lnTo>
                  <a:pt x="8089" y="10413"/>
                </a:lnTo>
                <a:lnTo>
                  <a:pt x="9867" y="3441"/>
                </a:lnTo>
                <a:lnTo>
                  <a:pt x="1777" y="0"/>
                </a:lnTo>
                <a:close/>
              </a:path>
            </a:pathLst>
          </a:custGeom>
          <a:solidFill>
            <a:srgbClr val="4F6671"/>
          </a:solidFill>
        </p:spPr>
        <p:txBody>
          <a:bodyPr wrap="square" lIns="0" tIns="0" rIns="0" bIns="0" rtlCol="0"/>
          <a:lstStyle/>
          <a:p/>
        </p:txBody>
      </p:sp>
      <p:sp>
        <p:nvSpPr>
          <p:cNvPr id="2141" name="object 2141"/>
          <p:cNvSpPr/>
          <p:nvPr/>
        </p:nvSpPr>
        <p:spPr>
          <a:xfrm>
            <a:off x="3682996" y="7692956"/>
            <a:ext cx="16510" cy="6985"/>
          </a:xfrm>
          <a:custGeom>
            <a:avLst/>
            <a:gdLst/>
            <a:ahLst/>
            <a:cxnLst/>
            <a:rect l="l" t="t" r="r" b="b"/>
            <a:pathLst>
              <a:path w="16510" h="6984">
                <a:moveTo>
                  <a:pt x="0" y="0"/>
                </a:moveTo>
                <a:lnTo>
                  <a:pt x="152" y="2984"/>
                </a:lnTo>
                <a:lnTo>
                  <a:pt x="8242" y="6426"/>
                </a:lnTo>
                <a:lnTo>
                  <a:pt x="15298" y="3441"/>
                </a:lnTo>
                <a:lnTo>
                  <a:pt x="8102" y="3441"/>
                </a:lnTo>
                <a:lnTo>
                  <a:pt x="0" y="0"/>
                </a:lnTo>
                <a:close/>
              </a:path>
              <a:path w="16510" h="6984">
                <a:moveTo>
                  <a:pt x="16179" y="38"/>
                </a:moveTo>
                <a:lnTo>
                  <a:pt x="8102" y="3441"/>
                </a:lnTo>
                <a:lnTo>
                  <a:pt x="15298" y="3441"/>
                </a:lnTo>
                <a:lnTo>
                  <a:pt x="16319" y="3009"/>
                </a:lnTo>
                <a:lnTo>
                  <a:pt x="16179" y="38"/>
                </a:lnTo>
                <a:close/>
              </a:path>
            </a:pathLst>
          </a:custGeom>
          <a:solidFill>
            <a:srgbClr val="FFFFFF"/>
          </a:solidFill>
        </p:spPr>
        <p:txBody>
          <a:bodyPr wrap="square" lIns="0" tIns="0" rIns="0" bIns="0" rtlCol="0"/>
          <a:lstStyle/>
          <a:p/>
        </p:txBody>
      </p:sp>
      <p:sp>
        <p:nvSpPr>
          <p:cNvPr id="2142" name="object 2142"/>
          <p:cNvSpPr/>
          <p:nvPr/>
        </p:nvSpPr>
        <p:spPr>
          <a:xfrm>
            <a:off x="3681455" y="7697829"/>
            <a:ext cx="2540" cy="10160"/>
          </a:xfrm>
          <a:custGeom>
            <a:avLst/>
            <a:gdLst/>
            <a:ahLst/>
            <a:cxnLst/>
            <a:rect l="l" t="t" r="r" b="b"/>
            <a:pathLst>
              <a:path w="2539" h="10159">
                <a:moveTo>
                  <a:pt x="1765" y="0"/>
                </a:moveTo>
                <a:lnTo>
                  <a:pt x="0" y="6972"/>
                </a:lnTo>
                <a:lnTo>
                  <a:pt x="139" y="9931"/>
                </a:lnTo>
                <a:lnTo>
                  <a:pt x="1917" y="2959"/>
                </a:lnTo>
                <a:lnTo>
                  <a:pt x="1765" y="0"/>
                </a:lnTo>
                <a:close/>
              </a:path>
            </a:pathLst>
          </a:custGeom>
          <a:solidFill>
            <a:srgbClr val="556D79"/>
          </a:solidFill>
        </p:spPr>
        <p:txBody>
          <a:bodyPr wrap="square" lIns="0" tIns="0" rIns="0" bIns="0" rtlCol="0"/>
          <a:lstStyle/>
          <a:p/>
        </p:txBody>
      </p:sp>
      <p:sp>
        <p:nvSpPr>
          <p:cNvPr id="2143" name="object 2143"/>
          <p:cNvSpPr/>
          <p:nvPr/>
        </p:nvSpPr>
        <p:spPr>
          <a:xfrm>
            <a:off x="3683228" y="7697819"/>
            <a:ext cx="16510" cy="6985"/>
          </a:xfrm>
          <a:custGeom>
            <a:avLst/>
            <a:gdLst/>
            <a:ahLst/>
            <a:cxnLst/>
            <a:rect l="l" t="t" r="r" b="b"/>
            <a:pathLst>
              <a:path w="16510" h="6984">
                <a:moveTo>
                  <a:pt x="0" y="0"/>
                </a:moveTo>
                <a:lnTo>
                  <a:pt x="139" y="2971"/>
                </a:lnTo>
                <a:lnTo>
                  <a:pt x="8242" y="6388"/>
                </a:lnTo>
                <a:lnTo>
                  <a:pt x="15305" y="3416"/>
                </a:lnTo>
                <a:lnTo>
                  <a:pt x="8089" y="3416"/>
                </a:lnTo>
                <a:lnTo>
                  <a:pt x="0" y="0"/>
                </a:lnTo>
                <a:close/>
              </a:path>
              <a:path w="16510" h="6984">
                <a:moveTo>
                  <a:pt x="16179" y="12"/>
                </a:moveTo>
                <a:lnTo>
                  <a:pt x="8089" y="3416"/>
                </a:lnTo>
                <a:lnTo>
                  <a:pt x="15305" y="3416"/>
                </a:lnTo>
                <a:lnTo>
                  <a:pt x="16331" y="2971"/>
                </a:lnTo>
                <a:lnTo>
                  <a:pt x="16179" y="12"/>
                </a:lnTo>
                <a:close/>
              </a:path>
            </a:pathLst>
          </a:custGeom>
          <a:solidFill>
            <a:srgbClr val="FFFFFF"/>
          </a:solidFill>
        </p:spPr>
        <p:txBody>
          <a:bodyPr wrap="square" lIns="0" tIns="0" rIns="0" bIns="0" rtlCol="0"/>
          <a:lstStyle/>
          <a:p/>
        </p:txBody>
      </p:sp>
      <p:sp>
        <p:nvSpPr>
          <p:cNvPr id="2144" name="object 2144"/>
          <p:cNvSpPr/>
          <p:nvPr/>
        </p:nvSpPr>
        <p:spPr>
          <a:xfrm>
            <a:off x="3689689" y="7700805"/>
            <a:ext cx="10160" cy="10795"/>
          </a:xfrm>
          <a:custGeom>
            <a:avLst/>
            <a:gdLst/>
            <a:ahLst/>
            <a:cxnLst/>
            <a:rect l="l" t="t" r="r" b="b"/>
            <a:pathLst>
              <a:path w="10160" h="10795">
                <a:moveTo>
                  <a:pt x="9867" y="0"/>
                </a:moveTo>
                <a:lnTo>
                  <a:pt x="1777" y="3403"/>
                </a:lnTo>
                <a:lnTo>
                  <a:pt x="0" y="10375"/>
                </a:lnTo>
                <a:lnTo>
                  <a:pt x="8077" y="6972"/>
                </a:lnTo>
                <a:lnTo>
                  <a:pt x="9867" y="0"/>
                </a:lnTo>
                <a:close/>
              </a:path>
            </a:pathLst>
          </a:custGeom>
          <a:solidFill>
            <a:srgbClr val="627D8A"/>
          </a:solidFill>
        </p:spPr>
        <p:txBody>
          <a:bodyPr wrap="square" lIns="0" tIns="0" rIns="0" bIns="0" rtlCol="0"/>
          <a:lstStyle/>
          <a:p/>
        </p:txBody>
      </p:sp>
      <p:sp>
        <p:nvSpPr>
          <p:cNvPr id="2145" name="object 2145"/>
          <p:cNvSpPr/>
          <p:nvPr/>
        </p:nvSpPr>
        <p:spPr>
          <a:xfrm>
            <a:off x="3681597" y="7700786"/>
            <a:ext cx="10160" cy="10795"/>
          </a:xfrm>
          <a:custGeom>
            <a:avLst/>
            <a:gdLst/>
            <a:ahLst/>
            <a:cxnLst/>
            <a:rect l="l" t="t" r="r" b="b"/>
            <a:pathLst>
              <a:path w="10160" h="10795">
                <a:moveTo>
                  <a:pt x="1777" y="0"/>
                </a:moveTo>
                <a:lnTo>
                  <a:pt x="0" y="6972"/>
                </a:lnTo>
                <a:lnTo>
                  <a:pt x="8089" y="10388"/>
                </a:lnTo>
                <a:lnTo>
                  <a:pt x="9867" y="3416"/>
                </a:lnTo>
                <a:lnTo>
                  <a:pt x="1777" y="0"/>
                </a:lnTo>
                <a:close/>
              </a:path>
            </a:pathLst>
          </a:custGeom>
          <a:solidFill>
            <a:srgbClr val="4F6671"/>
          </a:solidFill>
        </p:spPr>
        <p:txBody>
          <a:bodyPr wrap="square" lIns="0" tIns="0" rIns="0" bIns="0" rtlCol="0"/>
          <a:lstStyle/>
          <a:p/>
        </p:txBody>
      </p:sp>
      <p:sp>
        <p:nvSpPr>
          <p:cNvPr id="2146" name="object 2146"/>
          <p:cNvSpPr/>
          <p:nvPr/>
        </p:nvSpPr>
        <p:spPr>
          <a:xfrm>
            <a:off x="3646980" y="7635983"/>
            <a:ext cx="2540" cy="13970"/>
          </a:xfrm>
          <a:custGeom>
            <a:avLst/>
            <a:gdLst/>
            <a:ahLst/>
            <a:cxnLst/>
            <a:rect l="l" t="t" r="r" b="b"/>
            <a:pathLst>
              <a:path w="2539" h="13970">
                <a:moveTo>
                  <a:pt x="1765" y="0"/>
                </a:moveTo>
                <a:lnTo>
                  <a:pt x="0" y="6959"/>
                </a:lnTo>
                <a:lnTo>
                  <a:pt x="292" y="13449"/>
                </a:lnTo>
                <a:lnTo>
                  <a:pt x="2070" y="6476"/>
                </a:lnTo>
                <a:lnTo>
                  <a:pt x="1765" y="0"/>
                </a:lnTo>
                <a:close/>
              </a:path>
            </a:pathLst>
          </a:custGeom>
          <a:solidFill>
            <a:srgbClr val="4F6671"/>
          </a:solidFill>
        </p:spPr>
        <p:txBody>
          <a:bodyPr wrap="square" lIns="0" tIns="0" rIns="0" bIns="0" rtlCol="0"/>
          <a:lstStyle/>
          <a:p/>
        </p:txBody>
      </p:sp>
      <p:sp>
        <p:nvSpPr>
          <p:cNvPr id="2147" name="object 2147"/>
          <p:cNvSpPr/>
          <p:nvPr/>
        </p:nvSpPr>
        <p:spPr>
          <a:xfrm>
            <a:off x="3613630" y="7642419"/>
            <a:ext cx="6350" cy="13335"/>
          </a:xfrm>
          <a:custGeom>
            <a:avLst/>
            <a:gdLst/>
            <a:ahLst/>
            <a:cxnLst/>
            <a:rect l="l" t="t" r="r" b="b"/>
            <a:pathLst>
              <a:path w="6350" h="13334">
                <a:moveTo>
                  <a:pt x="5969" y="0"/>
                </a:moveTo>
                <a:lnTo>
                  <a:pt x="1790" y="6286"/>
                </a:lnTo>
                <a:lnTo>
                  <a:pt x="0" y="13271"/>
                </a:lnTo>
                <a:lnTo>
                  <a:pt x="4203" y="6972"/>
                </a:lnTo>
                <a:lnTo>
                  <a:pt x="5969" y="0"/>
                </a:lnTo>
                <a:close/>
              </a:path>
            </a:pathLst>
          </a:custGeom>
          <a:solidFill>
            <a:srgbClr val="627D8A"/>
          </a:solidFill>
        </p:spPr>
        <p:txBody>
          <a:bodyPr wrap="square" lIns="0" tIns="0" rIns="0" bIns="0" rtlCol="0"/>
          <a:lstStyle/>
          <a:p/>
        </p:txBody>
      </p:sp>
      <p:sp>
        <p:nvSpPr>
          <p:cNvPr id="2148" name="object 2148"/>
          <p:cNvSpPr/>
          <p:nvPr/>
        </p:nvSpPr>
        <p:spPr>
          <a:xfrm>
            <a:off x="3607310" y="7642419"/>
            <a:ext cx="6350" cy="13335"/>
          </a:xfrm>
          <a:custGeom>
            <a:avLst/>
            <a:gdLst/>
            <a:ahLst/>
            <a:cxnLst/>
            <a:rect l="l" t="t" r="r" b="b"/>
            <a:pathLst>
              <a:path w="6350" h="13334">
                <a:moveTo>
                  <a:pt x="5943" y="0"/>
                </a:moveTo>
                <a:lnTo>
                  <a:pt x="1765" y="6273"/>
                </a:lnTo>
                <a:lnTo>
                  <a:pt x="0" y="13258"/>
                </a:lnTo>
                <a:lnTo>
                  <a:pt x="4165" y="6972"/>
                </a:lnTo>
                <a:lnTo>
                  <a:pt x="5943" y="0"/>
                </a:lnTo>
                <a:close/>
              </a:path>
            </a:pathLst>
          </a:custGeom>
          <a:solidFill>
            <a:srgbClr val="627D8A"/>
          </a:solidFill>
        </p:spPr>
        <p:txBody>
          <a:bodyPr wrap="square" lIns="0" tIns="0" rIns="0" bIns="0" rtlCol="0"/>
          <a:lstStyle/>
          <a:p/>
        </p:txBody>
      </p:sp>
      <p:sp>
        <p:nvSpPr>
          <p:cNvPr id="2149" name="object 2149"/>
          <p:cNvSpPr/>
          <p:nvPr/>
        </p:nvSpPr>
        <p:spPr>
          <a:xfrm>
            <a:off x="3600999" y="7642419"/>
            <a:ext cx="6350" cy="13335"/>
          </a:xfrm>
          <a:custGeom>
            <a:avLst/>
            <a:gdLst/>
            <a:ahLst/>
            <a:cxnLst/>
            <a:rect l="l" t="t" r="r" b="b"/>
            <a:pathLst>
              <a:path w="6350" h="13334">
                <a:moveTo>
                  <a:pt x="5892" y="0"/>
                </a:moveTo>
                <a:lnTo>
                  <a:pt x="1777" y="6273"/>
                </a:lnTo>
                <a:lnTo>
                  <a:pt x="0" y="13258"/>
                </a:lnTo>
                <a:lnTo>
                  <a:pt x="4140" y="6959"/>
                </a:lnTo>
                <a:lnTo>
                  <a:pt x="5892" y="0"/>
                </a:lnTo>
                <a:close/>
              </a:path>
            </a:pathLst>
          </a:custGeom>
          <a:solidFill>
            <a:srgbClr val="627D8A"/>
          </a:solidFill>
        </p:spPr>
        <p:txBody>
          <a:bodyPr wrap="square" lIns="0" tIns="0" rIns="0" bIns="0" rtlCol="0"/>
          <a:lstStyle/>
          <a:p/>
        </p:txBody>
      </p:sp>
      <p:sp>
        <p:nvSpPr>
          <p:cNvPr id="2150" name="object 2150"/>
          <p:cNvSpPr/>
          <p:nvPr/>
        </p:nvSpPr>
        <p:spPr>
          <a:xfrm>
            <a:off x="3621077" y="7654789"/>
            <a:ext cx="28575" cy="7620"/>
          </a:xfrm>
          <a:custGeom>
            <a:avLst/>
            <a:gdLst/>
            <a:ahLst/>
            <a:cxnLst/>
            <a:rect l="l" t="t" r="r" b="b"/>
            <a:pathLst>
              <a:path w="28575" h="7620">
                <a:moveTo>
                  <a:pt x="1790" y="0"/>
                </a:moveTo>
                <a:lnTo>
                  <a:pt x="0" y="6972"/>
                </a:lnTo>
                <a:lnTo>
                  <a:pt x="26758" y="6997"/>
                </a:lnTo>
                <a:lnTo>
                  <a:pt x="28562" y="25"/>
                </a:lnTo>
                <a:lnTo>
                  <a:pt x="1790" y="0"/>
                </a:lnTo>
                <a:close/>
              </a:path>
            </a:pathLst>
          </a:custGeom>
          <a:solidFill>
            <a:srgbClr val="556D79"/>
          </a:solidFill>
        </p:spPr>
        <p:txBody>
          <a:bodyPr wrap="square" lIns="0" tIns="0" rIns="0" bIns="0" rtlCol="0"/>
          <a:lstStyle/>
          <a:p/>
        </p:txBody>
      </p:sp>
      <p:sp>
        <p:nvSpPr>
          <p:cNvPr id="2151" name="object 2151"/>
          <p:cNvSpPr/>
          <p:nvPr/>
        </p:nvSpPr>
        <p:spPr>
          <a:xfrm>
            <a:off x="3616346" y="7648719"/>
            <a:ext cx="6985" cy="13335"/>
          </a:xfrm>
          <a:custGeom>
            <a:avLst/>
            <a:gdLst/>
            <a:ahLst/>
            <a:cxnLst/>
            <a:rect l="l" t="t" r="r" b="b"/>
            <a:pathLst>
              <a:path w="6985" h="13334">
                <a:moveTo>
                  <a:pt x="1765" y="0"/>
                </a:moveTo>
                <a:lnTo>
                  <a:pt x="0" y="6972"/>
                </a:lnTo>
                <a:lnTo>
                  <a:pt x="4724" y="13042"/>
                </a:lnTo>
                <a:lnTo>
                  <a:pt x="6515" y="6070"/>
                </a:lnTo>
                <a:lnTo>
                  <a:pt x="1765" y="0"/>
                </a:lnTo>
                <a:close/>
              </a:path>
            </a:pathLst>
          </a:custGeom>
          <a:solidFill>
            <a:srgbClr val="4F6671"/>
          </a:solidFill>
        </p:spPr>
        <p:txBody>
          <a:bodyPr wrap="square" lIns="0" tIns="0" rIns="0" bIns="0" rtlCol="0"/>
          <a:lstStyle/>
          <a:p/>
        </p:txBody>
      </p:sp>
      <p:sp>
        <p:nvSpPr>
          <p:cNvPr id="2152" name="object 2152"/>
          <p:cNvSpPr/>
          <p:nvPr/>
        </p:nvSpPr>
        <p:spPr>
          <a:xfrm>
            <a:off x="3614484" y="7654789"/>
            <a:ext cx="5715" cy="6985"/>
          </a:xfrm>
          <a:custGeom>
            <a:avLst/>
            <a:gdLst/>
            <a:ahLst/>
            <a:cxnLst/>
            <a:rect l="l" t="t" r="r" b="b"/>
            <a:pathLst>
              <a:path w="5714" h="6984">
                <a:moveTo>
                  <a:pt x="5702" y="0"/>
                </a:moveTo>
                <a:lnTo>
                  <a:pt x="1790" y="0"/>
                </a:lnTo>
                <a:lnTo>
                  <a:pt x="0" y="6972"/>
                </a:lnTo>
                <a:lnTo>
                  <a:pt x="3924" y="6972"/>
                </a:lnTo>
                <a:lnTo>
                  <a:pt x="5702" y="0"/>
                </a:lnTo>
                <a:close/>
              </a:path>
            </a:pathLst>
          </a:custGeom>
          <a:solidFill>
            <a:srgbClr val="556D79"/>
          </a:solidFill>
        </p:spPr>
        <p:txBody>
          <a:bodyPr wrap="square" lIns="0" tIns="0" rIns="0" bIns="0" rtlCol="0"/>
          <a:lstStyle/>
          <a:p/>
        </p:txBody>
      </p:sp>
      <p:sp>
        <p:nvSpPr>
          <p:cNvPr id="2153" name="object 2153"/>
          <p:cNvSpPr/>
          <p:nvPr/>
        </p:nvSpPr>
        <p:spPr>
          <a:xfrm>
            <a:off x="3609741" y="7648693"/>
            <a:ext cx="6985" cy="13335"/>
          </a:xfrm>
          <a:custGeom>
            <a:avLst/>
            <a:gdLst/>
            <a:ahLst/>
            <a:cxnLst/>
            <a:rect l="l" t="t" r="r" b="b"/>
            <a:pathLst>
              <a:path w="6985" h="13334">
                <a:moveTo>
                  <a:pt x="1778" y="0"/>
                </a:moveTo>
                <a:lnTo>
                  <a:pt x="0" y="6984"/>
                </a:lnTo>
                <a:lnTo>
                  <a:pt x="4737" y="13068"/>
                </a:lnTo>
                <a:lnTo>
                  <a:pt x="6527" y="6095"/>
                </a:lnTo>
                <a:lnTo>
                  <a:pt x="1778" y="0"/>
                </a:lnTo>
                <a:close/>
              </a:path>
            </a:pathLst>
          </a:custGeom>
          <a:solidFill>
            <a:srgbClr val="4F6671"/>
          </a:solidFill>
        </p:spPr>
        <p:txBody>
          <a:bodyPr wrap="square" lIns="0" tIns="0" rIns="0" bIns="0" rtlCol="0"/>
          <a:lstStyle/>
          <a:p/>
        </p:txBody>
      </p:sp>
      <p:sp>
        <p:nvSpPr>
          <p:cNvPr id="2154" name="object 2154"/>
          <p:cNvSpPr/>
          <p:nvPr/>
        </p:nvSpPr>
        <p:spPr>
          <a:xfrm>
            <a:off x="3611521" y="7642419"/>
            <a:ext cx="8890" cy="12700"/>
          </a:xfrm>
          <a:custGeom>
            <a:avLst/>
            <a:gdLst/>
            <a:ahLst/>
            <a:cxnLst/>
            <a:rect l="l" t="t" r="r" b="b"/>
            <a:pathLst>
              <a:path w="8889" h="12700">
                <a:moveTo>
                  <a:pt x="8077" y="0"/>
                </a:moveTo>
                <a:lnTo>
                  <a:pt x="4165" y="0"/>
                </a:lnTo>
                <a:lnTo>
                  <a:pt x="0" y="6286"/>
                </a:lnTo>
                <a:lnTo>
                  <a:pt x="4749" y="12369"/>
                </a:lnTo>
                <a:lnTo>
                  <a:pt x="8661" y="12369"/>
                </a:lnTo>
                <a:lnTo>
                  <a:pt x="3898" y="6286"/>
                </a:lnTo>
                <a:lnTo>
                  <a:pt x="8077" y="0"/>
                </a:lnTo>
                <a:close/>
              </a:path>
            </a:pathLst>
          </a:custGeom>
          <a:solidFill>
            <a:srgbClr val="FFFFFF"/>
          </a:solidFill>
        </p:spPr>
        <p:txBody>
          <a:bodyPr wrap="square" lIns="0" tIns="0" rIns="0" bIns="0" rtlCol="0"/>
          <a:lstStyle/>
          <a:p/>
        </p:txBody>
      </p:sp>
      <p:sp>
        <p:nvSpPr>
          <p:cNvPr id="2155" name="object 2155"/>
          <p:cNvSpPr/>
          <p:nvPr/>
        </p:nvSpPr>
        <p:spPr>
          <a:xfrm>
            <a:off x="3648156" y="7648602"/>
            <a:ext cx="22225" cy="19685"/>
          </a:xfrm>
          <a:custGeom>
            <a:avLst/>
            <a:gdLst/>
            <a:ahLst/>
            <a:cxnLst/>
            <a:rect l="l" t="t" r="r" b="b"/>
            <a:pathLst>
              <a:path w="22225" h="19684">
                <a:moveTo>
                  <a:pt x="21907" y="0"/>
                </a:moveTo>
                <a:lnTo>
                  <a:pt x="1778" y="12700"/>
                </a:lnTo>
                <a:lnTo>
                  <a:pt x="0" y="19672"/>
                </a:lnTo>
                <a:lnTo>
                  <a:pt x="20104" y="6985"/>
                </a:lnTo>
                <a:lnTo>
                  <a:pt x="21907" y="0"/>
                </a:lnTo>
                <a:close/>
              </a:path>
            </a:pathLst>
          </a:custGeom>
          <a:solidFill>
            <a:srgbClr val="556D79"/>
          </a:solidFill>
        </p:spPr>
        <p:txBody>
          <a:bodyPr wrap="square" lIns="0" tIns="0" rIns="0" bIns="0" rtlCol="0"/>
          <a:lstStyle/>
          <a:p/>
        </p:txBody>
      </p:sp>
      <p:sp>
        <p:nvSpPr>
          <p:cNvPr id="2156" name="object 2156"/>
          <p:cNvSpPr/>
          <p:nvPr/>
        </p:nvSpPr>
        <p:spPr>
          <a:xfrm>
            <a:off x="3618111" y="7635980"/>
            <a:ext cx="52069" cy="25400"/>
          </a:xfrm>
          <a:custGeom>
            <a:avLst/>
            <a:gdLst/>
            <a:ahLst/>
            <a:cxnLst/>
            <a:rect l="l" t="t" r="r" b="b"/>
            <a:pathLst>
              <a:path w="52070" h="25400">
                <a:moveTo>
                  <a:pt x="30632" y="0"/>
                </a:moveTo>
                <a:lnTo>
                  <a:pt x="30937" y="6477"/>
                </a:lnTo>
                <a:lnTo>
                  <a:pt x="4148" y="6477"/>
                </a:lnTo>
                <a:lnTo>
                  <a:pt x="0" y="12738"/>
                </a:lnTo>
                <a:lnTo>
                  <a:pt x="4749" y="18808"/>
                </a:lnTo>
                <a:lnTo>
                  <a:pt x="31521" y="18834"/>
                </a:lnTo>
                <a:lnTo>
                  <a:pt x="31826" y="25311"/>
                </a:lnTo>
                <a:lnTo>
                  <a:pt x="51955" y="12623"/>
                </a:lnTo>
                <a:lnTo>
                  <a:pt x="41572" y="6477"/>
                </a:lnTo>
                <a:lnTo>
                  <a:pt x="30937" y="6477"/>
                </a:lnTo>
                <a:lnTo>
                  <a:pt x="41530" y="6451"/>
                </a:lnTo>
                <a:lnTo>
                  <a:pt x="30632" y="0"/>
                </a:lnTo>
                <a:close/>
              </a:path>
            </a:pathLst>
          </a:custGeom>
          <a:solidFill>
            <a:srgbClr val="FFFFFF"/>
          </a:solidFill>
        </p:spPr>
        <p:txBody>
          <a:bodyPr wrap="square" lIns="0" tIns="0" rIns="0" bIns="0" rtlCol="0"/>
          <a:lstStyle/>
          <a:p/>
        </p:txBody>
      </p:sp>
      <p:sp>
        <p:nvSpPr>
          <p:cNvPr id="2157" name="object 2157"/>
          <p:cNvSpPr/>
          <p:nvPr/>
        </p:nvSpPr>
        <p:spPr>
          <a:xfrm>
            <a:off x="3647841" y="7654819"/>
            <a:ext cx="2540" cy="13970"/>
          </a:xfrm>
          <a:custGeom>
            <a:avLst/>
            <a:gdLst/>
            <a:ahLst/>
            <a:cxnLst/>
            <a:rect l="l" t="t" r="r" b="b"/>
            <a:pathLst>
              <a:path w="2539" h="13970">
                <a:moveTo>
                  <a:pt x="1803" y="0"/>
                </a:moveTo>
                <a:lnTo>
                  <a:pt x="0" y="6959"/>
                </a:lnTo>
                <a:lnTo>
                  <a:pt x="317" y="13449"/>
                </a:lnTo>
                <a:lnTo>
                  <a:pt x="2095" y="6476"/>
                </a:lnTo>
                <a:lnTo>
                  <a:pt x="1803" y="0"/>
                </a:lnTo>
                <a:close/>
              </a:path>
            </a:pathLst>
          </a:custGeom>
          <a:solidFill>
            <a:srgbClr val="4F6671"/>
          </a:solidFill>
        </p:spPr>
        <p:txBody>
          <a:bodyPr wrap="square" lIns="0" tIns="0" rIns="0" bIns="0" rtlCol="0"/>
          <a:lstStyle/>
          <a:p/>
        </p:txBody>
      </p:sp>
      <p:sp>
        <p:nvSpPr>
          <p:cNvPr id="2158" name="object 2158"/>
          <p:cNvSpPr/>
          <p:nvPr/>
        </p:nvSpPr>
        <p:spPr>
          <a:xfrm>
            <a:off x="3605202" y="7642419"/>
            <a:ext cx="8890" cy="12700"/>
          </a:xfrm>
          <a:custGeom>
            <a:avLst/>
            <a:gdLst/>
            <a:ahLst/>
            <a:cxnLst/>
            <a:rect l="l" t="t" r="r" b="b"/>
            <a:pathLst>
              <a:path w="8889" h="12700">
                <a:moveTo>
                  <a:pt x="8051" y="0"/>
                </a:moveTo>
                <a:lnTo>
                  <a:pt x="4152" y="0"/>
                </a:lnTo>
                <a:lnTo>
                  <a:pt x="0" y="6273"/>
                </a:lnTo>
                <a:lnTo>
                  <a:pt x="4749" y="12357"/>
                </a:lnTo>
                <a:lnTo>
                  <a:pt x="8623" y="12369"/>
                </a:lnTo>
                <a:lnTo>
                  <a:pt x="3873" y="6273"/>
                </a:lnTo>
                <a:lnTo>
                  <a:pt x="8051" y="0"/>
                </a:lnTo>
                <a:close/>
              </a:path>
            </a:pathLst>
          </a:custGeom>
          <a:solidFill>
            <a:srgbClr val="FFFFFF"/>
          </a:solidFill>
        </p:spPr>
        <p:txBody>
          <a:bodyPr wrap="square" lIns="0" tIns="0" rIns="0" bIns="0" rtlCol="0"/>
          <a:lstStyle/>
          <a:p/>
        </p:txBody>
      </p:sp>
      <p:sp>
        <p:nvSpPr>
          <p:cNvPr id="2159" name="object 2159"/>
          <p:cNvSpPr/>
          <p:nvPr/>
        </p:nvSpPr>
        <p:spPr>
          <a:xfrm>
            <a:off x="3608173" y="7654776"/>
            <a:ext cx="5715" cy="6985"/>
          </a:xfrm>
          <a:custGeom>
            <a:avLst/>
            <a:gdLst/>
            <a:ahLst/>
            <a:cxnLst/>
            <a:rect l="l" t="t" r="r" b="b"/>
            <a:pathLst>
              <a:path w="5714" h="6984">
                <a:moveTo>
                  <a:pt x="1777" y="0"/>
                </a:moveTo>
                <a:lnTo>
                  <a:pt x="0" y="6959"/>
                </a:lnTo>
                <a:lnTo>
                  <a:pt x="3873" y="6959"/>
                </a:lnTo>
                <a:lnTo>
                  <a:pt x="5651" y="12"/>
                </a:lnTo>
                <a:lnTo>
                  <a:pt x="1777" y="0"/>
                </a:lnTo>
                <a:close/>
              </a:path>
            </a:pathLst>
          </a:custGeom>
          <a:solidFill>
            <a:srgbClr val="556D79"/>
          </a:solidFill>
        </p:spPr>
        <p:txBody>
          <a:bodyPr wrap="square" lIns="0" tIns="0" rIns="0" bIns="0" rtlCol="0"/>
          <a:lstStyle/>
          <a:p/>
        </p:txBody>
      </p:sp>
      <p:sp>
        <p:nvSpPr>
          <p:cNvPr id="2160" name="object 2160"/>
          <p:cNvSpPr/>
          <p:nvPr/>
        </p:nvSpPr>
        <p:spPr>
          <a:xfrm>
            <a:off x="3603409" y="7648694"/>
            <a:ext cx="6985" cy="13335"/>
          </a:xfrm>
          <a:custGeom>
            <a:avLst/>
            <a:gdLst/>
            <a:ahLst/>
            <a:cxnLst/>
            <a:rect l="l" t="t" r="r" b="b"/>
            <a:pathLst>
              <a:path w="6985" h="13334">
                <a:moveTo>
                  <a:pt x="1790" y="0"/>
                </a:moveTo>
                <a:lnTo>
                  <a:pt x="0" y="6972"/>
                </a:lnTo>
                <a:lnTo>
                  <a:pt x="4762" y="13042"/>
                </a:lnTo>
                <a:lnTo>
                  <a:pt x="6540" y="6083"/>
                </a:lnTo>
                <a:lnTo>
                  <a:pt x="1790" y="0"/>
                </a:lnTo>
                <a:close/>
              </a:path>
            </a:pathLst>
          </a:custGeom>
          <a:solidFill>
            <a:srgbClr val="4F6671"/>
          </a:solidFill>
        </p:spPr>
        <p:txBody>
          <a:bodyPr wrap="square" lIns="0" tIns="0" rIns="0" bIns="0" rtlCol="0"/>
          <a:lstStyle/>
          <a:p/>
        </p:txBody>
      </p:sp>
      <p:sp>
        <p:nvSpPr>
          <p:cNvPr id="2161" name="object 2161"/>
          <p:cNvSpPr/>
          <p:nvPr/>
        </p:nvSpPr>
        <p:spPr>
          <a:xfrm>
            <a:off x="3598853" y="7642407"/>
            <a:ext cx="8890" cy="12700"/>
          </a:xfrm>
          <a:custGeom>
            <a:avLst/>
            <a:gdLst/>
            <a:ahLst/>
            <a:cxnLst/>
            <a:rect l="l" t="t" r="r" b="b"/>
            <a:pathLst>
              <a:path w="8889" h="12700">
                <a:moveTo>
                  <a:pt x="4178" y="0"/>
                </a:moveTo>
                <a:lnTo>
                  <a:pt x="0" y="6286"/>
                </a:lnTo>
                <a:lnTo>
                  <a:pt x="4749" y="12369"/>
                </a:lnTo>
                <a:lnTo>
                  <a:pt x="8623" y="12369"/>
                </a:lnTo>
                <a:lnTo>
                  <a:pt x="3924" y="6286"/>
                </a:lnTo>
                <a:lnTo>
                  <a:pt x="8039" y="12"/>
                </a:lnTo>
                <a:lnTo>
                  <a:pt x="4178" y="0"/>
                </a:lnTo>
                <a:close/>
              </a:path>
            </a:pathLst>
          </a:custGeom>
          <a:solidFill>
            <a:srgbClr val="FFFFFF"/>
          </a:solidFill>
        </p:spPr>
        <p:txBody>
          <a:bodyPr wrap="square" lIns="0" tIns="0" rIns="0" bIns="0" rtlCol="0"/>
          <a:lstStyle/>
          <a:p/>
        </p:txBody>
      </p:sp>
      <p:sp>
        <p:nvSpPr>
          <p:cNvPr id="2162" name="object 2162"/>
          <p:cNvSpPr/>
          <p:nvPr/>
        </p:nvSpPr>
        <p:spPr>
          <a:xfrm>
            <a:off x="3597076" y="7648699"/>
            <a:ext cx="6985" cy="13335"/>
          </a:xfrm>
          <a:custGeom>
            <a:avLst/>
            <a:gdLst/>
            <a:ahLst/>
            <a:cxnLst/>
            <a:rect l="l" t="t" r="r" b="b"/>
            <a:pathLst>
              <a:path w="6985" h="13334">
                <a:moveTo>
                  <a:pt x="1778" y="0"/>
                </a:moveTo>
                <a:lnTo>
                  <a:pt x="0" y="6972"/>
                </a:lnTo>
                <a:lnTo>
                  <a:pt x="4749" y="13030"/>
                </a:lnTo>
                <a:lnTo>
                  <a:pt x="6527" y="6070"/>
                </a:lnTo>
                <a:lnTo>
                  <a:pt x="1778" y="0"/>
                </a:lnTo>
                <a:close/>
              </a:path>
            </a:pathLst>
          </a:custGeom>
          <a:solidFill>
            <a:srgbClr val="4F6671"/>
          </a:solidFill>
        </p:spPr>
        <p:txBody>
          <a:bodyPr wrap="square" lIns="0" tIns="0" rIns="0" bIns="0" rtlCol="0"/>
          <a:lstStyle/>
          <a:p/>
        </p:txBody>
      </p:sp>
      <p:sp>
        <p:nvSpPr>
          <p:cNvPr id="2163" name="object 2163"/>
          <p:cNvSpPr/>
          <p:nvPr/>
        </p:nvSpPr>
        <p:spPr>
          <a:xfrm>
            <a:off x="3601829" y="7654765"/>
            <a:ext cx="5715" cy="6985"/>
          </a:xfrm>
          <a:custGeom>
            <a:avLst/>
            <a:gdLst/>
            <a:ahLst/>
            <a:cxnLst/>
            <a:rect l="l" t="t" r="r" b="b"/>
            <a:pathLst>
              <a:path w="5714" h="6984">
                <a:moveTo>
                  <a:pt x="1777" y="0"/>
                </a:moveTo>
                <a:lnTo>
                  <a:pt x="0" y="6959"/>
                </a:lnTo>
                <a:lnTo>
                  <a:pt x="3873" y="6959"/>
                </a:lnTo>
                <a:lnTo>
                  <a:pt x="5651" y="12"/>
                </a:lnTo>
                <a:lnTo>
                  <a:pt x="1777" y="0"/>
                </a:lnTo>
                <a:close/>
              </a:path>
            </a:pathLst>
          </a:custGeom>
          <a:solidFill>
            <a:srgbClr val="556D79"/>
          </a:solidFill>
        </p:spPr>
        <p:txBody>
          <a:bodyPr wrap="square" lIns="0" tIns="0" rIns="0" bIns="0" rtlCol="0"/>
          <a:lstStyle/>
          <a:p/>
        </p:txBody>
      </p:sp>
      <p:sp>
        <p:nvSpPr>
          <p:cNvPr id="2164" name="object 2164"/>
          <p:cNvSpPr/>
          <p:nvPr/>
        </p:nvSpPr>
        <p:spPr>
          <a:xfrm>
            <a:off x="3700943" y="7550353"/>
            <a:ext cx="286439" cy="147950"/>
          </a:xfrm>
          <a:prstGeom prst="rect">
            <a:avLst/>
          </a:prstGeom>
          <a:blipFill>
            <a:blip r:embed="rId439" cstate="print"/>
            <a:stretch>
              <a:fillRect/>
            </a:stretch>
          </a:blipFill>
        </p:spPr>
        <p:txBody>
          <a:bodyPr wrap="square" lIns="0" tIns="0" rIns="0" bIns="0" rtlCol="0"/>
          <a:lstStyle/>
          <a:p/>
        </p:txBody>
      </p:sp>
      <p:sp>
        <p:nvSpPr>
          <p:cNvPr id="2165" name="object 2165"/>
          <p:cNvSpPr/>
          <p:nvPr/>
        </p:nvSpPr>
        <p:spPr>
          <a:xfrm>
            <a:off x="3700907" y="7625029"/>
            <a:ext cx="286588" cy="116742"/>
          </a:xfrm>
          <a:prstGeom prst="rect">
            <a:avLst/>
          </a:prstGeom>
          <a:blipFill>
            <a:blip r:embed="rId440" cstate="print"/>
            <a:stretch>
              <a:fillRect/>
            </a:stretch>
          </a:blipFill>
        </p:spPr>
        <p:txBody>
          <a:bodyPr wrap="square" lIns="0" tIns="0" rIns="0" bIns="0" rtlCol="0"/>
          <a:lstStyle/>
          <a:p/>
        </p:txBody>
      </p:sp>
      <p:sp>
        <p:nvSpPr>
          <p:cNvPr id="2166" name="object 2166"/>
          <p:cNvSpPr/>
          <p:nvPr/>
        </p:nvSpPr>
        <p:spPr>
          <a:xfrm>
            <a:off x="3722751" y="7565847"/>
            <a:ext cx="241617" cy="124763"/>
          </a:xfrm>
          <a:prstGeom prst="rect">
            <a:avLst/>
          </a:prstGeom>
          <a:blipFill>
            <a:blip r:embed="rId441" cstate="print"/>
            <a:stretch>
              <a:fillRect/>
            </a:stretch>
          </a:blipFill>
        </p:spPr>
        <p:txBody>
          <a:bodyPr wrap="square" lIns="0" tIns="0" rIns="0" bIns="0" rtlCol="0"/>
          <a:lstStyle/>
          <a:p/>
        </p:txBody>
      </p:sp>
      <p:sp>
        <p:nvSpPr>
          <p:cNvPr id="2167" name="object 2167"/>
          <p:cNvSpPr/>
          <p:nvPr/>
        </p:nvSpPr>
        <p:spPr>
          <a:xfrm>
            <a:off x="3720541" y="7560348"/>
            <a:ext cx="245567" cy="124751"/>
          </a:xfrm>
          <a:prstGeom prst="rect">
            <a:avLst/>
          </a:prstGeom>
          <a:blipFill>
            <a:blip r:embed="rId442" cstate="print"/>
            <a:stretch>
              <a:fillRect/>
            </a:stretch>
          </a:blipFill>
        </p:spPr>
        <p:txBody>
          <a:bodyPr wrap="square" lIns="0" tIns="0" rIns="0" bIns="0" rtlCol="0"/>
          <a:lstStyle/>
          <a:p/>
        </p:txBody>
      </p:sp>
      <p:sp>
        <p:nvSpPr>
          <p:cNvPr id="2168" name="object 2168"/>
          <p:cNvSpPr/>
          <p:nvPr/>
        </p:nvSpPr>
        <p:spPr>
          <a:xfrm>
            <a:off x="3841475" y="7566313"/>
            <a:ext cx="10160" cy="10795"/>
          </a:xfrm>
          <a:custGeom>
            <a:avLst/>
            <a:gdLst/>
            <a:ahLst/>
            <a:cxnLst/>
            <a:rect l="l" t="t" r="r" b="b"/>
            <a:pathLst>
              <a:path w="10160" h="10795">
                <a:moveTo>
                  <a:pt x="1777" y="0"/>
                </a:moveTo>
                <a:lnTo>
                  <a:pt x="0" y="6972"/>
                </a:lnTo>
                <a:lnTo>
                  <a:pt x="8381" y="10375"/>
                </a:lnTo>
                <a:lnTo>
                  <a:pt x="10172" y="3403"/>
                </a:lnTo>
                <a:lnTo>
                  <a:pt x="1777" y="0"/>
                </a:lnTo>
                <a:close/>
              </a:path>
            </a:pathLst>
          </a:custGeom>
          <a:solidFill>
            <a:srgbClr val="4F6671"/>
          </a:solidFill>
        </p:spPr>
        <p:txBody>
          <a:bodyPr wrap="square" lIns="0" tIns="0" rIns="0" bIns="0" rtlCol="0"/>
          <a:lstStyle/>
          <a:p/>
        </p:txBody>
      </p:sp>
      <p:sp>
        <p:nvSpPr>
          <p:cNvPr id="2169" name="object 2169"/>
          <p:cNvSpPr/>
          <p:nvPr/>
        </p:nvSpPr>
        <p:spPr>
          <a:xfrm>
            <a:off x="3833686" y="7566307"/>
            <a:ext cx="10160" cy="10795"/>
          </a:xfrm>
          <a:custGeom>
            <a:avLst/>
            <a:gdLst/>
            <a:ahLst/>
            <a:cxnLst/>
            <a:rect l="l" t="t" r="r" b="b"/>
            <a:pathLst>
              <a:path w="10160" h="10795">
                <a:moveTo>
                  <a:pt x="9563" y="0"/>
                </a:moveTo>
                <a:lnTo>
                  <a:pt x="1765" y="3378"/>
                </a:lnTo>
                <a:lnTo>
                  <a:pt x="0" y="10363"/>
                </a:lnTo>
                <a:lnTo>
                  <a:pt x="7785" y="6972"/>
                </a:lnTo>
                <a:lnTo>
                  <a:pt x="9563" y="0"/>
                </a:lnTo>
                <a:close/>
              </a:path>
            </a:pathLst>
          </a:custGeom>
          <a:solidFill>
            <a:srgbClr val="627D8A"/>
          </a:solidFill>
        </p:spPr>
        <p:txBody>
          <a:bodyPr wrap="square" lIns="0" tIns="0" rIns="0" bIns="0" rtlCol="0"/>
          <a:lstStyle/>
          <a:p/>
        </p:txBody>
      </p:sp>
      <p:sp>
        <p:nvSpPr>
          <p:cNvPr id="2170" name="object 2170"/>
          <p:cNvSpPr/>
          <p:nvPr/>
        </p:nvSpPr>
        <p:spPr>
          <a:xfrm>
            <a:off x="3835323" y="7563331"/>
            <a:ext cx="16510" cy="6985"/>
          </a:xfrm>
          <a:custGeom>
            <a:avLst/>
            <a:gdLst/>
            <a:ahLst/>
            <a:cxnLst/>
            <a:rect l="l" t="t" r="r" b="b"/>
            <a:pathLst>
              <a:path w="16510" h="6984">
                <a:moveTo>
                  <a:pt x="15087" y="2971"/>
                </a:moveTo>
                <a:lnTo>
                  <a:pt x="7924" y="2971"/>
                </a:lnTo>
                <a:lnTo>
                  <a:pt x="16319" y="6388"/>
                </a:lnTo>
                <a:lnTo>
                  <a:pt x="16179" y="3416"/>
                </a:lnTo>
                <a:lnTo>
                  <a:pt x="15087" y="2971"/>
                </a:lnTo>
                <a:close/>
              </a:path>
              <a:path w="16510" h="6984">
                <a:moveTo>
                  <a:pt x="7785" y="0"/>
                </a:moveTo>
                <a:lnTo>
                  <a:pt x="0" y="3390"/>
                </a:lnTo>
                <a:lnTo>
                  <a:pt x="126" y="6362"/>
                </a:lnTo>
                <a:lnTo>
                  <a:pt x="7924" y="2971"/>
                </a:lnTo>
                <a:lnTo>
                  <a:pt x="15087" y="2971"/>
                </a:lnTo>
                <a:lnTo>
                  <a:pt x="7785" y="0"/>
                </a:lnTo>
                <a:close/>
              </a:path>
            </a:pathLst>
          </a:custGeom>
          <a:solidFill>
            <a:srgbClr val="FFFFFF"/>
          </a:solidFill>
        </p:spPr>
        <p:txBody>
          <a:bodyPr wrap="square" lIns="0" tIns="0" rIns="0" bIns="0" rtlCol="0"/>
          <a:lstStyle/>
          <a:p/>
        </p:txBody>
      </p:sp>
      <p:sp>
        <p:nvSpPr>
          <p:cNvPr id="2171" name="object 2171"/>
          <p:cNvSpPr/>
          <p:nvPr/>
        </p:nvSpPr>
        <p:spPr>
          <a:xfrm>
            <a:off x="3833550" y="7566716"/>
            <a:ext cx="1905" cy="10160"/>
          </a:xfrm>
          <a:custGeom>
            <a:avLst/>
            <a:gdLst/>
            <a:ahLst/>
            <a:cxnLst/>
            <a:rect l="l" t="t" r="r" b="b"/>
            <a:pathLst>
              <a:path w="1904" h="10159">
                <a:moveTo>
                  <a:pt x="1777" y="0"/>
                </a:moveTo>
                <a:lnTo>
                  <a:pt x="0" y="6985"/>
                </a:lnTo>
                <a:lnTo>
                  <a:pt x="126" y="9944"/>
                </a:lnTo>
                <a:lnTo>
                  <a:pt x="1904" y="2971"/>
                </a:lnTo>
                <a:lnTo>
                  <a:pt x="1777" y="0"/>
                </a:lnTo>
                <a:close/>
              </a:path>
            </a:pathLst>
          </a:custGeom>
          <a:solidFill>
            <a:srgbClr val="4F6671"/>
          </a:solidFill>
        </p:spPr>
        <p:txBody>
          <a:bodyPr wrap="square" lIns="0" tIns="0" rIns="0" bIns="0" rtlCol="0"/>
          <a:lstStyle/>
          <a:p/>
        </p:txBody>
      </p:sp>
      <p:sp>
        <p:nvSpPr>
          <p:cNvPr id="2172" name="object 2172"/>
          <p:cNvSpPr/>
          <p:nvPr/>
        </p:nvSpPr>
        <p:spPr>
          <a:xfrm>
            <a:off x="3841691" y="7571153"/>
            <a:ext cx="10160" cy="10795"/>
          </a:xfrm>
          <a:custGeom>
            <a:avLst/>
            <a:gdLst/>
            <a:ahLst/>
            <a:cxnLst/>
            <a:rect l="l" t="t" r="r" b="b"/>
            <a:pathLst>
              <a:path w="10160" h="10795">
                <a:moveTo>
                  <a:pt x="1777" y="0"/>
                </a:moveTo>
                <a:lnTo>
                  <a:pt x="0" y="6972"/>
                </a:lnTo>
                <a:lnTo>
                  <a:pt x="8394" y="10388"/>
                </a:lnTo>
                <a:lnTo>
                  <a:pt x="10172" y="3403"/>
                </a:lnTo>
                <a:lnTo>
                  <a:pt x="1777" y="0"/>
                </a:lnTo>
                <a:close/>
              </a:path>
            </a:pathLst>
          </a:custGeom>
          <a:solidFill>
            <a:srgbClr val="4F6671"/>
          </a:solidFill>
        </p:spPr>
        <p:txBody>
          <a:bodyPr wrap="square" lIns="0" tIns="0" rIns="0" bIns="0" rtlCol="0"/>
          <a:lstStyle/>
          <a:p/>
        </p:txBody>
      </p:sp>
      <p:sp>
        <p:nvSpPr>
          <p:cNvPr id="2173" name="object 2173"/>
          <p:cNvSpPr/>
          <p:nvPr/>
        </p:nvSpPr>
        <p:spPr>
          <a:xfrm>
            <a:off x="3833910" y="7571148"/>
            <a:ext cx="10160" cy="10795"/>
          </a:xfrm>
          <a:custGeom>
            <a:avLst/>
            <a:gdLst/>
            <a:ahLst/>
            <a:cxnLst/>
            <a:rect l="l" t="t" r="r" b="b"/>
            <a:pathLst>
              <a:path w="10160" h="10795">
                <a:moveTo>
                  <a:pt x="9563" y="0"/>
                </a:moveTo>
                <a:lnTo>
                  <a:pt x="1790" y="3403"/>
                </a:lnTo>
                <a:lnTo>
                  <a:pt x="0" y="10363"/>
                </a:lnTo>
                <a:lnTo>
                  <a:pt x="7785" y="6972"/>
                </a:lnTo>
                <a:lnTo>
                  <a:pt x="9563" y="0"/>
                </a:lnTo>
                <a:close/>
              </a:path>
            </a:pathLst>
          </a:custGeom>
          <a:solidFill>
            <a:srgbClr val="627D8A"/>
          </a:solidFill>
        </p:spPr>
        <p:txBody>
          <a:bodyPr wrap="square" lIns="0" tIns="0" rIns="0" bIns="0" rtlCol="0"/>
          <a:lstStyle/>
          <a:p/>
        </p:txBody>
      </p:sp>
      <p:sp>
        <p:nvSpPr>
          <p:cNvPr id="2174" name="object 2174"/>
          <p:cNvSpPr/>
          <p:nvPr/>
        </p:nvSpPr>
        <p:spPr>
          <a:xfrm>
            <a:off x="3833765" y="7571556"/>
            <a:ext cx="2540" cy="10160"/>
          </a:xfrm>
          <a:custGeom>
            <a:avLst/>
            <a:gdLst/>
            <a:ahLst/>
            <a:cxnLst/>
            <a:rect l="l" t="t" r="r" b="b"/>
            <a:pathLst>
              <a:path w="2539" h="10159">
                <a:moveTo>
                  <a:pt x="1777" y="0"/>
                </a:moveTo>
                <a:lnTo>
                  <a:pt x="0" y="6959"/>
                </a:lnTo>
                <a:lnTo>
                  <a:pt x="152" y="9956"/>
                </a:lnTo>
                <a:lnTo>
                  <a:pt x="1930" y="2997"/>
                </a:lnTo>
                <a:lnTo>
                  <a:pt x="1777" y="0"/>
                </a:lnTo>
                <a:close/>
              </a:path>
            </a:pathLst>
          </a:custGeom>
          <a:solidFill>
            <a:srgbClr val="4F6671"/>
          </a:solidFill>
        </p:spPr>
        <p:txBody>
          <a:bodyPr wrap="square" lIns="0" tIns="0" rIns="0" bIns="0" rtlCol="0"/>
          <a:lstStyle/>
          <a:p/>
        </p:txBody>
      </p:sp>
      <p:sp>
        <p:nvSpPr>
          <p:cNvPr id="2175" name="object 2175"/>
          <p:cNvSpPr/>
          <p:nvPr/>
        </p:nvSpPr>
        <p:spPr>
          <a:xfrm>
            <a:off x="3835547" y="7568143"/>
            <a:ext cx="16510" cy="6985"/>
          </a:xfrm>
          <a:custGeom>
            <a:avLst/>
            <a:gdLst/>
            <a:ahLst/>
            <a:cxnLst/>
            <a:rect l="l" t="t" r="r" b="b"/>
            <a:pathLst>
              <a:path w="16510" h="6984">
                <a:moveTo>
                  <a:pt x="7785" y="0"/>
                </a:moveTo>
                <a:lnTo>
                  <a:pt x="0" y="3403"/>
                </a:lnTo>
                <a:lnTo>
                  <a:pt x="152" y="6413"/>
                </a:lnTo>
                <a:lnTo>
                  <a:pt x="7924" y="3009"/>
                </a:lnTo>
                <a:lnTo>
                  <a:pt x="15099" y="3009"/>
                </a:lnTo>
                <a:lnTo>
                  <a:pt x="7785" y="0"/>
                </a:lnTo>
                <a:close/>
              </a:path>
              <a:path w="16510" h="6984">
                <a:moveTo>
                  <a:pt x="15099" y="3009"/>
                </a:moveTo>
                <a:lnTo>
                  <a:pt x="7924" y="3009"/>
                </a:lnTo>
                <a:lnTo>
                  <a:pt x="16319" y="6413"/>
                </a:lnTo>
                <a:lnTo>
                  <a:pt x="16179" y="3454"/>
                </a:lnTo>
                <a:lnTo>
                  <a:pt x="15099" y="3009"/>
                </a:lnTo>
                <a:close/>
              </a:path>
            </a:pathLst>
          </a:custGeom>
          <a:solidFill>
            <a:srgbClr val="FFFFFF"/>
          </a:solidFill>
        </p:spPr>
        <p:txBody>
          <a:bodyPr wrap="square" lIns="0" tIns="0" rIns="0" bIns="0" rtlCol="0"/>
          <a:lstStyle/>
          <a:p/>
        </p:txBody>
      </p:sp>
      <p:sp>
        <p:nvSpPr>
          <p:cNvPr id="2176" name="object 2176"/>
          <p:cNvSpPr/>
          <p:nvPr/>
        </p:nvSpPr>
        <p:spPr>
          <a:xfrm>
            <a:off x="3841918" y="7575991"/>
            <a:ext cx="10795" cy="10795"/>
          </a:xfrm>
          <a:custGeom>
            <a:avLst/>
            <a:gdLst/>
            <a:ahLst/>
            <a:cxnLst/>
            <a:rect l="l" t="t" r="r" b="b"/>
            <a:pathLst>
              <a:path w="10795" h="10795">
                <a:moveTo>
                  <a:pt x="1790" y="0"/>
                </a:moveTo>
                <a:lnTo>
                  <a:pt x="0" y="6972"/>
                </a:lnTo>
                <a:lnTo>
                  <a:pt x="8394" y="10388"/>
                </a:lnTo>
                <a:lnTo>
                  <a:pt x="10185" y="3416"/>
                </a:lnTo>
                <a:lnTo>
                  <a:pt x="1790" y="0"/>
                </a:lnTo>
                <a:close/>
              </a:path>
            </a:pathLst>
          </a:custGeom>
          <a:solidFill>
            <a:srgbClr val="4F6671"/>
          </a:solidFill>
        </p:spPr>
        <p:txBody>
          <a:bodyPr wrap="square" lIns="0" tIns="0" rIns="0" bIns="0" rtlCol="0"/>
          <a:lstStyle/>
          <a:p/>
        </p:txBody>
      </p:sp>
      <p:sp>
        <p:nvSpPr>
          <p:cNvPr id="2177" name="object 2177"/>
          <p:cNvSpPr/>
          <p:nvPr/>
        </p:nvSpPr>
        <p:spPr>
          <a:xfrm>
            <a:off x="3834150" y="7575993"/>
            <a:ext cx="10160" cy="10795"/>
          </a:xfrm>
          <a:custGeom>
            <a:avLst/>
            <a:gdLst/>
            <a:ahLst/>
            <a:cxnLst/>
            <a:rect l="l" t="t" r="r" b="b"/>
            <a:pathLst>
              <a:path w="10160" h="10795">
                <a:moveTo>
                  <a:pt x="9563" y="0"/>
                </a:moveTo>
                <a:lnTo>
                  <a:pt x="1790" y="3403"/>
                </a:lnTo>
                <a:lnTo>
                  <a:pt x="0" y="10363"/>
                </a:lnTo>
                <a:lnTo>
                  <a:pt x="7759" y="6959"/>
                </a:lnTo>
                <a:lnTo>
                  <a:pt x="9563" y="0"/>
                </a:lnTo>
                <a:close/>
              </a:path>
            </a:pathLst>
          </a:custGeom>
          <a:solidFill>
            <a:srgbClr val="627D8A"/>
          </a:solidFill>
        </p:spPr>
        <p:txBody>
          <a:bodyPr wrap="square" lIns="0" tIns="0" rIns="0" bIns="0" rtlCol="0"/>
          <a:lstStyle/>
          <a:p/>
        </p:txBody>
      </p:sp>
      <p:sp>
        <p:nvSpPr>
          <p:cNvPr id="2178" name="object 2178"/>
          <p:cNvSpPr/>
          <p:nvPr/>
        </p:nvSpPr>
        <p:spPr>
          <a:xfrm>
            <a:off x="3835767" y="7573009"/>
            <a:ext cx="16510" cy="6985"/>
          </a:xfrm>
          <a:custGeom>
            <a:avLst/>
            <a:gdLst/>
            <a:ahLst/>
            <a:cxnLst/>
            <a:rect l="l" t="t" r="r" b="b"/>
            <a:pathLst>
              <a:path w="16510" h="6984">
                <a:moveTo>
                  <a:pt x="15130" y="2984"/>
                </a:moveTo>
                <a:lnTo>
                  <a:pt x="7949" y="2984"/>
                </a:lnTo>
                <a:lnTo>
                  <a:pt x="16331" y="6400"/>
                </a:lnTo>
                <a:lnTo>
                  <a:pt x="16191" y="3416"/>
                </a:lnTo>
                <a:lnTo>
                  <a:pt x="15130" y="2984"/>
                </a:lnTo>
                <a:close/>
              </a:path>
              <a:path w="16510" h="6984">
                <a:moveTo>
                  <a:pt x="7797" y="0"/>
                </a:moveTo>
                <a:lnTo>
                  <a:pt x="0" y="3416"/>
                </a:lnTo>
                <a:lnTo>
                  <a:pt x="164" y="6388"/>
                </a:lnTo>
                <a:lnTo>
                  <a:pt x="7949" y="2984"/>
                </a:lnTo>
                <a:lnTo>
                  <a:pt x="15130" y="2984"/>
                </a:lnTo>
                <a:lnTo>
                  <a:pt x="7797" y="0"/>
                </a:lnTo>
                <a:close/>
              </a:path>
            </a:pathLst>
          </a:custGeom>
          <a:solidFill>
            <a:srgbClr val="FFFFFF"/>
          </a:solidFill>
        </p:spPr>
        <p:txBody>
          <a:bodyPr wrap="square" lIns="0" tIns="0" rIns="0" bIns="0" rtlCol="0"/>
          <a:lstStyle/>
          <a:p/>
        </p:txBody>
      </p:sp>
      <p:sp>
        <p:nvSpPr>
          <p:cNvPr id="2179" name="object 2179"/>
          <p:cNvSpPr/>
          <p:nvPr/>
        </p:nvSpPr>
        <p:spPr>
          <a:xfrm>
            <a:off x="3833992" y="7576410"/>
            <a:ext cx="2540" cy="10160"/>
          </a:xfrm>
          <a:custGeom>
            <a:avLst/>
            <a:gdLst/>
            <a:ahLst/>
            <a:cxnLst/>
            <a:rect l="l" t="t" r="r" b="b"/>
            <a:pathLst>
              <a:path w="2539" h="10159">
                <a:moveTo>
                  <a:pt x="1778" y="0"/>
                </a:moveTo>
                <a:lnTo>
                  <a:pt x="0" y="6946"/>
                </a:lnTo>
                <a:lnTo>
                  <a:pt x="152" y="9956"/>
                </a:lnTo>
                <a:lnTo>
                  <a:pt x="1943" y="2984"/>
                </a:lnTo>
                <a:lnTo>
                  <a:pt x="1778" y="0"/>
                </a:lnTo>
                <a:close/>
              </a:path>
            </a:pathLst>
          </a:custGeom>
          <a:solidFill>
            <a:srgbClr val="4F6671"/>
          </a:solidFill>
        </p:spPr>
        <p:txBody>
          <a:bodyPr wrap="square" lIns="0" tIns="0" rIns="0" bIns="0" rtlCol="0"/>
          <a:lstStyle/>
          <a:p/>
        </p:txBody>
      </p:sp>
      <p:sp>
        <p:nvSpPr>
          <p:cNvPr id="2180" name="object 2180"/>
          <p:cNvSpPr/>
          <p:nvPr/>
        </p:nvSpPr>
        <p:spPr>
          <a:xfrm>
            <a:off x="3834234" y="7581416"/>
            <a:ext cx="2540" cy="15240"/>
          </a:xfrm>
          <a:custGeom>
            <a:avLst/>
            <a:gdLst/>
            <a:ahLst/>
            <a:cxnLst/>
            <a:rect l="l" t="t" r="r" b="b"/>
            <a:pathLst>
              <a:path w="2539" h="15240">
                <a:moveTo>
                  <a:pt x="1778" y="0"/>
                </a:moveTo>
                <a:lnTo>
                  <a:pt x="0" y="6959"/>
                </a:lnTo>
                <a:lnTo>
                  <a:pt x="355" y="14668"/>
                </a:lnTo>
                <a:lnTo>
                  <a:pt x="2133" y="7708"/>
                </a:lnTo>
                <a:lnTo>
                  <a:pt x="1778" y="0"/>
                </a:lnTo>
                <a:close/>
              </a:path>
            </a:pathLst>
          </a:custGeom>
          <a:solidFill>
            <a:srgbClr val="4F6671"/>
          </a:solidFill>
        </p:spPr>
        <p:txBody>
          <a:bodyPr wrap="square" lIns="0" tIns="0" rIns="0" bIns="0" rtlCol="0"/>
          <a:lstStyle/>
          <a:p/>
        </p:txBody>
      </p:sp>
      <p:sp>
        <p:nvSpPr>
          <p:cNvPr id="2181" name="object 2181"/>
          <p:cNvSpPr/>
          <p:nvPr/>
        </p:nvSpPr>
        <p:spPr>
          <a:xfrm>
            <a:off x="3826118" y="7589108"/>
            <a:ext cx="19685" cy="22860"/>
          </a:xfrm>
          <a:custGeom>
            <a:avLst/>
            <a:gdLst/>
            <a:ahLst/>
            <a:cxnLst/>
            <a:rect l="l" t="t" r="r" b="b"/>
            <a:pathLst>
              <a:path w="19685" h="22859">
                <a:moveTo>
                  <a:pt x="1777" y="0"/>
                </a:moveTo>
                <a:lnTo>
                  <a:pt x="0" y="6959"/>
                </a:lnTo>
                <a:lnTo>
                  <a:pt x="17373" y="22809"/>
                </a:lnTo>
                <a:lnTo>
                  <a:pt x="19151" y="15836"/>
                </a:lnTo>
                <a:lnTo>
                  <a:pt x="1777" y="0"/>
                </a:lnTo>
                <a:close/>
              </a:path>
            </a:pathLst>
          </a:custGeom>
          <a:solidFill>
            <a:srgbClr val="4F6671"/>
          </a:solidFill>
        </p:spPr>
        <p:txBody>
          <a:bodyPr wrap="square" lIns="0" tIns="0" rIns="0" bIns="0" rtlCol="0"/>
          <a:lstStyle/>
          <a:p/>
        </p:txBody>
      </p:sp>
      <p:sp>
        <p:nvSpPr>
          <p:cNvPr id="2182" name="object 2182"/>
          <p:cNvSpPr/>
          <p:nvPr/>
        </p:nvSpPr>
        <p:spPr>
          <a:xfrm>
            <a:off x="3843489" y="7589149"/>
            <a:ext cx="17780" cy="22860"/>
          </a:xfrm>
          <a:custGeom>
            <a:avLst/>
            <a:gdLst/>
            <a:ahLst/>
            <a:cxnLst/>
            <a:rect l="l" t="t" r="r" b="b"/>
            <a:pathLst>
              <a:path w="17779" h="22859">
                <a:moveTo>
                  <a:pt x="17551" y="0"/>
                </a:moveTo>
                <a:lnTo>
                  <a:pt x="1778" y="15798"/>
                </a:lnTo>
                <a:lnTo>
                  <a:pt x="0" y="22771"/>
                </a:lnTo>
                <a:lnTo>
                  <a:pt x="15786" y="6972"/>
                </a:lnTo>
                <a:lnTo>
                  <a:pt x="17551" y="0"/>
                </a:lnTo>
                <a:close/>
              </a:path>
            </a:pathLst>
          </a:custGeom>
          <a:solidFill>
            <a:srgbClr val="627D8A"/>
          </a:solidFill>
        </p:spPr>
        <p:txBody>
          <a:bodyPr wrap="square" lIns="0" tIns="0" rIns="0" bIns="0" rtlCol="0"/>
          <a:lstStyle/>
          <a:p/>
        </p:txBody>
      </p:sp>
      <p:sp>
        <p:nvSpPr>
          <p:cNvPr id="2183" name="object 2183"/>
          <p:cNvSpPr/>
          <p:nvPr/>
        </p:nvSpPr>
        <p:spPr>
          <a:xfrm>
            <a:off x="3827904" y="7578024"/>
            <a:ext cx="33655" cy="27305"/>
          </a:xfrm>
          <a:custGeom>
            <a:avLst/>
            <a:gdLst/>
            <a:ahLst/>
            <a:cxnLst/>
            <a:rect l="l" t="t" r="r" b="b"/>
            <a:pathLst>
              <a:path w="33654" h="27304">
                <a:moveTo>
                  <a:pt x="0" y="11087"/>
                </a:moveTo>
                <a:lnTo>
                  <a:pt x="17360" y="26924"/>
                </a:lnTo>
                <a:lnTo>
                  <a:pt x="33134" y="11125"/>
                </a:lnTo>
                <a:lnTo>
                  <a:pt x="24637" y="11099"/>
                </a:lnTo>
                <a:lnTo>
                  <a:pt x="0" y="11087"/>
                </a:lnTo>
                <a:close/>
              </a:path>
              <a:path w="33654" h="27304">
                <a:moveTo>
                  <a:pt x="15900" y="0"/>
                </a:moveTo>
                <a:lnTo>
                  <a:pt x="8102" y="3403"/>
                </a:lnTo>
                <a:lnTo>
                  <a:pt x="8458" y="11099"/>
                </a:lnTo>
                <a:lnTo>
                  <a:pt x="24637" y="11099"/>
                </a:lnTo>
                <a:lnTo>
                  <a:pt x="24269" y="3403"/>
                </a:lnTo>
                <a:lnTo>
                  <a:pt x="15900" y="0"/>
                </a:lnTo>
                <a:close/>
              </a:path>
            </a:pathLst>
          </a:custGeom>
          <a:solidFill>
            <a:srgbClr val="FFFFFF"/>
          </a:solidFill>
        </p:spPr>
        <p:txBody>
          <a:bodyPr wrap="square" lIns="0" tIns="0" rIns="0" bIns="0" rtlCol="0"/>
          <a:lstStyle/>
          <a:p/>
        </p:txBody>
      </p:sp>
      <p:sp>
        <p:nvSpPr>
          <p:cNvPr id="2184" name="object 2184"/>
          <p:cNvSpPr/>
          <p:nvPr/>
        </p:nvSpPr>
        <p:spPr>
          <a:xfrm>
            <a:off x="3829563" y="7616304"/>
            <a:ext cx="29992" cy="20053"/>
          </a:xfrm>
          <a:prstGeom prst="rect">
            <a:avLst/>
          </a:prstGeom>
          <a:blipFill>
            <a:blip r:embed="rId443" cstate="print"/>
            <a:stretch>
              <a:fillRect/>
            </a:stretch>
          </a:blipFill>
        </p:spPr>
        <p:txBody>
          <a:bodyPr wrap="square" lIns="0" tIns="0" rIns="0" bIns="0" rtlCol="0"/>
          <a:lstStyle/>
          <a:p/>
        </p:txBody>
      </p:sp>
      <p:sp>
        <p:nvSpPr>
          <p:cNvPr id="2185" name="object 2185"/>
          <p:cNvSpPr/>
          <p:nvPr/>
        </p:nvSpPr>
        <p:spPr>
          <a:xfrm>
            <a:off x="3830375" y="7608051"/>
            <a:ext cx="31115" cy="21590"/>
          </a:xfrm>
          <a:custGeom>
            <a:avLst/>
            <a:gdLst/>
            <a:ahLst/>
            <a:cxnLst/>
            <a:rect l="l" t="t" r="r" b="b"/>
            <a:pathLst>
              <a:path w="31114" h="21590">
                <a:moveTo>
                  <a:pt x="11404" y="0"/>
                </a:moveTo>
                <a:lnTo>
                  <a:pt x="7870" y="1066"/>
                </a:lnTo>
                <a:lnTo>
                  <a:pt x="0" y="7277"/>
                </a:lnTo>
                <a:lnTo>
                  <a:pt x="330" y="14033"/>
                </a:lnTo>
                <a:lnTo>
                  <a:pt x="8775" y="20281"/>
                </a:lnTo>
                <a:lnTo>
                  <a:pt x="12395" y="21323"/>
                </a:lnTo>
                <a:lnTo>
                  <a:pt x="19545" y="21335"/>
                </a:lnTo>
                <a:lnTo>
                  <a:pt x="23079" y="20281"/>
                </a:lnTo>
                <a:lnTo>
                  <a:pt x="30937" y="14071"/>
                </a:lnTo>
                <a:lnTo>
                  <a:pt x="30632" y="7302"/>
                </a:lnTo>
                <a:lnTo>
                  <a:pt x="22161" y="1066"/>
                </a:lnTo>
                <a:lnTo>
                  <a:pt x="18541" y="25"/>
                </a:lnTo>
                <a:lnTo>
                  <a:pt x="11404" y="0"/>
                </a:lnTo>
                <a:close/>
              </a:path>
            </a:pathLst>
          </a:custGeom>
          <a:solidFill>
            <a:srgbClr val="FFFFFF"/>
          </a:solidFill>
        </p:spPr>
        <p:txBody>
          <a:bodyPr wrap="square" lIns="0" tIns="0" rIns="0" bIns="0" rtlCol="0"/>
          <a:lstStyle/>
          <a:p/>
        </p:txBody>
      </p:sp>
      <p:sp>
        <p:nvSpPr>
          <p:cNvPr id="2186" name="object 2186"/>
          <p:cNvSpPr/>
          <p:nvPr/>
        </p:nvSpPr>
        <p:spPr>
          <a:xfrm>
            <a:off x="3925025" y="7612622"/>
            <a:ext cx="6985" cy="13335"/>
          </a:xfrm>
          <a:custGeom>
            <a:avLst/>
            <a:gdLst/>
            <a:ahLst/>
            <a:cxnLst/>
            <a:rect l="l" t="t" r="r" b="b"/>
            <a:pathLst>
              <a:path w="6985" h="13334">
                <a:moveTo>
                  <a:pt x="1765" y="0"/>
                </a:moveTo>
                <a:lnTo>
                  <a:pt x="0" y="6972"/>
                </a:lnTo>
                <a:lnTo>
                  <a:pt x="4749" y="13271"/>
                </a:lnTo>
                <a:lnTo>
                  <a:pt x="6540" y="6299"/>
                </a:lnTo>
                <a:lnTo>
                  <a:pt x="1765" y="0"/>
                </a:lnTo>
                <a:close/>
              </a:path>
            </a:pathLst>
          </a:custGeom>
          <a:solidFill>
            <a:srgbClr val="4F6671"/>
          </a:solidFill>
        </p:spPr>
        <p:txBody>
          <a:bodyPr wrap="square" lIns="0" tIns="0" rIns="0" bIns="0" rtlCol="0"/>
          <a:lstStyle/>
          <a:p/>
        </p:txBody>
      </p:sp>
      <p:sp>
        <p:nvSpPr>
          <p:cNvPr id="2187" name="object 2187"/>
          <p:cNvSpPr/>
          <p:nvPr/>
        </p:nvSpPr>
        <p:spPr>
          <a:xfrm>
            <a:off x="3918681" y="7612622"/>
            <a:ext cx="6985" cy="13335"/>
          </a:xfrm>
          <a:custGeom>
            <a:avLst/>
            <a:gdLst/>
            <a:ahLst/>
            <a:cxnLst/>
            <a:rect l="l" t="t" r="r" b="b"/>
            <a:pathLst>
              <a:path w="6985" h="13334">
                <a:moveTo>
                  <a:pt x="1765" y="0"/>
                </a:moveTo>
                <a:lnTo>
                  <a:pt x="0" y="6972"/>
                </a:lnTo>
                <a:lnTo>
                  <a:pt x="4749" y="13258"/>
                </a:lnTo>
                <a:lnTo>
                  <a:pt x="6540" y="6299"/>
                </a:lnTo>
                <a:lnTo>
                  <a:pt x="1765" y="0"/>
                </a:lnTo>
                <a:close/>
              </a:path>
            </a:pathLst>
          </a:custGeom>
          <a:solidFill>
            <a:srgbClr val="4F6671"/>
          </a:solidFill>
        </p:spPr>
        <p:txBody>
          <a:bodyPr wrap="square" lIns="0" tIns="0" rIns="0" bIns="0" rtlCol="0"/>
          <a:lstStyle/>
          <a:p/>
        </p:txBody>
      </p:sp>
      <p:sp>
        <p:nvSpPr>
          <p:cNvPr id="2188" name="object 2188"/>
          <p:cNvSpPr/>
          <p:nvPr/>
        </p:nvSpPr>
        <p:spPr>
          <a:xfrm>
            <a:off x="3912332" y="7612606"/>
            <a:ext cx="6985" cy="13335"/>
          </a:xfrm>
          <a:custGeom>
            <a:avLst/>
            <a:gdLst/>
            <a:ahLst/>
            <a:cxnLst/>
            <a:rect l="l" t="t" r="r" b="b"/>
            <a:pathLst>
              <a:path w="6985" h="13334">
                <a:moveTo>
                  <a:pt x="1790" y="0"/>
                </a:moveTo>
                <a:lnTo>
                  <a:pt x="0" y="6984"/>
                </a:lnTo>
                <a:lnTo>
                  <a:pt x="4749" y="13271"/>
                </a:lnTo>
                <a:lnTo>
                  <a:pt x="6527" y="6299"/>
                </a:lnTo>
                <a:lnTo>
                  <a:pt x="1790" y="0"/>
                </a:lnTo>
                <a:close/>
              </a:path>
            </a:pathLst>
          </a:custGeom>
          <a:solidFill>
            <a:srgbClr val="4F6671"/>
          </a:solidFill>
        </p:spPr>
        <p:txBody>
          <a:bodyPr wrap="square" lIns="0" tIns="0" rIns="0" bIns="0" rtlCol="0"/>
          <a:lstStyle/>
          <a:p/>
        </p:txBody>
      </p:sp>
      <p:sp>
        <p:nvSpPr>
          <p:cNvPr id="2189" name="object 2189"/>
          <p:cNvSpPr/>
          <p:nvPr/>
        </p:nvSpPr>
        <p:spPr>
          <a:xfrm>
            <a:off x="3929490" y="7618921"/>
            <a:ext cx="6350" cy="13335"/>
          </a:xfrm>
          <a:custGeom>
            <a:avLst/>
            <a:gdLst/>
            <a:ahLst/>
            <a:cxnLst/>
            <a:rect l="l" t="t" r="r" b="b"/>
            <a:pathLst>
              <a:path w="6350" h="13334">
                <a:moveTo>
                  <a:pt x="5943" y="0"/>
                </a:moveTo>
                <a:lnTo>
                  <a:pt x="1765" y="6070"/>
                </a:lnTo>
                <a:lnTo>
                  <a:pt x="0" y="13055"/>
                </a:lnTo>
                <a:lnTo>
                  <a:pt x="4165" y="6972"/>
                </a:lnTo>
                <a:lnTo>
                  <a:pt x="5943" y="0"/>
                </a:lnTo>
                <a:close/>
              </a:path>
            </a:pathLst>
          </a:custGeom>
          <a:solidFill>
            <a:srgbClr val="627D8A"/>
          </a:solidFill>
        </p:spPr>
        <p:txBody>
          <a:bodyPr wrap="square" lIns="0" tIns="0" rIns="0" bIns="0" rtlCol="0"/>
          <a:lstStyle/>
          <a:p/>
        </p:txBody>
      </p:sp>
      <p:sp>
        <p:nvSpPr>
          <p:cNvPr id="2190" name="object 2190"/>
          <p:cNvSpPr/>
          <p:nvPr/>
        </p:nvSpPr>
        <p:spPr>
          <a:xfrm>
            <a:off x="3923162" y="7618921"/>
            <a:ext cx="6350" cy="13335"/>
          </a:xfrm>
          <a:custGeom>
            <a:avLst/>
            <a:gdLst/>
            <a:ahLst/>
            <a:cxnLst/>
            <a:rect l="l" t="t" r="r" b="b"/>
            <a:pathLst>
              <a:path w="6350" h="13334">
                <a:moveTo>
                  <a:pt x="5969" y="0"/>
                </a:moveTo>
                <a:lnTo>
                  <a:pt x="1778" y="6057"/>
                </a:lnTo>
                <a:lnTo>
                  <a:pt x="0" y="13017"/>
                </a:lnTo>
                <a:lnTo>
                  <a:pt x="4191" y="6959"/>
                </a:lnTo>
                <a:lnTo>
                  <a:pt x="5969" y="0"/>
                </a:lnTo>
                <a:close/>
              </a:path>
            </a:pathLst>
          </a:custGeom>
          <a:solidFill>
            <a:srgbClr val="627D8A"/>
          </a:solidFill>
        </p:spPr>
        <p:txBody>
          <a:bodyPr wrap="square" lIns="0" tIns="0" rIns="0" bIns="0" rtlCol="0"/>
          <a:lstStyle/>
          <a:p/>
        </p:txBody>
      </p:sp>
      <p:sp>
        <p:nvSpPr>
          <p:cNvPr id="2191" name="object 2191"/>
          <p:cNvSpPr/>
          <p:nvPr/>
        </p:nvSpPr>
        <p:spPr>
          <a:xfrm>
            <a:off x="3925608" y="7624980"/>
            <a:ext cx="5715" cy="7620"/>
          </a:xfrm>
          <a:custGeom>
            <a:avLst/>
            <a:gdLst/>
            <a:ahLst/>
            <a:cxnLst/>
            <a:rect l="l" t="t" r="r" b="b"/>
            <a:pathLst>
              <a:path w="5714" h="7620">
                <a:moveTo>
                  <a:pt x="1765" y="0"/>
                </a:moveTo>
                <a:lnTo>
                  <a:pt x="0" y="6997"/>
                </a:lnTo>
                <a:lnTo>
                  <a:pt x="3873" y="6997"/>
                </a:lnTo>
                <a:lnTo>
                  <a:pt x="5651" y="12"/>
                </a:lnTo>
                <a:lnTo>
                  <a:pt x="1765" y="0"/>
                </a:lnTo>
                <a:close/>
              </a:path>
            </a:pathLst>
          </a:custGeom>
          <a:solidFill>
            <a:srgbClr val="556D79"/>
          </a:solidFill>
        </p:spPr>
        <p:txBody>
          <a:bodyPr wrap="square" lIns="0" tIns="0" rIns="0" bIns="0" rtlCol="0"/>
          <a:lstStyle/>
          <a:p/>
        </p:txBody>
      </p:sp>
      <p:sp>
        <p:nvSpPr>
          <p:cNvPr id="2192" name="object 2192"/>
          <p:cNvSpPr/>
          <p:nvPr/>
        </p:nvSpPr>
        <p:spPr>
          <a:xfrm>
            <a:off x="3926792" y="7612621"/>
            <a:ext cx="8890" cy="12700"/>
          </a:xfrm>
          <a:custGeom>
            <a:avLst/>
            <a:gdLst/>
            <a:ahLst/>
            <a:cxnLst/>
            <a:rect l="l" t="t" r="r" b="b"/>
            <a:pathLst>
              <a:path w="8889" h="12700">
                <a:moveTo>
                  <a:pt x="0" y="0"/>
                </a:moveTo>
                <a:lnTo>
                  <a:pt x="4775" y="6299"/>
                </a:lnTo>
                <a:lnTo>
                  <a:pt x="584" y="12357"/>
                </a:lnTo>
                <a:lnTo>
                  <a:pt x="4470" y="12369"/>
                </a:lnTo>
                <a:lnTo>
                  <a:pt x="8635" y="6299"/>
                </a:lnTo>
                <a:lnTo>
                  <a:pt x="3886" y="12"/>
                </a:lnTo>
                <a:lnTo>
                  <a:pt x="0" y="0"/>
                </a:lnTo>
                <a:close/>
              </a:path>
            </a:pathLst>
          </a:custGeom>
          <a:solidFill>
            <a:srgbClr val="FFFFFF"/>
          </a:solidFill>
        </p:spPr>
        <p:txBody>
          <a:bodyPr wrap="square" lIns="0" tIns="0" rIns="0" bIns="0" rtlCol="0"/>
          <a:lstStyle/>
          <a:p/>
        </p:txBody>
      </p:sp>
      <p:sp>
        <p:nvSpPr>
          <p:cNvPr id="2193" name="object 2193"/>
          <p:cNvSpPr/>
          <p:nvPr/>
        </p:nvSpPr>
        <p:spPr>
          <a:xfrm>
            <a:off x="3916822" y="7618921"/>
            <a:ext cx="6350" cy="13335"/>
          </a:xfrm>
          <a:custGeom>
            <a:avLst/>
            <a:gdLst/>
            <a:ahLst/>
            <a:cxnLst/>
            <a:rect l="l" t="t" r="r" b="b"/>
            <a:pathLst>
              <a:path w="6350" h="13334">
                <a:moveTo>
                  <a:pt x="5956" y="0"/>
                </a:moveTo>
                <a:lnTo>
                  <a:pt x="1777" y="6057"/>
                </a:lnTo>
                <a:lnTo>
                  <a:pt x="0" y="13017"/>
                </a:lnTo>
                <a:lnTo>
                  <a:pt x="4178" y="6959"/>
                </a:lnTo>
                <a:lnTo>
                  <a:pt x="5956" y="0"/>
                </a:lnTo>
                <a:close/>
              </a:path>
            </a:pathLst>
          </a:custGeom>
          <a:solidFill>
            <a:srgbClr val="627D8A"/>
          </a:solidFill>
        </p:spPr>
        <p:txBody>
          <a:bodyPr wrap="square" lIns="0" tIns="0" rIns="0" bIns="0" rtlCol="0"/>
          <a:lstStyle/>
          <a:p/>
        </p:txBody>
      </p:sp>
      <p:sp>
        <p:nvSpPr>
          <p:cNvPr id="2194" name="object 2194"/>
          <p:cNvSpPr/>
          <p:nvPr/>
        </p:nvSpPr>
        <p:spPr>
          <a:xfrm>
            <a:off x="3919250" y="7624976"/>
            <a:ext cx="5715" cy="6985"/>
          </a:xfrm>
          <a:custGeom>
            <a:avLst/>
            <a:gdLst/>
            <a:ahLst/>
            <a:cxnLst/>
            <a:rect l="l" t="t" r="r" b="b"/>
            <a:pathLst>
              <a:path w="5714" h="6984">
                <a:moveTo>
                  <a:pt x="5689" y="0"/>
                </a:moveTo>
                <a:lnTo>
                  <a:pt x="1777" y="0"/>
                </a:lnTo>
                <a:lnTo>
                  <a:pt x="0" y="6972"/>
                </a:lnTo>
                <a:lnTo>
                  <a:pt x="3911" y="6972"/>
                </a:lnTo>
                <a:lnTo>
                  <a:pt x="5689" y="0"/>
                </a:lnTo>
                <a:close/>
              </a:path>
            </a:pathLst>
          </a:custGeom>
          <a:solidFill>
            <a:srgbClr val="556D79"/>
          </a:solidFill>
        </p:spPr>
        <p:txBody>
          <a:bodyPr wrap="square" lIns="0" tIns="0" rIns="0" bIns="0" rtlCol="0"/>
          <a:lstStyle/>
          <a:p/>
        </p:txBody>
      </p:sp>
      <p:sp>
        <p:nvSpPr>
          <p:cNvPr id="2195" name="object 2195"/>
          <p:cNvSpPr/>
          <p:nvPr/>
        </p:nvSpPr>
        <p:spPr>
          <a:xfrm>
            <a:off x="3920456" y="7612612"/>
            <a:ext cx="8890" cy="12700"/>
          </a:xfrm>
          <a:custGeom>
            <a:avLst/>
            <a:gdLst/>
            <a:ahLst/>
            <a:cxnLst/>
            <a:rect l="l" t="t" r="r" b="b"/>
            <a:pathLst>
              <a:path w="8889" h="12700">
                <a:moveTo>
                  <a:pt x="0" y="0"/>
                </a:moveTo>
                <a:lnTo>
                  <a:pt x="4762" y="6311"/>
                </a:lnTo>
                <a:lnTo>
                  <a:pt x="571" y="12357"/>
                </a:lnTo>
                <a:lnTo>
                  <a:pt x="4483" y="12357"/>
                </a:lnTo>
                <a:lnTo>
                  <a:pt x="8674" y="6311"/>
                </a:lnTo>
                <a:lnTo>
                  <a:pt x="3911" y="12"/>
                </a:lnTo>
                <a:lnTo>
                  <a:pt x="0" y="0"/>
                </a:lnTo>
                <a:close/>
              </a:path>
            </a:pathLst>
          </a:custGeom>
          <a:solidFill>
            <a:srgbClr val="FFFFFF"/>
          </a:solidFill>
        </p:spPr>
        <p:txBody>
          <a:bodyPr wrap="square" lIns="0" tIns="0" rIns="0" bIns="0" rtlCol="0"/>
          <a:lstStyle/>
          <a:p/>
        </p:txBody>
      </p:sp>
      <p:sp>
        <p:nvSpPr>
          <p:cNvPr id="2196" name="object 2196"/>
          <p:cNvSpPr/>
          <p:nvPr/>
        </p:nvSpPr>
        <p:spPr>
          <a:xfrm>
            <a:off x="3912914" y="7624963"/>
            <a:ext cx="5715" cy="6985"/>
          </a:xfrm>
          <a:custGeom>
            <a:avLst/>
            <a:gdLst/>
            <a:ahLst/>
            <a:cxnLst/>
            <a:rect l="l" t="t" r="r" b="b"/>
            <a:pathLst>
              <a:path w="5714" h="6984">
                <a:moveTo>
                  <a:pt x="1777" y="0"/>
                </a:moveTo>
                <a:lnTo>
                  <a:pt x="0" y="6985"/>
                </a:lnTo>
                <a:lnTo>
                  <a:pt x="3911" y="6985"/>
                </a:lnTo>
                <a:lnTo>
                  <a:pt x="5689" y="12"/>
                </a:lnTo>
                <a:lnTo>
                  <a:pt x="1777" y="0"/>
                </a:lnTo>
                <a:close/>
              </a:path>
            </a:pathLst>
          </a:custGeom>
          <a:solidFill>
            <a:srgbClr val="556D79"/>
          </a:solidFill>
        </p:spPr>
        <p:txBody>
          <a:bodyPr wrap="square" lIns="0" tIns="0" rIns="0" bIns="0" rtlCol="0"/>
          <a:lstStyle/>
          <a:p/>
        </p:txBody>
      </p:sp>
      <p:sp>
        <p:nvSpPr>
          <p:cNvPr id="2197" name="object 2197"/>
          <p:cNvSpPr/>
          <p:nvPr/>
        </p:nvSpPr>
        <p:spPr>
          <a:xfrm>
            <a:off x="3914124" y="7612605"/>
            <a:ext cx="8890" cy="12700"/>
          </a:xfrm>
          <a:custGeom>
            <a:avLst/>
            <a:gdLst/>
            <a:ahLst/>
            <a:cxnLst/>
            <a:rect l="l" t="t" r="r" b="b"/>
            <a:pathLst>
              <a:path w="8889" h="12700">
                <a:moveTo>
                  <a:pt x="0" y="0"/>
                </a:moveTo>
                <a:lnTo>
                  <a:pt x="4737" y="6299"/>
                </a:lnTo>
                <a:lnTo>
                  <a:pt x="558" y="12369"/>
                </a:lnTo>
                <a:lnTo>
                  <a:pt x="4483" y="12369"/>
                </a:lnTo>
                <a:lnTo>
                  <a:pt x="8648" y="6311"/>
                </a:lnTo>
                <a:lnTo>
                  <a:pt x="3898" y="12"/>
                </a:lnTo>
                <a:lnTo>
                  <a:pt x="0" y="0"/>
                </a:lnTo>
                <a:close/>
              </a:path>
            </a:pathLst>
          </a:custGeom>
          <a:solidFill>
            <a:srgbClr val="FFFFFF"/>
          </a:solidFill>
        </p:spPr>
        <p:txBody>
          <a:bodyPr wrap="square" lIns="0" tIns="0" rIns="0" bIns="0" rtlCol="0"/>
          <a:lstStyle/>
          <a:p/>
        </p:txBody>
      </p:sp>
      <p:sp>
        <p:nvSpPr>
          <p:cNvPr id="2198" name="object 2198"/>
          <p:cNvSpPr/>
          <p:nvPr/>
        </p:nvSpPr>
        <p:spPr>
          <a:xfrm>
            <a:off x="3910215" y="7618905"/>
            <a:ext cx="6350" cy="13335"/>
          </a:xfrm>
          <a:custGeom>
            <a:avLst/>
            <a:gdLst/>
            <a:ahLst/>
            <a:cxnLst/>
            <a:rect l="l" t="t" r="r" b="b"/>
            <a:pathLst>
              <a:path w="6350" h="13334">
                <a:moveTo>
                  <a:pt x="5994" y="0"/>
                </a:moveTo>
                <a:lnTo>
                  <a:pt x="1790" y="6057"/>
                </a:lnTo>
                <a:lnTo>
                  <a:pt x="0" y="13042"/>
                </a:lnTo>
                <a:lnTo>
                  <a:pt x="4216" y="6972"/>
                </a:lnTo>
                <a:lnTo>
                  <a:pt x="5994" y="0"/>
                </a:lnTo>
                <a:close/>
              </a:path>
            </a:pathLst>
          </a:custGeom>
          <a:solidFill>
            <a:srgbClr val="627D8A"/>
          </a:solidFill>
        </p:spPr>
        <p:txBody>
          <a:bodyPr wrap="square" lIns="0" tIns="0" rIns="0" bIns="0" rtlCol="0"/>
          <a:lstStyle/>
          <a:p/>
        </p:txBody>
      </p:sp>
      <p:sp>
        <p:nvSpPr>
          <p:cNvPr id="2199" name="object 2199"/>
          <p:cNvSpPr/>
          <p:nvPr/>
        </p:nvSpPr>
        <p:spPr>
          <a:xfrm>
            <a:off x="3883473" y="7624939"/>
            <a:ext cx="28575" cy="7620"/>
          </a:xfrm>
          <a:custGeom>
            <a:avLst/>
            <a:gdLst/>
            <a:ahLst/>
            <a:cxnLst/>
            <a:rect l="l" t="t" r="r" b="b"/>
            <a:pathLst>
              <a:path w="28575" h="7620">
                <a:moveTo>
                  <a:pt x="1765" y="0"/>
                </a:moveTo>
                <a:lnTo>
                  <a:pt x="0" y="6972"/>
                </a:lnTo>
                <a:lnTo>
                  <a:pt x="26746" y="7010"/>
                </a:lnTo>
                <a:lnTo>
                  <a:pt x="28536" y="25"/>
                </a:lnTo>
                <a:lnTo>
                  <a:pt x="1765" y="0"/>
                </a:lnTo>
                <a:close/>
              </a:path>
            </a:pathLst>
          </a:custGeom>
          <a:solidFill>
            <a:srgbClr val="556D79"/>
          </a:solidFill>
        </p:spPr>
        <p:txBody>
          <a:bodyPr wrap="square" lIns="0" tIns="0" rIns="0" bIns="0" rtlCol="0"/>
          <a:lstStyle/>
          <a:p/>
        </p:txBody>
      </p:sp>
      <p:sp>
        <p:nvSpPr>
          <p:cNvPr id="2200" name="object 2200"/>
          <p:cNvSpPr/>
          <p:nvPr/>
        </p:nvSpPr>
        <p:spPr>
          <a:xfrm>
            <a:off x="3862447" y="7618686"/>
            <a:ext cx="23495" cy="19685"/>
          </a:xfrm>
          <a:custGeom>
            <a:avLst/>
            <a:gdLst/>
            <a:ahLst/>
            <a:cxnLst/>
            <a:rect l="l" t="t" r="r" b="b"/>
            <a:pathLst>
              <a:path w="23495" h="19684">
                <a:moveTo>
                  <a:pt x="1790" y="0"/>
                </a:moveTo>
                <a:lnTo>
                  <a:pt x="0" y="6972"/>
                </a:lnTo>
                <a:lnTo>
                  <a:pt x="21310" y="19697"/>
                </a:lnTo>
                <a:lnTo>
                  <a:pt x="23101" y="12738"/>
                </a:lnTo>
                <a:lnTo>
                  <a:pt x="1790" y="0"/>
                </a:lnTo>
                <a:close/>
              </a:path>
            </a:pathLst>
          </a:custGeom>
          <a:solidFill>
            <a:srgbClr val="4F6671"/>
          </a:solidFill>
        </p:spPr>
        <p:txBody>
          <a:bodyPr wrap="square" lIns="0" tIns="0" rIns="0" bIns="0" rtlCol="0"/>
          <a:lstStyle/>
          <a:p/>
        </p:txBody>
      </p:sp>
      <p:sp>
        <p:nvSpPr>
          <p:cNvPr id="2201" name="object 2201"/>
          <p:cNvSpPr/>
          <p:nvPr/>
        </p:nvSpPr>
        <p:spPr>
          <a:xfrm>
            <a:off x="3864242" y="7606097"/>
            <a:ext cx="52069" cy="25400"/>
          </a:xfrm>
          <a:custGeom>
            <a:avLst/>
            <a:gdLst/>
            <a:ahLst/>
            <a:cxnLst/>
            <a:rect l="l" t="t" r="r" b="b"/>
            <a:pathLst>
              <a:path w="52070" h="25400">
                <a:moveTo>
                  <a:pt x="20104" y="0"/>
                </a:moveTo>
                <a:lnTo>
                  <a:pt x="0" y="12585"/>
                </a:lnTo>
                <a:lnTo>
                  <a:pt x="21310" y="25323"/>
                </a:lnTo>
                <a:lnTo>
                  <a:pt x="20993" y="18834"/>
                </a:lnTo>
                <a:lnTo>
                  <a:pt x="47791" y="18834"/>
                </a:lnTo>
                <a:lnTo>
                  <a:pt x="51968" y="12814"/>
                </a:lnTo>
                <a:lnTo>
                  <a:pt x="47193" y="6502"/>
                </a:lnTo>
                <a:lnTo>
                  <a:pt x="20421" y="6489"/>
                </a:lnTo>
                <a:lnTo>
                  <a:pt x="20104" y="0"/>
                </a:lnTo>
                <a:close/>
              </a:path>
              <a:path w="52070" h="25400">
                <a:moveTo>
                  <a:pt x="47791" y="18834"/>
                </a:moveTo>
                <a:lnTo>
                  <a:pt x="20993" y="18834"/>
                </a:lnTo>
                <a:lnTo>
                  <a:pt x="47764" y="18872"/>
                </a:lnTo>
                <a:close/>
              </a:path>
            </a:pathLst>
          </a:custGeom>
          <a:solidFill>
            <a:srgbClr val="FFFFFF"/>
          </a:solidFill>
        </p:spPr>
        <p:txBody>
          <a:bodyPr wrap="square" lIns="0" tIns="0" rIns="0" bIns="0" rtlCol="0"/>
          <a:lstStyle/>
          <a:p/>
        </p:txBody>
      </p:sp>
      <p:sp>
        <p:nvSpPr>
          <p:cNvPr id="2202" name="object 2202"/>
          <p:cNvSpPr/>
          <p:nvPr/>
        </p:nvSpPr>
        <p:spPr>
          <a:xfrm>
            <a:off x="3853553" y="7648457"/>
            <a:ext cx="10795" cy="6985"/>
          </a:xfrm>
          <a:custGeom>
            <a:avLst/>
            <a:gdLst/>
            <a:ahLst/>
            <a:cxnLst/>
            <a:rect l="l" t="t" r="r" b="b"/>
            <a:pathLst>
              <a:path w="10795" h="6984">
                <a:moveTo>
                  <a:pt x="1765" y="0"/>
                </a:moveTo>
                <a:lnTo>
                  <a:pt x="0" y="6972"/>
                </a:lnTo>
                <a:lnTo>
                  <a:pt x="8483" y="6984"/>
                </a:lnTo>
                <a:lnTo>
                  <a:pt x="10261" y="12"/>
                </a:lnTo>
                <a:lnTo>
                  <a:pt x="1765" y="0"/>
                </a:lnTo>
                <a:close/>
              </a:path>
            </a:pathLst>
          </a:custGeom>
          <a:solidFill>
            <a:srgbClr val="4F6671"/>
          </a:solidFill>
        </p:spPr>
        <p:txBody>
          <a:bodyPr wrap="square" lIns="0" tIns="0" rIns="0" bIns="0" rtlCol="0"/>
          <a:lstStyle/>
          <a:p/>
        </p:txBody>
      </p:sp>
      <p:sp>
        <p:nvSpPr>
          <p:cNvPr id="2203" name="object 2203"/>
          <p:cNvSpPr/>
          <p:nvPr/>
        </p:nvSpPr>
        <p:spPr>
          <a:xfrm>
            <a:off x="3828883" y="7648435"/>
            <a:ext cx="10795" cy="6985"/>
          </a:xfrm>
          <a:custGeom>
            <a:avLst/>
            <a:gdLst/>
            <a:ahLst/>
            <a:cxnLst/>
            <a:rect l="l" t="t" r="r" b="b"/>
            <a:pathLst>
              <a:path w="10795" h="6984">
                <a:moveTo>
                  <a:pt x="1790" y="0"/>
                </a:moveTo>
                <a:lnTo>
                  <a:pt x="0" y="6959"/>
                </a:lnTo>
                <a:lnTo>
                  <a:pt x="8496" y="6959"/>
                </a:lnTo>
                <a:lnTo>
                  <a:pt x="10274" y="12"/>
                </a:lnTo>
                <a:lnTo>
                  <a:pt x="1790" y="0"/>
                </a:lnTo>
                <a:close/>
              </a:path>
            </a:pathLst>
          </a:custGeom>
          <a:solidFill>
            <a:srgbClr val="4F6671"/>
          </a:solidFill>
        </p:spPr>
        <p:txBody>
          <a:bodyPr wrap="square" lIns="0" tIns="0" rIns="0" bIns="0" rtlCol="0"/>
          <a:lstStyle/>
          <a:p/>
        </p:txBody>
      </p:sp>
      <p:sp>
        <p:nvSpPr>
          <p:cNvPr id="2204" name="object 2204"/>
          <p:cNvSpPr/>
          <p:nvPr/>
        </p:nvSpPr>
        <p:spPr>
          <a:xfrm>
            <a:off x="3837376" y="7648449"/>
            <a:ext cx="2540" cy="15240"/>
          </a:xfrm>
          <a:custGeom>
            <a:avLst/>
            <a:gdLst/>
            <a:ahLst/>
            <a:cxnLst/>
            <a:rect l="l" t="t" r="r" b="b"/>
            <a:pathLst>
              <a:path w="2539" h="15240">
                <a:moveTo>
                  <a:pt x="1777" y="0"/>
                </a:moveTo>
                <a:lnTo>
                  <a:pt x="0" y="6946"/>
                </a:lnTo>
                <a:lnTo>
                  <a:pt x="342" y="14655"/>
                </a:lnTo>
                <a:lnTo>
                  <a:pt x="2146" y="7670"/>
                </a:lnTo>
                <a:lnTo>
                  <a:pt x="1777" y="0"/>
                </a:lnTo>
                <a:close/>
              </a:path>
            </a:pathLst>
          </a:custGeom>
          <a:solidFill>
            <a:srgbClr val="556D79"/>
          </a:solidFill>
        </p:spPr>
        <p:txBody>
          <a:bodyPr wrap="square" lIns="0" tIns="0" rIns="0" bIns="0" rtlCol="0"/>
          <a:lstStyle/>
          <a:p/>
        </p:txBody>
      </p:sp>
      <p:sp>
        <p:nvSpPr>
          <p:cNvPr id="2205" name="object 2205"/>
          <p:cNvSpPr/>
          <p:nvPr/>
        </p:nvSpPr>
        <p:spPr>
          <a:xfrm>
            <a:off x="3830670" y="7632627"/>
            <a:ext cx="33655" cy="27305"/>
          </a:xfrm>
          <a:custGeom>
            <a:avLst/>
            <a:gdLst/>
            <a:ahLst/>
            <a:cxnLst/>
            <a:rect l="l" t="t" r="r" b="b"/>
            <a:pathLst>
              <a:path w="33654" h="27304">
                <a:moveTo>
                  <a:pt x="15900" y="0"/>
                </a:moveTo>
                <a:lnTo>
                  <a:pt x="0" y="15811"/>
                </a:lnTo>
                <a:lnTo>
                  <a:pt x="8484" y="15836"/>
                </a:lnTo>
                <a:lnTo>
                  <a:pt x="8851" y="23494"/>
                </a:lnTo>
                <a:lnTo>
                  <a:pt x="16941" y="26923"/>
                </a:lnTo>
                <a:lnTo>
                  <a:pt x="25006" y="23494"/>
                </a:lnTo>
                <a:lnTo>
                  <a:pt x="24650" y="15824"/>
                </a:lnTo>
                <a:lnTo>
                  <a:pt x="33133" y="15824"/>
                </a:lnTo>
                <a:lnTo>
                  <a:pt x="15900" y="0"/>
                </a:lnTo>
                <a:close/>
              </a:path>
              <a:path w="33654" h="27304">
                <a:moveTo>
                  <a:pt x="33133" y="15824"/>
                </a:moveTo>
                <a:lnTo>
                  <a:pt x="24650" y="15824"/>
                </a:lnTo>
                <a:lnTo>
                  <a:pt x="33147" y="15836"/>
                </a:lnTo>
                <a:close/>
              </a:path>
            </a:pathLst>
          </a:custGeom>
          <a:solidFill>
            <a:srgbClr val="FFFFFF"/>
          </a:solidFill>
        </p:spPr>
        <p:txBody>
          <a:bodyPr wrap="square" lIns="0" tIns="0" rIns="0" bIns="0" rtlCol="0"/>
          <a:lstStyle/>
          <a:p/>
        </p:txBody>
      </p:sp>
      <p:sp>
        <p:nvSpPr>
          <p:cNvPr id="2206" name="object 2206"/>
          <p:cNvSpPr/>
          <p:nvPr/>
        </p:nvSpPr>
        <p:spPr>
          <a:xfrm>
            <a:off x="3837721" y="7656124"/>
            <a:ext cx="10160" cy="10795"/>
          </a:xfrm>
          <a:custGeom>
            <a:avLst/>
            <a:gdLst/>
            <a:ahLst/>
            <a:cxnLst/>
            <a:rect l="l" t="t" r="r" b="b"/>
            <a:pathLst>
              <a:path w="10160" h="10795">
                <a:moveTo>
                  <a:pt x="1803" y="0"/>
                </a:moveTo>
                <a:lnTo>
                  <a:pt x="0" y="6985"/>
                </a:lnTo>
                <a:lnTo>
                  <a:pt x="8115" y="10401"/>
                </a:lnTo>
                <a:lnTo>
                  <a:pt x="9893" y="3429"/>
                </a:lnTo>
                <a:lnTo>
                  <a:pt x="1803" y="0"/>
                </a:lnTo>
                <a:close/>
              </a:path>
            </a:pathLst>
          </a:custGeom>
          <a:solidFill>
            <a:srgbClr val="4F6671"/>
          </a:solidFill>
        </p:spPr>
        <p:txBody>
          <a:bodyPr wrap="square" lIns="0" tIns="0" rIns="0" bIns="0" rtlCol="0"/>
          <a:lstStyle/>
          <a:p/>
        </p:txBody>
      </p:sp>
      <p:sp>
        <p:nvSpPr>
          <p:cNvPr id="2207" name="object 2207"/>
          <p:cNvSpPr/>
          <p:nvPr/>
        </p:nvSpPr>
        <p:spPr>
          <a:xfrm>
            <a:off x="3845830" y="7656129"/>
            <a:ext cx="10160" cy="10795"/>
          </a:xfrm>
          <a:custGeom>
            <a:avLst/>
            <a:gdLst/>
            <a:ahLst/>
            <a:cxnLst/>
            <a:rect l="l" t="t" r="r" b="b"/>
            <a:pathLst>
              <a:path w="10160" h="10795">
                <a:moveTo>
                  <a:pt x="9842" y="0"/>
                </a:moveTo>
                <a:lnTo>
                  <a:pt x="1777" y="3428"/>
                </a:lnTo>
                <a:lnTo>
                  <a:pt x="0" y="10401"/>
                </a:lnTo>
                <a:lnTo>
                  <a:pt x="8064" y="6984"/>
                </a:lnTo>
                <a:lnTo>
                  <a:pt x="9842" y="0"/>
                </a:lnTo>
                <a:close/>
              </a:path>
            </a:pathLst>
          </a:custGeom>
          <a:solidFill>
            <a:srgbClr val="627D8A"/>
          </a:solidFill>
        </p:spPr>
        <p:txBody>
          <a:bodyPr wrap="square" lIns="0" tIns="0" rIns="0" bIns="0" rtlCol="0"/>
          <a:lstStyle/>
          <a:p/>
        </p:txBody>
      </p:sp>
      <p:sp>
        <p:nvSpPr>
          <p:cNvPr id="2208" name="object 2208"/>
          <p:cNvSpPr/>
          <p:nvPr/>
        </p:nvSpPr>
        <p:spPr>
          <a:xfrm>
            <a:off x="3837828" y="7658155"/>
            <a:ext cx="2540" cy="10160"/>
          </a:xfrm>
          <a:custGeom>
            <a:avLst/>
            <a:gdLst/>
            <a:ahLst/>
            <a:cxnLst/>
            <a:rect l="l" t="t" r="r" b="b"/>
            <a:pathLst>
              <a:path w="2539" h="10159">
                <a:moveTo>
                  <a:pt x="1765" y="0"/>
                </a:moveTo>
                <a:lnTo>
                  <a:pt x="0" y="6972"/>
                </a:lnTo>
                <a:lnTo>
                  <a:pt x="139" y="9969"/>
                </a:lnTo>
                <a:lnTo>
                  <a:pt x="1917" y="2997"/>
                </a:lnTo>
                <a:lnTo>
                  <a:pt x="1765" y="0"/>
                </a:lnTo>
                <a:close/>
              </a:path>
            </a:pathLst>
          </a:custGeom>
          <a:solidFill>
            <a:srgbClr val="556D79"/>
          </a:solidFill>
        </p:spPr>
        <p:txBody>
          <a:bodyPr wrap="square" lIns="0" tIns="0" rIns="0" bIns="0" rtlCol="0"/>
          <a:lstStyle/>
          <a:p/>
        </p:txBody>
      </p:sp>
      <p:sp>
        <p:nvSpPr>
          <p:cNvPr id="2209" name="object 2209"/>
          <p:cNvSpPr/>
          <p:nvPr/>
        </p:nvSpPr>
        <p:spPr>
          <a:xfrm>
            <a:off x="3846066" y="7661176"/>
            <a:ext cx="10160" cy="10795"/>
          </a:xfrm>
          <a:custGeom>
            <a:avLst/>
            <a:gdLst/>
            <a:ahLst/>
            <a:cxnLst/>
            <a:rect l="l" t="t" r="r" b="b"/>
            <a:pathLst>
              <a:path w="10160" h="10795">
                <a:moveTo>
                  <a:pt x="9855" y="0"/>
                </a:moveTo>
                <a:lnTo>
                  <a:pt x="1765" y="3403"/>
                </a:lnTo>
                <a:lnTo>
                  <a:pt x="0" y="10363"/>
                </a:lnTo>
                <a:lnTo>
                  <a:pt x="8077" y="6972"/>
                </a:lnTo>
                <a:lnTo>
                  <a:pt x="9855" y="0"/>
                </a:lnTo>
                <a:close/>
              </a:path>
            </a:pathLst>
          </a:custGeom>
          <a:solidFill>
            <a:srgbClr val="627D8A"/>
          </a:solidFill>
        </p:spPr>
        <p:txBody>
          <a:bodyPr wrap="square" lIns="0" tIns="0" rIns="0" bIns="0" rtlCol="0"/>
          <a:lstStyle/>
          <a:p/>
        </p:txBody>
      </p:sp>
      <p:sp>
        <p:nvSpPr>
          <p:cNvPr id="2210" name="object 2210"/>
          <p:cNvSpPr/>
          <p:nvPr/>
        </p:nvSpPr>
        <p:spPr>
          <a:xfrm>
            <a:off x="3837970" y="7661148"/>
            <a:ext cx="10160" cy="10795"/>
          </a:xfrm>
          <a:custGeom>
            <a:avLst/>
            <a:gdLst/>
            <a:ahLst/>
            <a:cxnLst/>
            <a:rect l="l" t="t" r="r" b="b"/>
            <a:pathLst>
              <a:path w="10160" h="10795">
                <a:moveTo>
                  <a:pt x="1777" y="0"/>
                </a:moveTo>
                <a:lnTo>
                  <a:pt x="0" y="6972"/>
                </a:lnTo>
                <a:lnTo>
                  <a:pt x="8089" y="10401"/>
                </a:lnTo>
                <a:lnTo>
                  <a:pt x="9867" y="3429"/>
                </a:lnTo>
                <a:lnTo>
                  <a:pt x="1777" y="0"/>
                </a:lnTo>
                <a:close/>
              </a:path>
            </a:pathLst>
          </a:custGeom>
          <a:solidFill>
            <a:srgbClr val="4F6671"/>
          </a:solidFill>
        </p:spPr>
        <p:txBody>
          <a:bodyPr wrap="square" lIns="0" tIns="0" rIns="0" bIns="0" rtlCol="0"/>
          <a:lstStyle/>
          <a:p/>
        </p:txBody>
      </p:sp>
      <p:sp>
        <p:nvSpPr>
          <p:cNvPr id="2211" name="object 2211"/>
          <p:cNvSpPr/>
          <p:nvPr/>
        </p:nvSpPr>
        <p:spPr>
          <a:xfrm>
            <a:off x="3839593" y="7658157"/>
            <a:ext cx="16510" cy="6985"/>
          </a:xfrm>
          <a:custGeom>
            <a:avLst/>
            <a:gdLst/>
            <a:ahLst/>
            <a:cxnLst/>
            <a:rect l="l" t="t" r="r" b="b"/>
            <a:pathLst>
              <a:path w="16510" h="6984">
                <a:moveTo>
                  <a:pt x="0" y="0"/>
                </a:moveTo>
                <a:lnTo>
                  <a:pt x="152" y="2997"/>
                </a:lnTo>
                <a:lnTo>
                  <a:pt x="8242" y="6426"/>
                </a:lnTo>
                <a:lnTo>
                  <a:pt x="15366" y="3429"/>
                </a:lnTo>
                <a:lnTo>
                  <a:pt x="8102" y="3429"/>
                </a:lnTo>
                <a:lnTo>
                  <a:pt x="0" y="0"/>
                </a:lnTo>
                <a:close/>
              </a:path>
              <a:path w="16510" h="6984">
                <a:moveTo>
                  <a:pt x="16179" y="38"/>
                </a:moveTo>
                <a:lnTo>
                  <a:pt x="8102" y="3429"/>
                </a:lnTo>
                <a:lnTo>
                  <a:pt x="15366" y="3429"/>
                </a:lnTo>
                <a:lnTo>
                  <a:pt x="16332" y="3022"/>
                </a:lnTo>
                <a:lnTo>
                  <a:pt x="16179" y="38"/>
                </a:lnTo>
                <a:close/>
              </a:path>
            </a:pathLst>
          </a:custGeom>
          <a:solidFill>
            <a:srgbClr val="FFFFFF"/>
          </a:solidFill>
        </p:spPr>
        <p:txBody>
          <a:bodyPr wrap="square" lIns="0" tIns="0" rIns="0" bIns="0" rtlCol="0"/>
          <a:lstStyle/>
          <a:p/>
        </p:txBody>
      </p:sp>
      <p:sp>
        <p:nvSpPr>
          <p:cNvPr id="2212" name="object 2212"/>
          <p:cNvSpPr/>
          <p:nvPr/>
        </p:nvSpPr>
        <p:spPr>
          <a:xfrm>
            <a:off x="3838060" y="7663003"/>
            <a:ext cx="2540" cy="10160"/>
          </a:xfrm>
          <a:custGeom>
            <a:avLst/>
            <a:gdLst/>
            <a:ahLst/>
            <a:cxnLst/>
            <a:rect l="l" t="t" r="r" b="b"/>
            <a:pathLst>
              <a:path w="2539" h="10159">
                <a:moveTo>
                  <a:pt x="1765" y="0"/>
                </a:moveTo>
                <a:lnTo>
                  <a:pt x="0" y="6984"/>
                </a:lnTo>
                <a:lnTo>
                  <a:pt x="139" y="9956"/>
                </a:lnTo>
                <a:lnTo>
                  <a:pt x="1917" y="2971"/>
                </a:lnTo>
                <a:lnTo>
                  <a:pt x="1765" y="0"/>
                </a:lnTo>
                <a:close/>
              </a:path>
            </a:pathLst>
          </a:custGeom>
          <a:solidFill>
            <a:srgbClr val="556D79"/>
          </a:solidFill>
        </p:spPr>
        <p:txBody>
          <a:bodyPr wrap="square" lIns="0" tIns="0" rIns="0" bIns="0" rtlCol="0"/>
          <a:lstStyle/>
          <a:p/>
        </p:txBody>
      </p:sp>
      <p:sp>
        <p:nvSpPr>
          <p:cNvPr id="2213" name="object 2213"/>
          <p:cNvSpPr/>
          <p:nvPr/>
        </p:nvSpPr>
        <p:spPr>
          <a:xfrm>
            <a:off x="3846290" y="7666001"/>
            <a:ext cx="10160" cy="10795"/>
          </a:xfrm>
          <a:custGeom>
            <a:avLst/>
            <a:gdLst/>
            <a:ahLst/>
            <a:cxnLst/>
            <a:rect l="l" t="t" r="r" b="b"/>
            <a:pathLst>
              <a:path w="10160" h="10795">
                <a:moveTo>
                  <a:pt x="9855" y="0"/>
                </a:moveTo>
                <a:lnTo>
                  <a:pt x="1765" y="3428"/>
                </a:lnTo>
                <a:lnTo>
                  <a:pt x="0" y="10388"/>
                </a:lnTo>
                <a:lnTo>
                  <a:pt x="8064" y="6984"/>
                </a:lnTo>
                <a:lnTo>
                  <a:pt x="9855" y="0"/>
                </a:lnTo>
                <a:close/>
              </a:path>
            </a:pathLst>
          </a:custGeom>
          <a:solidFill>
            <a:srgbClr val="627D8A"/>
          </a:solidFill>
        </p:spPr>
        <p:txBody>
          <a:bodyPr wrap="square" lIns="0" tIns="0" rIns="0" bIns="0" rtlCol="0"/>
          <a:lstStyle/>
          <a:p/>
        </p:txBody>
      </p:sp>
      <p:sp>
        <p:nvSpPr>
          <p:cNvPr id="2214" name="object 2214"/>
          <p:cNvSpPr/>
          <p:nvPr/>
        </p:nvSpPr>
        <p:spPr>
          <a:xfrm>
            <a:off x="3838194" y="7665971"/>
            <a:ext cx="10160" cy="10795"/>
          </a:xfrm>
          <a:custGeom>
            <a:avLst/>
            <a:gdLst/>
            <a:ahLst/>
            <a:cxnLst/>
            <a:rect l="l" t="t" r="r" b="b"/>
            <a:pathLst>
              <a:path w="10160" h="10795">
                <a:moveTo>
                  <a:pt x="1777" y="0"/>
                </a:moveTo>
                <a:lnTo>
                  <a:pt x="0" y="6984"/>
                </a:lnTo>
                <a:lnTo>
                  <a:pt x="8089" y="10426"/>
                </a:lnTo>
                <a:lnTo>
                  <a:pt x="9867" y="3454"/>
                </a:lnTo>
                <a:lnTo>
                  <a:pt x="1777" y="0"/>
                </a:lnTo>
                <a:close/>
              </a:path>
            </a:pathLst>
          </a:custGeom>
          <a:solidFill>
            <a:srgbClr val="4F6671"/>
          </a:solidFill>
        </p:spPr>
        <p:txBody>
          <a:bodyPr wrap="square" lIns="0" tIns="0" rIns="0" bIns="0" rtlCol="0"/>
          <a:lstStyle/>
          <a:p/>
        </p:txBody>
      </p:sp>
      <p:sp>
        <p:nvSpPr>
          <p:cNvPr id="2215" name="object 2215"/>
          <p:cNvSpPr/>
          <p:nvPr/>
        </p:nvSpPr>
        <p:spPr>
          <a:xfrm>
            <a:off x="3839824" y="7662995"/>
            <a:ext cx="16510" cy="6985"/>
          </a:xfrm>
          <a:custGeom>
            <a:avLst/>
            <a:gdLst/>
            <a:ahLst/>
            <a:cxnLst/>
            <a:rect l="l" t="t" r="r" b="b"/>
            <a:pathLst>
              <a:path w="16510" h="6984">
                <a:moveTo>
                  <a:pt x="0" y="0"/>
                </a:moveTo>
                <a:lnTo>
                  <a:pt x="152" y="2984"/>
                </a:lnTo>
                <a:lnTo>
                  <a:pt x="8242" y="6426"/>
                </a:lnTo>
                <a:lnTo>
                  <a:pt x="15328" y="3429"/>
                </a:lnTo>
                <a:lnTo>
                  <a:pt x="8115" y="3429"/>
                </a:lnTo>
                <a:lnTo>
                  <a:pt x="0" y="0"/>
                </a:lnTo>
                <a:close/>
              </a:path>
              <a:path w="16510" h="6984">
                <a:moveTo>
                  <a:pt x="16179" y="38"/>
                </a:moveTo>
                <a:lnTo>
                  <a:pt x="8115" y="3429"/>
                </a:lnTo>
                <a:lnTo>
                  <a:pt x="15328" y="3429"/>
                </a:lnTo>
                <a:lnTo>
                  <a:pt x="16319" y="3009"/>
                </a:lnTo>
                <a:lnTo>
                  <a:pt x="16179" y="38"/>
                </a:lnTo>
                <a:close/>
              </a:path>
            </a:pathLst>
          </a:custGeom>
          <a:solidFill>
            <a:srgbClr val="FFFFFF"/>
          </a:solidFill>
        </p:spPr>
        <p:txBody>
          <a:bodyPr wrap="square" lIns="0" tIns="0" rIns="0" bIns="0" rtlCol="0"/>
          <a:lstStyle/>
          <a:p/>
        </p:txBody>
      </p:sp>
      <p:sp>
        <p:nvSpPr>
          <p:cNvPr id="2216" name="object 2216"/>
          <p:cNvSpPr/>
          <p:nvPr/>
        </p:nvSpPr>
        <p:spPr>
          <a:xfrm>
            <a:off x="3838284" y="7667866"/>
            <a:ext cx="2540" cy="10160"/>
          </a:xfrm>
          <a:custGeom>
            <a:avLst/>
            <a:gdLst/>
            <a:ahLst/>
            <a:cxnLst/>
            <a:rect l="l" t="t" r="r" b="b"/>
            <a:pathLst>
              <a:path w="2539" h="10159">
                <a:moveTo>
                  <a:pt x="1765" y="0"/>
                </a:moveTo>
                <a:lnTo>
                  <a:pt x="0" y="6972"/>
                </a:lnTo>
                <a:lnTo>
                  <a:pt x="139" y="9931"/>
                </a:lnTo>
                <a:lnTo>
                  <a:pt x="1917" y="2959"/>
                </a:lnTo>
                <a:lnTo>
                  <a:pt x="1765" y="0"/>
                </a:lnTo>
                <a:close/>
              </a:path>
            </a:pathLst>
          </a:custGeom>
          <a:solidFill>
            <a:srgbClr val="556D79"/>
          </a:solidFill>
        </p:spPr>
        <p:txBody>
          <a:bodyPr wrap="square" lIns="0" tIns="0" rIns="0" bIns="0" rtlCol="0"/>
          <a:lstStyle/>
          <a:p/>
        </p:txBody>
      </p:sp>
      <p:sp>
        <p:nvSpPr>
          <p:cNvPr id="2217" name="object 2217"/>
          <p:cNvSpPr/>
          <p:nvPr/>
        </p:nvSpPr>
        <p:spPr>
          <a:xfrm>
            <a:off x="3840044" y="7667859"/>
            <a:ext cx="16510" cy="6985"/>
          </a:xfrm>
          <a:custGeom>
            <a:avLst/>
            <a:gdLst/>
            <a:ahLst/>
            <a:cxnLst/>
            <a:rect l="l" t="t" r="r" b="b"/>
            <a:pathLst>
              <a:path w="16510" h="6984">
                <a:moveTo>
                  <a:pt x="0" y="0"/>
                </a:moveTo>
                <a:lnTo>
                  <a:pt x="152" y="2959"/>
                </a:lnTo>
                <a:lnTo>
                  <a:pt x="8254" y="6375"/>
                </a:lnTo>
                <a:lnTo>
                  <a:pt x="15303" y="3416"/>
                </a:lnTo>
                <a:lnTo>
                  <a:pt x="8102" y="3416"/>
                </a:lnTo>
                <a:lnTo>
                  <a:pt x="0" y="0"/>
                </a:lnTo>
                <a:close/>
              </a:path>
              <a:path w="16510" h="6984">
                <a:moveTo>
                  <a:pt x="16192" y="12"/>
                </a:moveTo>
                <a:lnTo>
                  <a:pt x="8102" y="3416"/>
                </a:lnTo>
                <a:lnTo>
                  <a:pt x="15303" y="3416"/>
                </a:lnTo>
                <a:lnTo>
                  <a:pt x="16332" y="2984"/>
                </a:lnTo>
                <a:lnTo>
                  <a:pt x="16192" y="12"/>
                </a:lnTo>
                <a:close/>
              </a:path>
            </a:pathLst>
          </a:custGeom>
          <a:solidFill>
            <a:srgbClr val="FFFFFF"/>
          </a:solidFill>
        </p:spPr>
        <p:txBody>
          <a:bodyPr wrap="square" lIns="0" tIns="0" rIns="0" bIns="0" rtlCol="0"/>
          <a:lstStyle/>
          <a:p/>
        </p:txBody>
      </p:sp>
      <p:sp>
        <p:nvSpPr>
          <p:cNvPr id="2218" name="object 2218"/>
          <p:cNvSpPr/>
          <p:nvPr/>
        </p:nvSpPr>
        <p:spPr>
          <a:xfrm>
            <a:off x="3846522" y="7670845"/>
            <a:ext cx="10160" cy="10795"/>
          </a:xfrm>
          <a:custGeom>
            <a:avLst/>
            <a:gdLst/>
            <a:ahLst/>
            <a:cxnLst/>
            <a:rect l="l" t="t" r="r" b="b"/>
            <a:pathLst>
              <a:path w="10160" h="10795">
                <a:moveTo>
                  <a:pt x="9855" y="0"/>
                </a:moveTo>
                <a:lnTo>
                  <a:pt x="1778" y="3390"/>
                </a:lnTo>
                <a:lnTo>
                  <a:pt x="0" y="10363"/>
                </a:lnTo>
                <a:lnTo>
                  <a:pt x="8077" y="6972"/>
                </a:lnTo>
                <a:lnTo>
                  <a:pt x="9855" y="0"/>
                </a:lnTo>
                <a:close/>
              </a:path>
            </a:pathLst>
          </a:custGeom>
          <a:solidFill>
            <a:srgbClr val="627D8A"/>
          </a:solidFill>
        </p:spPr>
        <p:txBody>
          <a:bodyPr wrap="square" lIns="0" tIns="0" rIns="0" bIns="0" rtlCol="0"/>
          <a:lstStyle/>
          <a:p/>
        </p:txBody>
      </p:sp>
      <p:sp>
        <p:nvSpPr>
          <p:cNvPr id="2219" name="object 2219"/>
          <p:cNvSpPr/>
          <p:nvPr/>
        </p:nvSpPr>
        <p:spPr>
          <a:xfrm>
            <a:off x="3838421" y="7670821"/>
            <a:ext cx="10160" cy="10795"/>
          </a:xfrm>
          <a:custGeom>
            <a:avLst/>
            <a:gdLst/>
            <a:ahLst/>
            <a:cxnLst/>
            <a:rect l="l" t="t" r="r" b="b"/>
            <a:pathLst>
              <a:path w="10160" h="10795">
                <a:moveTo>
                  <a:pt x="1778" y="0"/>
                </a:moveTo>
                <a:lnTo>
                  <a:pt x="0" y="6972"/>
                </a:lnTo>
                <a:lnTo>
                  <a:pt x="8102" y="10388"/>
                </a:lnTo>
                <a:lnTo>
                  <a:pt x="9880" y="3416"/>
                </a:lnTo>
                <a:lnTo>
                  <a:pt x="1778" y="0"/>
                </a:lnTo>
                <a:close/>
              </a:path>
            </a:pathLst>
          </a:custGeom>
          <a:solidFill>
            <a:srgbClr val="4F6671"/>
          </a:solidFill>
        </p:spPr>
        <p:txBody>
          <a:bodyPr wrap="square" lIns="0" tIns="0" rIns="0" bIns="0" rtlCol="0"/>
          <a:lstStyle/>
          <a:p/>
        </p:txBody>
      </p:sp>
      <p:sp>
        <p:nvSpPr>
          <p:cNvPr id="2220" name="object 2220"/>
          <p:cNvSpPr/>
          <p:nvPr/>
        </p:nvSpPr>
        <p:spPr>
          <a:xfrm>
            <a:off x="3803796" y="7606024"/>
            <a:ext cx="2540" cy="13970"/>
          </a:xfrm>
          <a:custGeom>
            <a:avLst/>
            <a:gdLst/>
            <a:ahLst/>
            <a:cxnLst/>
            <a:rect l="l" t="t" r="r" b="b"/>
            <a:pathLst>
              <a:path w="2539" h="13970">
                <a:moveTo>
                  <a:pt x="1765" y="0"/>
                </a:moveTo>
                <a:lnTo>
                  <a:pt x="0" y="6959"/>
                </a:lnTo>
                <a:lnTo>
                  <a:pt x="304" y="13449"/>
                </a:lnTo>
                <a:lnTo>
                  <a:pt x="2082" y="6477"/>
                </a:lnTo>
                <a:lnTo>
                  <a:pt x="1765" y="0"/>
                </a:lnTo>
                <a:close/>
              </a:path>
            </a:pathLst>
          </a:custGeom>
          <a:solidFill>
            <a:srgbClr val="4F6671"/>
          </a:solidFill>
        </p:spPr>
        <p:txBody>
          <a:bodyPr wrap="square" lIns="0" tIns="0" rIns="0" bIns="0" rtlCol="0"/>
          <a:lstStyle/>
          <a:p/>
        </p:txBody>
      </p:sp>
      <p:sp>
        <p:nvSpPr>
          <p:cNvPr id="2221" name="object 2221"/>
          <p:cNvSpPr/>
          <p:nvPr/>
        </p:nvSpPr>
        <p:spPr>
          <a:xfrm>
            <a:off x="3770469" y="7612455"/>
            <a:ext cx="6350" cy="13335"/>
          </a:xfrm>
          <a:custGeom>
            <a:avLst/>
            <a:gdLst/>
            <a:ahLst/>
            <a:cxnLst/>
            <a:rect l="l" t="t" r="r" b="b"/>
            <a:pathLst>
              <a:path w="6350" h="13334">
                <a:moveTo>
                  <a:pt x="5956" y="0"/>
                </a:moveTo>
                <a:lnTo>
                  <a:pt x="1777" y="6286"/>
                </a:lnTo>
                <a:lnTo>
                  <a:pt x="0" y="13271"/>
                </a:lnTo>
                <a:lnTo>
                  <a:pt x="4178" y="6972"/>
                </a:lnTo>
                <a:lnTo>
                  <a:pt x="5956" y="0"/>
                </a:lnTo>
                <a:close/>
              </a:path>
            </a:pathLst>
          </a:custGeom>
          <a:solidFill>
            <a:srgbClr val="627D8A"/>
          </a:solidFill>
        </p:spPr>
        <p:txBody>
          <a:bodyPr wrap="square" lIns="0" tIns="0" rIns="0" bIns="0" rtlCol="0"/>
          <a:lstStyle/>
          <a:p/>
        </p:txBody>
      </p:sp>
      <p:sp>
        <p:nvSpPr>
          <p:cNvPr id="2222" name="object 2222"/>
          <p:cNvSpPr/>
          <p:nvPr/>
        </p:nvSpPr>
        <p:spPr>
          <a:xfrm>
            <a:off x="3764131" y="7612455"/>
            <a:ext cx="6350" cy="13335"/>
          </a:xfrm>
          <a:custGeom>
            <a:avLst/>
            <a:gdLst/>
            <a:ahLst/>
            <a:cxnLst/>
            <a:rect l="l" t="t" r="r" b="b"/>
            <a:pathLst>
              <a:path w="6350" h="13334">
                <a:moveTo>
                  <a:pt x="5943" y="0"/>
                </a:moveTo>
                <a:lnTo>
                  <a:pt x="1778" y="6273"/>
                </a:lnTo>
                <a:lnTo>
                  <a:pt x="0" y="13258"/>
                </a:lnTo>
                <a:lnTo>
                  <a:pt x="4165" y="6972"/>
                </a:lnTo>
                <a:lnTo>
                  <a:pt x="5943" y="0"/>
                </a:lnTo>
                <a:close/>
              </a:path>
            </a:pathLst>
          </a:custGeom>
          <a:solidFill>
            <a:srgbClr val="627D8A"/>
          </a:solidFill>
        </p:spPr>
        <p:txBody>
          <a:bodyPr wrap="square" lIns="0" tIns="0" rIns="0" bIns="0" rtlCol="0"/>
          <a:lstStyle/>
          <a:p/>
        </p:txBody>
      </p:sp>
      <p:sp>
        <p:nvSpPr>
          <p:cNvPr id="2223" name="object 2223"/>
          <p:cNvSpPr/>
          <p:nvPr/>
        </p:nvSpPr>
        <p:spPr>
          <a:xfrm>
            <a:off x="3757815" y="7612455"/>
            <a:ext cx="6350" cy="13335"/>
          </a:xfrm>
          <a:custGeom>
            <a:avLst/>
            <a:gdLst/>
            <a:ahLst/>
            <a:cxnLst/>
            <a:rect l="l" t="t" r="r" b="b"/>
            <a:pathLst>
              <a:path w="6350" h="13334">
                <a:moveTo>
                  <a:pt x="5905" y="0"/>
                </a:moveTo>
                <a:lnTo>
                  <a:pt x="1803" y="6273"/>
                </a:lnTo>
                <a:lnTo>
                  <a:pt x="0" y="13258"/>
                </a:lnTo>
                <a:lnTo>
                  <a:pt x="4140" y="6959"/>
                </a:lnTo>
                <a:lnTo>
                  <a:pt x="5905" y="0"/>
                </a:lnTo>
                <a:close/>
              </a:path>
            </a:pathLst>
          </a:custGeom>
          <a:solidFill>
            <a:srgbClr val="627D8A"/>
          </a:solidFill>
        </p:spPr>
        <p:txBody>
          <a:bodyPr wrap="square" lIns="0" tIns="0" rIns="0" bIns="0" rtlCol="0"/>
          <a:lstStyle/>
          <a:p/>
        </p:txBody>
      </p:sp>
      <p:sp>
        <p:nvSpPr>
          <p:cNvPr id="2224" name="object 2224"/>
          <p:cNvSpPr/>
          <p:nvPr/>
        </p:nvSpPr>
        <p:spPr>
          <a:xfrm>
            <a:off x="3777905" y="7624826"/>
            <a:ext cx="28575" cy="7620"/>
          </a:xfrm>
          <a:custGeom>
            <a:avLst/>
            <a:gdLst/>
            <a:ahLst/>
            <a:cxnLst/>
            <a:rect l="l" t="t" r="r" b="b"/>
            <a:pathLst>
              <a:path w="28575" h="7620">
                <a:moveTo>
                  <a:pt x="1790" y="0"/>
                </a:moveTo>
                <a:lnTo>
                  <a:pt x="0" y="6972"/>
                </a:lnTo>
                <a:lnTo>
                  <a:pt x="26758" y="6997"/>
                </a:lnTo>
                <a:lnTo>
                  <a:pt x="28562" y="25"/>
                </a:lnTo>
                <a:lnTo>
                  <a:pt x="1790" y="0"/>
                </a:lnTo>
                <a:close/>
              </a:path>
            </a:pathLst>
          </a:custGeom>
          <a:solidFill>
            <a:srgbClr val="556D79"/>
          </a:solidFill>
        </p:spPr>
        <p:txBody>
          <a:bodyPr wrap="square" lIns="0" tIns="0" rIns="0" bIns="0" rtlCol="0"/>
          <a:lstStyle/>
          <a:p/>
        </p:txBody>
      </p:sp>
      <p:sp>
        <p:nvSpPr>
          <p:cNvPr id="2225" name="object 2225"/>
          <p:cNvSpPr/>
          <p:nvPr/>
        </p:nvSpPr>
        <p:spPr>
          <a:xfrm>
            <a:off x="3773175" y="7618756"/>
            <a:ext cx="6985" cy="13335"/>
          </a:xfrm>
          <a:custGeom>
            <a:avLst/>
            <a:gdLst/>
            <a:ahLst/>
            <a:cxnLst/>
            <a:rect l="l" t="t" r="r" b="b"/>
            <a:pathLst>
              <a:path w="6985" h="13334">
                <a:moveTo>
                  <a:pt x="1765" y="0"/>
                </a:moveTo>
                <a:lnTo>
                  <a:pt x="0" y="6972"/>
                </a:lnTo>
                <a:lnTo>
                  <a:pt x="4737" y="13042"/>
                </a:lnTo>
                <a:lnTo>
                  <a:pt x="6515" y="6070"/>
                </a:lnTo>
                <a:lnTo>
                  <a:pt x="1765" y="0"/>
                </a:lnTo>
                <a:close/>
              </a:path>
            </a:pathLst>
          </a:custGeom>
          <a:solidFill>
            <a:srgbClr val="4F6671"/>
          </a:solidFill>
        </p:spPr>
        <p:txBody>
          <a:bodyPr wrap="square" lIns="0" tIns="0" rIns="0" bIns="0" rtlCol="0"/>
          <a:lstStyle/>
          <a:p/>
        </p:txBody>
      </p:sp>
      <p:sp>
        <p:nvSpPr>
          <p:cNvPr id="2226" name="object 2226"/>
          <p:cNvSpPr/>
          <p:nvPr/>
        </p:nvSpPr>
        <p:spPr>
          <a:xfrm>
            <a:off x="3771304" y="7624827"/>
            <a:ext cx="5715" cy="6985"/>
          </a:xfrm>
          <a:custGeom>
            <a:avLst/>
            <a:gdLst/>
            <a:ahLst/>
            <a:cxnLst/>
            <a:rect l="l" t="t" r="r" b="b"/>
            <a:pathLst>
              <a:path w="5714" h="6984">
                <a:moveTo>
                  <a:pt x="5702" y="0"/>
                </a:moveTo>
                <a:lnTo>
                  <a:pt x="1790" y="0"/>
                </a:lnTo>
                <a:lnTo>
                  <a:pt x="0" y="6972"/>
                </a:lnTo>
                <a:lnTo>
                  <a:pt x="3937" y="6972"/>
                </a:lnTo>
                <a:lnTo>
                  <a:pt x="5702" y="0"/>
                </a:lnTo>
                <a:close/>
              </a:path>
            </a:pathLst>
          </a:custGeom>
          <a:solidFill>
            <a:srgbClr val="556D79"/>
          </a:solidFill>
        </p:spPr>
        <p:txBody>
          <a:bodyPr wrap="square" lIns="0" tIns="0" rIns="0" bIns="0" rtlCol="0"/>
          <a:lstStyle/>
          <a:p/>
        </p:txBody>
      </p:sp>
      <p:sp>
        <p:nvSpPr>
          <p:cNvPr id="2227" name="object 2227"/>
          <p:cNvSpPr/>
          <p:nvPr/>
        </p:nvSpPr>
        <p:spPr>
          <a:xfrm>
            <a:off x="3766573" y="7618731"/>
            <a:ext cx="6985" cy="13335"/>
          </a:xfrm>
          <a:custGeom>
            <a:avLst/>
            <a:gdLst/>
            <a:ahLst/>
            <a:cxnLst/>
            <a:rect l="l" t="t" r="r" b="b"/>
            <a:pathLst>
              <a:path w="6985" h="13334">
                <a:moveTo>
                  <a:pt x="1777" y="0"/>
                </a:moveTo>
                <a:lnTo>
                  <a:pt x="0" y="6984"/>
                </a:lnTo>
                <a:lnTo>
                  <a:pt x="4737" y="13068"/>
                </a:lnTo>
                <a:lnTo>
                  <a:pt x="6515" y="6095"/>
                </a:lnTo>
                <a:lnTo>
                  <a:pt x="1777" y="0"/>
                </a:lnTo>
                <a:close/>
              </a:path>
            </a:pathLst>
          </a:custGeom>
          <a:solidFill>
            <a:srgbClr val="4F6671"/>
          </a:solidFill>
        </p:spPr>
        <p:txBody>
          <a:bodyPr wrap="square" lIns="0" tIns="0" rIns="0" bIns="0" rtlCol="0"/>
          <a:lstStyle/>
          <a:p/>
        </p:txBody>
      </p:sp>
      <p:sp>
        <p:nvSpPr>
          <p:cNvPr id="2228" name="object 2228"/>
          <p:cNvSpPr/>
          <p:nvPr/>
        </p:nvSpPr>
        <p:spPr>
          <a:xfrm>
            <a:off x="3768349" y="7612455"/>
            <a:ext cx="8890" cy="12700"/>
          </a:xfrm>
          <a:custGeom>
            <a:avLst/>
            <a:gdLst/>
            <a:ahLst/>
            <a:cxnLst/>
            <a:rect l="l" t="t" r="r" b="b"/>
            <a:pathLst>
              <a:path w="8889" h="12700">
                <a:moveTo>
                  <a:pt x="8077" y="0"/>
                </a:moveTo>
                <a:lnTo>
                  <a:pt x="4165" y="0"/>
                </a:lnTo>
                <a:lnTo>
                  <a:pt x="0" y="6286"/>
                </a:lnTo>
                <a:lnTo>
                  <a:pt x="4737" y="12369"/>
                </a:lnTo>
                <a:lnTo>
                  <a:pt x="8661" y="12369"/>
                </a:lnTo>
                <a:lnTo>
                  <a:pt x="3898" y="6286"/>
                </a:lnTo>
                <a:lnTo>
                  <a:pt x="8077" y="0"/>
                </a:lnTo>
                <a:close/>
              </a:path>
            </a:pathLst>
          </a:custGeom>
          <a:solidFill>
            <a:srgbClr val="FFFFFF"/>
          </a:solidFill>
        </p:spPr>
        <p:txBody>
          <a:bodyPr wrap="square" lIns="0" tIns="0" rIns="0" bIns="0" rtlCol="0"/>
          <a:lstStyle/>
          <a:p/>
        </p:txBody>
      </p:sp>
      <p:sp>
        <p:nvSpPr>
          <p:cNvPr id="2229" name="object 2229"/>
          <p:cNvSpPr/>
          <p:nvPr/>
        </p:nvSpPr>
        <p:spPr>
          <a:xfrm>
            <a:off x="3804997" y="7618638"/>
            <a:ext cx="22225" cy="19685"/>
          </a:xfrm>
          <a:custGeom>
            <a:avLst/>
            <a:gdLst/>
            <a:ahLst/>
            <a:cxnLst/>
            <a:rect l="l" t="t" r="r" b="b"/>
            <a:pathLst>
              <a:path w="22225" h="19684">
                <a:moveTo>
                  <a:pt x="21894" y="0"/>
                </a:moveTo>
                <a:lnTo>
                  <a:pt x="1765" y="12699"/>
                </a:lnTo>
                <a:lnTo>
                  <a:pt x="0" y="19672"/>
                </a:lnTo>
                <a:lnTo>
                  <a:pt x="20091" y="6984"/>
                </a:lnTo>
                <a:lnTo>
                  <a:pt x="21894" y="0"/>
                </a:lnTo>
                <a:close/>
              </a:path>
            </a:pathLst>
          </a:custGeom>
          <a:solidFill>
            <a:srgbClr val="556D79"/>
          </a:solidFill>
        </p:spPr>
        <p:txBody>
          <a:bodyPr wrap="square" lIns="0" tIns="0" rIns="0" bIns="0" rtlCol="0"/>
          <a:lstStyle/>
          <a:p/>
        </p:txBody>
      </p:sp>
      <p:sp>
        <p:nvSpPr>
          <p:cNvPr id="2230" name="object 2230"/>
          <p:cNvSpPr/>
          <p:nvPr/>
        </p:nvSpPr>
        <p:spPr>
          <a:xfrm>
            <a:off x="3774945" y="7606017"/>
            <a:ext cx="52069" cy="25400"/>
          </a:xfrm>
          <a:custGeom>
            <a:avLst/>
            <a:gdLst/>
            <a:ahLst/>
            <a:cxnLst/>
            <a:rect l="l" t="t" r="r" b="b"/>
            <a:pathLst>
              <a:path w="52070" h="25400">
                <a:moveTo>
                  <a:pt x="30619" y="0"/>
                </a:moveTo>
                <a:lnTo>
                  <a:pt x="30937" y="6477"/>
                </a:lnTo>
                <a:lnTo>
                  <a:pt x="4157" y="6477"/>
                </a:lnTo>
                <a:lnTo>
                  <a:pt x="0" y="12738"/>
                </a:lnTo>
                <a:lnTo>
                  <a:pt x="4749" y="18808"/>
                </a:lnTo>
                <a:lnTo>
                  <a:pt x="31521" y="18834"/>
                </a:lnTo>
                <a:lnTo>
                  <a:pt x="31826" y="25311"/>
                </a:lnTo>
                <a:lnTo>
                  <a:pt x="51943" y="12623"/>
                </a:lnTo>
                <a:lnTo>
                  <a:pt x="41560" y="6477"/>
                </a:lnTo>
                <a:lnTo>
                  <a:pt x="30937" y="6477"/>
                </a:lnTo>
                <a:lnTo>
                  <a:pt x="41538" y="6464"/>
                </a:lnTo>
                <a:lnTo>
                  <a:pt x="30619" y="0"/>
                </a:lnTo>
                <a:close/>
              </a:path>
            </a:pathLst>
          </a:custGeom>
          <a:solidFill>
            <a:srgbClr val="FFFFFF"/>
          </a:solidFill>
        </p:spPr>
        <p:txBody>
          <a:bodyPr wrap="square" lIns="0" tIns="0" rIns="0" bIns="0" rtlCol="0"/>
          <a:lstStyle/>
          <a:p/>
        </p:txBody>
      </p:sp>
      <p:sp>
        <p:nvSpPr>
          <p:cNvPr id="2231" name="object 2231"/>
          <p:cNvSpPr/>
          <p:nvPr/>
        </p:nvSpPr>
        <p:spPr>
          <a:xfrm>
            <a:off x="3804669" y="7624857"/>
            <a:ext cx="2540" cy="13970"/>
          </a:xfrm>
          <a:custGeom>
            <a:avLst/>
            <a:gdLst/>
            <a:ahLst/>
            <a:cxnLst/>
            <a:rect l="l" t="t" r="r" b="b"/>
            <a:pathLst>
              <a:path w="2539" h="13970">
                <a:moveTo>
                  <a:pt x="1803" y="0"/>
                </a:moveTo>
                <a:lnTo>
                  <a:pt x="0" y="6959"/>
                </a:lnTo>
                <a:lnTo>
                  <a:pt x="317" y="13449"/>
                </a:lnTo>
                <a:lnTo>
                  <a:pt x="2095" y="6476"/>
                </a:lnTo>
                <a:lnTo>
                  <a:pt x="1803" y="0"/>
                </a:lnTo>
                <a:close/>
              </a:path>
            </a:pathLst>
          </a:custGeom>
          <a:solidFill>
            <a:srgbClr val="4F6671"/>
          </a:solidFill>
        </p:spPr>
        <p:txBody>
          <a:bodyPr wrap="square" lIns="0" tIns="0" rIns="0" bIns="0" rtlCol="0"/>
          <a:lstStyle/>
          <a:p/>
        </p:txBody>
      </p:sp>
      <p:sp>
        <p:nvSpPr>
          <p:cNvPr id="2232" name="object 2232"/>
          <p:cNvSpPr/>
          <p:nvPr/>
        </p:nvSpPr>
        <p:spPr>
          <a:xfrm>
            <a:off x="3762035" y="7612455"/>
            <a:ext cx="8890" cy="12700"/>
          </a:xfrm>
          <a:custGeom>
            <a:avLst/>
            <a:gdLst/>
            <a:ahLst/>
            <a:cxnLst/>
            <a:rect l="l" t="t" r="r" b="b"/>
            <a:pathLst>
              <a:path w="8889" h="12700">
                <a:moveTo>
                  <a:pt x="8039" y="0"/>
                </a:moveTo>
                <a:lnTo>
                  <a:pt x="4152" y="0"/>
                </a:lnTo>
                <a:lnTo>
                  <a:pt x="0" y="6273"/>
                </a:lnTo>
                <a:lnTo>
                  <a:pt x="4737" y="12357"/>
                </a:lnTo>
                <a:lnTo>
                  <a:pt x="8623" y="12369"/>
                </a:lnTo>
                <a:lnTo>
                  <a:pt x="3873" y="6273"/>
                </a:lnTo>
                <a:lnTo>
                  <a:pt x="8039" y="0"/>
                </a:lnTo>
                <a:close/>
              </a:path>
            </a:pathLst>
          </a:custGeom>
          <a:solidFill>
            <a:srgbClr val="FFFFFF"/>
          </a:solidFill>
        </p:spPr>
        <p:txBody>
          <a:bodyPr wrap="square" lIns="0" tIns="0" rIns="0" bIns="0" rtlCol="0"/>
          <a:lstStyle/>
          <a:p/>
        </p:txBody>
      </p:sp>
      <p:sp>
        <p:nvSpPr>
          <p:cNvPr id="2233" name="object 2233"/>
          <p:cNvSpPr/>
          <p:nvPr/>
        </p:nvSpPr>
        <p:spPr>
          <a:xfrm>
            <a:off x="3765002" y="7624815"/>
            <a:ext cx="5715" cy="6985"/>
          </a:xfrm>
          <a:custGeom>
            <a:avLst/>
            <a:gdLst/>
            <a:ahLst/>
            <a:cxnLst/>
            <a:rect l="l" t="t" r="r" b="b"/>
            <a:pathLst>
              <a:path w="5714" h="6984">
                <a:moveTo>
                  <a:pt x="1777" y="0"/>
                </a:moveTo>
                <a:lnTo>
                  <a:pt x="0" y="6959"/>
                </a:lnTo>
                <a:lnTo>
                  <a:pt x="3873" y="6959"/>
                </a:lnTo>
                <a:lnTo>
                  <a:pt x="5651" y="12"/>
                </a:lnTo>
                <a:lnTo>
                  <a:pt x="1777" y="0"/>
                </a:lnTo>
                <a:close/>
              </a:path>
            </a:pathLst>
          </a:custGeom>
          <a:solidFill>
            <a:srgbClr val="556D79"/>
          </a:solidFill>
        </p:spPr>
        <p:txBody>
          <a:bodyPr wrap="square" lIns="0" tIns="0" rIns="0" bIns="0" rtlCol="0"/>
          <a:lstStyle/>
          <a:p/>
        </p:txBody>
      </p:sp>
      <p:sp>
        <p:nvSpPr>
          <p:cNvPr id="2234" name="object 2234"/>
          <p:cNvSpPr/>
          <p:nvPr/>
        </p:nvSpPr>
        <p:spPr>
          <a:xfrm>
            <a:off x="3760237" y="7618731"/>
            <a:ext cx="6985" cy="13335"/>
          </a:xfrm>
          <a:custGeom>
            <a:avLst/>
            <a:gdLst/>
            <a:ahLst/>
            <a:cxnLst/>
            <a:rect l="l" t="t" r="r" b="b"/>
            <a:pathLst>
              <a:path w="6985" h="13334">
                <a:moveTo>
                  <a:pt x="1790" y="0"/>
                </a:moveTo>
                <a:lnTo>
                  <a:pt x="0" y="6972"/>
                </a:lnTo>
                <a:lnTo>
                  <a:pt x="4762" y="13042"/>
                </a:lnTo>
                <a:lnTo>
                  <a:pt x="6540" y="6083"/>
                </a:lnTo>
                <a:lnTo>
                  <a:pt x="1790" y="0"/>
                </a:lnTo>
                <a:close/>
              </a:path>
            </a:pathLst>
          </a:custGeom>
          <a:solidFill>
            <a:srgbClr val="4F6671"/>
          </a:solidFill>
        </p:spPr>
        <p:txBody>
          <a:bodyPr wrap="square" lIns="0" tIns="0" rIns="0" bIns="0" rtlCol="0"/>
          <a:lstStyle/>
          <a:p/>
        </p:txBody>
      </p:sp>
      <p:sp>
        <p:nvSpPr>
          <p:cNvPr id="2235" name="object 2235"/>
          <p:cNvSpPr/>
          <p:nvPr/>
        </p:nvSpPr>
        <p:spPr>
          <a:xfrm>
            <a:off x="3755681" y="7612442"/>
            <a:ext cx="8890" cy="12700"/>
          </a:xfrm>
          <a:custGeom>
            <a:avLst/>
            <a:gdLst/>
            <a:ahLst/>
            <a:cxnLst/>
            <a:rect l="l" t="t" r="r" b="b"/>
            <a:pathLst>
              <a:path w="8889" h="12700">
                <a:moveTo>
                  <a:pt x="4165" y="0"/>
                </a:moveTo>
                <a:lnTo>
                  <a:pt x="0" y="6286"/>
                </a:lnTo>
                <a:lnTo>
                  <a:pt x="4749" y="12369"/>
                </a:lnTo>
                <a:lnTo>
                  <a:pt x="8623" y="12369"/>
                </a:lnTo>
                <a:lnTo>
                  <a:pt x="3936" y="6286"/>
                </a:lnTo>
                <a:lnTo>
                  <a:pt x="8039" y="12"/>
                </a:lnTo>
                <a:lnTo>
                  <a:pt x="4165" y="0"/>
                </a:lnTo>
                <a:close/>
              </a:path>
            </a:pathLst>
          </a:custGeom>
          <a:solidFill>
            <a:srgbClr val="FFFFFF"/>
          </a:solidFill>
        </p:spPr>
        <p:txBody>
          <a:bodyPr wrap="square" lIns="0" tIns="0" rIns="0" bIns="0" rtlCol="0"/>
          <a:lstStyle/>
          <a:p/>
        </p:txBody>
      </p:sp>
      <p:sp>
        <p:nvSpPr>
          <p:cNvPr id="2236" name="object 2236"/>
          <p:cNvSpPr/>
          <p:nvPr/>
        </p:nvSpPr>
        <p:spPr>
          <a:xfrm>
            <a:off x="3753905" y="7618727"/>
            <a:ext cx="6985" cy="13335"/>
          </a:xfrm>
          <a:custGeom>
            <a:avLst/>
            <a:gdLst/>
            <a:ahLst/>
            <a:cxnLst/>
            <a:rect l="l" t="t" r="r" b="b"/>
            <a:pathLst>
              <a:path w="6985" h="13334">
                <a:moveTo>
                  <a:pt x="1778" y="0"/>
                </a:moveTo>
                <a:lnTo>
                  <a:pt x="0" y="6984"/>
                </a:lnTo>
                <a:lnTo>
                  <a:pt x="4749" y="13042"/>
                </a:lnTo>
                <a:lnTo>
                  <a:pt x="6527" y="6083"/>
                </a:lnTo>
                <a:lnTo>
                  <a:pt x="1778" y="0"/>
                </a:lnTo>
                <a:close/>
              </a:path>
            </a:pathLst>
          </a:custGeom>
          <a:solidFill>
            <a:srgbClr val="4F6671"/>
          </a:solidFill>
        </p:spPr>
        <p:txBody>
          <a:bodyPr wrap="square" lIns="0" tIns="0" rIns="0" bIns="0" rtlCol="0"/>
          <a:lstStyle/>
          <a:p/>
        </p:txBody>
      </p:sp>
      <p:sp>
        <p:nvSpPr>
          <p:cNvPr id="2237" name="object 2237"/>
          <p:cNvSpPr/>
          <p:nvPr/>
        </p:nvSpPr>
        <p:spPr>
          <a:xfrm>
            <a:off x="3758657" y="7624815"/>
            <a:ext cx="5715" cy="6985"/>
          </a:xfrm>
          <a:custGeom>
            <a:avLst/>
            <a:gdLst/>
            <a:ahLst/>
            <a:cxnLst/>
            <a:rect l="l" t="t" r="r" b="b"/>
            <a:pathLst>
              <a:path w="5714" h="6984">
                <a:moveTo>
                  <a:pt x="5651" y="0"/>
                </a:moveTo>
                <a:lnTo>
                  <a:pt x="1777" y="0"/>
                </a:lnTo>
                <a:lnTo>
                  <a:pt x="0" y="6946"/>
                </a:lnTo>
                <a:lnTo>
                  <a:pt x="3873" y="6946"/>
                </a:lnTo>
                <a:lnTo>
                  <a:pt x="5651" y="0"/>
                </a:lnTo>
                <a:close/>
              </a:path>
            </a:pathLst>
          </a:custGeom>
          <a:solidFill>
            <a:srgbClr val="556D79"/>
          </a:solidFill>
        </p:spPr>
        <p:txBody>
          <a:bodyPr wrap="square" lIns="0" tIns="0" rIns="0" bIns="0" rtlCol="0"/>
          <a:lstStyle/>
          <a:p/>
        </p:txBody>
      </p:sp>
      <p:sp>
        <p:nvSpPr>
          <p:cNvPr id="2238" name="object 2238"/>
          <p:cNvSpPr/>
          <p:nvPr/>
        </p:nvSpPr>
        <p:spPr>
          <a:xfrm>
            <a:off x="2990075" y="7835087"/>
            <a:ext cx="211404" cy="98530"/>
          </a:xfrm>
          <a:prstGeom prst="rect">
            <a:avLst/>
          </a:prstGeom>
          <a:blipFill>
            <a:blip r:embed="rId444" cstate="print"/>
            <a:stretch>
              <a:fillRect/>
            </a:stretch>
          </a:blipFill>
        </p:spPr>
        <p:txBody>
          <a:bodyPr wrap="square" lIns="0" tIns="0" rIns="0" bIns="0" rtlCol="0"/>
          <a:lstStyle/>
          <a:p/>
        </p:txBody>
      </p:sp>
      <p:sp>
        <p:nvSpPr>
          <p:cNvPr id="2239" name="object 2239"/>
          <p:cNvSpPr/>
          <p:nvPr/>
        </p:nvSpPr>
        <p:spPr>
          <a:xfrm>
            <a:off x="2991942" y="7884693"/>
            <a:ext cx="207708" cy="77782"/>
          </a:xfrm>
          <a:prstGeom prst="rect">
            <a:avLst/>
          </a:prstGeom>
          <a:blipFill>
            <a:blip r:embed="rId445" cstate="print"/>
            <a:stretch>
              <a:fillRect/>
            </a:stretch>
          </a:blipFill>
        </p:spPr>
        <p:txBody>
          <a:bodyPr wrap="square" lIns="0" tIns="0" rIns="0" bIns="0" rtlCol="0"/>
          <a:lstStyle/>
          <a:p/>
        </p:txBody>
      </p:sp>
      <p:sp>
        <p:nvSpPr>
          <p:cNvPr id="2240" name="object 2240"/>
          <p:cNvSpPr/>
          <p:nvPr/>
        </p:nvSpPr>
        <p:spPr>
          <a:xfrm>
            <a:off x="3007766" y="7845387"/>
            <a:ext cx="175133" cy="83705"/>
          </a:xfrm>
          <a:prstGeom prst="rect">
            <a:avLst/>
          </a:prstGeom>
          <a:blipFill>
            <a:blip r:embed="rId446" cstate="print"/>
            <a:stretch>
              <a:fillRect/>
            </a:stretch>
          </a:blipFill>
        </p:spPr>
        <p:txBody>
          <a:bodyPr wrap="square" lIns="0" tIns="0" rIns="0" bIns="0" rtlCol="0"/>
          <a:lstStyle/>
          <a:p/>
        </p:txBody>
      </p:sp>
      <p:sp>
        <p:nvSpPr>
          <p:cNvPr id="2241" name="object 2241"/>
          <p:cNvSpPr/>
          <p:nvPr/>
        </p:nvSpPr>
        <p:spPr>
          <a:xfrm>
            <a:off x="3006178" y="7841742"/>
            <a:ext cx="177965" cy="83692"/>
          </a:xfrm>
          <a:prstGeom prst="rect">
            <a:avLst/>
          </a:prstGeom>
          <a:blipFill>
            <a:blip r:embed="rId447" cstate="print"/>
            <a:stretch>
              <a:fillRect/>
            </a:stretch>
          </a:blipFill>
        </p:spPr>
        <p:txBody>
          <a:bodyPr wrap="square" lIns="0" tIns="0" rIns="0" bIns="0" rtlCol="0"/>
          <a:lstStyle/>
          <a:p/>
        </p:txBody>
      </p:sp>
      <p:sp>
        <p:nvSpPr>
          <p:cNvPr id="2242" name="object 2242"/>
          <p:cNvSpPr/>
          <p:nvPr/>
        </p:nvSpPr>
        <p:spPr>
          <a:xfrm>
            <a:off x="3050975" y="7899745"/>
            <a:ext cx="15240" cy="5715"/>
          </a:xfrm>
          <a:custGeom>
            <a:avLst/>
            <a:gdLst/>
            <a:ahLst/>
            <a:cxnLst/>
            <a:rect l="l" t="t" r="r" b="b"/>
            <a:pathLst>
              <a:path w="15239" h="5715">
                <a:moveTo>
                  <a:pt x="0" y="5562"/>
                </a:moveTo>
                <a:lnTo>
                  <a:pt x="14706" y="5562"/>
                </a:lnTo>
                <a:lnTo>
                  <a:pt x="14706" y="0"/>
                </a:lnTo>
                <a:lnTo>
                  <a:pt x="0" y="0"/>
                </a:lnTo>
                <a:lnTo>
                  <a:pt x="0" y="5562"/>
                </a:lnTo>
                <a:close/>
              </a:path>
            </a:pathLst>
          </a:custGeom>
          <a:solidFill>
            <a:srgbClr val="556D79"/>
          </a:solidFill>
        </p:spPr>
        <p:txBody>
          <a:bodyPr wrap="square" lIns="0" tIns="0" rIns="0" bIns="0" rtlCol="0"/>
          <a:lstStyle/>
          <a:p/>
        </p:txBody>
      </p:sp>
      <p:sp>
        <p:nvSpPr>
          <p:cNvPr id="2243" name="object 2243"/>
          <p:cNvSpPr/>
          <p:nvPr/>
        </p:nvSpPr>
        <p:spPr>
          <a:xfrm>
            <a:off x="3050976" y="7882490"/>
            <a:ext cx="635" cy="0"/>
          </a:xfrm>
          <a:custGeom>
            <a:avLst/>
            <a:gdLst/>
            <a:ahLst/>
            <a:cxnLst/>
            <a:rect l="l" t="t" r="r" b="b"/>
            <a:pathLst>
              <a:path w="635" h="0">
                <a:moveTo>
                  <a:pt x="0" y="0"/>
                </a:moveTo>
                <a:lnTo>
                  <a:pt x="380" y="0"/>
                </a:lnTo>
              </a:path>
            </a:pathLst>
          </a:custGeom>
          <a:ln w="45440">
            <a:solidFill>
              <a:srgbClr val="939598"/>
            </a:solidFill>
          </a:ln>
        </p:spPr>
        <p:txBody>
          <a:bodyPr wrap="square" lIns="0" tIns="0" rIns="0" bIns="0" rtlCol="0"/>
          <a:lstStyle/>
          <a:p/>
        </p:txBody>
      </p:sp>
      <p:sp>
        <p:nvSpPr>
          <p:cNvPr id="2244" name="object 2244"/>
          <p:cNvSpPr/>
          <p:nvPr/>
        </p:nvSpPr>
        <p:spPr>
          <a:xfrm>
            <a:off x="3051089" y="7859765"/>
            <a:ext cx="15240" cy="40640"/>
          </a:xfrm>
          <a:custGeom>
            <a:avLst/>
            <a:gdLst/>
            <a:ahLst/>
            <a:cxnLst/>
            <a:rect l="l" t="t" r="r" b="b"/>
            <a:pathLst>
              <a:path w="15239" h="40640">
                <a:moveTo>
                  <a:pt x="0" y="40081"/>
                </a:moveTo>
                <a:lnTo>
                  <a:pt x="14858" y="40081"/>
                </a:lnTo>
                <a:lnTo>
                  <a:pt x="14858" y="0"/>
                </a:lnTo>
                <a:lnTo>
                  <a:pt x="0" y="0"/>
                </a:lnTo>
                <a:lnTo>
                  <a:pt x="0" y="40081"/>
                </a:lnTo>
                <a:close/>
              </a:path>
            </a:pathLst>
          </a:custGeom>
          <a:solidFill>
            <a:srgbClr val="FFFFFF"/>
          </a:solidFill>
        </p:spPr>
        <p:txBody>
          <a:bodyPr wrap="square" lIns="0" tIns="0" rIns="0" bIns="0" rtlCol="0"/>
          <a:lstStyle/>
          <a:p/>
        </p:txBody>
      </p:sp>
      <p:sp>
        <p:nvSpPr>
          <p:cNvPr id="2245" name="object 2245"/>
          <p:cNvSpPr/>
          <p:nvPr/>
        </p:nvSpPr>
        <p:spPr>
          <a:xfrm>
            <a:off x="3123641" y="7900247"/>
            <a:ext cx="15240" cy="5715"/>
          </a:xfrm>
          <a:custGeom>
            <a:avLst/>
            <a:gdLst/>
            <a:ahLst/>
            <a:cxnLst/>
            <a:rect l="l" t="t" r="r" b="b"/>
            <a:pathLst>
              <a:path w="15239" h="5715">
                <a:moveTo>
                  <a:pt x="0" y="5562"/>
                </a:moveTo>
                <a:lnTo>
                  <a:pt x="14706" y="5562"/>
                </a:lnTo>
                <a:lnTo>
                  <a:pt x="14706" y="0"/>
                </a:lnTo>
                <a:lnTo>
                  <a:pt x="0" y="0"/>
                </a:lnTo>
                <a:lnTo>
                  <a:pt x="0" y="5562"/>
                </a:lnTo>
                <a:close/>
              </a:path>
            </a:pathLst>
          </a:custGeom>
          <a:solidFill>
            <a:srgbClr val="556D79"/>
          </a:solidFill>
        </p:spPr>
        <p:txBody>
          <a:bodyPr wrap="square" lIns="0" tIns="0" rIns="0" bIns="0" rtlCol="0"/>
          <a:lstStyle/>
          <a:p/>
        </p:txBody>
      </p:sp>
      <p:sp>
        <p:nvSpPr>
          <p:cNvPr id="2246" name="object 2246"/>
          <p:cNvSpPr/>
          <p:nvPr/>
        </p:nvSpPr>
        <p:spPr>
          <a:xfrm>
            <a:off x="3123646" y="7882990"/>
            <a:ext cx="635" cy="0"/>
          </a:xfrm>
          <a:custGeom>
            <a:avLst/>
            <a:gdLst/>
            <a:ahLst/>
            <a:cxnLst/>
            <a:rect l="l" t="t" r="r" b="b"/>
            <a:pathLst>
              <a:path w="635" h="0">
                <a:moveTo>
                  <a:pt x="0" y="0"/>
                </a:moveTo>
                <a:lnTo>
                  <a:pt x="381" y="0"/>
                </a:lnTo>
              </a:path>
            </a:pathLst>
          </a:custGeom>
          <a:ln w="45453">
            <a:solidFill>
              <a:srgbClr val="939598"/>
            </a:solidFill>
          </a:ln>
        </p:spPr>
        <p:txBody>
          <a:bodyPr wrap="square" lIns="0" tIns="0" rIns="0" bIns="0" rtlCol="0"/>
          <a:lstStyle/>
          <a:p/>
        </p:txBody>
      </p:sp>
      <p:sp>
        <p:nvSpPr>
          <p:cNvPr id="2247" name="object 2247"/>
          <p:cNvSpPr/>
          <p:nvPr/>
        </p:nvSpPr>
        <p:spPr>
          <a:xfrm>
            <a:off x="3123769" y="7860262"/>
            <a:ext cx="15240" cy="40640"/>
          </a:xfrm>
          <a:custGeom>
            <a:avLst/>
            <a:gdLst/>
            <a:ahLst/>
            <a:cxnLst/>
            <a:rect l="l" t="t" r="r" b="b"/>
            <a:pathLst>
              <a:path w="15239" h="40640">
                <a:moveTo>
                  <a:pt x="0" y="40068"/>
                </a:moveTo>
                <a:lnTo>
                  <a:pt x="14846" y="40068"/>
                </a:lnTo>
                <a:lnTo>
                  <a:pt x="14846" y="0"/>
                </a:lnTo>
                <a:lnTo>
                  <a:pt x="0" y="0"/>
                </a:lnTo>
                <a:lnTo>
                  <a:pt x="0" y="40068"/>
                </a:lnTo>
                <a:close/>
              </a:path>
            </a:pathLst>
          </a:custGeom>
          <a:solidFill>
            <a:srgbClr val="FFFFFF"/>
          </a:solidFill>
        </p:spPr>
        <p:txBody>
          <a:bodyPr wrap="square" lIns="0" tIns="0" rIns="0" bIns="0" rtlCol="0"/>
          <a:lstStyle/>
          <a:p/>
        </p:txBody>
      </p:sp>
      <p:sp>
        <p:nvSpPr>
          <p:cNvPr id="2248" name="object 2248"/>
          <p:cNvSpPr/>
          <p:nvPr/>
        </p:nvSpPr>
        <p:spPr>
          <a:xfrm>
            <a:off x="3110944" y="7864162"/>
            <a:ext cx="3810" cy="8255"/>
          </a:xfrm>
          <a:custGeom>
            <a:avLst/>
            <a:gdLst/>
            <a:ahLst/>
            <a:cxnLst/>
            <a:rect l="l" t="t" r="r" b="b"/>
            <a:pathLst>
              <a:path w="3810" h="8254">
                <a:moveTo>
                  <a:pt x="114" y="0"/>
                </a:moveTo>
                <a:lnTo>
                  <a:pt x="0" y="5473"/>
                </a:lnTo>
                <a:lnTo>
                  <a:pt x="3213" y="7962"/>
                </a:lnTo>
                <a:lnTo>
                  <a:pt x="3327" y="2489"/>
                </a:lnTo>
                <a:lnTo>
                  <a:pt x="114" y="0"/>
                </a:lnTo>
                <a:close/>
              </a:path>
            </a:pathLst>
          </a:custGeom>
          <a:solidFill>
            <a:srgbClr val="556D79"/>
          </a:solidFill>
        </p:spPr>
        <p:txBody>
          <a:bodyPr wrap="square" lIns="0" tIns="0" rIns="0" bIns="0" rtlCol="0"/>
          <a:lstStyle/>
          <a:p/>
        </p:txBody>
      </p:sp>
      <p:sp>
        <p:nvSpPr>
          <p:cNvPr id="2249" name="object 2249"/>
          <p:cNvSpPr/>
          <p:nvPr/>
        </p:nvSpPr>
        <p:spPr>
          <a:xfrm>
            <a:off x="3106384" y="7864138"/>
            <a:ext cx="3810" cy="8255"/>
          </a:xfrm>
          <a:custGeom>
            <a:avLst/>
            <a:gdLst/>
            <a:ahLst/>
            <a:cxnLst/>
            <a:rect l="l" t="t" r="r" b="b"/>
            <a:pathLst>
              <a:path w="3810" h="8254">
                <a:moveTo>
                  <a:pt x="114" y="0"/>
                </a:moveTo>
                <a:lnTo>
                  <a:pt x="0" y="5473"/>
                </a:lnTo>
                <a:lnTo>
                  <a:pt x="3174" y="7950"/>
                </a:lnTo>
                <a:lnTo>
                  <a:pt x="3314" y="2501"/>
                </a:lnTo>
                <a:lnTo>
                  <a:pt x="114" y="0"/>
                </a:lnTo>
                <a:close/>
              </a:path>
            </a:pathLst>
          </a:custGeom>
          <a:solidFill>
            <a:srgbClr val="556D79"/>
          </a:solidFill>
        </p:spPr>
        <p:txBody>
          <a:bodyPr wrap="square" lIns="0" tIns="0" rIns="0" bIns="0" rtlCol="0"/>
          <a:lstStyle/>
          <a:p/>
        </p:txBody>
      </p:sp>
      <p:sp>
        <p:nvSpPr>
          <p:cNvPr id="2250" name="object 2250"/>
          <p:cNvSpPr/>
          <p:nvPr/>
        </p:nvSpPr>
        <p:spPr>
          <a:xfrm>
            <a:off x="3101778" y="7864106"/>
            <a:ext cx="3810" cy="8255"/>
          </a:xfrm>
          <a:custGeom>
            <a:avLst/>
            <a:gdLst/>
            <a:ahLst/>
            <a:cxnLst/>
            <a:rect l="l" t="t" r="r" b="b"/>
            <a:pathLst>
              <a:path w="3810" h="8254">
                <a:moveTo>
                  <a:pt x="114" y="0"/>
                </a:moveTo>
                <a:lnTo>
                  <a:pt x="0" y="5473"/>
                </a:lnTo>
                <a:lnTo>
                  <a:pt x="3200" y="7962"/>
                </a:lnTo>
                <a:lnTo>
                  <a:pt x="3314" y="2489"/>
                </a:lnTo>
                <a:lnTo>
                  <a:pt x="114" y="0"/>
                </a:lnTo>
                <a:close/>
              </a:path>
            </a:pathLst>
          </a:custGeom>
          <a:solidFill>
            <a:srgbClr val="556D79"/>
          </a:solidFill>
        </p:spPr>
        <p:txBody>
          <a:bodyPr wrap="square" lIns="0" tIns="0" rIns="0" bIns="0" rtlCol="0"/>
          <a:lstStyle/>
          <a:p/>
        </p:txBody>
      </p:sp>
      <p:sp>
        <p:nvSpPr>
          <p:cNvPr id="2251" name="object 2251"/>
          <p:cNvSpPr/>
          <p:nvPr/>
        </p:nvSpPr>
        <p:spPr>
          <a:xfrm>
            <a:off x="3113739" y="7866672"/>
            <a:ext cx="3810" cy="8255"/>
          </a:xfrm>
          <a:custGeom>
            <a:avLst/>
            <a:gdLst/>
            <a:ahLst/>
            <a:cxnLst/>
            <a:rect l="l" t="t" r="r" b="b"/>
            <a:pathLst>
              <a:path w="3810" h="8254">
                <a:moveTo>
                  <a:pt x="3365" y="0"/>
                </a:moveTo>
                <a:lnTo>
                  <a:pt x="114" y="2374"/>
                </a:lnTo>
                <a:lnTo>
                  <a:pt x="0" y="7848"/>
                </a:lnTo>
                <a:lnTo>
                  <a:pt x="3251" y="5461"/>
                </a:lnTo>
                <a:lnTo>
                  <a:pt x="3365" y="0"/>
                </a:lnTo>
                <a:close/>
              </a:path>
            </a:pathLst>
          </a:custGeom>
          <a:solidFill>
            <a:srgbClr val="627D8A"/>
          </a:solidFill>
        </p:spPr>
        <p:txBody>
          <a:bodyPr wrap="square" lIns="0" tIns="0" rIns="0" bIns="0" rtlCol="0"/>
          <a:lstStyle/>
          <a:p/>
        </p:txBody>
      </p:sp>
      <p:sp>
        <p:nvSpPr>
          <p:cNvPr id="2252" name="object 2252"/>
          <p:cNvSpPr/>
          <p:nvPr/>
        </p:nvSpPr>
        <p:spPr>
          <a:xfrm>
            <a:off x="3109144" y="7866644"/>
            <a:ext cx="3810" cy="8255"/>
          </a:xfrm>
          <a:custGeom>
            <a:avLst/>
            <a:gdLst/>
            <a:ahLst/>
            <a:cxnLst/>
            <a:rect l="l" t="t" r="r" b="b"/>
            <a:pathLst>
              <a:path w="3810" h="8254">
                <a:moveTo>
                  <a:pt x="3365" y="0"/>
                </a:moveTo>
                <a:lnTo>
                  <a:pt x="114" y="2374"/>
                </a:lnTo>
                <a:lnTo>
                  <a:pt x="0" y="7835"/>
                </a:lnTo>
                <a:lnTo>
                  <a:pt x="3263" y="5461"/>
                </a:lnTo>
                <a:lnTo>
                  <a:pt x="3365" y="0"/>
                </a:lnTo>
                <a:close/>
              </a:path>
            </a:pathLst>
          </a:custGeom>
          <a:solidFill>
            <a:srgbClr val="627D8A"/>
          </a:solidFill>
        </p:spPr>
        <p:txBody>
          <a:bodyPr wrap="square" lIns="0" tIns="0" rIns="0" bIns="0" rtlCol="0"/>
          <a:lstStyle/>
          <a:p/>
        </p:txBody>
      </p:sp>
      <p:sp>
        <p:nvSpPr>
          <p:cNvPr id="2253" name="object 2253"/>
          <p:cNvSpPr/>
          <p:nvPr/>
        </p:nvSpPr>
        <p:spPr>
          <a:xfrm>
            <a:off x="3110918" y="7871769"/>
            <a:ext cx="3175" cy="0"/>
          </a:xfrm>
          <a:custGeom>
            <a:avLst/>
            <a:gdLst/>
            <a:ahLst/>
            <a:cxnLst/>
            <a:rect l="l" t="t" r="r" b="b"/>
            <a:pathLst>
              <a:path w="3175" h="0">
                <a:moveTo>
                  <a:pt x="0" y="0"/>
                </a:moveTo>
                <a:lnTo>
                  <a:pt x="2933" y="0"/>
                </a:lnTo>
              </a:path>
            </a:pathLst>
          </a:custGeom>
          <a:ln w="5499">
            <a:solidFill>
              <a:srgbClr val="556D79"/>
            </a:solidFill>
          </a:ln>
        </p:spPr>
        <p:txBody>
          <a:bodyPr wrap="square" lIns="0" tIns="0" rIns="0" bIns="0" rtlCol="0"/>
          <a:lstStyle/>
          <a:p/>
        </p:txBody>
      </p:sp>
      <p:sp>
        <p:nvSpPr>
          <p:cNvPr id="2254" name="object 2254"/>
          <p:cNvSpPr/>
          <p:nvPr/>
        </p:nvSpPr>
        <p:spPr>
          <a:xfrm>
            <a:off x="3111040" y="7864172"/>
            <a:ext cx="6350" cy="5080"/>
          </a:xfrm>
          <a:custGeom>
            <a:avLst/>
            <a:gdLst/>
            <a:ahLst/>
            <a:cxnLst/>
            <a:rect l="l" t="t" r="r" b="b"/>
            <a:pathLst>
              <a:path w="6350" h="5079">
                <a:moveTo>
                  <a:pt x="12" y="0"/>
                </a:moveTo>
                <a:lnTo>
                  <a:pt x="3238" y="2476"/>
                </a:lnTo>
                <a:lnTo>
                  <a:pt x="0" y="4851"/>
                </a:lnTo>
                <a:lnTo>
                  <a:pt x="2806" y="4876"/>
                </a:lnTo>
                <a:lnTo>
                  <a:pt x="6057" y="2501"/>
                </a:lnTo>
                <a:lnTo>
                  <a:pt x="2844" y="12"/>
                </a:lnTo>
                <a:lnTo>
                  <a:pt x="12" y="0"/>
                </a:lnTo>
                <a:close/>
              </a:path>
            </a:pathLst>
          </a:custGeom>
          <a:solidFill>
            <a:srgbClr val="FFFFFF"/>
          </a:solidFill>
        </p:spPr>
        <p:txBody>
          <a:bodyPr wrap="square" lIns="0" tIns="0" rIns="0" bIns="0" rtlCol="0"/>
          <a:lstStyle/>
          <a:p/>
        </p:txBody>
      </p:sp>
      <p:sp>
        <p:nvSpPr>
          <p:cNvPr id="2255" name="object 2255"/>
          <p:cNvSpPr/>
          <p:nvPr/>
        </p:nvSpPr>
        <p:spPr>
          <a:xfrm>
            <a:off x="3104562" y="7866612"/>
            <a:ext cx="3810" cy="8255"/>
          </a:xfrm>
          <a:custGeom>
            <a:avLst/>
            <a:gdLst/>
            <a:ahLst/>
            <a:cxnLst/>
            <a:rect l="l" t="t" r="r" b="b"/>
            <a:pathLst>
              <a:path w="3810" h="8254">
                <a:moveTo>
                  <a:pt x="3365" y="0"/>
                </a:moveTo>
                <a:lnTo>
                  <a:pt x="126" y="2374"/>
                </a:lnTo>
                <a:lnTo>
                  <a:pt x="0" y="7835"/>
                </a:lnTo>
                <a:lnTo>
                  <a:pt x="3251" y="5473"/>
                </a:lnTo>
                <a:lnTo>
                  <a:pt x="3365" y="0"/>
                </a:lnTo>
                <a:close/>
              </a:path>
            </a:pathLst>
          </a:custGeom>
          <a:solidFill>
            <a:srgbClr val="627D8A"/>
          </a:solidFill>
        </p:spPr>
        <p:txBody>
          <a:bodyPr wrap="square" lIns="0" tIns="0" rIns="0" bIns="0" rtlCol="0"/>
          <a:lstStyle/>
          <a:p/>
        </p:txBody>
      </p:sp>
      <p:sp>
        <p:nvSpPr>
          <p:cNvPr id="2256" name="object 2256"/>
          <p:cNvSpPr/>
          <p:nvPr/>
        </p:nvSpPr>
        <p:spPr>
          <a:xfrm>
            <a:off x="3106346" y="7871739"/>
            <a:ext cx="3175" cy="0"/>
          </a:xfrm>
          <a:custGeom>
            <a:avLst/>
            <a:gdLst/>
            <a:ahLst/>
            <a:cxnLst/>
            <a:rect l="l" t="t" r="r" b="b"/>
            <a:pathLst>
              <a:path w="3175" h="0">
                <a:moveTo>
                  <a:pt x="0" y="0"/>
                </a:moveTo>
                <a:lnTo>
                  <a:pt x="2908" y="0"/>
                </a:lnTo>
              </a:path>
            </a:pathLst>
          </a:custGeom>
          <a:ln w="5486">
            <a:solidFill>
              <a:srgbClr val="556D79"/>
            </a:solidFill>
          </a:ln>
        </p:spPr>
        <p:txBody>
          <a:bodyPr wrap="square" lIns="0" tIns="0" rIns="0" bIns="0" rtlCol="0"/>
          <a:lstStyle/>
          <a:p/>
        </p:txBody>
      </p:sp>
      <p:sp>
        <p:nvSpPr>
          <p:cNvPr id="2257" name="object 2257"/>
          <p:cNvSpPr/>
          <p:nvPr/>
        </p:nvSpPr>
        <p:spPr>
          <a:xfrm>
            <a:off x="3106463" y="7864136"/>
            <a:ext cx="6350" cy="5080"/>
          </a:xfrm>
          <a:custGeom>
            <a:avLst/>
            <a:gdLst/>
            <a:ahLst/>
            <a:cxnLst/>
            <a:rect l="l" t="t" r="r" b="b"/>
            <a:pathLst>
              <a:path w="6350" h="5079">
                <a:moveTo>
                  <a:pt x="38" y="0"/>
                </a:moveTo>
                <a:lnTo>
                  <a:pt x="3238" y="2501"/>
                </a:lnTo>
                <a:lnTo>
                  <a:pt x="0" y="4864"/>
                </a:lnTo>
                <a:lnTo>
                  <a:pt x="2794" y="4889"/>
                </a:lnTo>
                <a:lnTo>
                  <a:pt x="6045" y="2514"/>
                </a:lnTo>
                <a:lnTo>
                  <a:pt x="2819" y="12"/>
                </a:lnTo>
                <a:lnTo>
                  <a:pt x="38" y="0"/>
                </a:lnTo>
                <a:close/>
              </a:path>
            </a:pathLst>
          </a:custGeom>
          <a:solidFill>
            <a:srgbClr val="FFFFFF"/>
          </a:solidFill>
        </p:spPr>
        <p:txBody>
          <a:bodyPr wrap="square" lIns="0" tIns="0" rIns="0" bIns="0" rtlCol="0"/>
          <a:lstStyle/>
          <a:p/>
        </p:txBody>
      </p:sp>
      <p:sp>
        <p:nvSpPr>
          <p:cNvPr id="2258" name="object 2258"/>
          <p:cNvSpPr/>
          <p:nvPr/>
        </p:nvSpPr>
        <p:spPr>
          <a:xfrm>
            <a:off x="3099809" y="7866579"/>
            <a:ext cx="3810" cy="8255"/>
          </a:xfrm>
          <a:custGeom>
            <a:avLst/>
            <a:gdLst/>
            <a:ahLst/>
            <a:cxnLst/>
            <a:rect l="l" t="t" r="r" b="b"/>
            <a:pathLst>
              <a:path w="3810" h="8254">
                <a:moveTo>
                  <a:pt x="3378" y="0"/>
                </a:moveTo>
                <a:lnTo>
                  <a:pt x="126" y="2374"/>
                </a:lnTo>
                <a:lnTo>
                  <a:pt x="0" y="7835"/>
                </a:lnTo>
                <a:lnTo>
                  <a:pt x="3251" y="5473"/>
                </a:lnTo>
                <a:lnTo>
                  <a:pt x="3378" y="0"/>
                </a:lnTo>
                <a:close/>
              </a:path>
            </a:pathLst>
          </a:custGeom>
          <a:solidFill>
            <a:srgbClr val="627D8A"/>
          </a:solidFill>
        </p:spPr>
        <p:txBody>
          <a:bodyPr wrap="square" lIns="0" tIns="0" rIns="0" bIns="0" rtlCol="0"/>
          <a:lstStyle/>
          <a:p/>
        </p:txBody>
      </p:sp>
      <p:sp>
        <p:nvSpPr>
          <p:cNvPr id="2259" name="object 2259"/>
          <p:cNvSpPr/>
          <p:nvPr/>
        </p:nvSpPr>
        <p:spPr>
          <a:xfrm>
            <a:off x="3101746" y="7871710"/>
            <a:ext cx="3175" cy="0"/>
          </a:xfrm>
          <a:custGeom>
            <a:avLst/>
            <a:gdLst/>
            <a:ahLst/>
            <a:cxnLst/>
            <a:rect l="l" t="t" r="r" b="b"/>
            <a:pathLst>
              <a:path w="3175" h="0">
                <a:moveTo>
                  <a:pt x="0" y="0"/>
                </a:moveTo>
                <a:lnTo>
                  <a:pt x="2946" y="0"/>
                </a:lnTo>
              </a:path>
            </a:pathLst>
          </a:custGeom>
          <a:ln w="5473">
            <a:solidFill>
              <a:srgbClr val="556D79"/>
            </a:solidFill>
          </a:ln>
        </p:spPr>
        <p:txBody>
          <a:bodyPr wrap="square" lIns="0" tIns="0" rIns="0" bIns="0" rtlCol="0"/>
          <a:lstStyle/>
          <a:p/>
        </p:txBody>
      </p:sp>
      <p:sp>
        <p:nvSpPr>
          <p:cNvPr id="2260" name="object 2260"/>
          <p:cNvSpPr/>
          <p:nvPr/>
        </p:nvSpPr>
        <p:spPr>
          <a:xfrm>
            <a:off x="3101872" y="7864104"/>
            <a:ext cx="6350" cy="5080"/>
          </a:xfrm>
          <a:custGeom>
            <a:avLst/>
            <a:gdLst/>
            <a:ahLst/>
            <a:cxnLst/>
            <a:rect l="l" t="t" r="r" b="b"/>
            <a:pathLst>
              <a:path w="6350" h="5079">
                <a:moveTo>
                  <a:pt x="12" y="0"/>
                </a:moveTo>
                <a:lnTo>
                  <a:pt x="3225" y="2489"/>
                </a:lnTo>
                <a:lnTo>
                  <a:pt x="0" y="4864"/>
                </a:lnTo>
                <a:lnTo>
                  <a:pt x="2819" y="4876"/>
                </a:lnTo>
                <a:lnTo>
                  <a:pt x="6057" y="2514"/>
                </a:lnTo>
                <a:lnTo>
                  <a:pt x="2857" y="25"/>
                </a:lnTo>
                <a:lnTo>
                  <a:pt x="12" y="0"/>
                </a:lnTo>
                <a:close/>
              </a:path>
            </a:pathLst>
          </a:custGeom>
          <a:solidFill>
            <a:srgbClr val="FFFFFF"/>
          </a:solidFill>
        </p:spPr>
        <p:txBody>
          <a:bodyPr wrap="square" lIns="0" tIns="0" rIns="0" bIns="0" rtlCol="0"/>
          <a:lstStyle/>
          <a:p/>
        </p:txBody>
      </p:sp>
      <p:sp>
        <p:nvSpPr>
          <p:cNvPr id="2261" name="object 2261"/>
          <p:cNvSpPr/>
          <p:nvPr/>
        </p:nvSpPr>
        <p:spPr>
          <a:xfrm>
            <a:off x="3087537" y="7871639"/>
            <a:ext cx="12700" cy="0"/>
          </a:xfrm>
          <a:custGeom>
            <a:avLst/>
            <a:gdLst/>
            <a:ahLst/>
            <a:cxnLst/>
            <a:rect l="l" t="t" r="r" b="b"/>
            <a:pathLst>
              <a:path w="12700" h="0">
                <a:moveTo>
                  <a:pt x="0" y="0"/>
                </a:moveTo>
                <a:lnTo>
                  <a:pt x="12395" y="0"/>
                </a:lnTo>
              </a:path>
            </a:pathLst>
          </a:custGeom>
          <a:ln w="5549">
            <a:solidFill>
              <a:srgbClr val="556D79"/>
            </a:solidFill>
          </a:ln>
        </p:spPr>
        <p:txBody>
          <a:bodyPr wrap="square" lIns="0" tIns="0" rIns="0" bIns="0" rtlCol="0"/>
          <a:lstStyle/>
          <a:p/>
        </p:txBody>
      </p:sp>
      <p:sp>
        <p:nvSpPr>
          <p:cNvPr id="2262" name="object 2262"/>
          <p:cNvSpPr/>
          <p:nvPr/>
        </p:nvSpPr>
        <p:spPr>
          <a:xfrm>
            <a:off x="3072559" y="7866322"/>
            <a:ext cx="15240" cy="10795"/>
          </a:xfrm>
          <a:custGeom>
            <a:avLst/>
            <a:gdLst/>
            <a:ahLst/>
            <a:cxnLst/>
            <a:rect l="l" t="t" r="r" b="b"/>
            <a:pathLst>
              <a:path w="15239" h="10795">
                <a:moveTo>
                  <a:pt x="139" y="0"/>
                </a:moveTo>
                <a:lnTo>
                  <a:pt x="0" y="5460"/>
                </a:lnTo>
                <a:lnTo>
                  <a:pt x="14973" y="10566"/>
                </a:lnTo>
                <a:lnTo>
                  <a:pt x="15087" y="5105"/>
                </a:lnTo>
                <a:lnTo>
                  <a:pt x="139" y="0"/>
                </a:lnTo>
                <a:close/>
              </a:path>
            </a:pathLst>
          </a:custGeom>
          <a:solidFill>
            <a:srgbClr val="4F6671"/>
          </a:solidFill>
        </p:spPr>
        <p:txBody>
          <a:bodyPr wrap="square" lIns="0" tIns="0" rIns="0" bIns="0" rtlCol="0"/>
          <a:lstStyle/>
          <a:p/>
        </p:txBody>
      </p:sp>
      <p:sp>
        <p:nvSpPr>
          <p:cNvPr id="2263" name="object 2263"/>
          <p:cNvSpPr/>
          <p:nvPr/>
        </p:nvSpPr>
        <p:spPr>
          <a:xfrm>
            <a:off x="3072700" y="7861455"/>
            <a:ext cx="30480" cy="10160"/>
          </a:xfrm>
          <a:custGeom>
            <a:avLst/>
            <a:gdLst/>
            <a:ahLst/>
            <a:cxnLst/>
            <a:rect l="l" t="t" r="r" b="b"/>
            <a:pathLst>
              <a:path w="30480" h="10159">
                <a:moveTo>
                  <a:pt x="15011" y="0"/>
                </a:moveTo>
                <a:lnTo>
                  <a:pt x="0" y="4864"/>
                </a:lnTo>
                <a:lnTo>
                  <a:pt x="14947" y="9969"/>
                </a:lnTo>
                <a:lnTo>
                  <a:pt x="14973" y="7404"/>
                </a:lnTo>
                <a:lnTo>
                  <a:pt x="27350" y="7404"/>
                </a:lnTo>
                <a:lnTo>
                  <a:pt x="30492" y="5118"/>
                </a:lnTo>
                <a:lnTo>
                  <a:pt x="27266" y="2641"/>
                </a:lnTo>
                <a:lnTo>
                  <a:pt x="15011" y="2552"/>
                </a:lnTo>
                <a:lnTo>
                  <a:pt x="15011" y="0"/>
                </a:lnTo>
                <a:close/>
              </a:path>
              <a:path w="30480" h="10159">
                <a:moveTo>
                  <a:pt x="27350" y="7404"/>
                </a:moveTo>
                <a:lnTo>
                  <a:pt x="14973" y="7404"/>
                </a:lnTo>
                <a:lnTo>
                  <a:pt x="27228" y="7493"/>
                </a:lnTo>
                <a:close/>
              </a:path>
            </a:pathLst>
          </a:custGeom>
          <a:solidFill>
            <a:srgbClr val="FFFFFF"/>
          </a:solidFill>
        </p:spPr>
        <p:txBody>
          <a:bodyPr wrap="square" lIns="0" tIns="0" rIns="0" bIns="0" rtlCol="0"/>
          <a:lstStyle/>
          <a:p/>
        </p:txBody>
      </p:sp>
      <p:sp>
        <p:nvSpPr>
          <p:cNvPr id="2264" name="object 2264"/>
          <p:cNvSpPr/>
          <p:nvPr/>
        </p:nvSpPr>
        <p:spPr>
          <a:xfrm>
            <a:off x="3101916" y="7879476"/>
            <a:ext cx="635" cy="0"/>
          </a:xfrm>
          <a:custGeom>
            <a:avLst/>
            <a:gdLst/>
            <a:ahLst/>
            <a:cxnLst/>
            <a:rect l="l" t="t" r="r" b="b"/>
            <a:pathLst>
              <a:path w="635" h="0">
                <a:moveTo>
                  <a:pt x="0" y="0"/>
                </a:moveTo>
                <a:lnTo>
                  <a:pt x="126" y="0"/>
                </a:lnTo>
              </a:path>
            </a:pathLst>
          </a:custGeom>
          <a:ln w="8026">
            <a:solidFill>
              <a:srgbClr val="939598"/>
            </a:solidFill>
          </a:ln>
        </p:spPr>
        <p:txBody>
          <a:bodyPr wrap="square" lIns="0" tIns="0" rIns="0" bIns="0" rtlCol="0"/>
          <a:lstStyle/>
          <a:p/>
        </p:txBody>
      </p:sp>
      <p:sp>
        <p:nvSpPr>
          <p:cNvPr id="2265" name="object 2265"/>
          <p:cNvSpPr/>
          <p:nvPr/>
        </p:nvSpPr>
        <p:spPr>
          <a:xfrm>
            <a:off x="3084496" y="7877919"/>
            <a:ext cx="3810" cy="8255"/>
          </a:xfrm>
          <a:custGeom>
            <a:avLst/>
            <a:gdLst/>
            <a:ahLst/>
            <a:cxnLst/>
            <a:rect l="l" t="t" r="r" b="b"/>
            <a:pathLst>
              <a:path w="3810" h="8254">
                <a:moveTo>
                  <a:pt x="3340" y="0"/>
                </a:moveTo>
                <a:lnTo>
                  <a:pt x="101" y="2374"/>
                </a:lnTo>
                <a:lnTo>
                  <a:pt x="0" y="7835"/>
                </a:lnTo>
                <a:lnTo>
                  <a:pt x="3213" y="5460"/>
                </a:lnTo>
                <a:lnTo>
                  <a:pt x="3340" y="0"/>
                </a:lnTo>
                <a:close/>
              </a:path>
            </a:pathLst>
          </a:custGeom>
          <a:solidFill>
            <a:srgbClr val="627D8A"/>
          </a:solidFill>
        </p:spPr>
        <p:txBody>
          <a:bodyPr wrap="square" lIns="0" tIns="0" rIns="0" bIns="0" rtlCol="0"/>
          <a:lstStyle/>
          <a:p/>
        </p:txBody>
      </p:sp>
      <p:sp>
        <p:nvSpPr>
          <p:cNvPr id="2266" name="object 2266"/>
          <p:cNvSpPr/>
          <p:nvPr/>
        </p:nvSpPr>
        <p:spPr>
          <a:xfrm>
            <a:off x="3079880" y="7877888"/>
            <a:ext cx="3810" cy="8255"/>
          </a:xfrm>
          <a:custGeom>
            <a:avLst/>
            <a:gdLst/>
            <a:ahLst/>
            <a:cxnLst/>
            <a:rect l="l" t="t" r="r" b="b"/>
            <a:pathLst>
              <a:path w="3810" h="8254">
                <a:moveTo>
                  <a:pt x="3352" y="0"/>
                </a:moveTo>
                <a:lnTo>
                  <a:pt x="127" y="2374"/>
                </a:lnTo>
                <a:lnTo>
                  <a:pt x="0" y="7835"/>
                </a:lnTo>
                <a:lnTo>
                  <a:pt x="3225" y="5461"/>
                </a:lnTo>
                <a:lnTo>
                  <a:pt x="3352" y="0"/>
                </a:lnTo>
                <a:close/>
              </a:path>
            </a:pathLst>
          </a:custGeom>
          <a:solidFill>
            <a:srgbClr val="627D8A"/>
          </a:solidFill>
        </p:spPr>
        <p:txBody>
          <a:bodyPr wrap="square" lIns="0" tIns="0" rIns="0" bIns="0" rtlCol="0"/>
          <a:lstStyle/>
          <a:p/>
        </p:txBody>
      </p:sp>
      <p:sp>
        <p:nvSpPr>
          <p:cNvPr id="2267" name="object 2267"/>
          <p:cNvSpPr/>
          <p:nvPr/>
        </p:nvSpPr>
        <p:spPr>
          <a:xfrm>
            <a:off x="3075298" y="7877854"/>
            <a:ext cx="3810" cy="8255"/>
          </a:xfrm>
          <a:custGeom>
            <a:avLst/>
            <a:gdLst/>
            <a:ahLst/>
            <a:cxnLst/>
            <a:rect l="l" t="t" r="r" b="b"/>
            <a:pathLst>
              <a:path w="3810" h="8254">
                <a:moveTo>
                  <a:pt x="3365" y="0"/>
                </a:moveTo>
                <a:lnTo>
                  <a:pt x="114" y="2374"/>
                </a:lnTo>
                <a:lnTo>
                  <a:pt x="0" y="7835"/>
                </a:lnTo>
                <a:lnTo>
                  <a:pt x="3251" y="5473"/>
                </a:lnTo>
                <a:lnTo>
                  <a:pt x="3365" y="0"/>
                </a:lnTo>
                <a:close/>
              </a:path>
            </a:pathLst>
          </a:custGeom>
          <a:solidFill>
            <a:srgbClr val="627D8A"/>
          </a:solidFill>
        </p:spPr>
        <p:txBody>
          <a:bodyPr wrap="square" lIns="0" tIns="0" rIns="0" bIns="0" rtlCol="0"/>
          <a:lstStyle/>
          <a:p/>
        </p:txBody>
      </p:sp>
      <p:sp>
        <p:nvSpPr>
          <p:cNvPr id="2268" name="object 2268"/>
          <p:cNvSpPr/>
          <p:nvPr/>
        </p:nvSpPr>
        <p:spPr>
          <a:xfrm>
            <a:off x="3089621" y="7885577"/>
            <a:ext cx="12700" cy="0"/>
          </a:xfrm>
          <a:custGeom>
            <a:avLst/>
            <a:gdLst/>
            <a:ahLst/>
            <a:cxnLst/>
            <a:rect l="l" t="t" r="r" b="b"/>
            <a:pathLst>
              <a:path w="12700" h="0">
                <a:moveTo>
                  <a:pt x="0" y="0"/>
                </a:moveTo>
                <a:lnTo>
                  <a:pt x="12369" y="0"/>
                </a:lnTo>
              </a:path>
            </a:pathLst>
          </a:custGeom>
          <a:ln w="5562">
            <a:solidFill>
              <a:srgbClr val="556D79"/>
            </a:solidFill>
          </a:ln>
        </p:spPr>
        <p:txBody>
          <a:bodyPr wrap="square" lIns="0" tIns="0" rIns="0" bIns="0" rtlCol="0"/>
          <a:lstStyle/>
          <a:p/>
        </p:txBody>
      </p:sp>
      <p:sp>
        <p:nvSpPr>
          <p:cNvPr id="2269" name="object 2269"/>
          <p:cNvSpPr/>
          <p:nvPr/>
        </p:nvSpPr>
        <p:spPr>
          <a:xfrm>
            <a:off x="3086422" y="7880311"/>
            <a:ext cx="3810" cy="8255"/>
          </a:xfrm>
          <a:custGeom>
            <a:avLst/>
            <a:gdLst/>
            <a:ahLst/>
            <a:cxnLst/>
            <a:rect l="l" t="t" r="r" b="b"/>
            <a:pathLst>
              <a:path w="3810" h="8254">
                <a:moveTo>
                  <a:pt x="114" y="0"/>
                </a:moveTo>
                <a:lnTo>
                  <a:pt x="0" y="5460"/>
                </a:lnTo>
                <a:lnTo>
                  <a:pt x="3200" y="7962"/>
                </a:lnTo>
                <a:lnTo>
                  <a:pt x="3314" y="2489"/>
                </a:lnTo>
                <a:lnTo>
                  <a:pt x="114" y="0"/>
                </a:lnTo>
                <a:close/>
              </a:path>
            </a:pathLst>
          </a:custGeom>
          <a:solidFill>
            <a:srgbClr val="4F6671"/>
          </a:solidFill>
        </p:spPr>
        <p:txBody>
          <a:bodyPr wrap="square" lIns="0" tIns="0" rIns="0" bIns="0" rtlCol="0"/>
          <a:lstStyle/>
          <a:p/>
        </p:txBody>
      </p:sp>
      <p:sp>
        <p:nvSpPr>
          <p:cNvPr id="2270" name="object 2270"/>
          <p:cNvSpPr/>
          <p:nvPr/>
        </p:nvSpPr>
        <p:spPr>
          <a:xfrm>
            <a:off x="3084849" y="7885530"/>
            <a:ext cx="3175" cy="0"/>
          </a:xfrm>
          <a:custGeom>
            <a:avLst/>
            <a:gdLst/>
            <a:ahLst/>
            <a:cxnLst/>
            <a:rect l="l" t="t" r="r" b="b"/>
            <a:pathLst>
              <a:path w="3175" h="0">
                <a:moveTo>
                  <a:pt x="0" y="0"/>
                </a:moveTo>
                <a:lnTo>
                  <a:pt x="2946" y="0"/>
                </a:lnTo>
              </a:path>
            </a:pathLst>
          </a:custGeom>
          <a:ln w="5486">
            <a:solidFill>
              <a:srgbClr val="556D79"/>
            </a:solidFill>
          </a:ln>
        </p:spPr>
        <p:txBody>
          <a:bodyPr wrap="square" lIns="0" tIns="0" rIns="0" bIns="0" rtlCol="0"/>
          <a:lstStyle/>
          <a:p/>
        </p:txBody>
      </p:sp>
      <p:sp>
        <p:nvSpPr>
          <p:cNvPr id="2271" name="object 2271"/>
          <p:cNvSpPr/>
          <p:nvPr/>
        </p:nvSpPr>
        <p:spPr>
          <a:xfrm>
            <a:off x="3081658" y="7880270"/>
            <a:ext cx="3810" cy="8255"/>
          </a:xfrm>
          <a:custGeom>
            <a:avLst/>
            <a:gdLst/>
            <a:ahLst/>
            <a:cxnLst/>
            <a:rect l="l" t="t" r="r" b="b"/>
            <a:pathLst>
              <a:path w="3810" h="8254">
                <a:moveTo>
                  <a:pt x="114" y="0"/>
                </a:moveTo>
                <a:lnTo>
                  <a:pt x="0" y="5461"/>
                </a:lnTo>
                <a:lnTo>
                  <a:pt x="3200" y="7975"/>
                </a:lnTo>
                <a:lnTo>
                  <a:pt x="3314" y="2514"/>
                </a:lnTo>
                <a:lnTo>
                  <a:pt x="114" y="0"/>
                </a:lnTo>
                <a:close/>
              </a:path>
            </a:pathLst>
          </a:custGeom>
          <a:solidFill>
            <a:srgbClr val="4F6671"/>
          </a:solidFill>
        </p:spPr>
        <p:txBody>
          <a:bodyPr wrap="square" lIns="0" tIns="0" rIns="0" bIns="0" rtlCol="0"/>
          <a:lstStyle/>
          <a:p/>
        </p:txBody>
      </p:sp>
      <p:sp>
        <p:nvSpPr>
          <p:cNvPr id="2272" name="object 2272"/>
          <p:cNvSpPr/>
          <p:nvPr/>
        </p:nvSpPr>
        <p:spPr>
          <a:xfrm>
            <a:off x="3081765" y="7877906"/>
            <a:ext cx="6350" cy="5080"/>
          </a:xfrm>
          <a:custGeom>
            <a:avLst/>
            <a:gdLst/>
            <a:ahLst/>
            <a:cxnLst/>
            <a:rect l="l" t="t" r="r" b="b"/>
            <a:pathLst>
              <a:path w="6350" h="5079">
                <a:moveTo>
                  <a:pt x="3238" y="0"/>
                </a:moveTo>
                <a:lnTo>
                  <a:pt x="0" y="2362"/>
                </a:lnTo>
                <a:lnTo>
                  <a:pt x="3213" y="4876"/>
                </a:lnTo>
                <a:lnTo>
                  <a:pt x="6032" y="4889"/>
                </a:lnTo>
                <a:lnTo>
                  <a:pt x="2832" y="2387"/>
                </a:lnTo>
                <a:lnTo>
                  <a:pt x="6070" y="12"/>
                </a:lnTo>
                <a:lnTo>
                  <a:pt x="3238" y="0"/>
                </a:lnTo>
                <a:close/>
              </a:path>
            </a:pathLst>
          </a:custGeom>
          <a:solidFill>
            <a:srgbClr val="FFFFFF"/>
          </a:solidFill>
        </p:spPr>
        <p:txBody>
          <a:bodyPr wrap="square" lIns="0" tIns="0" rIns="0" bIns="0" rtlCol="0"/>
          <a:lstStyle/>
          <a:p/>
        </p:txBody>
      </p:sp>
      <p:sp>
        <p:nvSpPr>
          <p:cNvPr id="2273" name="object 2273"/>
          <p:cNvSpPr/>
          <p:nvPr/>
        </p:nvSpPr>
        <p:spPr>
          <a:xfrm>
            <a:off x="3077075" y="7880246"/>
            <a:ext cx="3810" cy="8255"/>
          </a:xfrm>
          <a:custGeom>
            <a:avLst/>
            <a:gdLst/>
            <a:ahLst/>
            <a:cxnLst/>
            <a:rect l="l" t="t" r="r" b="b"/>
            <a:pathLst>
              <a:path w="3810" h="8254">
                <a:moveTo>
                  <a:pt x="101" y="0"/>
                </a:moveTo>
                <a:lnTo>
                  <a:pt x="0" y="5460"/>
                </a:lnTo>
                <a:lnTo>
                  <a:pt x="3213" y="7962"/>
                </a:lnTo>
                <a:lnTo>
                  <a:pt x="3340" y="2489"/>
                </a:lnTo>
                <a:lnTo>
                  <a:pt x="101" y="0"/>
                </a:lnTo>
                <a:close/>
              </a:path>
            </a:pathLst>
          </a:custGeom>
          <a:solidFill>
            <a:srgbClr val="4F6671"/>
          </a:solidFill>
        </p:spPr>
        <p:txBody>
          <a:bodyPr wrap="square" lIns="0" tIns="0" rIns="0" bIns="0" rtlCol="0"/>
          <a:lstStyle/>
          <a:p/>
        </p:txBody>
      </p:sp>
      <p:sp>
        <p:nvSpPr>
          <p:cNvPr id="2274" name="object 2274"/>
          <p:cNvSpPr/>
          <p:nvPr/>
        </p:nvSpPr>
        <p:spPr>
          <a:xfrm>
            <a:off x="3080284" y="7885482"/>
            <a:ext cx="3175" cy="0"/>
          </a:xfrm>
          <a:custGeom>
            <a:avLst/>
            <a:gdLst/>
            <a:ahLst/>
            <a:cxnLst/>
            <a:rect l="l" t="t" r="r" b="b"/>
            <a:pathLst>
              <a:path w="3175" h="0">
                <a:moveTo>
                  <a:pt x="0" y="0"/>
                </a:moveTo>
                <a:lnTo>
                  <a:pt x="2920" y="0"/>
                </a:lnTo>
              </a:path>
            </a:pathLst>
          </a:custGeom>
          <a:ln w="5486">
            <a:solidFill>
              <a:srgbClr val="556D79"/>
            </a:solidFill>
          </a:ln>
        </p:spPr>
        <p:txBody>
          <a:bodyPr wrap="square" lIns="0" tIns="0" rIns="0" bIns="0" rtlCol="0"/>
          <a:lstStyle/>
          <a:p/>
        </p:txBody>
      </p:sp>
      <p:sp>
        <p:nvSpPr>
          <p:cNvPr id="2275" name="object 2275"/>
          <p:cNvSpPr/>
          <p:nvPr/>
        </p:nvSpPr>
        <p:spPr>
          <a:xfrm>
            <a:off x="3077175" y="7877862"/>
            <a:ext cx="6350" cy="5080"/>
          </a:xfrm>
          <a:custGeom>
            <a:avLst/>
            <a:gdLst/>
            <a:ahLst/>
            <a:cxnLst/>
            <a:rect l="l" t="t" r="r" b="b"/>
            <a:pathLst>
              <a:path w="6350" h="5079">
                <a:moveTo>
                  <a:pt x="3251" y="0"/>
                </a:moveTo>
                <a:lnTo>
                  <a:pt x="0" y="2387"/>
                </a:lnTo>
                <a:lnTo>
                  <a:pt x="3238" y="4876"/>
                </a:lnTo>
                <a:lnTo>
                  <a:pt x="6032" y="4902"/>
                </a:lnTo>
                <a:lnTo>
                  <a:pt x="2832" y="2400"/>
                </a:lnTo>
                <a:lnTo>
                  <a:pt x="6057" y="25"/>
                </a:lnTo>
                <a:lnTo>
                  <a:pt x="3251" y="0"/>
                </a:lnTo>
                <a:close/>
              </a:path>
            </a:pathLst>
          </a:custGeom>
          <a:solidFill>
            <a:srgbClr val="FFFFFF"/>
          </a:solidFill>
        </p:spPr>
        <p:txBody>
          <a:bodyPr wrap="square" lIns="0" tIns="0" rIns="0" bIns="0" rtlCol="0"/>
          <a:lstStyle/>
          <a:p/>
        </p:txBody>
      </p:sp>
      <p:sp>
        <p:nvSpPr>
          <p:cNvPr id="2276" name="object 2276"/>
          <p:cNvSpPr/>
          <p:nvPr/>
        </p:nvSpPr>
        <p:spPr>
          <a:xfrm>
            <a:off x="3072593" y="7877842"/>
            <a:ext cx="6350" cy="5080"/>
          </a:xfrm>
          <a:custGeom>
            <a:avLst/>
            <a:gdLst/>
            <a:ahLst/>
            <a:cxnLst/>
            <a:rect l="l" t="t" r="r" b="b"/>
            <a:pathLst>
              <a:path w="6350" h="5079">
                <a:moveTo>
                  <a:pt x="3251" y="0"/>
                </a:moveTo>
                <a:lnTo>
                  <a:pt x="0" y="2362"/>
                </a:lnTo>
                <a:lnTo>
                  <a:pt x="3225" y="4876"/>
                </a:lnTo>
                <a:lnTo>
                  <a:pt x="6032" y="4889"/>
                </a:lnTo>
                <a:lnTo>
                  <a:pt x="2819" y="2387"/>
                </a:lnTo>
                <a:lnTo>
                  <a:pt x="6070" y="12"/>
                </a:lnTo>
                <a:lnTo>
                  <a:pt x="3251" y="0"/>
                </a:lnTo>
                <a:close/>
              </a:path>
            </a:pathLst>
          </a:custGeom>
          <a:solidFill>
            <a:srgbClr val="FFFFFF"/>
          </a:solidFill>
        </p:spPr>
        <p:txBody>
          <a:bodyPr wrap="square" lIns="0" tIns="0" rIns="0" bIns="0" rtlCol="0"/>
          <a:lstStyle/>
          <a:p/>
        </p:txBody>
      </p:sp>
      <p:sp>
        <p:nvSpPr>
          <p:cNvPr id="2277" name="object 2277"/>
          <p:cNvSpPr/>
          <p:nvPr/>
        </p:nvSpPr>
        <p:spPr>
          <a:xfrm>
            <a:off x="3075698" y="7885459"/>
            <a:ext cx="3175" cy="0"/>
          </a:xfrm>
          <a:custGeom>
            <a:avLst/>
            <a:gdLst/>
            <a:ahLst/>
            <a:cxnLst/>
            <a:rect l="l" t="t" r="r" b="b"/>
            <a:pathLst>
              <a:path w="3175" h="0">
                <a:moveTo>
                  <a:pt x="0" y="0"/>
                </a:moveTo>
                <a:lnTo>
                  <a:pt x="2933" y="0"/>
                </a:lnTo>
              </a:path>
            </a:pathLst>
          </a:custGeom>
          <a:ln w="5473">
            <a:solidFill>
              <a:srgbClr val="556D79"/>
            </a:solidFill>
          </a:ln>
        </p:spPr>
        <p:txBody>
          <a:bodyPr wrap="square" lIns="0" tIns="0" rIns="0" bIns="0" rtlCol="0"/>
          <a:lstStyle/>
          <a:p/>
        </p:txBody>
      </p:sp>
      <p:sp>
        <p:nvSpPr>
          <p:cNvPr id="2278" name="object 2278"/>
          <p:cNvSpPr/>
          <p:nvPr/>
        </p:nvSpPr>
        <p:spPr>
          <a:xfrm>
            <a:off x="3072476" y="7880205"/>
            <a:ext cx="3810" cy="8255"/>
          </a:xfrm>
          <a:custGeom>
            <a:avLst/>
            <a:gdLst/>
            <a:ahLst/>
            <a:cxnLst/>
            <a:rect l="l" t="t" r="r" b="b"/>
            <a:pathLst>
              <a:path w="3810" h="8254">
                <a:moveTo>
                  <a:pt x="114" y="0"/>
                </a:moveTo>
                <a:lnTo>
                  <a:pt x="0" y="5486"/>
                </a:lnTo>
                <a:lnTo>
                  <a:pt x="3213" y="7975"/>
                </a:lnTo>
                <a:lnTo>
                  <a:pt x="3340" y="2514"/>
                </a:lnTo>
                <a:lnTo>
                  <a:pt x="114" y="0"/>
                </a:lnTo>
                <a:close/>
              </a:path>
            </a:pathLst>
          </a:custGeom>
          <a:solidFill>
            <a:srgbClr val="4F6671"/>
          </a:solidFill>
        </p:spPr>
        <p:txBody>
          <a:bodyPr wrap="square" lIns="0" tIns="0" rIns="0" bIns="0" rtlCol="0"/>
          <a:lstStyle/>
          <a:p/>
        </p:txBody>
      </p:sp>
      <p:sp>
        <p:nvSpPr>
          <p:cNvPr id="2279" name="object 2279"/>
          <p:cNvSpPr/>
          <p:nvPr/>
        </p:nvSpPr>
        <p:spPr>
          <a:xfrm>
            <a:off x="3101855" y="7886899"/>
            <a:ext cx="635" cy="0"/>
          </a:xfrm>
          <a:custGeom>
            <a:avLst/>
            <a:gdLst/>
            <a:ahLst/>
            <a:cxnLst/>
            <a:rect l="l" t="t" r="r" b="b"/>
            <a:pathLst>
              <a:path w="635" h="0">
                <a:moveTo>
                  <a:pt x="0" y="0"/>
                </a:moveTo>
                <a:lnTo>
                  <a:pt x="139" y="0"/>
                </a:lnTo>
              </a:path>
            </a:pathLst>
          </a:custGeom>
          <a:ln w="8013">
            <a:solidFill>
              <a:srgbClr val="939598"/>
            </a:solidFill>
          </a:ln>
        </p:spPr>
        <p:txBody>
          <a:bodyPr wrap="square" lIns="0" tIns="0" rIns="0" bIns="0" rtlCol="0"/>
          <a:lstStyle/>
          <a:p/>
        </p:txBody>
      </p:sp>
      <p:sp>
        <p:nvSpPr>
          <p:cNvPr id="2280" name="object 2280"/>
          <p:cNvSpPr/>
          <p:nvPr/>
        </p:nvSpPr>
        <p:spPr>
          <a:xfrm>
            <a:off x="3101851" y="7880588"/>
            <a:ext cx="15240" cy="10795"/>
          </a:xfrm>
          <a:custGeom>
            <a:avLst/>
            <a:gdLst/>
            <a:ahLst/>
            <a:cxnLst/>
            <a:rect l="l" t="t" r="r" b="b"/>
            <a:pathLst>
              <a:path w="15239" h="10795">
                <a:moveTo>
                  <a:pt x="15163" y="0"/>
                </a:moveTo>
                <a:lnTo>
                  <a:pt x="126" y="4851"/>
                </a:lnTo>
                <a:lnTo>
                  <a:pt x="0" y="10325"/>
                </a:lnTo>
                <a:lnTo>
                  <a:pt x="15049" y="5460"/>
                </a:lnTo>
                <a:lnTo>
                  <a:pt x="15163" y="0"/>
                </a:lnTo>
                <a:close/>
              </a:path>
            </a:pathLst>
          </a:custGeom>
          <a:solidFill>
            <a:srgbClr val="627D8A"/>
          </a:solidFill>
        </p:spPr>
        <p:txBody>
          <a:bodyPr wrap="square" lIns="0" tIns="0" rIns="0" bIns="0" rtlCol="0"/>
          <a:lstStyle/>
          <a:p/>
        </p:txBody>
      </p:sp>
      <p:sp>
        <p:nvSpPr>
          <p:cNvPr id="2281" name="object 2281"/>
          <p:cNvSpPr/>
          <p:nvPr/>
        </p:nvSpPr>
        <p:spPr>
          <a:xfrm>
            <a:off x="3086536" y="7875461"/>
            <a:ext cx="30480" cy="10160"/>
          </a:xfrm>
          <a:custGeom>
            <a:avLst/>
            <a:gdLst/>
            <a:ahLst/>
            <a:cxnLst/>
            <a:rect l="l" t="t" r="r" b="b"/>
            <a:pathLst>
              <a:path w="30480" h="10159">
                <a:moveTo>
                  <a:pt x="15506" y="0"/>
                </a:moveTo>
                <a:lnTo>
                  <a:pt x="15506" y="2552"/>
                </a:lnTo>
                <a:lnTo>
                  <a:pt x="3117" y="2552"/>
                </a:lnTo>
                <a:lnTo>
                  <a:pt x="0" y="4851"/>
                </a:lnTo>
                <a:lnTo>
                  <a:pt x="3200" y="7340"/>
                </a:lnTo>
                <a:lnTo>
                  <a:pt x="15455" y="7442"/>
                </a:lnTo>
                <a:lnTo>
                  <a:pt x="15443" y="9982"/>
                </a:lnTo>
                <a:lnTo>
                  <a:pt x="30480" y="5130"/>
                </a:lnTo>
                <a:lnTo>
                  <a:pt x="22956" y="2552"/>
                </a:lnTo>
                <a:lnTo>
                  <a:pt x="15506" y="2552"/>
                </a:lnTo>
                <a:lnTo>
                  <a:pt x="22696" y="2463"/>
                </a:lnTo>
                <a:lnTo>
                  <a:pt x="15506" y="0"/>
                </a:lnTo>
                <a:close/>
              </a:path>
            </a:pathLst>
          </a:custGeom>
          <a:solidFill>
            <a:srgbClr val="FFFFFF"/>
          </a:solidFill>
        </p:spPr>
        <p:txBody>
          <a:bodyPr wrap="square" lIns="0" tIns="0" rIns="0" bIns="0" rtlCol="0"/>
          <a:lstStyle/>
          <a:p/>
        </p:txBody>
      </p:sp>
      <p:sp>
        <p:nvSpPr>
          <p:cNvPr id="2282" name="object 2282"/>
          <p:cNvSpPr/>
          <p:nvPr/>
        </p:nvSpPr>
        <p:spPr>
          <a:xfrm>
            <a:off x="3110763" y="7891991"/>
            <a:ext cx="3810" cy="8255"/>
          </a:xfrm>
          <a:custGeom>
            <a:avLst/>
            <a:gdLst/>
            <a:ahLst/>
            <a:cxnLst/>
            <a:rect l="l" t="t" r="r" b="b"/>
            <a:pathLst>
              <a:path w="3810" h="8254">
                <a:moveTo>
                  <a:pt x="114" y="0"/>
                </a:moveTo>
                <a:lnTo>
                  <a:pt x="0" y="5461"/>
                </a:lnTo>
                <a:lnTo>
                  <a:pt x="3213" y="7962"/>
                </a:lnTo>
                <a:lnTo>
                  <a:pt x="3340" y="2501"/>
                </a:lnTo>
                <a:lnTo>
                  <a:pt x="114" y="0"/>
                </a:lnTo>
                <a:close/>
              </a:path>
            </a:pathLst>
          </a:custGeom>
          <a:solidFill>
            <a:srgbClr val="556D79"/>
          </a:solidFill>
        </p:spPr>
        <p:txBody>
          <a:bodyPr wrap="square" lIns="0" tIns="0" rIns="0" bIns="0" rtlCol="0"/>
          <a:lstStyle/>
          <a:p/>
        </p:txBody>
      </p:sp>
      <p:sp>
        <p:nvSpPr>
          <p:cNvPr id="2283" name="object 2283"/>
          <p:cNvSpPr/>
          <p:nvPr/>
        </p:nvSpPr>
        <p:spPr>
          <a:xfrm>
            <a:off x="3106193" y="7891957"/>
            <a:ext cx="3810" cy="8255"/>
          </a:xfrm>
          <a:custGeom>
            <a:avLst/>
            <a:gdLst/>
            <a:ahLst/>
            <a:cxnLst/>
            <a:rect l="l" t="t" r="r" b="b"/>
            <a:pathLst>
              <a:path w="3810" h="8254">
                <a:moveTo>
                  <a:pt x="114" y="0"/>
                </a:moveTo>
                <a:lnTo>
                  <a:pt x="0" y="5461"/>
                </a:lnTo>
                <a:lnTo>
                  <a:pt x="3187" y="7962"/>
                </a:lnTo>
                <a:lnTo>
                  <a:pt x="3314" y="2501"/>
                </a:lnTo>
                <a:lnTo>
                  <a:pt x="114" y="0"/>
                </a:lnTo>
                <a:close/>
              </a:path>
            </a:pathLst>
          </a:custGeom>
          <a:solidFill>
            <a:srgbClr val="556D79"/>
          </a:solidFill>
        </p:spPr>
        <p:txBody>
          <a:bodyPr wrap="square" lIns="0" tIns="0" rIns="0" bIns="0" rtlCol="0"/>
          <a:lstStyle/>
          <a:p/>
        </p:txBody>
      </p:sp>
      <p:sp>
        <p:nvSpPr>
          <p:cNvPr id="2284" name="object 2284"/>
          <p:cNvSpPr/>
          <p:nvPr/>
        </p:nvSpPr>
        <p:spPr>
          <a:xfrm>
            <a:off x="3101591" y="7891939"/>
            <a:ext cx="3810" cy="8255"/>
          </a:xfrm>
          <a:custGeom>
            <a:avLst/>
            <a:gdLst/>
            <a:ahLst/>
            <a:cxnLst/>
            <a:rect l="l" t="t" r="r" b="b"/>
            <a:pathLst>
              <a:path w="3810" h="8254">
                <a:moveTo>
                  <a:pt x="127" y="0"/>
                </a:moveTo>
                <a:lnTo>
                  <a:pt x="0" y="5448"/>
                </a:lnTo>
                <a:lnTo>
                  <a:pt x="3200" y="7950"/>
                </a:lnTo>
                <a:lnTo>
                  <a:pt x="3327" y="2489"/>
                </a:lnTo>
                <a:lnTo>
                  <a:pt x="127" y="0"/>
                </a:lnTo>
                <a:close/>
              </a:path>
            </a:pathLst>
          </a:custGeom>
          <a:solidFill>
            <a:srgbClr val="556D79"/>
          </a:solidFill>
        </p:spPr>
        <p:txBody>
          <a:bodyPr wrap="square" lIns="0" tIns="0" rIns="0" bIns="0" rtlCol="0"/>
          <a:lstStyle/>
          <a:p/>
        </p:txBody>
      </p:sp>
      <p:sp>
        <p:nvSpPr>
          <p:cNvPr id="2285" name="object 2285"/>
          <p:cNvSpPr/>
          <p:nvPr/>
        </p:nvSpPr>
        <p:spPr>
          <a:xfrm>
            <a:off x="3113547" y="7894511"/>
            <a:ext cx="3810" cy="8255"/>
          </a:xfrm>
          <a:custGeom>
            <a:avLst/>
            <a:gdLst/>
            <a:ahLst/>
            <a:cxnLst/>
            <a:rect l="l" t="t" r="r" b="b"/>
            <a:pathLst>
              <a:path w="3810" h="8254">
                <a:moveTo>
                  <a:pt x="3390" y="0"/>
                </a:moveTo>
                <a:lnTo>
                  <a:pt x="114" y="2374"/>
                </a:lnTo>
                <a:lnTo>
                  <a:pt x="0" y="7835"/>
                </a:lnTo>
                <a:lnTo>
                  <a:pt x="3251" y="5448"/>
                </a:lnTo>
                <a:lnTo>
                  <a:pt x="3390" y="0"/>
                </a:lnTo>
                <a:close/>
              </a:path>
            </a:pathLst>
          </a:custGeom>
          <a:solidFill>
            <a:srgbClr val="627D8A"/>
          </a:solidFill>
        </p:spPr>
        <p:txBody>
          <a:bodyPr wrap="square" lIns="0" tIns="0" rIns="0" bIns="0" rtlCol="0"/>
          <a:lstStyle/>
          <a:p/>
        </p:txBody>
      </p:sp>
      <p:sp>
        <p:nvSpPr>
          <p:cNvPr id="2286" name="object 2286"/>
          <p:cNvSpPr/>
          <p:nvPr/>
        </p:nvSpPr>
        <p:spPr>
          <a:xfrm>
            <a:off x="3108957" y="7894484"/>
            <a:ext cx="3810" cy="8255"/>
          </a:xfrm>
          <a:custGeom>
            <a:avLst/>
            <a:gdLst/>
            <a:ahLst/>
            <a:cxnLst/>
            <a:rect l="l" t="t" r="r" b="b"/>
            <a:pathLst>
              <a:path w="3810" h="8254">
                <a:moveTo>
                  <a:pt x="3378" y="0"/>
                </a:moveTo>
                <a:lnTo>
                  <a:pt x="114" y="2362"/>
                </a:lnTo>
                <a:lnTo>
                  <a:pt x="0" y="7823"/>
                </a:lnTo>
                <a:lnTo>
                  <a:pt x="3263" y="5460"/>
                </a:lnTo>
                <a:lnTo>
                  <a:pt x="3378" y="0"/>
                </a:lnTo>
                <a:close/>
              </a:path>
            </a:pathLst>
          </a:custGeom>
          <a:solidFill>
            <a:srgbClr val="627D8A"/>
          </a:solidFill>
        </p:spPr>
        <p:txBody>
          <a:bodyPr wrap="square" lIns="0" tIns="0" rIns="0" bIns="0" rtlCol="0"/>
          <a:lstStyle/>
          <a:p/>
        </p:txBody>
      </p:sp>
      <p:sp>
        <p:nvSpPr>
          <p:cNvPr id="2287" name="object 2287"/>
          <p:cNvSpPr/>
          <p:nvPr/>
        </p:nvSpPr>
        <p:spPr>
          <a:xfrm>
            <a:off x="3110729" y="7899598"/>
            <a:ext cx="3175" cy="0"/>
          </a:xfrm>
          <a:custGeom>
            <a:avLst/>
            <a:gdLst/>
            <a:ahLst/>
            <a:cxnLst/>
            <a:rect l="l" t="t" r="r" b="b"/>
            <a:pathLst>
              <a:path w="3175" h="0">
                <a:moveTo>
                  <a:pt x="0" y="0"/>
                </a:moveTo>
                <a:lnTo>
                  <a:pt x="2933" y="0"/>
                </a:lnTo>
              </a:path>
            </a:pathLst>
          </a:custGeom>
          <a:ln w="5499">
            <a:solidFill>
              <a:srgbClr val="556D79"/>
            </a:solidFill>
          </a:ln>
        </p:spPr>
        <p:txBody>
          <a:bodyPr wrap="square" lIns="0" tIns="0" rIns="0" bIns="0" rtlCol="0"/>
          <a:lstStyle/>
          <a:p/>
        </p:txBody>
      </p:sp>
      <p:sp>
        <p:nvSpPr>
          <p:cNvPr id="2288" name="object 2288"/>
          <p:cNvSpPr/>
          <p:nvPr/>
        </p:nvSpPr>
        <p:spPr>
          <a:xfrm>
            <a:off x="3110844" y="7891979"/>
            <a:ext cx="6350" cy="5080"/>
          </a:xfrm>
          <a:custGeom>
            <a:avLst/>
            <a:gdLst/>
            <a:ahLst/>
            <a:cxnLst/>
            <a:rect l="l" t="t" r="r" b="b"/>
            <a:pathLst>
              <a:path w="6350" h="5079">
                <a:moveTo>
                  <a:pt x="38" y="0"/>
                </a:moveTo>
                <a:lnTo>
                  <a:pt x="3263" y="2514"/>
                </a:lnTo>
                <a:lnTo>
                  <a:pt x="0" y="4876"/>
                </a:lnTo>
                <a:lnTo>
                  <a:pt x="2819" y="4902"/>
                </a:lnTo>
                <a:lnTo>
                  <a:pt x="6095" y="2527"/>
                </a:lnTo>
                <a:lnTo>
                  <a:pt x="2870" y="25"/>
                </a:lnTo>
                <a:lnTo>
                  <a:pt x="38" y="0"/>
                </a:lnTo>
                <a:close/>
              </a:path>
            </a:pathLst>
          </a:custGeom>
          <a:solidFill>
            <a:srgbClr val="FFFFFF"/>
          </a:solidFill>
        </p:spPr>
        <p:txBody>
          <a:bodyPr wrap="square" lIns="0" tIns="0" rIns="0" bIns="0" rtlCol="0"/>
          <a:lstStyle/>
          <a:p/>
        </p:txBody>
      </p:sp>
      <p:sp>
        <p:nvSpPr>
          <p:cNvPr id="2289" name="object 2289"/>
          <p:cNvSpPr/>
          <p:nvPr/>
        </p:nvSpPr>
        <p:spPr>
          <a:xfrm>
            <a:off x="3104384" y="7894443"/>
            <a:ext cx="3810" cy="8255"/>
          </a:xfrm>
          <a:custGeom>
            <a:avLst/>
            <a:gdLst/>
            <a:ahLst/>
            <a:cxnLst/>
            <a:rect l="l" t="t" r="r" b="b"/>
            <a:pathLst>
              <a:path w="3810" h="8254">
                <a:moveTo>
                  <a:pt x="3352" y="0"/>
                </a:moveTo>
                <a:lnTo>
                  <a:pt x="127" y="2374"/>
                </a:lnTo>
                <a:lnTo>
                  <a:pt x="0" y="7835"/>
                </a:lnTo>
                <a:lnTo>
                  <a:pt x="3225" y="5473"/>
                </a:lnTo>
                <a:lnTo>
                  <a:pt x="3352" y="0"/>
                </a:lnTo>
                <a:close/>
              </a:path>
            </a:pathLst>
          </a:custGeom>
          <a:solidFill>
            <a:srgbClr val="627D8A"/>
          </a:solidFill>
        </p:spPr>
        <p:txBody>
          <a:bodyPr wrap="square" lIns="0" tIns="0" rIns="0" bIns="0" rtlCol="0"/>
          <a:lstStyle/>
          <a:p/>
        </p:txBody>
      </p:sp>
      <p:sp>
        <p:nvSpPr>
          <p:cNvPr id="2290" name="object 2290"/>
          <p:cNvSpPr/>
          <p:nvPr/>
        </p:nvSpPr>
        <p:spPr>
          <a:xfrm>
            <a:off x="3106164" y="7899572"/>
            <a:ext cx="3175" cy="0"/>
          </a:xfrm>
          <a:custGeom>
            <a:avLst/>
            <a:gdLst/>
            <a:ahLst/>
            <a:cxnLst/>
            <a:rect l="l" t="t" r="r" b="b"/>
            <a:pathLst>
              <a:path w="3175" h="0">
                <a:moveTo>
                  <a:pt x="0" y="0"/>
                </a:moveTo>
                <a:lnTo>
                  <a:pt x="2908" y="0"/>
                </a:lnTo>
              </a:path>
            </a:pathLst>
          </a:custGeom>
          <a:ln w="5486">
            <a:solidFill>
              <a:srgbClr val="556D79"/>
            </a:solidFill>
          </a:ln>
        </p:spPr>
        <p:txBody>
          <a:bodyPr wrap="square" lIns="0" tIns="0" rIns="0" bIns="0" rtlCol="0"/>
          <a:lstStyle/>
          <a:p/>
        </p:txBody>
      </p:sp>
      <p:sp>
        <p:nvSpPr>
          <p:cNvPr id="2291" name="object 2291"/>
          <p:cNvSpPr/>
          <p:nvPr/>
        </p:nvSpPr>
        <p:spPr>
          <a:xfrm>
            <a:off x="3106271" y="7891957"/>
            <a:ext cx="6350" cy="5080"/>
          </a:xfrm>
          <a:custGeom>
            <a:avLst/>
            <a:gdLst/>
            <a:ahLst/>
            <a:cxnLst/>
            <a:rect l="l" t="t" r="r" b="b"/>
            <a:pathLst>
              <a:path w="6350" h="5079">
                <a:moveTo>
                  <a:pt x="38" y="0"/>
                </a:moveTo>
                <a:lnTo>
                  <a:pt x="3238" y="2501"/>
                </a:lnTo>
                <a:lnTo>
                  <a:pt x="0" y="4864"/>
                </a:lnTo>
                <a:lnTo>
                  <a:pt x="2806" y="4889"/>
                </a:lnTo>
                <a:lnTo>
                  <a:pt x="6070" y="2527"/>
                </a:lnTo>
                <a:lnTo>
                  <a:pt x="2844" y="12"/>
                </a:lnTo>
                <a:lnTo>
                  <a:pt x="38" y="0"/>
                </a:lnTo>
                <a:close/>
              </a:path>
            </a:pathLst>
          </a:custGeom>
          <a:solidFill>
            <a:srgbClr val="FFFFFF"/>
          </a:solidFill>
        </p:spPr>
        <p:txBody>
          <a:bodyPr wrap="square" lIns="0" tIns="0" rIns="0" bIns="0" rtlCol="0"/>
          <a:lstStyle/>
          <a:p/>
        </p:txBody>
      </p:sp>
      <p:sp>
        <p:nvSpPr>
          <p:cNvPr id="2292" name="object 2292"/>
          <p:cNvSpPr/>
          <p:nvPr/>
        </p:nvSpPr>
        <p:spPr>
          <a:xfrm>
            <a:off x="3099633" y="7894406"/>
            <a:ext cx="3810" cy="8255"/>
          </a:xfrm>
          <a:custGeom>
            <a:avLst/>
            <a:gdLst/>
            <a:ahLst/>
            <a:cxnLst/>
            <a:rect l="l" t="t" r="r" b="b"/>
            <a:pathLst>
              <a:path w="3810" h="8254">
                <a:moveTo>
                  <a:pt x="3365" y="0"/>
                </a:moveTo>
                <a:lnTo>
                  <a:pt x="114" y="2387"/>
                </a:lnTo>
                <a:lnTo>
                  <a:pt x="0" y="7848"/>
                </a:lnTo>
                <a:lnTo>
                  <a:pt x="3251" y="5461"/>
                </a:lnTo>
                <a:lnTo>
                  <a:pt x="3365" y="0"/>
                </a:lnTo>
                <a:close/>
              </a:path>
            </a:pathLst>
          </a:custGeom>
          <a:solidFill>
            <a:srgbClr val="627D8A"/>
          </a:solidFill>
        </p:spPr>
        <p:txBody>
          <a:bodyPr wrap="square" lIns="0" tIns="0" rIns="0" bIns="0" rtlCol="0"/>
          <a:lstStyle/>
          <a:p/>
        </p:txBody>
      </p:sp>
      <p:sp>
        <p:nvSpPr>
          <p:cNvPr id="2293" name="object 2293"/>
          <p:cNvSpPr/>
          <p:nvPr/>
        </p:nvSpPr>
        <p:spPr>
          <a:xfrm>
            <a:off x="3101552" y="7899546"/>
            <a:ext cx="3175" cy="0"/>
          </a:xfrm>
          <a:custGeom>
            <a:avLst/>
            <a:gdLst/>
            <a:ahLst/>
            <a:cxnLst/>
            <a:rect l="l" t="t" r="r" b="b"/>
            <a:pathLst>
              <a:path w="3175" h="0">
                <a:moveTo>
                  <a:pt x="0" y="0"/>
                </a:moveTo>
                <a:lnTo>
                  <a:pt x="2959" y="0"/>
                </a:lnTo>
              </a:path>
            </a:pathLst>
          </a:custGeom>
          <a:ln w="5473">
            <a:solidFill>
              <a:srgbClr val="556D79"/>
            </a:solidFill>
          </a:ln>
        </p:spPr>
        <p:txBody>
          <a:bodyPr wrap="square" lIns="0" tIns="0" rIns="0" bIns="0" rtlCol="0"/>
          <a:lstStyle/>
          <a:p/>
        </p:txBody>
      </p:sp>
      <p:sp>
        <p:nvSpPr>
          <p:cNvPr id="2294" name="object 2294"/>
          <p:cNvSpPr/>
          <p:nvPr/>
        </p:nvSpPr>
        <p:spPr>
          <a:xfrm>
            <a:off x="3101689" y="7891939"/>
            <a:ext cx="6350" cy="5080"/>
          </a:xfrm>
          <a:custGeom>
            <a:avLst/>
            <a:gdLst/>
            <a:ahLst/>
            <a:cxnLst/>
            <a:rect l="l" t="t" r="r" b="b"/>
            <a:pathLst>
              <a:path w="6350" h="5079">
                <a:moveTo>
                  <a:pt x="2857" y="0"/>
                </a:moveTo>
                <a:lnTo>
                  <a:pt x="25" y="0"/>
                </a:lnTo>
                <a:lnTo>
                  <a:pt x="3225" y="2489"/>
                </a:lnTo>
                <a:lnTo>
                  <a:pt x="0" y="4864"/>
                </a:lnTo>
                <a:lnTo>
                  <a:pt x="2819" y="4876"/>
                </a:lnTo>
                <a:lnTo>
                  <a:pt x="6045" y="2501"/>
                </a:lnTo>
                <a:lnTo>
                  <a:pt x="2857" y="0"/>
                </a:lnTo>
                <a:close/>
              </a:path>
            </a:pathLst>
          </a:custGeom>
          <a:solidFill>
            <a:srgbClr val="FFFFFF"/>
          </a:solidFill>
        </p:spPr>
        <p:txBody>
          <a:bodyPr wrap="square" lIns="0" tIns="0" rIns="0" bIns="0" rtlCol="0"/>
          <a:lstStyle/>
          <a:p/>
        </p:txBody>
      </p:sp>
      <p:sp>
        <p:nvSpPr>
          <p:cNvPr id="2295" name="object 2295"/>
          <p:cNvSpPr/>
          <p:nvPr/>
        </p:nvSpPr>
        <p:spPr>
          <a:xfrm>
            <a:off x="3087372" y="7899481"/>
            <a:ext cx="12700" cy="0"/>
          </a:xfrm>
          <a:custGeom>
            <a:avLst/>
            <a:gdLst/>
            <a:ahLst/>
            <a:cxnLst/>
            <a:rect l="l" t="t" r="r" b="b"/>
            <a:pathLst>
              <a:path w="12700" h="0">
                <a:moveTo>
                  <a:pt x="0" y="0"/>
                </a:moveTo>
                <a:lnTo>
                  <a:pt x="12369" y="0"/>
                </a:lnTo>
              </a:path>
            </a:pathLst>
          </a:custGeom>
          <a:ln w="5562">
            <a:solidFill>
              <a:srgbClr val="556D79"/>
            </a:solidFill>
          </a:ln>
        </p:spPr>
        <p:txBody>
          <a:bodyPr wrap="square" lIns="0" tIns="0" rIns="0" bIns="0" rtlCol="0"/>
          <a:lstStyle/>
          <a:p/>
        </p:txBody>
      </p:sp>
      <p:sp>
        <p:nvSpPr>
          <p:cNvPr id="2296" name="object 2296"/>
          <p:cNvSpPr/>
          <p:nvPr/>
        </p:nvSpPr>
        <p:spPr>
          <a:xfrm>
            <a:off x="3072385" y="7894151"/>
            <a:ext cx="15240" cy="10795"/>
          </a:xfrm>
          <a:custGeom>
            <a:avLst/>
            <a:gdLst/>
            <a:ahLst/>
            <a:cxnLst/>
            <a:rect l="l" t="t" r="r" b="b"/>
            <a:pathLst>
              <a:path w="15239" h="10795">
                <a:moveTo>
                  <a:pt x="101" y="0"/>
                </a:moveTo>
                <a:lnTo>
                  <a:pt x="0" y="5460"/>
                </a:lnTo>
                <a:lnTo>
                  <a:pt x="14973" y="10566"/>
                </a:lnTo>
                <a:lnTo>
                  <a:pt x="15087" y="5105"/>
                </a:lnTo>
                <a:lnTo>
                  <a:pt x="101" y="0"/>
                </a:lnTo>
                <a:close/>
              </a:path>
            </a:pathLst>
          </a:custGeom>
          <a:solidFill>
            <a:srgbClr val="4F6671"/>
          </a:solidFill>
        </p:spPr>
        <p:txBody>
          <a:bodyPr wrap="square" lIns="0" tIns="0" rIns="0" bIns="0" rtlCol="0"/>
          <a:lstStyle/>
          <a:p/>
        </p:txBody>
      </p:sp>
      <p:sp>
        <p:nvSpPr>
          <p:cNvPr id="2297" name="object 2297"/>
          <p:cNvSpPr/>
          <p:nvPr/>
        </p:nvSpPr>
        <p:spPr>
          <a:xfrm>
            <a:off x="3072479" y="7889291"/>
            <a:ext cx="31115" cy="10160"/>
          </a:xfrm>
          <a:custGeom>
            <a:avLst/>
            <a:gdLst/>
            <a:ahLst/>
            <a:cxnLst/>
            <a:rect l="l" t="t" r="r" b="b"/>
            <a:pathLst>
              <a:path w="31114" h="10159">
                <a:moveTo>
                  <a:pt x="15049" y="0"/>
                </a:moveTo>
                <a:lnTo>
                  <a:pt x="0" y="4864"/>
                </a:lnTo>
                <a:lnTo>
                  <a:pt x="14998" y="9969"/>
                </a:lnTo>
                <a:lnTo>
                  <a:pt x="15011" y="7404"/>
                </a:lnTo>
                <a:lnTo>
                  <a:pt x="27388" y="7404"/>
                </a:lnTo>
                <a:lnTo>
                  <a:pt x="30518" y="5118"/>
                </a:lnTo>
                <a:lnTo>
                  <a:pt x="27305" y="2616"/>
                </a:lnTo>
                <a:lnTo>
                  <a:pt x="15049" y="2527"/>
                </a:lnTo>
                <a:lnTo>
                  <a:pt x="15049" y="0"/>
                </a:lnTo>
                <a:close/>
              </a:path>
              <a:path w="31114" h="10159">
                <a:moveTo>
                  <a:pt x="27388" y="7404"/>
                </a:moveTo>
                <a:lnTo>
                  <a:pt x="15011" y="7404"/>
                </a:lnTo>
                <a:lnTo>
                  <a:pt x="27266" y="7492"/>
                </a:lnTo>
                <a:close/>
              </a:path>
            </a:pathLst>
          </a:custGeom>
          <a:solidFill>
            <a:srgbClr val="FFFFFF"/>
          </a:solidFill>
        </p:spPr>
        <p:txBody>
          <a:bodyPr wrap="square" lIns="0" tIns="0" rIns="0" bIns="0" rtlCol="0"/>
          <a:lstStyle/>
          <a:p/>
        </p:txBody>
      </p:sp>
      <p:sp>
        <p:nvSpPr>
          <p:cNvPr id="2298" name="object 2298"/>
          <p:cNvSpPr/>
          <p:nvPr/>
        </p:nvSpPr>
        <p:spPr>
          <a:xfrm>
            <a:off x="3076892" y="7875181"/>
            <a:ext cx="211404" cy="98521"/>
          </a:xfrm>
          <a:prstGeom prst="rect">
            <a:avLst/>
          </a:prstGeom>
          <a:blipFill>
            <a:blip r:embed="rId448" cstate="print"/>
            <a:stretch>
              <a:fillRect/>
            </a:stretch>
          </a:blipFill>
        </p:spPr>
        <p:txBody>
          <a:bodyPr wrap="square" lIns="0" tIns="0" rIns="0" bIns="0" rtlCol="0"/>
          <a:lstStyle/>
          <a:p/>
        </p:txBody>
      </p:sp>
      <p:sp>
        <p:nvSpPr>
          <p:cNvPr id="2299" name="object 2299"/>
          <p:cNvSpPr/>
          <p:nvPr/>
        </p:nvSpPr>
        <p:spPr>
          <a:xfrm>
            <a:off x="3078746" y="7924787"/>
            <a:ext cx="207708" cy="77769"/>
          </a:xfrm>
          <a:prstGeom prst="rect">
            <a:avLst/>
          </a:prstGeom>
          <a:blipFill>
            <a:blip r:embed="rId449" cstate="print"/>
            <a:stretch>
              <a:fillRect/>
            </a:stretch>
          </a:blipFill>
        </p:spPr>
        <p:txBody>
          <a:bodyPr wrap="square" lIns="0" tIns="0" rIns="0" bIns="0" rtlCol="0"/>
          <a:lstStyle/>
          <a:p/>
        </p:txBody>
      </p:sp>
      <p:sp>
        <p:nvSpPr>
          <p:cNvPr id="2300" name="object 2300"/>
          <p:cNvSpPr/>
          <p:nvPr/>
        </p:nvSpPr>
        <p:spPr>
          <a:xfrm>
            <a:off x="3094583" y="7885481"/>
            <a:ext cx="175133" cy="83693"/>
          </a:xfrm>
          <a:prstGeom prst="rect">
            <a:avLst/>
          </a:prstGeom>
          <a:blipFill>
            <a:blip r:embed="rId450" cstate="print"/>
            <a:stretch>
              <a:fillRect/>
            </a:stretch>
          </a:blipFill>
        </p:spPr>
        <p:txBody>
          <a:bodyPr wrap="square" lIns="0" tIns="0" rIns="0" bIns="0" rtlCol="0"/>
          <a:lstStyle/>
          <a:p/>
        </p:txBody>
      </p:sp>
      <p:sp>
        <p:nvSpPr>
          <p:cNvPr id="2301" name="object 2301"/>
          <p:cNvSpPr/>
          <p:nvPr/>
        </p:nvSpPr>
        <p:spPr>
          <a:xfrm>
            <a:off x="3092996" y="7881823"/>
            <a:ext cx="177965" cy="83693"/>
          </a:xfrm>
          <a:prstGeom prst="rect">
            <a:avLst/>
          </a:prstGeom>
          <a:blipFill>
            <a:blip r:embed="rId451" cstate="print"/>
            <a:stretch>
              <a:fillRect/>
            </a:stretch>
          </a:blipFill>
        </p:spPr>
        <p:txBody>
          <a:bodyPr wrap="square" lIns="0" tIns="0" rIns="0" bIns="0" rtlCol="0"/>
          <a:lstStyle/>
          <a:p/>
        </p:txBody>
      </p:sp>
      <p:sp>
        <p:nvSpPr>
          <p:cNvPr id="2302" name="object 2302"/>
          <p:cNvSpPr/>
          <p:nvPr/>
        </p:nvSpPr>
        <p:spPr>
          <a:xfrm>
            <a:off x="3137789" y="7939830"/>
            <a:ext cx="15240" cy="5715"/>
          </a:xfrm>
          <a:custGeom>
            <a:avLst/>
            <a:gdLst/>
            <a:ahLst/>
            <a:cxnLst/>
            <a:rect l="l" t="t" r="r" b="b"/>
            <a:pathLst>
              <a:path w="15239" h="5715">
                <a:moveTo>
                  <a:pt x="0" y="5562"/>
                </a:moveTo>
                <a:lnTo>
                  <a:pt x="14706" y="5562"/>
                </a:lnTo>
                <a:lnTo>
                  <a:pt x="14706" y="0"/>
                </a:lnTo>
                <a:lnTo>
                  <a:pt x="0" y="0"/>
                </a:lnTo>
                <a:lnTo>
                  <a:pt x="0" y="5562"/>
                </a:lnTo>
                <a:close/>
              </a:path>
            </a:pathLst>
          </a:custGeom>
          <a:solidFill>
            <a:srgbClr val="556D79"/>
          </a:solidFill>
        </p:spPr>
        <p:txBody>
          <a:bodyPr wrap="square" lIns="0" tIns="0" rIns="0" bIns="0" rtlCol="0"/>
          <a:lstStyle/>
          <a:p/>
        </p:txBody>
      </p:sp>
      <p:sp>
        <p:nvSpPr>
          <p:cNvPr id="2303" name="object 2303"/>
          <p:cNvSpPr/>
          <p:nvPr/>
        </p:nvSpPr>
        <p:spPr>
          <a:xfrm>
            <a:off x="3137789" y="7922576"/>
            <a:ext cx="635" cy="0"/>
          </a:xfrm>
          <a:custGeom>
            <a:avLst/>
            <a:gdLst/>
            <a:ahLst/>
            <a:cxnLst/>
            <a:rect l="l" t="t" r="r" b="b"/>
            <a:pathLst>
              <a:path w="635" h="0">
                <a:moveTo>
                  <a:pt x="0" y="0"/>
                </a:moveTo>
                <a:lnTo>
                  <a:pt x="380" y="0"/>
                </a:lnTo>
              </a:path>
            </a:pathLst>
          </a:custGeom>
          <a:ln w="45440">
            <a:solidFill>
              <a:srgbClr val="939598"/>
            </a:solidFill>
          </a:ln>
        </p:spPr>
        <p:txBody>
          <a:bodyPr wrap="square" lIns="0" tIns="0" rIns="0" bIns="0" rtlCol="0"/>
          <a:lstStyle/>
          <a:p/>
        </p:txBody>
      </p:sp>
      <p:sp>
        <p:nvSpPr>
          <p:cNvPr id="2304" name="object 2304"/>
          <p:cNvSpPr/>
          <p:nvPr/>
        </p:nvSpPr>
        <p:spPr>
          <a:xfrm>
            <a:off x="3137903" y="7899849"/>
            <a:ext cx="15240" cy="40640"/>
          </a:xfrm>
          <a:custGeom>
            <a:avLst/>
            <a:gdLst/>
            <a:ahLst/>
            <a:cxnLst/>
            <a:rect l="l" t="t" r="r" b="b"/>
            <a:pathLst>
              <a:path w="15239" h="40640">
                <a:moveTo>
                  <a:pt x="0" y="40081"/>
                </a:moveTo>
                <a:lnTo>
                  <a:pt x="14858" y="40081"/>
                </a:lnTo>
                <a:lnTo>
                  <a:pt x="14858" y="0"/>
                </a:lnTo>
                <a:lnTo>
                  <a:pt x="0" y="0"/>
                </a:lnTo>
                <a:lnTo>
                  <a:pt x="0" y="40081"/>
                </a:lnTo>
                <a:close/>
              </a:path>
            </a:pathLst>
          </a:custGeom>
          <a:solidFill>
            <a:srgbClr val="FFFFFF"/>
          </a:solidFill>
        </p:spPr>
        <p:txBody>
          <a:bodyPr wrap="square" lIns="0" tIns="0" rIns="0" bIns="0" rtlCol="0"/>
          <a:lstStyle/>
          <a:p/>
        </p:txBody>
      </p:sp>
      <p:sp>
        <p:nvSpPr>
          <p:cNvPr id="2305" name="object 2305"/>
          <p:cNvSpPr/>
          <p:nvPr/>
        </p:nvSpPr>
        <p:spPr>
          <a:xfrm>
            <a:off x="3210453" y="7940333"/>
            <a:ext cx="15240" cy="5715"/>
          </a:xfrm>
          <a:custGeom>
            <a:avLst/>
            <a:gdLst/>
            <a:ahLst/>
            <a:cxnLst/>
            <a:rect l="l" t="t" r="r" b="b"/>
            <a:pathLst>
              <a:path w="15239" h="5715">
                <a:moveTo>
                  <a:pt x="0" y="5562"/>
                </a:moveTo>
                <a:lnTo>
                  <a:pt x="14706" y="5562"/>
                </a:lnTo>
                <a:lnTo>
                  <a:pt x="14706" y="0"/>
                </a:lnTo>
                <a:lnTo>
                  <a:pt x="0" y="0"/>
                </a:lnTo>
                <a:lnTo>
                  <a:pt x="0" y="5562"/>
                </a:lnTo>
                <a:close/>
              </a:path>
            </a:pathLst>
          </a:custGeom>
          <a:solidFill>
            <a:srgbClr val="556D79"/>
          </a:solidFill>
        </p:spPr>
        <p:txBody>
          <a:bodyPr wrap="square" lIns="0" tIns="0" rIns="0" bIns="0" rtlCol="0"/>
          <a:lstStyle/>
          <a:p/>
        </p:txBody>
      </p:sp>
      <p:sp>
        <p:nvSpPr>
          <p:cNvPr id="2306" name="object 2306"/>
          <p:cNvSpPr/>
          <p:nvPr/>
        </p:nvSpPr>
        <p:spPr>
          <a:xfrm>
            <a:off x="3210458" y="7923075"/>
            <a:ext cx="635" cy="0"/>
          </a:xfrm>
          <a:custGeom>
            <a:avLst/>
            <a:gdLst/>
            <a:ahLst/>
            <a:cxnLst/>
            <a:rect l="l" t="t" r="r" b="b"/>
            <a:pathLst>
              <a:path w="635" h="0">
                <a:moveTo>
                  <a:pt x="0" y="0"/>
                </a:moveTo>
                <a:lnTo>
                  <a:pt x="381" y="0"/>
                </a:lnTo>
              </a:path>
            </a:pathLst>
          </a:custGeom>
          <a:ln w="45453">
            <a:solidFill>
              <a:srgbClr val="939598"/>
            </a:solidFill>
          </a:ln>
        </p:spPr>
        <p:txBody>
          <a:bodyPr wrap="square" lIns="0" tIns="0" rIns="0" bIns="0" rtlCol="0"/>
          <a:lstStyle/>
          <a:p/>
        </p:txBody>
      </p:sp>
      <p:sp>
        <p:nvSpPr>
          <p:cNvPr id="2307" name="object 2307"/>
          <p:cNvSpPr/>
          <p:nvPr/>
        </p:nvSpPr>
        <p:spPr>
          <a:xfrm>
            <a:off x="3210580" y="7900348"/>
            <a:ext cx="15240" cy="40640"/>
          </a:xfrm>
          <a:custGeom>
            <a:avLst/>
            <a:gdLst/>
            <a:ahLst/>
            <a:cxnLst/>
            <a:rect l="l" t="t" r="r" b="b"/>
            <a:pathLst>
              <a:path w="15239" h="40640">
                <a:moveTo>
                  <a:pt x="0" y="40068"/>
                </a:moveTo>
                <a:lnTo>
                  <a:pt x="14846" y="40068"/>
                </a:lnTo>
                <a:lnTo>
                  <a:pt x="14846" y="0"/>
                </a:lnTo>
                <a:lnTo>
                  <a:pt x="0" y="0"/>
                </a:lnTo>
                <a:lnTo>
                  <a:pt x="0" y="40068"/>
                </a:lnTo>
                <a:close/>
              </a:path>
            </a:pathLst>
          </a:custGeom>
          <a:solidFill>
            <a:srgbClr val="FFFFFF"/>
          </a:solidFill>
        </p:spPr>
        <p:txBody>
          <a:bodyPr wrap="square" lIns="0" tIns="0" rIns="0" bIns="0" rtlCol="0"/>
          <a:lstStyle/>
          <a:p/>
        </p:txBody>
      </p:sp>
      <p:sp>
        <p:nvSpPr>
          <p:cNvPr id="2308" name="object 2308"/>
          <p:cNvSpPr/>
          <p:nvPr/>
        </p:nvSpPr>
        <p:spPr>
          <a:xfrm>
            <a:off x="3197757" y="7904249"/>
            <a:ext cx="3810" cy="8255"/>
          </a:xfrm>
          <a:custGeom>
            <a:avLst/>
            <a:gdLst/>
            <a:ahLst/>
            <a:cxnLst/>
            <a:rect l="l" t="t" r="r" b="b"/>
            <a:pathLst>
              <a:path w="3810" h="8254">
                <a:moveTo>
                  <a:pt x="114" y="0"/>
                </a:moveTo>
                <a:lnTo>
                  <a:pt x="0" y="5473"/>
                </a:lnTo>
                <a:lnTo>
                  <a:pt x="3213" y="7962"/>
                </a:lnTo>
                <a:lnTo>
                  <a:pt x="3327" y="2489"/>
                </a:lnTo>
                <a:lnTo>
                  <a:pt x="114" y="0"/>
                </a:lnTo>
                <a:close/>
              </a:path>
            </a:pathLst>
          </a:custGeom>
          <a:solidFill>
            <a:srgbClr val="556D79"/>
          </a:solidFill>
        </p:spPr>
        <p:txBody>
          <a:bodyPr wrap="square" lIns="0" tIns="0" rIns="0" bIns="0" rtlCol="0"/>
          <a:lstStyle/>
          <a:p/>
        </p:txBody>
      </p:sp>
      <p:sp>
        <p:nvSpPr>
          <p:cNvPr id="2309" name="object 2309"/>
          <p:cNvSpPr/>
          <p:nvPr/>
        </p:nvSpPr>
        <p:spPr>
          <a:xfrm>
            <a:off x="3193196" y="7904223"/>
            <a:ext cx="3810" cy="8255"/>
          </a:xfrm>
          <a:custGeom>
            <a:avLst/>
            <a:gdLst/>
            <a:ahLst/>
            <a:cxnLst/>
            <a:rect l="l" t="t" r="r" b="b"/>
            <a:pathLst>
              <a:path w="3810" h="8254">
                <a:moveTo>
                  <a:pt x="114" y="0"/>
                </a:moveTo>
                <a:lnTo>
                  <a:pt x="0" y="5473"/>
                </a:lnTo>
                <a:lnTo>
                  <a:pt x="3187" y="7950"/>
                </a:lnTo>
                <a:lnTo>
                  <a:pt x="3314" y="2501"/>
                </a:lnTo>
                <a:lnTo>
                  <a:pt x="114" y="0"/>
                </a:lnTo>
                <a:close/>
              </a:path>
            </a:pathLst>
          </a:custGeom>
          <a:solidFill>
            <a:srgbClr val="556D79"/>
          </a:solidFill>
        </p:spPr>
        <p:txBody>
          <a:bodyPr wrap="square" lIns="0" tIns="0" rIns="0" bIns="0" rtlCol="0"/>
          <a:lstStyle/>
          <a:p/>
        </p:txBody>
      </p:sp>
      <p:sp>
        <p:nvSpPr>
          <p:cNvPr id="2310" name="object 2310"/>
          <p:cNvSpPr/>
          <p:nvPr/>
        </p:nvSpPr>
        <p:spPr>
          <a:xfrm>
            <a:off x="3188590" y="7904191"/>
            <a:ext cx="3810" cy="8255"/>
          </a:xfrm>
          <a:custGeom>
            <a:avLst/>
            <a:gdLst/>
            <a:ahLst/>
            <a:cxnLst/>
            <a:rect l="l" t="t" r="r" b="b"/>
            <a:pathLst>
              <a:path w="3810" h="8254">
                <a:moveTo>
                  <a:pt x="114" y="0"/>
                </a:moveTo>
                <a:lnTo>
                  <a:pt x="0" y="5473"/>
                </a:lnTo>
                <a:lnTo>
                  <a:pt x="3200" y="7962"/>
                </a:lnTo>
                <a:lnTo>
                  <a:pt x="3314" y="2489"/>
                </a:lnTo>
                <a:lnTo>
                  <a:pt x="114" y="0"/>
                </a:lnTo>
                <a:close/>
              </a:path>
            </a:pathLst>
          </a:custGeom>
          <a:solidFill>
            <a:srgbClr val="556D79"/>
          </a:solidFill>
        </p:spPr>
        <p:txBody>
          <a:bodyPr wrap="square" lIns="0" tIns="0" rIns="0" bIns="0" rtlCol="0"/>
          <a:lstStyle/>
          <a:p/>
        </p:txBody>
      </p:sp>
      <p:sp>
        <p:nvSpPr>
          <p:cNvPr id="2311" name="object 2311"/>
          <p:cNvSpPr/>
          <p:nvPr/>
        </p:nvSpPr>
        <p:spPr>
          <a:xfrm>
            <a:off x="3200549" y="7906758"/>
            <a:ext cx="3810" cy="8255"/>
          </a:xfrm>
          <a:custGeom>
            <a:avLst/>
            <a:gdLst/>
            <a:ahLst/>
            <a:cxnLst/>
            <a:rect l="l" t="t" r="r" b="b"/>
            <a:pathLst>
              <a:path w="3810" h="8254">
                <a:moveTo>
                  <a:pt x="3365" y="0"/>
                </a:moveTo>
                <a:lnTo>
                  <a:pt x="114" y="2374"/>
                </a:lnTo>
                <a:lnTo>
                  <a:pt x="0" y="7848"/>
                </a:lnTo>
                <a:lnTo>
                  <a:pt x="3251" y="5473"/>
                </a:lnTo>
                <a:lnTo>
                  <a:pt x="3365" y="0"/>
                </a:lnTo>
                <a:close/>
              </a:path>
            </a:pathLst>
          </a:custGeom>
          <a:solidFill>
            <a:srgbClr val="627D8A"/>
          </a:solidFill>
        </p:spPr>
        <p:txBody>
          <a:bodyPr wrap="square" lIns="0" tIns="0" rIns="0" bIns="0" rtlCol="0"/>
          <a:lstStyle/>
          <a:p/>
        </p:txBody>
      </p:sp>
      <p:sp>
        <p:nvSpPr>
          <p:cNvPr id="2312" name="object 2312"/>
          <p:cNvSpPr/>
          <p:nvPr/>
        </p:nvSpPr>
        <p:spPr>
          <a:xfrm>
            <a:off x="3195956" y="7906729"/>
            <a:ext cx="3810" cy="8255"/>
          </a:xfrm>
          <a:custGeom>
            <a:avLst/>
            <a:gdLst/>
            <a:ahLst/>
            <a:cxnLst/>
            <a:rect l="l" t="t" r="r" b="b"/>
            <a:pathLst>
              <a:path w="3810" h="8254">
                <a:moveTo>
                  <a:pt x="3365" y="0"/>
                </a:moveTo>
                <a:lnTo>
                  <a:pt x="114" y="2374"/>
                </a:lnTo>
                <a:lnTo>
                  <a:pt x="0" y="7835"/>
                </a:lnTo>
                <a:lnTo>
                  <a:pt x="3263" y="5461"/>
                </a:lnTo>
                <a:lnTo>
                  <a:pt x="3365" y="0"/>
                </a:lnTo>
                <a:close/>
              </a:path>
            </a:pathLst>
          </a:custGeom>
          <a:solidFill>
            <a:srgbClr val="627D8A"/>
          </a:solidFill>
        </p:spPr>
        <p:txBody>
          <a:bodyPr wrap="square" lIns="0" tIns="0" rIns="0" bIns="0" rtlCol="0"/>
          <a:lstStyle/>
          <a:p/>
        </p:txBody>
      </p:sp>
      <p:sp>
        <p:nvSpPr>
          <p:cNvPr id="2313" name="object 2313"/>
          <p:cNvSpPr/>
          <p:nvPr/>
        </p:nvSpPr>
        <p:spPr>
          <a:xfrm>
            <a:off x="3197731" y="7911862"/>
            <a:ext cx="3175" cy="0"/>
          </a:xfrm>
          <a:custGeom>
            <a:avLst/>
            <a:gdLst/>
            <a:ahLst/>
            <a:cxnLst/>
            <a:rect l="l" t="t" r="r" b="b"/>
            <a:pathLst>
              <a:path w="3175" h="0">
                <a:moveTo>
                  <a:pt x="0" y="0"/>
                </a:moveTo>
                <a:lnTo>
                  <a:pt x="2933" y="0"/>
                </a:lnTo>
              </a:path>
            </a:pathLst>
          </a:custGeom>
          <a:ln w="5511">
            <a:solidFill>
              <a:srgbClr val="556D79"/>
            </a:solidFill>
          </a:ln>
        </p:spPr>
        <p:txBody>
          <a:bodyPr wrap="square" lIns="0" tIns="0" rIns="0" bIns="0" rtlCol="0"/>
          <a:lstStyle/>
          <a:p/>
        </p:txBody>
      </p:sp>
      <p:sp>
        <p:nvSpPr>
          <p:cNvPr id="2314" name="object 2314"/>
          <p:cNvSpPr/>
          <p:nvPr/>
        </p:nvSpPr>
        <p:spPr>
          <a:xfrm>
            <a:off x="3197839" y="7904257"/>
            <a:ext cx="6350" cy="5080"/>
          </a:xfrm>
          <a:custGeom>
            <a:avLst/>
            <a:gdLst/>
            <a:ahLst/>
            <a:cxnLst/>
            <a:rect l="l" t="t" r="r" b="b"/>
            <a:pathLst>
              <a:path w="6350" h="5079">
                <a:moveTo>
                  <a:pt x="25" y="0"/>
                </a:moveTo>
                <a:lnTo>
                  <a:pt x="3251" y="2476"/>
                </a:lnTo>
                <a:lnTo>
                  <a:pt x="0" y="4851"/>
                </a:lnTo>
                <a:lnTo>
                  <a:pt x="2819" y="4876"/>
                </a:lnTo>
                <a:lnTo>
                  <a:pt x="6070" y="2501"/>
                </a:lnTo>
                <a:lnTo>
                  <a:pt x="2857" y="12"/>
                </a:lnTo>
                <a:lnTo>
                  <a:pt x="25" y="0"/>
                </a:lnTo>
                <a:close/>
              </a:path>
            </a:pathLst>
          </a:custGeom>
          <a:solidFill>
            <a:srgbClr val="FFFFFF"/>
          </a:solidFill>
        </p:spPr>
        <p:txBody>
          <a:bodyPr wrap="square" lIns="0" tIns="0" rIns="0" bIns="0" rtlCol="0"/>
          <a:lstStyle/>
          <a:p/>
        </p:txBody>
      </p:sp>
      <p:sp>
        <p:nvSpPr>
          <p:cNvPr id="2315" name="object 2315"/>
          <p:cNvSpPr/>
          <p:nvPr/>
        </p:nvSpPr>
        <p:spPr>
          <a:xfrm>
            <a:off x="3191374" y="7906698"/>
            <a:ext cx="3810" cy="8255"/>
          </a:xfrm>
          <a:custGeom>
            <a:avLst/>
            <a:gdLst/>
            <a:ahLst/>
            <a:cxnLst/>
            <a:rect l="l" t="t" r="r" b="b"/>
            <a:pathLst>
              <a:path w="3810" h="8254">
                <a:moveTo>
                  <a:pt x="3365" y="0"/>
                </a:moveTo>
                <a:lnTo>
                  <a:pt x="126" y="2374"/>
                </a:lnTo>
                <a:lnTo>
                  <a:pt x="0" y="7835"/>
                </a:lnTo>
                <a:lnTo>
                  <a:pt x="3251" y="5473"/>
                </a:lnTo>
                <a:lnTo>
                  <a:pt x="3365" y="0"/>
                </a:lnTo>
                <a:close/>
              </a:path>
            </a:pathLst>
          </a:custGeom>
          <a:solidFill>
            <a:srgbClr val="627D8A"/>
          </a:solidFill>
        </p:spPr>
        <p:txBody>
          <a:bodyPr wrap="square" lIns="0" tIns="0" rIns="0" bIns="0" rtlCol="0"/>
          <a:lstStyle/>
          <a:p/>
        </p:txBody>
      </p:sp>
      <p:sp>
        <p:nvSpPr>
          <p:cNvPr id="2316" name="object 2316"/>
          <p:cNvSpPr/>
          <p:nvPr/>
        </p:nvSpPr>
        <p:spPr>
          <a:xfrm>
            <a:off x="3193158" y="7911825"/>
            <a:ext cx="3175" cy="0"/>
          </a:xfrm>
          <a:custGeom>
            <a:avLst/>
            <a:gdLst/>
            <a:ahLst/>
            <a:cxnLst/>
            <a:rect l="l" t="t" r="r" b="b"/>
            <a:pathLst>
              <a:path w="3175" h="0">
                <a:moveTo>
                  <a:pt x="0" y="0"/>
                </a:moveTo>
                <a:lnTo>
                  <a:pt x="2908" y="0"/>
                </a:lnTo>
              </a:path>
            </a:pathLst>
          </a:custGeom>
          <a:ln w="5486">
            <a:solidFill>
              <a:srgbClr val="556D79"/>
            </a:solidFill>
          </a:ln>
        </p:spPr>
        <p:txBody>
          <a:bodyPr wrap="square" lIns="0" tIns="0" rIns="0" bIns="0" rtlCol="0"/>
          <a:lstStyle/>
          <a:p/>
        </p:txBody>
      </p:sp>
      <p:sp>
        <p:nvSpPr>
          <p:cNvPr id="2317" name="object 2317"/>
          <p:cNvSpPr/>
          <p:nvPr/>
        </p:nvSpPr>
        <p:spPr>
          <a:xfrm>
            <a:off x="3193275" y="7904222"/>
            <a:ext cx="6350" cy="5080"/>
          </a:xfrm>
          <a:custGeom>
            <a:avLst/>
            <a:gdLst/>
            <a:ahLst/>
            <a:cxnLst/>
            <a:rect l="l" t="t" r="r" b="b"/>
            <a:pathLst>
              <a:path w="6350" h="5079">
                <a:moveTo>
                  <a:pt x="38" y="0"/>
                </a:moveTo>
                <a:lnTo>
                  <a:pt x="3238" y="2501"/>
                </a:lnTo>
                <a:lnTo>
                  <a:pt x="0" y="4864"/>
                </a:lnTo>
                <a:lnTo>
                  <a:pt x="2794" y="4889"/>
                </a:lnTo>
                <a:lnTo>
                  <a:pt x="6045" y="2501"/>
                </a:lnTo>
                <a:lnTo>
                  <a:pt x="2819" y="12"/>
                </a:lnTo>
                <a:lnTo>
                  <a:pt x="38" y="0"/>
                </a:lnTo>
                <a:close/>
              </a:path>
            </a:pathLst>
          </a:custGeom>
          <a:solidFill>
            <a:srgbClr val="FFFFFF"/>
          </a:solidFill>
        </p:spPr>
        <p:txBody>
          <a:bodyPr wrap="square" lIns="0" tIns="0" rIns="0" bIns="0" rtlCol="0"/>
          <a:lstStyle/>
          <a:p/>
        </p:txBody>
      </p:sp>
      <p:sp>
        <p:nvSpPr>
          <p:cNvPr id="2318" name="object 2318"/>
          <p:cNvSpPr/>
          <p:nvPr/>
        </p:nvSpPr>
        <p:spPr>
          <a:xfrm>
            <a:off x="3186621" y="7906666"/>
            <a:ext cx="3810" cy="8255"/>
          </a:xfrm>
          <a:custGeom>
            <a:avLst/>
            <a:gdLst/>
            <a:ahLst/>
            <a:cxnLst/>
            <a:rect l="l" t="t" r="r" b="b"/>
            <a:pathLst>
              <a:path w="3810" h="8254">
                <a:moveTo>
                  <a:pt x="3378" y="0"/>
                </a:moveTo>
                <a:lnTo>
                  <a:pt x="126" y="2374"/>
                </a:lnTo>
                <a:lnTo>
                  <a:pt x="0" y="7823"/>
                </a:lnTo>
                <a:lnTo>
                  <a:pt x="3251" y="5473"/>
                </a:lnTo>
                <a:lnTo>
                  <a:pt x="3378" y="0"/>
                </a:lnTo>
                <a:close/>
              </a:path>
            </a:pathLst>
          </a:custGeom>
          <a:solidFill>
            <a:srgbClr val="627D8A"/>
          </a:solidFill>
        </p:spPr>
        <p:txBody>
          <a:bodyPr wrap="square" lIns="0" tIns="0" rIns="0" bIns="0" rtlCol="0"/>
          <a:lstStyle/>
          <a:p/>
        </p:txBody>
      </p:sp>
      <p:sp>
        <p:nvSpPr>
          <p:cNvPr id="2319" name="object 2319"/>
          <p:cNvSpPr/>
          <p:nvPr/>
        </p:nvSpPr>
        <p:spPr>
          <a:xfrm>
            <a:off x="3188558" y="7911795"/>
            <a:ext cx="3175" cy="0"/>
          </a:xfrm>
          <a:custGeom>
            <a:avLst/>
            <a:gdLst/>
            <a:ahLst/>
            <a:cxnLst/>
            <a:rect l="l" t="t" r="r" b="b"/>
            <a:pathLst>
              <a:path w="3175" h="0">
                <a:moveTo>
                  <a:pt x="0" y="0"/>
                </a:moveTo>
                <a:lnTo>
                  <a:pt x="2946" y="0"/>
                </a:lnTo>
              </a:path>
            </a:pathLst>
          </a:custGeom>
          <a:ln w="5473">
            <a:solidFill>
              <a:srgbClr val="556D79"/>
            </a:solidFill>
          </a:ln>
        </p:spPr>
        <p:txBody>
          <a:bodyPr wrap="square" lIns="0" tIns="0" rIns="0" bIns="0" rtlCol="0"/>
          <a:lstStyle/>
          <a:p/>
        </p:txBody>
      </p:sp>
      <p:sp>
        <p:nvSpPr>
          <p:cNvPr id="2320" name="object 2320"/>
          <p:cNvSpPr/>
          <p:nvPr/>
        </p:nvSpPr>
        <p:spPr>
          <a:xfrm>
            <a:off x="3188682" y="7904189"/>
            <a:ext cx="6350" cy="5080"/>
          </a:xfrm>
          <a:custGeom>
            <a:avLst/>
            <a:gdLst/>
            <a:ahLst/>
            <a:cxnLst/>
            <a:rect l="l" t="t" r="r" b="b"/>
            <a:pathLst>
              <a:path w="6350" h="5079">
                <a:moveTo>
                  <a:pt x="12" y="0"/>
                </a:moveTo>
                <a:lnTo>
                  <a:pt x="3225" y="2489"/>
                </a:lnTo>
                <a:lnTo>
                  <a:pt x="0" y="4864"/>
                </a:lnTo>
                <a:lnTo>
                  <a:pt x="2819" y="4876"/>
                </a:lnTo>
                <a:lnTo>
                  <a:pt x="6057" y="2514"/>
                </a:lnTo>
                <a:lnTo>
                  <a:pt x="2857" y="25"/>
                </a:lnTo>
                <a:lnTo>
                  <a:pt x="12" y="0"/>
                </a:lnTo>
                <a:close/>
              </a:path>
            </a:pathLst>
          </a:custGeom>
          <a:solidFill>
            <a:srgbClr val="FFFFFF"/>
          </a:solidFill>
        </p:spPr>
        <p:txBody>
          <a:bodyPr wrap="square" lIns="0" tIns="0" rIns="0" bIns="0" rtlCol="0"/>
          <a:lstStyle/>
          <a:p/>
        </p:txBody>
      </p:sp>
      <p:sp>
        <p:nvSpPr>
          <p:cNvPr id="2321" name="object 2321"/>
          <p:cNvSpPr/>
          <p:nvPr/>
        </p:nvSpPr>
        <p:spPr>
          <a:xfrm>
            <a:off x="3174349" y="7911725"/>
            <a:ext cx="12700" cy="0"/>
          </a:xfrm>
          <a:custGeom>
            <a:avLst/>
            <a:gdLst/>
            <a:ahLst/>
            <a:cxnLst/>
            <a:rect l="l" t="t" r="r" b="b"/>
            <a:pathLst>
              <a:path w="12700" h="0">
                <a:moveTo>
                  <a:pt x="0" y="0"/>
                </a:moveTo>
                <a:lnTo>
                  <a:pt x="12395" y="0"/>
                </a:lnTo>
              </a:path>
            </a:pathLst>
          </a:custGeom>
          <a:ln w="5549">
            <a:solidFill>
              <a:srgbClr val="556D79"/>
            </a:solidFill>
          </a:ln>
        </p:spPr>
        <p:txBody>
          <a:bodyPr wrap="square" lIns="0" tIns="0" rIns="0" bIns="0" rtlCol="0"/>
          <a:lstStyle/>
          <a:p/>
        </p:txBody>
      </p:sp>
      <p:sp>
        <p:nvSpPr>
          <p:cNvPr id="2322" name="object 2322"/>
          <p:cNvSpPr/>
          <p:nvPr/>
        </p:nvSpPr>
        <p:spPr>
          <a:xfrm>
            <a:off x="3159371" y="7906408"/>
            <a:ext cx="15240" cy="10795"/>
          </a:xfrm>
          <a:custGeom>
            <a:avLst/>
            <a:gdLst/>
            <a:ahLst/>
            <a:cxnLst/>
            <a:rect l="l" t="t" r="r" b="b"/>
            <a:pathLst>
              <a:path w="15239" h="10795">
                <a:moveTo>
                  <a:pt x="139" y="0"/>
                </a:moveTo>
                <a:lnTo>
                  <a:pt x="0" y="5460"/>
                </a:lnTo>
                <a:lnTo>
                  <a:pt x="14973" y="10566"/>
                </a:lnTo>
                <a:lnTo>
                  <a:pt x="15087" y="5105"/>
                </a:lnTo>
                <a:lnTo>
                  <a:pt x="139" y="0"/>
                </a:lnTo>
                <a:close/>
              </a:path>
            </a:pathLst>
          </a:custGeom>
          <a:solidFill>
            <a:srgbClr val="4F6671"/>
          </a:solidFill>
        </p:spPr>
        <p:txBody>
          <a:bodyPr wrap="square" lIns="0" tIns="0" rIns="0" bIns="0" rtlCol="0"/>
          <a:lstStyle/>
          <a:p/>
        </p:txBody>
      </p:sp>
      <p:sp>
        <p:nvSpPr>
          <p:cNvPr id="2323" name="object 2323"/>
          <p:cNvSpPr/>
          <p:nvPr/>
        </p:nvSpPr>
        <p:spPr>
          <a:xfrm>
            <a:off x="3159511" y="7901541"/>
            <a:ext cx="30480" cy="10160"/>
          </a:xfrm>
          <a:custGeom>
            <a:avLst/>
            <a:gdLst/>
            <a:ahLst/>
            <a:cxnLst/>
            <a:rect l="l" t="t" r="r" b="b"/>
            <a:pathLst>
              <a:path w="30480" h="10159">
                <a:moveTo>
                  <a:pt x="15011" y="0"/>
                </a:moveTo>
                <a:lnTo>
                  <a:pt x="0" y="4864"/>
                </a:lnTo>
                <a:lnTo>
                  <a:pt x="14947" y="9969"/>
                </a:lnTo>
                <a:lnTo>
                  <a:pt x="14973" y="7404"/>
                </a:lnTo>
                <a:lnTo>
                  <a:pt x="27351" y="7404"/>
                </a:lnTo>
                <a:lnTo>
                  <a:pt x="30492" y="5130"/>
                </a:lnTo>
                <a:lnTo>
                  <a:pt x="27266" y="2641"/>
                </a:lnTo>
                <a:lnTo>
                  <a:pt x="15011" y="2552"/>
                </a:lnTo>
                <a:lnTo>
                  <a:pt x="15011" y="0"/>
                </a:lnTo>
                <a:close/>
              </a:path>
              <a:path w="30480" h="10159">
                <a:moveTo>
                  <a:pt x="27351" y="7404"/>
                </a:moveTo>
                <a:lnTo>
                  <a:pt x="14973" y="7404"/>
                </a:lnTo>
                <a:lnTo>
                  <a:pt x="27228" y="7493"/>
                </a:lnTo>
                <a:close/>
              </a:path>
            </a:pathLst>
          </a:custGeom>
          <a:solidFill>
            <a:srgbClr val="FFFFFF"/>
          </a:solidFill>
        </p:spPr>
        <p:txBody>
          <a:bodyPr wrap="square" lIns="0" tIns="0" rIns="0" bIns="0" rtlCol="0"/>
          <a:lstStyle/>
          <a:p/>
        </p:txBody>
      </p:sp>
      <p:sp>
        <p:nvSpPr>
          <p:cNvPr id="2324" name="object 2324"/>
          <p:cNvSpPr/>
          <p:nvPr/>
        </p:nvSpPr>
        <p:spPr>
          <a:xfrm>
            <a:off x="3188716" y="7919556"/>
            <a:ext cx="635" cy="0"/>
          </a:xfrm>
          <a:custGeom>
            <a:avLst/>
            <a:gdLst/>
            <a:ahLst/>
            <a:cxnLst/>
            <a:rect l="l" t="t" r="r" b="b"/>
            <a:pathLst>
              <a:path w="635" h="0">
                <a:moveTo>
                  <a:pt x="0" y="0"/>
                </a:moveTo>
                <a:lnTo>
                  <a:pt x="139" y="0"/>
                </a:lnTo>
              </a:path>
            </a:pathLst>
          </a:custGeom>
          <a:ln w="8013">
            <a:solidFill>
              <a:srgbClr val="939598"/>
            </a:solidFill>
          </a:ln>
        </p:spPr>
        <p:txBody>
          <a:bodyPr wrap="square" lIns="0" tIns="0" rIns="0" bIns="0" rtlCol="0"/>
          <a:lstStyle/>
          <a:p/>
        </p:txBody>
      </p:sp>
      <p:sp>
        <p:nvSpPr>
          <p:cNvPr id="2325" name="object 2325"/>
          <p:cNvSpPr/>
          <p:nvPr/>
        </p:nvSpPr>
        <p:spPr>
          <a:xfrm>
            <a:off x="3171309" y="7918004"/>
            <a:ext cx="3810" cy="8255"/>
          </a:xfrm>
          <a:custGeom>
            <a:avLst/>
            <a:gdLst/>
            <a:ahLst/>
            <a:cxnLst/>
            <a:rect l="l" t="t" r="r" b="b"/>
            <a:pathLst>
              <a:path w="3810" h="8254">
                <a:moveTo>
                  <a:pt x="3340" y="0"/>
                </a:moveTo>
                <a:lnTo>
                  <a:pt x="101" y="2374"/>
                </a:lnTo>
                <a:lnTo>
                  <a:pt x="0" y="7835"/>
                </a:lnTo>
                <a:lnTo>
                  <a:pt x="3213" y="5473"/>
                </a:lnTo>
                <a:lnTo>
                  <a:pt x="3340" y="0"/>
                </a:lnTo>
                <a:close/>
              </a:path>
            </a:pathLst>
          </a:custGeom>
          <a:solidFill>
            <a:srgbClr val="627D8A"/>
          </a:solidFill>
        </p:spPr>
        <p:txBody>
          <a:bodyPr wrap="square" lIns="0" tIns="0" rIns="0" bIns="0" rtlCol="0"/>
          <a:lstStyle/>
          <a:p/>
        </p:txBody>
      </p:sp>
      <p:sp>
        <p:nvSpPr>
          <p:cNvPr id="2326" name="object 2326"/>
          <p:cNvSpPr/>
          <p:nvPr/>
        </p:nvSpPr>
        <p:spPr>
          <a:xfrm>
            <a:off x="3166694" y="7917972"/>
            <a:ext cx="3810" cy="8255"/>
          </a:xfrm>
          <a:custGeom>
            <a:avLst/>
            <a:gdLst/>
            <a:ahLst/>
            <a:cxnLst/>
            <a:rect l="l" t="t" r="r" b="b"/>
            <a:pathLst>
              <a:path w="3810" h="8254">
                <a:moveTo>
                  <a:pt x="3352" y="0"/>
                </a:moveTo>
                <a:lnTo>
                  <a:pt x="127" y="2374"/>
                </a:lnTo>
                <a:lnTo>
                  <a:pt x="0" y="7835"/>
                </a:lnTo>
                <a:lnTo>
                  <a:pt x="3225" y="5461"/>
                </a:lnTo>
                <a:lnTo>
                  <a:pt x="3352" y="0"/>
                </a:lnTo>
                <a:close/>
              </a:path>
            </a:pathLst>
          </a:custGeom>
          <a:solidFill>
            <a:srgbClr val="627D8A"/>
          </a:solidFill>
        </p:spPr>
        <p:txBody>
          <a:bodyPr wrap="square" lIns="0" tIns="0" rIns="0" bIns="0" rtlCol="0"/>
          <a:lstStyle/>
          <a:p/>
        </p:txBody>
      </p:sp>
      <p:sp>
        <p:nvSpPr>
          <p:cNvPr id="2327" name="object 2327"/>
          <p:cNvSpPr/>
          <p:nvPr/>
        </p:nvSpPr>
        <p:spPr>
          <a:xfrm>
            <a:off x="3162110" y="7917939"/>
            <a:ext cx="3810" cy="8255"/>
          </a:xfrm>
          <a:custGeom>
            <a:avLst/>
            <a:gdLst/>
            <a:ahLst/>
            <a:cxnLst/>
            <a:rect l="l" t="t" r="r" b="b"/>
            <a:pathLst>
              <a:path w="3810" h="8254">
                <a:moveTo>
                  <a:pt x="3365" y="0"/>
                </a:moveTo>
                <a:lnTo>
                  <a:pt x="114" y="2374"/>
                </a:lnTo>
                <a:lnTo>
                  <a:pt x="0" y="7835"/>
                </a:lnTo>
                <a:lnTo>
                  <a:pt x="3251" y="5473"/>
                </a:lnTo>
                <a:lnTo>
                  <a:pt x="3365" y="0"/>
                </a:lnTo>
                <a:close/>
              </a:path>
            </a:pathLst>
          </a:custGeom>
          <a:solidFill>
            <a:srgbClr val="627D8A"/>
          </a:solidFill>
        </p:spPr>
        <p:txBody>
          <a:bodyPr wrap="square" lIns="0" tIns="0" rIns="0" bIns="0" rtlCol="0"/>
          <a:lstStyle/>
          <a:p/>
        </p:txBody>
      </p:sp>
      <p:sp>
        <p:nvSpPr>
          <p:cNvPr id="2328" name="object 2328"/>
          <p:cNvSpPr/>
          <p:nvPr/>
        </p:nvSpPr>
        <p:spPr>
          <a:xfrm>
            <a:off x="3176432" y="7925670"/>
            <a:ext cx="12700" cy="0"/>
          </a:xfrm>
          <a:custGeom>
            <a:avLst/>
            <a:gdLst/>
            <a:ahLst/>
            <a:cxnLst/>
            <a:rect l="l" t="t" r="r" b="b"/>
            <a:pathLst>
              <a:path w="12700" h="0">
                <a:moveTo>
                  <a:pt x="0" y="0"/>
                </a:moveTo>
                <a:lnTo>
                  <a:pt x="12369" y="0"/>
                </a:lnTo>
              </a:path>
            </a:pathLst>
          </a:custGeom>
          <a:ln w="5575">
            <a:solidFill>
              <a:srgbClr val="556D79"/>
            </a:solidFill>
          </a:ln>
        </p:spPr>
        <p:txBody>
          <a:bodyPr wrap="square" lIns="0" tIns="0" rIns="0" bIns="0" rtlCol="0"/>
          <a:lstStyle/>
          <a:p/>
        </p:txBody>
      </p:sp>
      <p:sp>
        <p:nvSpPr>
          <p:cNvPr id="2329" name="object 2329"/>
          <p:cNvSpPr/>
          <p:nvPr/>
        </p:nvSpPr>
        <p:spPr>
          <a:xfrm>
            <a:off x="3173234" y="7920384"/>
            <a:ext cx="3810" cy="8255"/>
          </a:xfrm>
          <a:custGeom>
            <a:avLst/>
            <a:gdLst/>
            <a:ahLst/>
            <a:cxnLst/>
            <a:rect l="l" t="t" r="r" b="b"/>
            <a:pathLst>
              <a:path w="3810" h="8254">
                <a:moveTo>
                  <a:pt x="114" y="0"/>
                </a:moveTo>
                <a:lnTo>
                  <a:pt x="0" y="5473"/>
                </a:lnTo>
                <a:lnTo>
                  <a:pt x="3200" y="7975"/>
                </a:lnTo>
                <a:lnTo>
                  <a:pt x="3314" y="2501"/>
                </a:lnTo>
                <a:lnTo>
                  <a:pt x="114" y="0"/>
                </a:lnTo>
                <a:close/>
              </a:path>
            </a:pathLst>
          </a:custGeom>
          <a:solidFill>
            <a:srgbClr val="4F6671"/>
          </a:solidFill>
        </p:spPr>
        <p:txBody>
          <a:bodyPr wrap="square" lIns="0" tIns="0" rIns="0" bIns="0" rtlCol="0"/>
          <a:lstStyle/>
          <a:p/>
        </p:txBody>
      </p:sp>
      <p:sp>
        <p:nvSpPr>
          <p:cNvPr id="2330" name="object 2330"/>
          <p:cNvSpPr/>
          <p:nvPr/>
        </p:nvSpPr>
        <p:spPr>
          <a:xfrm>
            <a:off x="3171662" y="7925617"/>
            <a:ext cx="3175" cy="0"/>
          </a:xfrm>
          <a:custGeom>
            <a:avLst/>
            <a:gdLst/>
            <a:ahLst/>
            <a:cxnLst/>
            <a:rect l="l" t="t" r="r" b="b"/>
            <a:pathLst>
              <a:path w="3175" h="0">
                <a:moveTo>
                  <a:pt x="0" y="0"/>
                </a:moveTo>
                <a:lnTo>
                  <a:pt x="2946" y="0"/>
                </a:lnTo>
              </a:path>
            </a:pathLst>
          </a:custGeom>
          <a:ln w="5486">
            <a:solidFill>
              <a:srgbClr val="556D79"/>
            </a:solidFill>
          </a:ln>
        </p:spPr>
        <p:txBody>
          <a:bodyPr wrap="square" lIns="0" tIns="0" rIns="0" bIns="0" rtlCol="0"/>
          <a:lstStyle/>
          <a:p/>
        </p:txBody>
      </p:sp>
      <p:sp>
        <p:nvSpPr>
          <p:cNvPr id="2331" name="object 2331"/>
          <p:cNvSpPr/>
          <p:nvPr/>
        </p:nvSpPr>
        <p:spPr>
          <a:xfrm>
            <a:off x="3168470" y="7920355"/>
            <a:ext cx="3810" cy="8255"/>
          </a:xfrm>
          <a:custGeom>
            <a:avLst/>
            <a:gdLst/>
            <a:ahLst/>
            <a:cxnLst/>
            <a:rect l="l" t="t" r="r" b="b"/>
            <a:pathLst>
              <a:path w="3810" h="8254">
                <a:moveTo>
                  <a:pt x="114" y="0"/>
                </a:moveTo>
                <a:lnTo>
                  <a:pt x="0" y="5461"/>
                </a:lnTo>
                <a:lnTo>
                  <a:pt x="3200" y="7975"/>
                </a:lnTo>
                <a:lnTo>
                  <a:pt x="3314" y="2514"/>
                </a:lnTo>
                <a:lnTo>
                  <a:pt x="114" y="0"/>
                </a:lnTo>
                <a:close/>
              </a:path>
            </a:pathLst>
          </a:custGeom>
          <a:solidFill>
            <a:srgbClr val="4F6671"/>
          </a:solidFill>
        </p:spPr>
        <p:txBody>
          <a:bodyPr wrap="square" lIns="0" tIns="0" rIns="0" bIns="0" rtlCol="0"/>
          <a:lstStyle/>
          <a:p/>
        </p:txBody>
      </p:sp>
      <p:sp>
        <p:nvSpPr>
          <p:cNvPr id="2332" name="object 2332"/>
          <p:cNvSpPr/>
          <p:nvPr/>
        </p:nvSpPr>
        <p:spPr>
          <a:xfrm>
            <a:off x="3168578" y="7917991"/>
            <a:ext cx="6350" cy="5080"/>
          </a:xfrm>
          <a:custGeom>
            <a:avLst/>
            <a:gdLst/>
            <a:ahLst/>
            <a:cxnLst/>
            <a:rect l="l" t="t" r="r" b="b"/>
            <a:pathLst>
              <a:path w="6350" h="5079">
                <a:moveTo>
                  <a:pt x="3238" y="0"/>
                </a:moveTo>
                <a:lnTo>
                  <a:pt x="0" y="2362"/>
                </a:lnTo>
                <a:lnTo>
                  <a:pt x="3213" y="4876"/>
                </a:lnTo>
                <a:lnTo>
                  <a:pt x="6032" y="4889"/>
                </a:lnTo>
                <a:lnTo>
                  <a:pt x="2832" y="2387"/>
                </a:lnTo>
                <a:lnTo>
                  <a:pt x="6070" y="12"/>
                </a:lnTo>
                <a:lnTo>
                  <a:pt x="3238" y="0"/>
                </a:lnTo>
                <a:close/>
              </a:path>
            </a:pathLst>
          </a:custGeom>
          <a:solidFill>
            <a:srgbClr val="FFFFFF"/>
          </a:solidFill>
        </p:spPr>
        <p:txBody>
          <a:bodyPr wrap="square" lIns="0" tIns="0" rIns="0" bIns="0" rtlCol="0"/>
          <a:lstStyle/>
          <a:p/>
        </p:txBody>
      </p:sp>
      <p:sp>
        <p:nvSpPr>
          <p:cNvPr id="2333" name="object 2333"/>
          <p:cNvSpPr/>
          <p:nvPr/>
        </p:nvSpPr>
        <p:spPr>
          <a:xfrm>
            <a:off x="3163887" y="7920332"/>
            <a:ext cx="3810" cy="8255"/>
          </a:xfrm>
          <a:custGeom>
            <a:avLst/>
            <a:gdLst/>
            <a:ahLst/>
            <a:cxnLst/>
            <a:rect l="l" t="t" r="r" b="b"/>
            <a:pathLst>
              <a:path w="3810" h="8254">
                <a:moveTo>
                  <a:pt x="101" y="0"/>
                </a:moveTo>
                <a:lnTo>
                  <a:pt x="0" y="5460"/>
                </a:lnTo>
                <a:lnTo>
                  <a:pt x="3213" y="7962"/>
                </a:lnTo>
                <a:lnTo>
                  <a:pt x="3340" y="2489"/>
                </a:lnTo>
                <a:lnTo>
                  <a:pt x="101" y="0"/>
                </a:lnTo>
                <a:close/>
              </a:path>
            </a:pathLst>
          </a:custGeom>
          <a:solidFill>
            <a:srgbClr val="4F6671"/>
          </a:solidFill>
        </p:spPr>
        <p:txBody>
          <a:bodyPr wrap="square" lIns="0" tIns="0" rIns="0" bIns="0" rtlCol="0"/>
          <a:lstStyle/>
          <a:p/>
        </p:txBody>
      </p:sp>
      <p:sp>
        <p:nvSpPr>
          <p:cNvPr id="2334" name="object 2334"/>
          <p:cNvSpPr/>
          <p:nvPr/>
        </p:nvSpPr>
        <p:spPr>
          <a:xfrm>
            <a:off x="3167096" y="7925573"/>
            <a:ext cx="3175" cy="0"/>
          </a:xfrm>
          <a:custGeom>
            <a:avLst/>
            <a:gdLst/>
            <a:ahLst/>
            <a:cxnLst/>
            <a:rect l="l" t="t" r="r" b="b"/>
            <a:pathLst>
              <a:path w="3175" h="0">
                <a:moveTo>
                  <a:pt x="0" y="0"/>
                </a:moveTo>
                <a:lnTo>
                  <a:pt x="2920" y="0"/>
                </a:lnTo>
              </a:path>
            </a:pathLst>
          </a:custGeom>
          <a:ln w="5499">
            <a:solidFill>
              <a:srgbClr val="556D79"/>
            </a:solidFill>
          </a:ln>
        </p:spPr>
        <p:txBody>
          <a:bodyPr wrap="square" lIns="0" tIns="0" rIns="0" bIns="0" rtlCol="0"/>
          <a:lstStyle/>
          <a:p/>
        </p:txBody>
      </p:sp>
      <p:sp>
        <p:nvSpPr>
          <p:cNvPr id="2335" name="object 2335"/>
          <p:cNvSpPr/>
          <p:nvPr/>
        </p:nvSpPr>
        <p:spPr>
          <a:xfrm>
            <a:off x="3163989" y="7917947"/>
            <a:ext cx="6350" cy="5080"/>
          </a:xfrm>
          <a:custGeom>
            <a:avLst/>
            <a:gdLst/>
            <a:ahLst/>
            <a:cxnLst/>
            <a:rect l="l" t="t" r="r" b="b"/>
            <a:pathLst>
              <a:path w="6350" h="5079">
                <a:moveTo>
                  <a:pt x="3251" y="0"/>
                </a:moveTo>
                <a:lnTo>
                  <a:pt x="0" y="2387"/>
                </a:lnTo>
                <a:lnTo>
                  <a:pt x="3238" y="4876"/>
                </a:lnTo>
                <a:lnTo>
                  <a:pt x="6032" y="4902"/>
                </a:lnTo>
                <a:lnTo>
                  <a:pt x="2832" y="2400"/>
                </a:lnTo>
                <a:lnTo>
                  <a:pt x="6057" y="25"/>
                </a:lnTo>
                <a:lnTo>
                  <a:pt x="3251" y="0"/>
                </a:lnTo>
                <a:close/>
              </a:path>
            </a:pathLst>
          </a:custGeom>
          <a:solidFill>
            <a:srgbClr val="FFFFFF"/>
          </a:solidFill>
        </p:spPr>
        <p:txBody>
          <a:bodyPr wrap="square" lIns="0" tIns="0" rIns="0" bIns="0" rtlCol="0"/>
          <a:lstStyle/>
          <a:p/>
        </p:txBody>
      </p:sp>
      <p:sp>
        <p:nvSpPr>
          <p:cNvPr id="2336" name="object 2336"/>
          <p:cNvSpPr/>
          <p:nvPr/>
        </p:nvSpPr>
        <p:spPr>
          <a:xfrm>
            <a:off x="3159405" y="7917926"/>
            <a:ext cx="6350" cy="5080"/>
          </a:xfrm>
          <a:custGeom>
            <a:avLst/>
            <a:gdLst/>
            <a:ahLst/>
            <a:cxnLst/>
            <a:rect l="l" t="t" r="r" b="b"/>
            <a:pathLst>
              <a:path w="6350" h="5079">
                <a:moveTo>
                  <a:pt x="3251" y="0"/>
                </a:moveTo>
                <a:lnTo>
                  <a:pt x="0" y="2362"/>
                </a:lnTo>
                <a:lnTo>
                  <a:pt x="3225" y="4876"/>
                </a:lnTo>
                <a:lnTo>
                  <a:pt x="6032" y="4889"/>
                </a:lnTo>
                <a:lnTo>
                  <a:pt x="2819" y="2387"/>
                </a:lnTo>
                <a:lnTo>
                  <a:pt x="6070" y="12"/>
                </a:lnTo>
                <a:lnTo>
                  <a:pt x="3251" y="0"/>
                </a:lnTo>
                <a:close/>
              </a:path>
            </a:pathLst>
          </a:custGeom>
          <a:solidFill>
            <a:srgbClr val="FFFFFF"/>
          </a:solidFill>
        </p:spPr>
        <p:txBody>
          <a:bodyPr wrap="square" lIns="0" tIns="0" rIns="0" bIns="0" rtlCol="0"/>
          <a:lstStyle/>
          <a:p/>
        </p:txBody>
      </p:sp>
      <p:sp>
        <p:nvSpPr>
          <p:cNvPr id="2337" name="object 2337"/>
          <p:cNvSpPr/>
          <p:nvPr/>
        </p:nvSpPr>
        <p:spPr>
          <a:xfrm>
            <a:off x="3162509" y="7925545"/>
            <a:ext cx="3175" cy="0"/>
          </a:xfrm>
          <a:custGeom>
            <a:avLst/>
            <a:gdLst/>
            <a:ahLst/>
            <a:cxnLst/>
            <a:rect l="l" t="t" r="r" b="b"/>
            <a:pathLst>
              <a:path w="3175" h="0">
                <a:moveTo>
                  <a:pt x="0" y="0"/>
                </a:moveTo>
                <a:lnTo>
                  <a:pt x="2933" y="0"/>
                </a:lnTo>
              </a:path>
            </a:pathLst>
          </a:custGeom>
          <a:ln w="5473">
            <a:solidFill>
              <a:srgbClr val="556D79"/>
            </a:solidFill>
          </a:ln>
        </p:spPr>
        <p:txBody>
          <a:bodyPr wrap="square" lIns="0" tIns="0" rIns="0" bIns="0" rtlCol="0"/>
          <a:lstStyle/>
          <a:p/>
        </p:txBody>
      </p:sp>
      <p:sp>
        <p:nvSpPr>
          <p:cNvPr id="2338" name="object 2338"/>
          <p:cNvSpPr/>
          <p:nvPr/>
        </p:nvSpPr>
        <p:spPr>
          <a:xfrm>
            <a:off x="3159288" y="7920290"/>
            <a:ext cx="3810" cy="8255"/>
          </a:xfrm>
          <a:custGeom>
            <a:avLst/>
            <a:gdLst/>
            <a:ahLst/>
            <a:cxnLst/>
            <a:rect l="l" t="t" r="r" b="b"/>
            <a:pathLst>
              <a:path w="3810" h="8254">
                <a:moveTo>
                  <a:pt x="114" y="0"/>
                </a:moveTo>
                <a:lnTo>
                  <a:pt x="0" y="5486"/>
                </a:lnTo>
                <a:lnTo>
                  <a:pt x="3213" y="7975"/>
                </a:lnTo>
                <a:lnTo>
                  <a:pt x="3340" y="2514"/>
                </a:lnTo>
                <a:lnTo>
                  <a:pt x="114" y="0"/>
                </a:lnTo>
                <a:close/>
              </a:path>
            </a:pathLst>
          </a:custGeom>
          <a:solidFill>
            <a:srgbClr val="4F6671"/>
          </a:solidFill>
        </p:spPr>
        <p:txBody>
          <a:bodyPr wrap="square" lIns="0" tIns="0" rIns="0" bIns="0" rtlCol="0"/>
          <a:lstStyle/>
          <a:p/>
        </p:txBody>
      </p:sp>
      <p:sp>
        <p:nvSpPr>
          <p:cNvPr id="2339" name="object 2339"/>
          <p:cNvSpPr/>
          <p:nvPr/>
        </p:nvSpPr>
        <p:spPr>
          <a:xfrm>
            <a:off x="3188668" y="7926985"/>
            <a:ext cx="635" cy="0"/>
          </a:xfrm>
          <a:custGeom>
            <a:avLst/>
            <a:gdLst/>
            <a:ahLst/>
            <a:cxnLst/>
            <a:rect l="l" t="t" r="r" b="b"/>
            <a:pathLst>
              <a:path w="635" h="0">
                <a:moveTo>
                  <a:pt x="0" y="0"/>
                </a:moveTo>
                <a:lnTo>
                  <a:pt x="139" y="0"/>
                </a:lnTo>
              </a:path>
            </a:pathLst>
          </a:custGeom>
          <a:ln w="8013">
            <a:solidFill>
              <a:srgbClr val="939598"/>
            </a:solidFill>
          </a:ln>
        </p:spPr>
        <p:txBody>
          <a:bodyPr wrap="square" lIns="0" tIns="0" rIns="0" bIns="0" rtlCol="0"/>
          <a:lstStyle/>
          <a:p/>
        </p:txBody>
      </p:sp>
      <p:sp>
        <p:nvSpPr>
          <p:cNvPr id="2340" name="object 2340"/>
          <p:cNvSpPr/>
          <p:nvPr/>
        </p:nvSpPr>
        <p:spPr>
          <a:xfrm>
            <a:off x="3188663" y="7920673"/>
            <a:ext cx="15240" cy="10795"/>
          </a:xfrm>
          <a:custGeom>
            <a:avLst/>
            <a:gdLst/>
            <a:ahLst/>
            <a:cxnLst/>
            <a:rect l="l" t="t" r="r" b="b"/>
            <a:pathLst>
              <a:path w="15239" h="10795">
                <a:moveTo>
                  <a:pt x="15163" y="0"/>
                </a:moveTo>
                <a:lnTo>
                  <a:pt x="126" y="4851"/>
                </a:lnTo>
                <a:lnTo>
                  <a:pt x="0" y="10325"/>
                </a:lnTo>
                <a:lnTo>
                  <a:pt x="15049" y="5460"/>
                </a:lnTo>
                <a:lnTo>
                  <a:pt x="15163" y="0"/>
                </a:lnTo>
                <a:close/>
              </a:path>
            </a:pathLst>
          </a:custGeom>
          <a:solidFill>
            <a:srgbClr val="627D8A"/>
          </a:solidFill>
        </p:spPr>
        <p:txBody>
          <a:bodyPr wrap="square" lIns="0" tIns="0" rIns="0" bIns="0" rtlCol="0"/>
          <a:lstStyle/>
          <a:p/>
        </p:txBody>
      </p:sp>
      <p:sp>
        <p:nvSpPr>
          <p:cNvPr id="2341" name="object 2341"/>
          <p:cNvSpPr/>
          <p:nvPr/>
        </p:nvSpPr>
        <p:spPr>
          <a:xfrm>
            <a:off x="3173348" y="7915547"/>
            <a:ext cx="30480" cy="10160"/>
          </a:xfrm>
          <a:custGeom>
            <a:avLst/>
            <a:gdLst/>
            <a:ahLst/>
            <a:cxnLst/>
            <a:rect l="l" t="t" r="r" b="b"/>
            <a:pathLst>
              <a:path w="30480" h="10159">
                <a:moveTo>
                  <a:pt x="15506" y="0"/>
                </a:moveTo>
                <a:lnTo>
                  <a:pt x="15506" y="2552"/>
                </a:lnTo>
                <a:lnTo>
                  <a:pt x="3117" y="2552"/>
                </a:lnTo>
                <a:lnTo>
                  <a:pt x="0" y="4838"/>
                </a:lnTo>
                <a:lnTo>
                  <a:pt x="3200" y="7340"/>
                </a:lnTo>
                <a:lnTo>
                  <a:pt x="15455" y="7442"/>
                </a:lnTo>
                <a:lnTo>
                  <a:pt x="15443" y="9982"/>
                </a:lnTo>
                <a:lnTo>
                  <a:pt x="30480" y="5130"/>
                </a:lnTo>
                <a:lnTo>
                  <a:pt x="22956" y="2552"/>
                </a:lnTo>
                <a:lnTo>
                  <a:pt x="15506" y="2552"/>
                </a:lnTo>
                <a:lnTo>
                  <a:pt x="22696" y="2463"/>
                </a:lnTo>
                <a:lnTo>
                  <a:pt x="15506" y="0"/>
                </a:lnTo>
                <a:close/>
              </a:path>
            </a:pathLst>
          </a:custGeom>
          <a:solidFill>
            <a:srgbClr val="FFFFFF"/>
          </a:solidFill>
        </p:spPr>
        <p:txBody>
          <a:bodyPr wrap="square" lIns="0" tIns="0" rIns="0" bIns="0" rtlCol="0"/>
          <a:lstStyle/>
          <a:p/>
        </p:txBody>
      </p:sp>
      <p:sp>
        <p:nvSpPr>
          <p:cNvPr id="2342" name="object 2342"/>
          <p:cNvSpPr/>
          <p:nvPr/>
        </p:nvSpPr>
        <p:spPr>
          <a:xfrm>
            <a:off x="3197575" y="7932076"/>
            <a:ext cx="3810" cy="8255"/>
          </a:xfrm>
          <a:custGeom>
            <a:avLst/>
            <a:gdLst/>
            <a:ahLst/>
            <a:cxnLst/>
            <a:rect l="l" t="t" r="r" b="b"/>
            <a:pathLst>
              <a:path w="3810" h="8254">
                <a:moveTo>
                  <a:pt x="127" y="0"/>
                </a:moveTo>
                <a:lnTo>
                  <a:pt x="0" y="5461"/>
                </a:lnTo>
                <a:lnTo>
                  <a:pt x="3213" y="7962"/>
                </a:lnTo>
                <a:lnTo>
                  <a:pt x="3340" y="2501"/>
                </a:lnTo>
                <a:lnTo>
                  <a:pt x="127" y="0"/>
                </a:lnTo>
                <a:close/>
              </a:path>
            </a:pathLst>
          </a:custGeom>
          <a:solidFill>
            <a:srgbClr val="556D79"/>
          </a:solidFill>
        </p:spPr>
        <p:txBody>
          <a:bodyPr wrap="square" lIns="0" tIns="0" rIns="0" bIns="0" rtlCol="0"/>
          <a:lstStyle/>
          <a:p/>
        </p:txBody>
      </p:sp>
      <p:sp>
        <p:nvSpPr>
          <p:cNvPr id="2343" name="object 2343"/>
          <p:cNvSpPr/>
          <p:nvPr/>
        </p:nvSpPr>
        <p:spPr>
          <a:xfrm>
            <a:off x="3193007" y="7932044"/>
            <a:ext cx="3810" cy="8255"/>
          </a:xfrm>
          <a:custGeom>
            <a:avLst/>
            <a:gdLst/>
            <a:ahLst/>
            <a:cxnLst/>
            <a:rect l="l" t="t" r="r" b="b"/>
            <a:pathLst>
              <a:path w="3810" h="8254">
                <a:moveTo>
                  <a:pt x="114" y="0"/>
                </a:moveTo>
                <a:lnTo>
                  <a:pt x="0" y="5460"/>
                </a:lnTo>
                <a:lnTo>
                  <a:pt x="3187" y="7962"/>
                </a:lnTo>
                <a:lnTo>
                  <a:pt x="3314" y="2501"/>
                </a:lnTo>
                <a:lnTo>
                  <a:pt x="114" y="0"/>
                </a:lnTo>
                <a:close/>
              </a:path>
            </a:pathLst>
          </a:custGeom>
          <a:solidFill>
            <a:srgbClr val="556D79"/>
          </a:solidFill>
        </p:spPr>
        <p:txBody>
          <a:bodyPr wrap="square" lIns="0" tIns="0" rIns="0" bIns="0" rtlCol="0"/>
          <a:lstStyle/>
          <a:p/>
        </p:txBody>
      </p:sp>
      <p:sp>
        <p:nvSpPr>
          <p:cNvPr id="2344" name="object 2344"/>
          <p:cNvSpPr/>
          <p:nvPr/>
        </p:nvSpPr>
        <p:spPr>
          <a:xfrm>
            <a:off x="3188403" y="7932024"/>
            <a:ext cx="3810" cy="8255"/>
          </a:xfrm>
          <a:custGeom>
            <a:avLst/>
            <a:gdLst/>
            <a:ahLst/>
            <a:cxnLst/>
            <a:rect l="l" t="t" r="r" b="b"/>
            <a:pathLst>
              <a:path w="3810" h="8254">
                <a:moveTo>
                  <a:pt x="127" y="0"/>
                </a:moveTo>
                <a:lnTo>
                  <a:pt x="0" y="5448"/>
                </a:lnTo>
                <a:lnTo>
                  <a:pt x="3200" y="7950"/>
                </a:lnTo>
                <a:lnTo>
                  <a:pt x="3327" y="2489"/>
                </a:lnTo>
                <a:lnTo>
                  <a:pt x="127" y="0"/>
                </a:lnTo>
                <a:close/>
              </a:path>
            </a:pathLst>
          </a:custGeom>
          <a:solidFill>
            <a:srgbClr val="556D79"/>
          </a:solidFill>
        </p:spPr>
        <p:txBody>
          <a:bodyPr wrap="square" lIns="0" tIns="0" rIns="0" bIns="0" rtlCol="0"/>
          <a:lstStyle/>
          <a:p/>
        </p:txBody>
      </p:sp>
      <p:sp>
        <p:nvSpPr>
          <p:cNvPr id="2345" name="object 2345"/>
          <p:cNvSpPr/>
          <p:nvPr/>
        </p:nvSpPr>
        <p:spPr>
          <a:xfrm>
            <a:off x="3200359" y="7934598"/>
            <a:ext cx="3810" cy="8255"/>
          </a:xfrm>
          <a:custGeom>
            <a:avLst/>
            <a:gdLst/>
            <a:ahLst/>
            <a:cxnLst/>
            <a:rect l="l" t="t" r="r" b="b"/>
            <a:pathLst>
              <a:path w="3810" h="8254">
                <a:moveTo>
                  <a:pt x="3390" y="0"/>
                </a:moveTo>
                <a:lnTo>
                  <a:pt x="114" y="2374"/>
                </a:lnTo>
                <a:lnTo>
                  <a:pt x="0" y="7835"/>
                </a:lnTo>
                <a:lnTo>
                  <a:pt x="3263" y="5448"/>
                </a:lnTo>
                <a:lnTo>
                  <a:pt x="3390" y="0"/>
                </a:lnTo>
                <a:close/>
              </a:path>
            </a:pathLst>
          </a:custGeom>
          <a:solidFill>
            <a:srgbClr val="627D8A"/>
          </a:solidFill>
        </p:spPr>
        <p:txBody>
          <a:bodyPr wrap="square" lIns="0" tIns="0" rIns="0" bIns="0" rtlCol="0"/>
          <a:lstStyle/>
          <a:p/>
        </p:txBody>
      </p:sp>
      <p:sp>
        <p:nvSpPr>
          <p:cNvPr id="2346" name="object 2346"/>
          <p:cNvSpPr/>
          <p:nvPr/>
        </p:nvSpPr>
        <p:spPr>
          <a:xfrm>
            <a:off x="3195769" y="7934570"/>
            <a:ext cx="3810" cy="8255"/>
          </a:xfrm>
          <a:custGeom>
            <a:avLst/>
            <a:gdLst/>
            <a:ahLst/>
            <a:cxnLst/>
            <a:rect l="l" t="t" r="r" b="b"/>
            <a:pathLst>
              <a:path w="3810" h="8254">
                <a:moveTo>
                  <a:pt x="3378" y="0"/>
                </a:moveTo>
                <a:lnTo>
                  <a:pt x="114" y="2362"/>
                </a:lnTo>
                <a:lnTo>
                  <a:pt x="0" y="7823"/>
                </a:lnTo>
                <a:lnTo>
                  <a:pt x="3263" y="5460"/>
                </a:lnTo>
                <a:lnTo>
                  <a:pt x="3378" y="0"/>
                </a:lnTo>
                <a:close/>
              </a:path>
            </a:pathLst>
          </a:custGeom>
          <a:solidFill>
            <a:srgbClr val="627D8A"/>
          </a:solidFill>
        </p:spPr>
        <p:txBody>
          <a:bodyPr wrap="square" lIns="0" tIns="0" rIns="0" bIns="0" rtlCol="0"/>
          <a:lstStyle/>
          <a:p/>
        </p:txBody>
      </p:sp>
      <p:sp>
        <p:nvSpPr>
          <p:cNvPr id="2347" name="object 2347"/>
          <p:cNvSpPr/>
          <p:nvPr/>
        </p:nvSpPr>
        <p:spPr>
          <a:xfrm>
            <a:off x="3197541" y="7939684"/>
            <a:ext cx="3175" cy="0"/>
          </a:xfrm>
          <a:custGeom>
            <a:avLst/>
            <a:gdLst/>
            <a:ahLst/>
            <a:cxnLst/>
            <a:rect l="l" t="t" r="r" b="b"/>
            <a:pathLst>
              <a:path w="3175" h="0">
                <a:moveTo>
                  <a:pt x="0" y="0"/>
                </a:moveTo>
                <a:lnTo>
                  <a:pt x="2933" y="0"/>
                </a:lnTo>
              </a:path>
            </a:pathLst>
          </a:custGeom>
          <a:ln w="5499">
            <a:solidFill>
              <a:srgbClr val="556D79"/>
            </a:solidFill>
          </a:ln>
        </p:spPr>
        <p:txBody>
          <a:bodyPr wrap="square" lIns="0" tIns="0" rIns="0" bIns="0" rtlCol="0"/>
          <a:lstStyle/>
          <a:p/>
        </p:txBody>
      </p:sp>
      <p:sp>
        <p:nvSpPr>
          <p:cNvPr id="2348" name="object 2348"/>
          <p:cNvSpPr/>
          <p:nvPr/>
        </p:nvSpPr>
        <p:spPr>
          <a:xfrm>
            <a:off x="3197656" y="7932066"/>
            <a:ext cx="6350" cy="5080"/>
          </a:xfrm>
          <a:custGeom>
            <a:avLst/>
            <a:gdLst/>
            <a:ahLst/>
            <a:cxnLst/>
            <a:rect l="l" t="t" r="r" b="b"/>
            <a:pathLst>
              <a:path w="6350" h="5079">
                <a:moveTo>
                  <a:pt x="38" y="0"/>
                </a:moveTo>
                <a:lnTo>
                  <a:pt x="3263" y="2514"/>
                </a:lnTo>
                <a:lnTo>
                  <a:pt x="0" y="4876"/>
                </a:lnTo>
                <a:lnTo>
                  <a:pt x="2819" y="4902"/>
                </a:lnTo>
                <a:lnTo>
                  <a:pt x="6095" y="2527"/>
                </a:lnTo>
                <a:lnTo>
                  <a:pt x="2870" y="25"/>
                </a:lnTo>
                <a:lnTo>
                  <a:pt x="38" y="0"/>
                </a:lnTo>
                <a:close/>
              </a:path>
            </a:pathLst>
          </a:custGeom>
          <a:solidFill>
            <a:srgbClr val="FFFFFF"/>
          </a:solidFill>
        </p:spPr>
        <p:txBody>
          <a:bodyPr wrap="square" lIns="0" tIns="0" rIns="0" bIns="0" rtlCol="0"/>
          <a:lstStyle/>
          <a:p/>
        </p:txBody>
      </p:sp>
      <p:sp>
        <p:nvSpPr>
          <p:cNvPr id="2349" name="object 2349"/>
          <p:cNvSpPr/>
          <p:nvPr/>
        </p:nvSpPr>
        <p:spPr>
          <a:xfrm>
            <a:off x="3191197" y="7934529"/>
            <a:ext cx="3810" cy="8255"/>
          </a:xfrm>
          <a:custGeom>
            <a:avLst/>
            <a:gdLst/>
            <a:ahLst/>
            <a:cxnLst/>
            <a:rect l="l" t="t" r="r" b="b"/>
            <a:pathLst>
              <a:path w="3810" h="8254">
                <a:moveTo>
                  <a:pt x="3352" y="0"/>
                </a:moveTo>
                <a:lnTo>
                  <a:pt x="127" y="2374"/>
                </a:lnTo>
                <a:lnTo>
                  <a:pt x="0" y="7835"/>
                </a:lnTo>
                <a:lnTo>
                  <a:pt x="3225" y="5460"/>
                </a:lnTo>
                <a:lnTo>
                  <a:pt x="3352" y="0"/>
                </a:lnTo>
                <a:close/>
              </a:path>
            </a:pathLst>
          </a:custGeom>
          <a:solidFill>
            <a:srgbClr val="627D8A"/>
          </a:solidFill>
        </p:spPr>
        <p:txBody>
          <a:bodyPr wrap="square" lIns="0" tIns="0" rIns="0" bIns="0" rtlCol="0"/>
          <a:lstStyle/>
          <a:p/>
        </p:txBody>
      </p:sp>
      <p:sp>
        <p:nvSpPr>
          <p:cNvPr id="2350" name="object 2350"/>
          <p:cNvSpPr/>
          <p:nvPr/>
        </p:nvSpPr>
        <p:spPr>
          <a:xfrm>
            <a:off x="3192975" y="7939658"/>
            <a:ext cx="3175" cy="0"/>
          </a:xfrm>
          <a:custGeom>
            <a:avLst/>
            <a:gdLst/>
            <a:ahLst/>
            <a:cxnLst/>
            <a:rect l="l" t="t" r="r" b="b"/>
            <a:pathLst>
              <a:path w="3175" h="0">
                <a:moveTo>
                  <a:pt x="0" y="0"/>
                </a:moveTo>
                <a:lnTo>
                  <a:pt x="2908" y="0"/>
                </a:lnTo>
              </a:path>
            </a:pathLst>
          </a:custGeom>
          <a:ln w="5486">
            <a:solidFill>
              <a:srgbClr val="556D79"/>
            </a:solidFill>
          </a:ln>
        </p:spPr>
        <p:txBody>
          <a:bodyPr wrap="square" lIns="0" tIns="0" rIns="0" bIns="0" rtlCol="0"/>
          <a:lstStyle/>
          <a:p/>
        </p:txBody>
      </p:sp>
      <p:sp>
        <p:nvSpPr>
          <p:cNvPr id="2351" name="object 2351"/>
          <p:cNvSpPr/>
          <p:nvPr/>
        </p:nvSpPr>
        <p:spPr>
          <a:xfrm>
            <a:off x="3193083" y="7932042"/>
            <a:ext cx="6350" cy="5080"/>
          </a:xfrm>
          <a:custGeom>
            <a:avLst/>
            <a:gdLst/>
            <a:ahLst/>
            <a:cxnLst/>
            <a:rect l="l" t="t" r="r" b="b"/>
            <a:pathLst>
              <a:path w="6350" h="5079">
                <a:moveTo>
                  <a:pt x="38" y="0"/>
                </a:moveTo>
                <a:lnTo>
                  <a:pt x="3238" y="2501"/>
                </a:lnTo>
                <a:lnTo>
                  <a:pt x="0" y="4864"/>
                </a:lnTo>
                <a:lnTo>
                  <a:pt x="2793" y="4889"/>
                </a:lnTo>
                <a:lnTo>
                  <a:pt x="6057" y="2527"/>
                </a:lnTo>
                <a:lnTo>
                  <a:pt x="2844" y="12"/>
                </a:lnTo>
                <a:lnTo>
                  <a:pt x="38" y="0"/>
                </a:lnTo>
                <a:close/>
              </a:path>
            </a:pathLst>
          </a:custGeom>
          <a:solidFill>
            <a:srgbClr val="FFFFFF"/>
          </a:solidFill>
        </p:spPr>
        <p:txBody>
          <a:bodyPr wrap="square" lIns="0" tIns="0" rIns="0" bIns="0" rtlCol="0"/>
          <a:lstStyle/>
          <a:p/>
        </p:txBody>
      </p:sp>
      <p:sp>
        <p:nvSpPr>
          <p:cNvPr id="2352" name="object 2352"/>
          <p:cNvSpPr/>
          <p:nvPr/>
        </p:nvSpPr>
        <p:spPr>
          <a:xfrm>
            <a:off x="3186443" y="7934493"/>
            <a:ext cx="3810" cy="8255"/>
          </a:xfrm>
          <a:custGeom>
            <a:avLst/>
            <a:gdLst/>
            <a:ahLst/>
            <a:cxnLst/>
            <a:rect l="l" t="t" r="r" b="b"/>
            <a:pathLst>
              <a:path w="3810" h="8254">
                <a:moveTo>
                  <a:pt x="3365" y="0"/>
                </a:moveTo>
                <a:lnTo>
                  <a:pt x="114" y="2387"/>
                </a:lnTo>
                <a:lnTo>
                  <a:pt x="0" y="7848"/>
                </a:lnTo>
                <a:lnTo>
                  <a:pt x="3251" y="5460"/>
                </a:lnTo>
                <a:lnTo>
                  <a:pt x="3365" y="0"/>
                </a:lnTo>
                <a:close/>
              </a:path>
            </a:pathLst>
          </a:custGeom>
          <a:solidFill>
            <a:srgbClr val="627D8A"/>
          </a:solidFill>
        </p:spPr>
        <p:txBody>
          <a:bodyPr wrap="square" lIns="0" tIns="0" rIns="0" bIns="0" rtlCol="0"/>
          <a:lstStyle/>
          <a:p/>
        </p:txBody>
      </p:sp>
      <p:sp>
        <p:nvSpPr>
          <p:cNvPr id="2353" name="object 2353"/>
          <p:cNvSpPr/>
          <p:nvPr/>
        </p:nvSpPr>
        <p:spPr>
          <a:xfrm>
            <a:off x="3188375" y="7939632"/>
            <a:ext cx="3175" cy="0"/>
          </a:xfrm>
          <a:custGeom>
            <a:avLst/>
            <a:gdLst/>
            <a:ahLst/>
            <a:cxnLst/>
            <a:rect l="l" t="t" r="r" b="b"/>
            <a:pathLst>
              <a:path w="3175" h="0">
                <a:moveTo>
                  <a:pt x="0" y="0"/>
                </a:moveTo>
                <a:lnTo>
                  <a:pt x="2946" y="0"/>
                </a:lnTo>
              </a:path>
            </a:pathLst>
          </a:custGeom>
          <a:ln w="5473">
            <a:solidFill>
              <a:srgbClr val="556D79"/>
            </a:solidFill>
          </a:ln>
        </p:spPr>
        <p:txBody>
          <a:bodyPr wrap="square" lIns="0" tIns="0" rIns="0" bIns="0" rtlCol="0"/>
          <a:lstStyle/>
          <a:p/>
        </p:txBody>
      </p:sp>
      <p:sp>
        <p:nvSpPr>
          <p:cNvPr id="2354" name="object 2354"/>
          <p:cNvSpPr/>
          <p:nvPr/>
        </p:nvSpPr>
        <p:spPr>
          <a:xfrm>
            <a:off x="3188514" y="7932026"/>
            <a:ext cx="6350" cy="5080"/>
          </a:xfrm>
          <a:custGeom>
            <a:avLst/>
            <a:gdLst/>
            <a:ahLst/>
            <a:cxnLst/>
            <a:rect l="l" t="t" r="r" b="b"/>
            <a:pathLst>
              <a:path w="6350" h="5079">
                <a:moveTo>
                  <a:pt x="2844" y="0"/>
                </a:moveTo>
                <a:lnTo>
                  <a:pt x="12" y="0"/>
                </a:lnTo>
                <a:lnTo>
                  <a:pt x="3213" y="2489"/>
                </a:lnTo>
                <a:lnTo>
                  <a:pt x="0" y="4864"/>
                </a:lnTo>
                <a:lnTo>
                  <a:pt x="2806" y="4876"/>
                </a:lnTo>
                <a:lnTo>
                  <a:pt x="6032" y="2501"/>
                </a:lnTo>
                <a:lnTo>
                  <a:pt x="2844" y="0"/>
                </a:lnTo>
                <a:close/>
              </a:path>
            </a:pathLst>
          </a:custGeom>
          <a:solidFill>
            <a:srgbClr val="FFFFFF"/>
          </a:solidFill>
        </p:spPr>
        <p:txBody>
          <a:bodyPr wrap="square" lIns="0" tIns="0" rIns="0" bIns="0" rtlCol="0"/>
          <a:lstStyle/>
          <a:p/>
        </p:txBody>
      </p:sp>
      <p:sp>
        <p:nvSpPr>
          <p:cNvPr id="2355" name="object 2355"/>
          <p:cNvSpPr/>
          <p:nvPr/>
        </p:nvSpPr>
        <p:spPr>
          <a:xfrm>
            <a:off x="3174184" y="7939561"/>
            <a:ext cx="12700" cy="0"/>
          </a:xfrm>
          <a:custGeom>
            <a:avLst/>
            <a:gdLst/>
            <a:ahLst/>
            <a:cxnLst/>
            <a:rect l="l" t="t" r="r" b="b"/>
            <a:pathLst>
              <a:path w="12700" h="0">
                <a:moveTo>
                  <a:pt x="0" y="0"/>
                </a:moveTo>
                <a:lnTo>
                  <a:pt x="12369" y="0"/>
                </a:lnTo>
              </a:path>
            </a:pathLst>
          </a:custGeom>
          <a:ln w="5549">
            <a:solidFill>
              <a:srgbClr val="556D79"/>
            </a:solidFill>
          </a:ln>
        </p:spPr>
        <p:txBody>
          <a:bodyPr wrap="square" lIns="0" tIns="0" rIns="0" bIns="0" rtlCol="0"/>
          <a:lstStyle/>
          <a:p/>
        </p:txBody>
      </p:sp>
      <p:sp>
        <p:nvSpPr>
          <p:cNvPr id="2356" name="object 2356"/>
          <p:cNvSpPr/>
          <p:nvPr/>
        </p:nvSpPr>
        <p:spPr>
          <a:xfrm>
            <a:off x="3159197" y="7934236"/>
            <a:ext cx="15240" cy="10795"/>
          </a:xfrm>
          <a:custGeom>
            <a:avLst/>
            <a:gdLst/>
            <a:ahLst/>
            <a:cxnLst/>
            <a:rect l="l" t="t" r="r" b="b"/>
            <a:pathLst>
              <a:path w="15239" h="10795">
                <a:moveTo>
                  <a:pt x="101" y="0"/>
                </a:moveTo>
                <a:lnTo>
                  <a:pt x="0" y="5460"/>
                </a:lnTo>
                <a:lnTo>
                  <a:pt x="14973" y="10566"/>
                </a:lnTo>
                <a:lnTo>
                  <a:pt x="15087" y="5105"/>
                </a:lnTo>
                <a:lnTo>
                  <a:pt x="101" y="0"/>
                </a:lnTo>
                <a:close/>
              </a:path>
            </a:pathLst>
          </a:custGeom>
          <a:solidFill>
            <a:srgbClr val="4F6671"/>
          </a:solidFill>
        </p:spPr>
        <p:txBody>
          <a:bodyPr wrap="square" lIns="0" tIns="0" rIns="0" bIns="0" rtlCol="0"/>
          <a:lstStyle/>
          <a:p/>
        </p:txBody>
      </p:sp>
      <p:sp>
        <p:nvSpPr>
          <p:cNvPr id="2357" name="object 2357"/>
          <p:cNvSpPr/>
          <p:nvPr/>
        </p:nvSpPr>
        <p:spPr>
          <a:xfrm>
            <a:off x="3159291" y="7929377"/>
            <a:ext cx="31115" cy="10160"/>
          </a:xfrm>
          <a:custGeom>
            <a:avLst/>
            <a:gdLst/>
            <a:ahLst/>
            <a:cxnLst/>
            <a:rect l="l" t="t" r="r" b="b"/>
            <a:pathLst>
              <a:path w="31114" h="10159">
                <a:moveTo>
                  <a:pt x="15049" y="0"/>
                </a:moveTo>
                <a:lnTo>
                  <a:pt x="0" y="4864"/>
                </a:lnTo>
                <a:lnTo>
                  <a:pt x="14998" y="9969"/>
                </a:lnTo>
                <a:lnTo>
                  <a:pt x="15011" y="7404"/>
                </a:lnTo>
                <a:lnTo>
                  <a:pt x="27388" y="7404"/>
                </a:lnTo>
                <a:lnTo>
                  <a:pt x="30518" y="5118"/>
                </a:lnTo>
                <a:lnTo>
                  <a:pt x="27305" y="2616"/>
                </a:lnTo>
                <a:lnTo>
                  <a:pt x="15049" y="2527"/>
                </a:lnTo>
                <a:lnTo>
                  <a:pt x="15049" y="0"/>
                </a:lnTo>
                <a:close/>
              </a:path>
              <a:path w="31114" h="10159">
                <a:moveTo>
                  <a:pt x="27388" y="7404"/>
                </a:moveTo>
                <a:lnTo>
                  <a:pt x="15011" y="7404"/>
                </a:lnTo>
                <a:lnTo>
                  <a:pt x="27266" y="7493"/>
                </a:lnTo>
                <a:close/>
              </a:path>
            </a:pathLst>
          </a:custGeom>
          <a:solidFill>
            <a:srgbClr val="FFFFFF"/>
          </a:solidFill>
        </p:spPr>
        <p:txBody>
          <a:bodyPr wrap="square" lIns="0" tIns="0" rIns="0" bIns="0" rtlCol="0"/>
          <a:lstStyle/>
          <a:p/>
        </p:txBody>
      </p:sp>
      <p:sp>
        <p:nvSpPr>
          <p:cNvPr id="2358" name="object 2358"/>
          <p:cNvSpPr/>
          <p:nvPr/>
        </p:nvSpPr>
        <p:spPr>
          <a:xfrm>
            <a:off x="5041728" y="7595090"/>
            <a:ext cx="20320" cy="13970"/>
          </a:xfrm>
          <a:custGeom>
            <a:avLst/>
            <a:gdLst/>
            <a:ahLst/>
            <a:cxnLst/>
            <a:rect l="l" t="t" r="r" b="b"/>
            <a:pathLst>
              <a:path w="20320" h="13970">
                <a:moveTo>
                  <a:pt x="20078" y="0"/>
                </a:moveTo>
                <a:lnTo>
                  <a:pt x="0" y="12357"/>
                </a:lnTo>
                <a:lnTo>
                  <a:pt x="3289" y="13969"/>
                </a:lnTo>
                <a:lnTo>
                  <a:pt x="19888" y="3352"/>
                </a:lnTo>
                <a:lnTo>
                  <a:pt x="20078" y="0"/>
                </a:lnTo>
                <a:close/>
              </a:path>
            </a:pathLst>
          </a:custGeom>
          <a:solidFill>
            <a:srgbClr val="234A5A"/>
          </a:solidFill>
        </p:spPr>
        <p:txBody>
          <a:bodyPr wrap="square" lIns="0" tIns="0" rIns="0" bIns="0" rtlCol="0"/>
          <a:lstStyle/>
          <a:p/>
        </p:txBody>
      </p:sp>
      <p:sp>
        <p:nvSpPr>
          <p:cNvPr id="2359" name="object 2359"/>
          <p:cNvSpPr/>
          <p:nvPr/>
        </p:nvSpPr>
        <p:spPr>
          <a:xfrm>
            <a:off x="4981009" y="7539500"/>
            <a:ext cx="55244" cy="52069"/>
          </a:xfrm>
          <a:custGeom>
            <a:avLst/>
            <a:gdLst/>
            <a:ahLst/>
            <a:cxnLst/>
            <a:rect l="l" t="t" r="r" b="b"/>
            <a:pathLst>
              <a:path w="55245" h="52070">
                <a:moveTo>
                  <a:pt x="0" y="0"/>
                </a:moveTo>
                <a:lnTo>
                  <a:pt x="127" y="22110"/>
                </a:lnTo>
                <a:lnTo>
                  <a:pt x="54292" y="52006"/>
                </a:lnTo>
                <a:lnTo>
                  <a:pt x="54889" y="29210"/>
                </a:lnTo>
                <a:lnTo>
                  <a:pt x="0" y="0"/>
                </a:lnTo>
                <a:close/>
              </a:path>
            </a:pathLst>
          </a:custGeom>
          <a:solidFill>
            <a:srgbClr val="648595"/>
          </a:solidFill>
        </p:spPr>
        <p:txBody>
          <a:bodyPr wrap="square" lIns="0" tIns="0" rIns="0" bIns="0" rtlCol="0"/>
          <a:lstStyle/>
          <a:p/>
        </p:txBody>
      </p:sp>
      <p:sp>
        <p:nvSpPr>
          <p:cNvPr id="2360" name="object 2360"/>
          <p:cNvSpPr/>
          <p:nvPr/>
        </p:nvSpPr>
        <p:spPr>
          <a:xfrm>
            <a:off x="5035303" y="7568545"/>
            <a:ext cx="4445" cy="23495"/>
          </a:xfrm>
          <a:custGeom>
            <a:avLst/>
            <a:gdLst/>
            <a:ahLst/>
            <a:cxnLst/>
            <a:rect l="l" t="t" r="r" b="b"/>
            <a:pathLst>
              <a:path w="4445" h="23495">
                <a:moveTo>
                  <a:pt x="469" y="0"/>
                </a:moveTo>
                <a:lnTo>
                  <a:pt x="0" y="22961"/>
                </a:lnTo>
                <a:lnTo>
                  <a:pt x="3721" y="20523"/>
                </a:lnTo>
                <a:lnTo>
                  <a:pt x="4127" y="2019"/>
                </a:lnTo>
                <a:lnTo>
                  <a:pt x="469" y="0"/>
                </a:lnTo>
                <a:close/>
              </a:path>
            </a:pathLst>
          </a:custGeom>
          <a:solidFill>
            <a:srgbClr val="234A5A"/>
          </a:solidFill>
        </p:spPr>
        <p:txBody>
          <a:bodyPr wrap="square" lIns="0" tIns="0" rIns="0" bIns="0" rtlCol="0"/>
          <a:lstStyle/>
          <a:p/>
        </p:txBody>
      </p:sp>
      <p:sp>
        <p:nvSpPr>
          <p:cNvPr id="2361" name="object 2361"/>
          <p:cNvSpPr/>
          <p:nvPr/>
        </p:nvSpPr>
        <p:spPr>
          <a:xfrm>
            <a:off x="4951683" y="7547692"/>
            <a:ext cx="110489" cy="60325"/>
          </a:xfrm>
          <a:custGeom>
            <a:avLst/>
            <a:gdLst/>
            <a:ahLst/>
            <a:cxnLst/>
            <a:rect l="l" t="t" r="r" b="b"/>
            <a:pathLst>
              <a:path w="110489" h="60325">
                <a:moveTo>
                  <a:pt x="18694" y="0"/>
                </a:moveTo>
                <a:lnTo>
                  <a:pt x="0" y="10045"/>
                </a:lnTo>
                <a:lnTo>
                  <a:pt x="90081" y="59753"/>
                </a:lnTo>
                <a:lnTo>
                  <a:pt x="110121" y="47396"/>
                </a:lnTo>
                <a:lnTo>
                  <a:pt x="103401" y="43814"/>
                </a:lnTo>
                <a:lnTo>
                  <a:pt x="83616" y="43814"/>
                </a:lnTo>
                <a:lnTo>
                  <a:pt x="29502" y="13360"/>
                </a:lnTo>
                <a:lnTo>
                  <a:pt x="29387" y="5219"/>
                </a:lnTo>
                <a:lnTo>
                  <a:pt x="18694" y="0"/>
                </a:lnTo>
                <a:close/>
              </a:path>
              <a:path w="110489" h="60325">
                <a:moveTo>
                  <a:pt x="87579" y="35382"/>
                </a:moveTo>
                <a:lnTo>
                  <a:pt x="87337" y="40982"/>
                </a:lnTo>
                <a:lnTo>
                  <a:pt x="83616" y="43814"/>
                </a:lnTo>
                <a:lnTo>
                  <a:pt x="103401" y="43814"/>
                </a:lnTo>
                <a:lnTo>
                  <a:pt x="87579" y="35382"/>
                </a:lnTo>
                <a:close/>
              </a:path>
            </a:pathLst>
          </a:custGeom>
          <a:solidFill>
            <a:srgbClr val="476979"/>
          </a:solidFill>
        </p:spPr>
        <p:txBody>
          <a:bodyPr wrap="square" lIns="0" tIns="0" rIns="0" bIns="0" rtlCol="0"/>
          <a:lstStyle/>
          <a:p/>
        </p:txBody>
      </p:sp>
      <p:sp>
        <p:nvSpPr>
          <p:cNvPr id="2362" name="object 2362"/>
          <p:cNvSpPr/>
          <p:nvPr/>
        </p:nvSpPr>
        <p:spPr>
          <a:xfrm>
            <a:off x="4948774" y="7408925"/>
            <a:ext cx="135255" cy="74930"/>
          </a:xfrm>
          <a:custGeom>
            <a:avLst/>
            <a:gdLst/>
            <a:ahLst/>
            <a:cxnLst/>
            <a:rect l="l" t="t" r="r" b="b"/>
            <a:pathLst>
              <a:path w="135254" h="74929">
                <a:moveTo>
                  <a:pt x="4762" y="0"/>
                </a:moveTo>
                <a:lnTo>
                  <a:pt x="0" y="2120"/>
                </a:lnTo>
                <a:lnTo>
                  <a:pt x="130657" y="74841"/>
                </a:lnTo>
                <a:lnTo>
                  <a:pt x="134759" y="72199"/>
                </a:lnTo>
                <a:lnTo>
                  <a:pt x="4762" y="0"/>
                </a:lnTo>
                <a:close/>
              </a:path>
            </a:pathLst>
          </a:custGeom>
          <a:solidFill>
            <a:srgbClr val="395E6F"/>
          </a:solidFill>
        </p:spPr>
        <p:txBody>
          <a:bodyPr wrap="square" lIns="0" tIns="0" rIns="0" bIns="0" rtlCol="0"/>
          <a:lstStyle/>
          <a:p/>
        </p:txBody>
      </p:sp>
      <p:sp>
        <p:nvSpPr>
          <p:cNvPr id="2363" name="object 2363"/>
          <p:cNvSpPr/>
          <p:nvPr/>
        </p:nvSpPr>
        <p:spPr>
          <a:xfrm>
            <a:off x="5081139" y="7481178"/>
            <a:ext cx="0" cy="112395"/>
          </a:xfrm>
          <a:custGeom>
            <a:avLst/>
            <a:gdLst/>
            <a:ahLst/>
            <a:cxnLst/>
            <a:rect l="l" t="t" r="r" b="b"/>
            <a:pathLst>
              <a:path w="0" h="112395">
                <a:moveTo>
                  <a:pt x="0" y="0"/>
                </a:moveTo>
                <a:lnTo>
                  <a:pt x="0" y="112140"/>
                </a:lnTo>
              </a:path>
            </a:pathLst>
          </a:custGeom>
          <a:ln w="4737">
            <a:solidFill>
              <a:srgbClr val="234A5A"/>
            </a:solidFill>
          </a:ln>
        </p:spPr>
        <p:txBody>
          <a:bodyPr wrap="square" lIns="0" tIns="0" rIns="0" bIns="0" rtlCol="0"/>
          <a:lstStyle/>
          <a:p/>
        </p:txBody>
      </p:sp>
      <p:sp>
        <p:nvSpPr>
          <p:cNvPr id="2364" name="object 2364"/>
          <p:cNvSpPr/>
          <p:nvPr/>
        </p:nvSpPr>
        <p:spPr>
          <a:xfrm>
            <a:off x="5078727" y="7476871"/>
            <a:ext cx="0" cy="121920"/>
          </a:xfrm>
          <a:custGeom>
            <a:avLst/>
            <a:gdLst/>
            <a:ahLst/>
            <a:cxnLst/>
            <a:rect l="l" t="t" r="r" b="b"/>
            <a:pathLst>
              <a:path w="0" h="121920">
                <a:moveTo>
                  <a:pt x="0" y="0"/>
                </a:moveTo>
                <a:lnTo>
                  <a:pt x="0" y="121818"/>
                </a:lnTo>
              </a:path>
            </a:pathLst>
          </a:custGeom>
          <a:ln w="4127">
            <a:solidFill>
              <a:srgbClr val="3D5E6D"/>
            </a:solidFill>
          </a:ln>
        </p:spPr>
        <p:txBody>
          <a:bodyPr wrap="square" lIns="0" tIns="0" rIns="0" bIns="0" rtlCol="0"/>
          <a:lstStyle/>
          <a:p/>
        </p:txBody>
      </p:sp>
      <p:sp>
        <p:nvSpPr>
          <p:cNvPr id="2365" name="object 2365"/>
          <p:cNvSpPr/>
          <p:nvPr/>
        </p:nvSpPr>
        <p:spPr>
          <a:xfrm>
            <a:off x="4945648" y="7406800"/>
            <a:ext cx="131445" cy="192405"/>
          </a:xfrm>
          <a:custGeom>
            <a:avLst/>
            <a:gdLst/>
            <a:ahLst/>
            <a:cxnLst/>
            <a:rect l="l" t="t" r="r" b="b"/>
            <a:pathLst>
              <a:path w="131445" h="192404">
                <a:moveTo>
                  <a:pt x="355" y="0"/>
                </a:moveTo>
                <a:lnTo>
                  <a:pt x="0" y="118871"/>
                </a:lnTo>
                <a:lnTo>
                  <a:pt x="131076" y="191884"/>
                </a:lnTo>
                <a:lnTo>
                  <a:pt x="131013" y="72745"/>
                </a:lnTo>
                <a:lnTo>
                  <a:pt x="355" y="0"/>
                </a:lnTo>
                <a:close/>
              </a:path>
            </a:pathLst>
          </a:custGeom>
          <a:solidFill>
            <a:srgbClr val="AABEC9"/>
          </a:solidFill>
        </p:spPr>
        <p:txBody>
          <a:bodyPr wrap="square" lIns="0" tIns="0" rIns="0" bIns="0" rtlCol="0"/>
          <a:lstStyle/>
          <a:p/>
        </p:txBody>
      </p:sp>
      <p:sp>
        <p:nvSpPr>
          <p:cNvPr id="2366" name="object 2366"/>
          <p:cNvSpPr/>
          <p:nvPr/>
        </p:nvSpPr>
        <p:spPr>
          <a:xfrm>
            <a:off x="4945646" y="7406792"/>
            <a:ext cx="131076" cy="191897"/>
          </a:xfrm>
          <a:prstGeom prst="rect">
            <a:avLst/>
          </a:prstGeom>
          <a:blipFill>
            <a:blip r:embed="rId452" cstate="print"/>
            <a:stretch>
              <a:fillRect/>
            </a:stretch>
          </a:blipFill>
        </p:spPr>
        <p:txBody>
          <a:bodyPr wrap="square" lIns="0" tIns="0" rIns="0" bIns="0" rtlCol="0"/>
          <a:lstStyle/>
          <a:p/>
        </p:txBody>
      </p:sp>
      <p:sp>
        <p:nvSpPr>
          <p:cNvPr id="2367" name="object 2367"/>
          <p:cNvSpPr/>
          <p:nvPr/>
        </p:nvSpPr>
        <p:spPr>
          <a:xfrm>
            <a:off x="4948809" y="7414107"/>
            <a:ext cx="124498" cy="170815"/>
          </a:xfrm>
          <a:prstGeom prst="rect">
            <a:avLst/>
          </a:prstGeom>
          <a:blipFill>
            <a:blip r:embed="rId453" cstate="print"/>
            <a:stretch>
              <a:fillRect/>
            </a:stretch>
          </a:blipFill>
        </p:spPr>
        <p:txBody>
          <a:bodyPr wrap="square" lIns="0" tIns="0" rIns="0" bIns="0" rtlCol="0"/>
          <a:lstStyle/>
          <a:p/>
        </p:txBody>
      </p:sp>
      <p:sp>
        <p:nvSpPr>
          <p:cNvPr id="2368" name="object 2368"/>
          <p:cNvSpPr/>
          <p:nvPr/>
        </p:nvSpPr>
        <p:spPr>
          <a:xfrm>
            <a:off x="4948591" y="7413751"/>
            <a:ext cx="125095" cy="172720"/>
          </a:xfrm>
          <a:custGeom>
            <a:avLst/>
            <a:gdLst/>
            <a:ahLst/>
            <a:cxnLst/>
            <a:rect l="l" t="t" r="r" b="b"/>
            <a:pathLst>
              <a:path w="125095" h="172720">
                <a:moveTo>
                  <a:pt x="241" y="0"/>
                </a:moveTo>
                <a:lnTo>
                  <a:pt x="0" y="103860"/>
                </a:lnTo>
                <a:lnTo>
                  <a:pt x="124637" y="172643"/>
                </a:lnTo>
                <a:lnTo>
                  <a:pt x="124663" y="170726"/>
                </a:lnTo>
                <a:lnTo>
                  <a:pt x="1651" y="102793"/>
                </a:lnTo>
                <a:lnTo>
                  <a:pt x="1612" y="1206"/>
                </a:lnTo>
                <a:lnTo>
                  <a:pt x="241" y="0"/>
                </a:lnTo>
                <a:close/>
              </a:path>
            </a:pathLst>
          </a:custGeom>
          <a:solidFill>
            <a:srgbClr val="234A5A"/>
          </a:solidFill>
        </p:spPr>
        <p:txBody>
          <a:bodyPr wrap="square" lIns="0" tIns="0" rIns="0" bIns="0" rtlCol="0"/>
          <a:lstStyle/>
          <a:p/>
        </p:txBody>
      </p:sp>
      <p:sp>
        <p:nvSpPr>
          <p:cNvPr id="2369" name="object 2369"/>
          <p:cNvSpPr/>
          <p:nvPr/>
        </p:nvSpPr>
        <p:spPr>
          <a:xfrm>
            <a:off x="4946008" y="7404707"/>
            <a:ext cx="135255" cy="74930"/>
          </a:xfrm>
          <a:custGeom>
            <a:avLst/>
            <a:gdLst/>
            <a:ahLst/>
            <a:cxnLst/>
            <a:rect l="l" t="t" r="r" b="b"/>
            <a:pathLst>
              <a:path w="135254" h="74929">
                <a:moveTo>
                  <a:pt x="4762" y="0"/>
                </a:moveTo>
                <a:lnTo>
                  <a:pt x="0" y="2120"/>
                </a:lnTo>
                <a:lnTo>
                  <a:pt x="130657" y="74841"/>
                </a:lnTo>
                <a:lnTo>
                  <a:pt x="134759" y="72186"/>
                </a:lnTo>
                <a:lnTo>
                  <a:pt x="4762" y="0"/>
                </a:lnTo>
                <a:close/>
              </a:path>
            </a:pathLst>
          </a:custGeom>
          <a:solidFill>
            <a:srgbClr val="648595"/>
          </a:solidFill>
        </p:spPr>
        <p:txBody>
          <a:bodyPr wrap="square" lIns="0" tIns="0" rIns="0" bIns="0" rtlCol="0"/>
          <a:lstStyle/>
          <a:p/>
        </p:txBody>
      </p:sp>
      <p:sp>
        <p:nvSpPr>
          <p:cNvPr id="2370" name="object 2370"/>
          <p:cNvSpPr/>
          <p:nvPr/>
        </p:nvSpPr>
        <p:spPr>
          <a:xfrm>
            <a:off x="4897034" y="7466360"/>
            <a:ext cx="44450" cy="154940"/>
          </a:xfrm>
          <a:custGeom>
            <a:avLst/>
            <a:gdLst/>
            <a:ahLst/>
            <a:cxnLst/>
            <a:rect l="l" t="t" r="r" b="b"/>
            <a:pathLst>
              <a:path w="44450" h="154940">
                <a:moveTo>
                  <a:pt x="44411" y="0"/>
                </a:moveTo>
                <a:lnTo>
                  <a:pt x="37022" y="1822"/>
                </a:lnTo>
                <a:lnTo>
                  <a:pt x="29884" y="4994"/>
                </a:lnTo>
                <a:lnTo>
                  <a:pt x="18744" y="11832"/>
                </a:lnTo>
                <a:lnTo>
                  <a:pt x="0" y="154419"/>
                </a:lnTo>
                <a:lnTo>
                  <a:pt x="44335" y="128689"/>
                </a:lnTo>
                <a:lnTo>
                  <a:pt x="44411" y="0"/>
                </a:lnTo>
                <a:close/>
              </a:path>
            </a:pathLst>
          </a:custGeom>
          <a:solidFill>
            <a:srgbClr val="55798A"/>
          </a:solidFill>
        </p:spPr>
        <p:txBody>
          <a:bodyPr wrap="square" lIns="0" tIns="0" rIns="0" bIns="0" rtlCol="0"/>
          <a:lstStyle/>
          <a:p/>
        </p:txBody>
      </p:sp>
      <p:sp>
        <p:nvSpPr>
          <p:cNvPr id="2371" name="object 2371"/>
          <p:cNvSpPr/>
          <p:nvPr/>
        </p:nvSpPr>
        <p:spPr>
          <a:xfrm>
            <a:off x="4786448" y="7431984"/>
            <a:ext cx="111125" cy="189230"/>
          </a:xfrm>
          <a:custGeom>
            <a:avLst/>
            <a:gdLst/>
            <a:ahLst/>
            <a:cxnLst/>
            <a:rect l="l" t="t" r="r" b="b"/>
            <a:pathLst>
              <a:path w="111125" h="189229">
                <a:moveTo>
                  <a:pt x="1028" y="0"/>
                </a:moveTo>
                <a:lnTo>
                  <a:pt x="0" y="129984"/>
                </a:lnTo>
                <a:lnTo>
                  <a:pt x="110591" y="188785"/>
                </a:lnTo>
                <a:lnTo>
                  <a:pt x="110769" y="58483"/>
                </a:lnTo>
                <a:lnTo>
                  <a:pt x="1028" y="0"/>
                </a:lnTo>
                <a:close/>
              </a:path>
            </a:pathLst>
          </a:custGeom>
          <a:solidFill>
            <a:srgbClr val="234A5A"/>
          </a:solidFill>
        </p:spPr>
        <p:txBody>
          <a:bodyPr wrap="square" lIns="0" tIns="0" rIns="0" bIns="0" rtlCol="0"/>
          <a:lstStyle/>
          <a:p/>
        </p:txBody>
      </p:sp>
      <p:sp>
        <p:nvSpPr>
          <p:cNvPr id="2372" name="object 2372"/>
          <p:cNvSpPr/>
          <p:nvPr/>
        </p:nvSpPr>
        <p:spPr>
          <a:xfrm>
            <a:off x="4782779" y="7430289"/>
            <a:ext cx="111760" cy="189865"/>
          </a:xfrm>
          <a:custGeom>
            <a:avLst/>
            <a:gdLst/>
            <a:ahLst/>
            <a:cxnLst/>
            <a:rect l="l" t="t" r="r" b="b"/>
            <a:pathLst>
              <a:path w="111760" h="189865">
                <a:moveTo>
                  <a:pt x="126" y="0"/>
                </a:moveTo>
                <a:lnTo>
                  <a:pt x="0" y="130047"/>
                </a:lnTo>
                <a:lnTo>
                  <a:pt x="109689" y="189699"/>
                </a:lnTo>
                <a:lnTo>
                  <a:pt x="111264" y="188899"/>
                </a:lnTo>
                <a:lnTo>
                  <a:pt x="110794" y="58483"/>
                </a:lnTo>
                <a:lnTo>
                  <a:pt x="126" y="0"/>
                </a:lnTo>
                <a:close/>
              </a:path>
            </a:pathLst>
          </a:custGeom>
          <a:solidFill>
            <a:srgbClr val="234A5A"/>
          </a:solidFill>
        </p:spPr>
        <p:txBody>
          <a:bodyPr wrap="square" lIns="0" tIns="0" rIns="0" bIns="0" rtlCol="0"/>
          <a:lstStyle/>
          <a:p/>
        </p:txBody>
      </p:sp>
      <p:sp>
        <p:nvSpPr>
          <p:cNvPr id="2373" name="object 2373"/>
          <p:cNvSpPr/>
          <p:nvPr/>
        </p:nvSpPr>
        <p:spPr>
          <a:xfrm>
            <a:off x="4900903" y="7474297"/>
            <a:ext cx="37465" cy="36195"/>
          </a:xfrm>
          <a:custGeom>
            <a:avLst/>
            <a:gdLst/>
            <a:ahLst/>
            <a:cxnLst/>
            <a:rect l="l" t="t" r="r" b="b"/>
            <a:pathLst>
              <a:path w="37464" h="36195">
                <a:moveTo>
                  <a:pt x="37401" y="0"/>
                </a:moveTo>
                <a:lnTo>
                  <a:pt x="0" y="21069"/>
                </a:lnTo>
                <a:lnTo>
                  <a:pt x="0" y="35598"/>
                </a:lnTo>
                <a:lnTo>
                  <a:pt x="37401" y="14541"/>
                </a:lnTo>
                <a:lnTo>
                  <a:pt x="37401" y="0"/>
                </a:lnTo>
                <a:close/>
              </a:path>
            </a:pathLst>
          </a:custGeom>
          <a:solidFill>
            <a:srgbClr val="234A5A"/>
          </a:solidFill>
        </p:spPr>
        <p:txBody>
          <a:bodyPr wrap="square" lIns="0" tIns="0" rIns="0" bIns="0" rtlCol="0"/>
          <a:lstStyle/>
          <a:p/>
        </p:txBody>
      </p:sp>
      <p:sp>
        <p:nvSpPr>
          <p:cNvPr id="2374" name="object 2374"/>
          <p:cNvSpPr/>
          <p:nvPr/>
        </p:nvSpPr>
        <p:spPr>
          <a:xfrm>
            <a:off x="4901336" y="7475512"/>
            <a:ext cx="36499" cy="33185"/>
          </a:xfrm>
          <a:prstGeom prst="rect">
            <a:avLst/>
          </a:prstGeom>
          <a:blipFill>
            <a:blip r:embed="rId454" cstate="print"/>
            <a:stretch>
              <a:fillRect/>
            </a:stretch>
          </a:blipFill>
        </p:spPr>
        <p:txBody>
          <a:bodyPr wrap="square" lIns="0" tIns="0" rIns="0" bIns="0" rtlCol="0"/>
          <a:lstStyle/>
          <a:p/>
        </p:txBody>
      </p:sp>
      <p:sp>
        <p:nvSpPr>
          <p:cNvPr id="2375" name="object 2375"/>
          <p:cNvSpPr/>
          <p:nvPr/>
        </p:nvSpPr>
        <p:spPr>
          <a:xfrm>
            <a:off x="4901336" y="7475284"/>
            <a:ext cx="36499" cy="21336"/>
          </a:xfrm>
          <a:prstGeom prst="rect">
            <a:avLst/>
          </a:prstGeom>
          <a:blipFill>
            <a:blip r:embed="rId455" cstate="print"/>
            <a:stretch>
              <a:fillRect/>
            </a:stretch>
          </a:blipFill>
        </p:spPr>
        <p:txBody>
          <a:bodyPr wrap="square" lIns="0" tIns="0" rIns="0" bIns="0" rtlCol="0"/>
          <a:lstStyle/>
          <a:p/>
        </p:txBody>
      </p:sp>
      <p:sp>
        <p:nvSpPr>
          <p:cNvPr id="2376" name="object 2376"/>
          <p:cNvSpPr/>
          <p:nvPr/>
        </p:nvSpPr>
        <p:spPr>
          <a:xfrm>
            <a:off x="4902469" y="7478497"/>
            <a:ext cx="34925" cy="23495"/>
          </a:xfrm>
          <a:custGeom>
            <a:avLst/>
            <a:gdLst/>
            <a:ahLst/>
            <a:cxnLst/>
            <a:rect l="l" t="t" r="r" b="b"/>
            <a:pathLst>
              <a:path w="34925" h="23495">
                <a:moveTo>
                  <a:pt x="34582" y="0"/>
                </a:moveTo>
                <a:lnTo>
                  <a:pt x="0" y="19443"/>
                </a:lnTo>
                <a:lnTo>
                  <a:pt x="0" y="23444"/>
                </a:lnTo>
                <a:lnTo>
                  <a:pt x="34582" y="3987"/>
                </a:lnTo>
                <a:lnTo>
                  <a:pt x="34582" y="0"/>
                </a:lnTo>
                <a:close/>
              </a:path>
            </a:pathLst>
          </a:custGeom>
          <a:solidFill>
            <a:srgbClr val="476979"/>
          </a:solidFill>
        </p:spPr>
        <p:txBody>
          <a:bodyPr wrap="square" lIns="0" tIns="0" rIns="0" bIns="0" rtlCol="0"/>
          <a:lstStyle/>
          <a:p/>
        </p:txBody>
      </p:sp>
      <p:sp>
        <p:nvSpPr>
          <p:cNvPr id="2377" name="object 2377"/>
          <p:cNvSpPr/>
          <p:nvPr/>
        </p:nvSpPr>
        <p:spPr>
          <a:xfrm>
            <a:off x="4901539" y="7543089"/>
            <a:ext cx="12039" cy="14452"/>
          </a:xfrm>
          <a:prstGeom prst="rect">
            <a:avLst/>
          </a:prstGeom>
          <a:blipFill>
            <a:blip r:embed="rId456" cstate="print"/>
            <a:stretch>
              <a:fillRect/>
            </a:stretch>
          </a:blipFill>
        </p:spPr>
        <p:txBody>
          <a:bodyPr wrap="square" lIns="0" tIns="0" rIns="0" bIns="0" rtlCol="0"/>
          <a:lstStyle/>
          <a:p/>
        </p:txBody>
      </p:sp>
      <p:sp>
        <p:nvSpPr>
          <p:cNvPr id="2378" name="object 2378"/>
          <p:cNvSpPr/>
          <p:nvPr/>
        </p:nvSpPr>
        <p:spPr>
          <a:xfrm>
            <a:off x="4902352" y="7545781"/>
            <a:ext cx="8762" cy="10502"/>
          </a:xfrm>
          <a:prstGeom prst="rect">
            <a:avLst/>
          </a:prstGeom>
          <a:blipFill>
            <a:blip r:embed="rId457" cstate="print"/>
            <a:stretch>
              <a:fillRect/>
            </a:stretch>
          </a:blipFill>
        </p:spPr>
        <p:txBody>
          <a:bodyPr wrap="square" lIns="0" tIns="0" rIns="0" bIns="0" rtlCol="0"/>
          <a:lstStyle/>
          <a:p/>
        </p:txBody>
      </p:sp>
      <p:sp>
        <p:nvSpPr>
          <p:cNvPr id="2379" name="object 2379"/>
          <p:cNvSpPr/>
          <p:nvPr/>
        </p:nvSpPr>
        <p:spPr>
          <a:xfrm>
            <a:off x="4904600" y="7557655"/>
            <a:ext cx="5206" cy="5092"/>
          </a:xfrm>
          <a:prstGeom prst="rect">
            <a:avLst/>
          </a:prstGeom>
          <a:blipFill>
            <a:blip r:embed="rId458" cstate="print"/>
            <a:stretch>
              <a:fillRect/>
            </a:stretch>
          </a:blipFill>
        </p:spPr>
        <p:txBody>
          <a:bodyPr wrap="square" lIns="0" tIns="0" rIns="0" bIns="0" rtlCol="0"/>
          <a:lstStyle/>
          <a:p/>
        </p:txBody>
      </p:sp>
      <p:sp>
        <p:nvSpPr>
          <p:cNvPr id="2380" name="object 2380"/>
          <p:cNvSpPr/>
          <p:nvPr/>
        </p:nvSpPr>
        <p:spPr>
          <a:xfrm>
            <a:off x="4905019" y="7558938"/>
            <a:ext cx="3429" cy="3352"/>
          </a:xfrm>
          <a:prstGeom prst="rect">
            <a:avLst/>
          </a:prstGeom>
          <a:blipFill>
            <a:blip r:embed="rId459" cstate="print"/>
            <a:stretch>
              <a:fillRect/>
            </a:stretch>
          </a:blipFill>
        </p:spPr>
        <p:txBody>
          <a:bodyPr wrap="square" lIns="0" tIns="0" rIns="0" bIns="0" rtlCol="0"/>
          <a:lstStyle/>
          <a:p/>
        </p:txBody>
      </p:sp>
      <p:sp>
        <p:nvSpPr>
          <p:cNvPr id="2381" name="object 2381"/>
          <p:cNvSpPr/>
          <p:nvPr/>
        </p:nvSpPr>
        <p:spPr>
          <a:xfrm>
            <a:off x="4787484" y="7407039"/>
            <a:ext cx="154305" cy="83820"/>
          </a:xfrm>
          <a:custGeom>
            <a:avLst/>
            <a:gdLst/>
            <a:ahLst/>
            <a:cxnLst/>
            <a:rect l="l" t="t" r="r" b="b"/>
            <a:pathLst>
              <a:path w="154304" h="83820">
                <a:moveTo>
                  <a:pt x="42417" y="0"/>
                </a:moveTo>
                <a:lnTo>
                  <a:pt x="0" y="24942"/>
                </a:lnTo>
                <a:lnTo>
                  <a:pt x="109727" y="83426"/>
                </a:lnTo>
                <a:lnTo>
                  <a:pt x="153962" y="59321"/>
                </a:lnTo>
                <a:lnTo>
                  <a:pt x="42417" y="0"/>
                </a:lnTo>
                <a:close/>
              </a:path>
            </a:pathLst>
          </a:custGeom>
          <a:solidFill>
            <a:srgbClr val="94B0BE"/>
          </a:solidFill>
        </p:spPr>
        <p:txBody>
          <a:bodyPr wrap="square" lIns="0" tIns="0" rIns="0" bIns="0" rtlCol="0"/>
          <a:lstStyle/>
          <a:p/>
        </p:txBody>
      </p:sp>
      <p:sp>
        <p:nvSpPr>
          <p:cNvPr id="2382" name="object 2382"/>
          <p:cNvSpPr/>
          <p:nvPr/>
        </p:nvSpPr>
        <p:spPr>
          <a:xfrm>
            <a:off x="4782908" y="7404481"/>
            <a:ext cx="155384" cy="84086"/>
          </a:xfrm>
          <a:prstGeom prst="rect">
            <a:avLst/>
          </a:prstGeom>
          <a:blipFill>
            <a:blip r:embed="rId460" cstate="print"/>
            <a:stretch>
              <a:fillRect/>
            </a:stretch>
          </a:blipFill>
        </p:spPr>
        <p:txBody>
          <a:bodyPr wrap="square" lIns="0" tIns="0" rIns="0" bIns="0" rtlCol="0"/>
          <a:lstStyle/>
          <a:p/>
        </p:txBody>
      </p:sp>
      <p:sp>
        <p:nvSpPr>
          <p:cNvPr id="2383" name="object 2383"/>
          <p:cNvSpPr/>
          <p:nvPr/>
        </p:nvSpPr>
        <p:spPr>
          <a:xfrm>
            <a:off x="4892237" y="7463250"/>
            <a:ext cx="46355" cy="26034"/>
          </a:xfrm>
          <a:custGeom>
            <a:avLst/>
            <a:gdLst/>
            <a:ahLst/>
            <a:cxnLst/>
            <a:rect l="l" t="t" r="r" b="b"/>
            <a:pathLst>
              <a:path w="46354" h="26034">
                <a:moveTo>
                  <a:pt x="46062" y="0"/>
                </a:moveTo>
                <a:lnTo>
                  <a:pt x="0" y="25057"/>
                </a:lnTo>
                <a:lnTo>
                  <a:pt x="1930" y="25615"/>
                </a:lnTo>
                <a:lnTo>
                  <a:pt x="46062" y="1447"/>
                </a:lnTo>
                <a:lnTo>
                  <a:pt x="46062" y="0"/>
                </a:lnTo>
                <a:close/>
              </a:path>
            </a:pathLst>
          </a:custGeom>
          <a:solidFill>
            <a:srgbClr val="55798A"/>
          </a:solidFill>
        </p:spPr>
        <p:txBody>
          <a:bodyPr wrap="square" lIns="0" tIns="0" rIns="0" bIns="0" rtlCol="0"/>
          <a:lstStyle/>
          <a:p/>
        </p:txBody>
      </p:sp>
      <p:sp>
        <p:nvSpPr>
          <p:cNvPr id="2384" name="object 2384"/>
          <p:cNvSpPr/>
          <p:nvPr/>
        </p:nvSpPr>
        <p:spPr>
          <a:xfrm>
            <a:off x="4893332" y="7488279"/>
            <a:ext cx="0" cy="132080"/>
          </a:xfrm>
          <a:custGeom>
            <a:avLst/>
            <a:gdLst/>
            <a:ahLst/>
            <a:cxnLst/>
            <a:rect l="l" t="t" r="r" b="b"/>
            <a:pathLst>
              <a:path w="0" h="132079">
                <a:moveTo>
                  <a:pt x="0" y="0"/>
                </a:moveTo>
                <a:lnTo>
                  <a:pt x="0" y="131711"/>
                </a:lnTo>
              </a:path>
            </a:pathLst>
          </a:custGeom>
          <a:ln w="3175">
            <a:solidFill>
              <a:srgbClr val="476979"/>
            </a:solidFill>
          </a:ln>
        </p:spPr>
        <p:txBody>
          <a:bodyPr wrap="square" lIns="0" tIns="0" rIns="0" bIns="0" rtlCol="0"/>
          <a:lstStyle/>
          <a:p/>
        </p:txBody>
      </p:sp>
      <p:sp>
        <p:nvSpPr>
          <p:cNvPr id="2385" name="object 2385"/>
          <p:cNvSpPr/>
          <p:nvPr/>
        </p:nvSpPr>
        <p:spPr>
          <a:xfrm>
            <a:off x="4897102" y="7567770"/>
            <a:ext cx="34925" cy="22225"/>
          </a:xfrm>
          <a:custGeom>
            <a:avLst/>
            <a:gdLst/>
            <a:ahLst/>
            <a:cxnLst/>
            <a:rect l="l" t="t" r="r" b="b"/>
            <a:pathLst>
              <a:path w="34925" h="22225">
                <a:moveTo>
                  <a:pt x="34937" y="0"/>
                </a:moveTo>
                <a:lnTo>
                  <a:pt x="0" y="19977"/>
                </a:lnTo>
                <a:lnTo>
                  <a:pt x="0" y="21932"/>
                </a:lnTo>
                <a:lnTo>
                  <a:pt x="34937" y="1955"/>
                </a:lnTo>
                <a:lnTo>
                  <a:pt x="34937" y="0"/>
                </a:lnTo>
                <a:close/>
              </a:path>
            </a:pathLst>
          </a:custGeom>
          <a:solidFill>
            <a:srgbClr val="BCD1DC"/>
          </a:solidFill>
        </p:spPr>
        <p:txBody>
          <a:bodyPr wrap="square" lIns="0" tIns="0" rIns="0" bIns="0" rtlCol="0"/>
          <a:lstStyle/>
          <a:p/>
        </p:txBody>
      </p:sp>
      <p:sp>
        <p:nvSpPr>
          <p:cNvPr id="2386" name="object 2386"/>
          <p:cNvSpPr/>
          <p:nvPr/>
        </p:nvSpPr>
        <p:spPr>
          <a:xfrm>
            <a:off x="4894143" y="7585862"/>
            <a:ext cx="3175" cy="4445"/>
          </a:xfrm>
          <a:custGeom>
            <a:avLst/>
            <a:gdLst/>
            <a:ahLst/>
            <a:cxnLst/>
            <a:rect l="l" t="t" r="r" b="b"/>
            <a:pathLst>
              <a:path w="3175" h="4445">
                <a:moveTo>
                  <a:pt x="0" y="0"/>
                </a:moveTo>
                <a:lnTo>
                  <a:pt x="0" y="1930"/>
                </a:lnTo>
                <a:lnTo>
                  <a:pt x="2959" y="3835"/>
                </a:lnTo>
                <a:lnTo>
                  <a:pt x="2959" y="1879"/>
                </a:lnTo>
                <a:lnTo>
                  <a:pt x="0" y="0"/>
                </a:lnTo>
                <a:close/>
              </a:path>
            </a:pathLst>
          </a:custGeom>
          <a:solidFill>
            <a:srgbClr val="55798A"/>
          </a:solidFill>
        </p:spPr>
        <p:txBody>
          <a:bodyPr wrap="square" lIns="0" tIns="0" rIns="0" bIns="0" rtlCol="0"/>
          <a:lstStyle/>
          <a:p/>
        </p:txBody>
      </p:sp>
      <p:sp>
        <p:nvSpPr>
          <p:cNvPr id="2387" name="object 2387"/>
          <p:cNvSpPr/>
          <p:nvPr/>
        </p:nvSpPr>
        <p:spPr>
          <a:xfrm>
            <a:off x="4930090" y="7567771"/>
            <a:ext cx="2540" cy="2540"/>
          </a:xfrm>
          <a:custGeom>
            <a:avLst/>
            <a:gdLst/>
            <a:ahLst/>
            <a:cxnLst/>
            <a:rect l="l" t="t" r="r" b="b"/>
            <a:pathLst>
              <a:path w="2539" h="2540">
                <a:moveTo>
                  <a:pt x="1955" y="0"/>
                </a:moveTo>
                <a:lnTo>
                  <a:pt x="0" y="1054"/>
                </a:lnTo>
                <a:lnTo>
                  <a:pt x="1955" y="1955"/>
                </a:lnTo>
                <a:lnTo>
                  <a:pt x="1955" y="0"/>
                </a:lnTo>
                <a:close/>
              </a:path>
            </a:pathLst>
          </a:custGeom>
          <a:solidFill>
            <a:srgbClr val="234A5A"/>
          </a:solidFill>
        </p:spPr>
        <p:txBody>
          <a:bodyPr wrap="square" lIns="0" tIns="0" rIns="0" bIns="0" rtlCol="0"/>
          <a:lstStyle/>
          <a:p/>
        </p:txBody>
      </p:sp>
      <p:sp>
        <p:nvSpPr>
          <p:cNvPr id="2388" name="object 2388"/>
          <p:cNvSpPr/>
          <p:nvPr/>
        </p:nvSpPr>
        <p:spPr>
          <a:xfrm>
            <a:off x="4897102" y="7571616"/>
            <a:ext cx="34925" cy="22225"/>
          </a:xfrm>
          <a:custGeom>
            <a:avLst/>
            <a:gdLst/>
            <a:ahLst/>
            <a:cxnLst/>
            <a:rect l="l" t="t" r="r" b="b"/>
            <a:pathLst>
              <a:path w="34925" h="22225">
                <a:moveTo>
                  <a:pt x="34937" y="0"/>
                </a:moveTo>
                <a:lnTo>
                  <a:pt x="0" y="19964"/>
                </a:lnTo>
                <a:lnTo>
                  <a:pt x="0" y="21932"/>
                </a:lnTo>
                <a:lnTo>
                  <a:pt x="34937" y="1955"/>
                </a:lnTo>
                <a:lnTo>
                  <a:pt x="34937" y="0"/>
                </a:lnTo>
                <a:close/>
              </a:path>
            </a:pathLst>
          </a:custGeom>
          <a:solidFill>
            <a:srgbClr val="BCD1DC"/>
          </a:solidFill>
        </p:spPr>
        <p:txBody>
          <a:bodyPr wrap="square" lIns="0" tIns="0" rIns="0" bIns="0" rtlCol="0"/>
          <a:lstStyle/>
          <a:p/>
        </p:txBody>
      </p:sp>
      <p:sp>
        <p:nvSpPr>
          <p:cNvPr id="2389" name="object 2389"/>
          <p:cNvSpPr/>
          <p:nvPr/>
        </p:nvSpPr>
        <p:spPr>
          <a:xfrm>
            <a:off x="4894143" y="7589704"/>
            <a:ext cx="3175" cy="4445"/>
          </a:xfrm>
          <a:custGeom>
            <a:avLst/>
            <a:gdLst/>
            <a:ahLst/>
            <a:cxnLst/>
            <a:rect l="l" t="t" r="r" b="b"/>
            <a:pathLst>
              <a:path w="3175" h="4445">
                <a:moveTo>
                  <a:pt x="0" y="0"/>
                </a:moveTo>
                <a:lnTo>
                  <a:pt x="0" y="1930"/>
                </a:lnTo>
                <a:lnTo>
                  <a:pt x="2959" y="3848"/>
                </a:lnTo>
                <a:lnTo>
                  <a:pt x="2959" y="1879"/>
                </a:lnTo>
                <a:lnTo>
                  <a:pt x="0" y="0"/>
                </a:lnTo>
                <a:close/>
              </a:path>
            </a:pathLst>
          </a:custGeom>
          <a:solidFill>
            <a:srgbClr val="55798A"/>
          </a:solidFill>
        </p:spPr>
        <p:txBody>
          <a:bodyPr wrap="square" lIns="0" tIns="0" rIns="0" bIns="0" rtlCol="0"/>
          <a:lstStyle/>
          <a:p/>
        </p:txBody>
      </p:sp>
      <p:sp>
        <p:nvSpPr>
          <p:cNvPr id="2390" name="object 2390"/>
          <p:cNvSpPr/>
          <p:nvPr/>
        </p:nvSpPr>
        <p:spPr>
          <a:xfrm>
            <a:off x="4930090" y="7571618"/>
            <a:ext cx="2540" cy="2540"/>
          </a:xfrm>
          <a:custGeom>
            <a:avLst/>
            <a:gdLst/>
            <a:ahLst/>
            <a:cxnLst/>
            <a:rect l="l" t="t" r="r" b="b"/>
            <a:pathLst>
              <a:path w="2539" h="2540">
                <a:moveTo>
                  <a:pt x="1955" y="0"/>
                </a:moveTo>
                <a:lnTo>
                  <a:pt x="0" y="1066"/>
                </a:lnTo>
                <a:lnTo>
                  <a:pt x="1955" y="1943"/>
                </a:lnTo>
                <a:lnTo>
                  <a:pt x="1955" y="0"/>
                </a:lnTo>
                <a:close/>
              </a:path>
            </a:pathLst>
          </a:custGeom>
          <a:solidFill>
            <a:srgbClr val="234A5A"/>
          </a:solidFill>
        </p:spPr>
        <p:txBody>
          <a:bodyPr wrap="square" lIns="0" tIns="0" rIns="0" bIns="0" rtlCol="0"/>
          <a:lstStyle/>
          <a:p/>
        </p:txBody>
      </p:sp>
      <p:sp>
        <p:nvSpPr>
          <p:cNvPr id="2391" name="object 2391"/>
          <p:cNvSpPr/>
          <p:nvPr/>
        </p:nvSpPr>
        <p:spPr>
          <a:xfrm>
            <a:off x="4897102" y="7575457"/>
            <a:ext cx="34925" cy="22225"/>
          </a:xfrm>
          <a:custGeom>
            <a:avLst/>
            <a:gdLst/>
            <a:ahLst/>
            <a:cxnLst/>
            <a:rect l="l" t="t" r="r" b="b"/>
            <a:pathLst>
              <a:path w="34925" h="22225">
                <a:moveTo>
                  <a:pt x="34937" y="0"/>
                </a:moveTo>
                <a:lnTo>
                  <a:pt x="0" y="19977"/>
                </a:lnTo>
                <a:lnTo>
                  <a:pt x="0" y="21945"/>
                </a:lnTo>
                <a:lnTo>
                  <a:pt x="34937" y="1955"/>
                </a:lnTo>
                <a:lnTo>
                  <a:pt x="34937" y="0"/>
                </a:lnTo>
                <a:close/>
              </a:path>
            </a:pathLst>
          </a:custGeom>
          <a:solidFill>
            <a:srgbClr val="BCD1DC"/>
          </a:solidFill>
        </p:spPr>
        <p:txBody>
          <a:bodyPr wrap="square" lIns="0" tIns="0" rIns="0" bIns="0" rtlCol="0"/>
          <a:lstStyle/>
          <a:p/>
        </p:txBody>
      </p:sp>
      <p:sp>
        <p:nvSpPr>
          <p:cNvPr id="2392" name="object 2392"/>
          <p:cNvSpPr/>
          <p:nvPr/>
        </p:nvSpPr>
        <p:spPr>
          <a:xfrm>
            <a:off x="4894143" y="7593553"/>
            <a:ext cx="3175" cy="4445"/>
          </a:xfrm>
          <a:custGeom>
            <a:avLst/>
            <a:gdLst/>
            <a:ahLst/>
            <a:cxnLst/>
            <a:rect l="l" t="t" r="r" b="b"/>
            <a:pathLst>
              <a:path w="3175" h="4445">
                <a:moveTo>
                  <a:pt x="0" y="0"/>
                </a:moveTo>
                <a:lnTo>
                  <a:pt x="0" y="1930"/>
                </a:lnTo>
                <a:lnTo>
                  <a:pt x="2959" y="3848"/>
                </a:lnTo>
                <a:lnTo>
                  <a:pt x="2959" y="1879"/>
                </a:lnTo>
                <a:lnTo>
                  <a:pt x="0" y="0"/>
                </a:lnTo>
                <a:close/>
              </a:path>
            </a:pathLst>
          </a:custGeom>
          <a:solidFill>
            <a:srgbClr val="55798A"/>
          </a:solidFill>
        </p:spPr>
        <p:txBody>
          <a:bodyPr wrap="square" lIns="0" tIns="0" rIns="0" bIns="0" rtlCol="0"/>
          <a:lstStyle/>
          <a:p/>
        </p:txBody>
      </p:sp>
      <p:sp>
        <p:nvSpPr>
          <p:cNvPr id="2393" name="object 2393"/>
          <p:cNvSpPr/>
          <p:nvPr/>
        </p:nvSpPr>
        <p:spPr>
          <a:xfrm>
            <a:off x="4930090" y="7575463"/>
            <a:ext cx="2540" cy="2540"/>
          </a:xfrm>
          <a:custGeom>
            <a:avLst/>
            <a:gdLst/>
            <a:ahLst/>
            <a:cxnLst/>
            <a:rect l="l" t="t" r="r" b="b"/>
            <a:pathLst>
              <a:path w="2539" h="2540">
                <a:moveTo>
                  <a:pt x="1955" y="0"/>
                </a:moveTo>
                <a:lnTo>
                  <a:pt x="0" y="1054"/>
                </a:lnTo>
                <a:lnTo>
                  <a:pt x="1955" y="1955"/>
                </a:lnTo>
                <a:lnTo>
                  <a:pt x="1955" y="0"/>
                </a:lnTo>
                <a:close/>
              </a:path>
            </a:pathLst>
          </a:custGeom>
          <a:solidFill>
            <a:srgbClr val="234A5A"/>
          </a:solidFill>
        </p:spPr>
        <p:txBody>
          <a:bodyPr wrap="square" lIns="0" tIns="0" rIns="0" bIns="0" rtlCol="0"/>
          <a:lstStyle/>
          <a:p/>
        </p:txBody>
      </p:sp>
      <p:sp>
        <p:nvSpPr>
          <p:cNvPr id="2394" name="object 2394"/>
          <p:cNvSpPr/>
          <p:nvPr/>
        </p:nvSpPr>
        <p:spPr>
          <a:xfrm>
            <a:off x="4897102" y="7579300"/>
            <a:ext cx="34925" cy="22225"/>
          </a:xfrm>
          <a:custGeom>
            <a:avLst/>
            <a:gdLst/>
            <a:ahLst/>
            <a:cxnLst/>
            <a:rect l="l" t="t" r="r" b="b"/>
            <a:pathLst>
              <a:path w="34925" h="22225">
                <a:moveTo>
                  <a:pt x="34937" y="0"/>
                </a:moveTo>
                <a:lnTo>
                  <a:pt x="0" y="19989"/>
                </a:lnTo>
                <a:lnTo>
                  <a:pt x="0" y="21932"/>
                </a:lnTo>
                <a:lnTo>
                  <a:pt x="34937" y="1968"/>
                </a:lnTo>
                <a:lnTo>
                  <a:pt x="34937" y="0"/>
                </a:lnTo>
                <a:close/>
              </a:path>
            </a:pathLst>
          </a:custGeom>
          <a:solidFill>
            <a:srgbClr val="BCD1DC"/>
          </a:solidFill>
        </p:spPr>
        <p:txBody>
          <a:bodyPr wrap="square" lIns="0" tIns="0" rIns="0" bIns="0" rtlCol="0"/>
          <a:lstStyle/>
          <a:p/>
        </p:txBody>
      </p:sp>
      <p:sp>
        <p:nvSpPr>
          <p:cNvPr id="2395" name="object 2395"/>
          <p:cNvSpPr/>
          <p:nvPr/>
        </p:nvSpPr>
        <p:spPr>
          <a:xfrm>
            <a:off x="4894143" y="7597404"/>
            <a:ext cx="3175" cy="3810"/>
          </a:xfrm>
          <a:custGeom>
            <a:avLst/>
            <a:gdLst/>
            <a:ahLst/>
            <a:cxnLst/>
            <a:rect l="l" t="t" r="r" b="b"/>
            <a:pathLst>
              <a:path w="3175" h="3809">
                <a:moveTo>
                  <a:pt x="0" y="0"/>
                </a:moveTo>
                <a:lnTo>
                  <a:pt x="0" y="1917"/>
                </a:lnTo>
                <a:lnTo>
                  <a:pt x="2959" y="3822"/>
                </a:lnTo>
                <a:lnTo>
                  <a:pt x="2959" y="1879"/>
                </a:lnTo>
                <a:lnTo>
                  <a:pt x="0" y="0"/>
                </a:lnTo>
                <a:close/>
              </a:path>
            </a:pathLst>
          </a:custGeom>
          <a:solidFill>
            <a:srgbClr val="55798A"/>
          </a:solidFill>
        </p:spPr>
        <p:txBody>
          <a:bodyPr wrap="square" lIns="0" tIns="0" rIns="0" bIns="0" rtlCol="0"/>
          <a:lstStyle/>
          <a:p/>
        </p:txBody>
      </p:sp>
      <p:sp>
        <p:nvSpPr>
          <p:cNvPr id="2396" name="object 2396"/>
          <p:cNvSpPr/>
          <p:nvPr/>
        </p:nvSpPr>
        <p:spPr>
          <a:xfrm>
            <a:off x="4930090" y="7579305"/>
            <a:ext cx="2540" cy="2540"/>
          </a:xfrm>
          <a:custGeom>
            <a:avLst/>
            <a:gdLst/>
            <a:ahLst/>
            <a:cxnLst/>
            <a:rect l="l" t="t" r="r" b="b"/>
            <a:pathLst>
              <a:path w="2539" h="2540">
                <a:moveTo>
                  <a:pt x="1955" y="0"/>
                </a:moveTo>
                <a:lnTo>
                  <a:pt x="0" y="1054"/>
                </a:lnTo>
                <a:lnTo>
                  <a:pt x="1955" y="1955"/>
                </a:lnTo>
                <a:lnTo>
                  <a:pt x="1955" y="0"/>
                </a:lnTo>
                <a:close/>
              </a:path>
            </a:pathLst>
          </a:custGeom>
          <a:solidFill>
            <a:srgbClr val="234A5A"/>
          </a:solidFill>
        </p:spPr>
        <p:txBody>
          <a:bodyPr wrap="square" lIns="0" tIns="0" rIns="0" bIns="0" rtlCol="0"/>
          <a:lstStyle/>
          <a:p/>
        </p:txBody>
      </p:sp>
      <p:sp>
        <p:nvSpPr>
          <p:cNvPr id="2397" name="object 2397"/>
          <p:cNvSpPr/>
          <p:nvPr/>
        </p:nvSpPr>
        <p:spPr>
          <a:xfrm>
            <a:off x="4897102" y="7583138"/>
            <a:ext cx="34925" cy="22225"/>
          </a:xfrm>
          <a:custGeom>
            <a:avLst/>
            <a:gdLst/>
            <a:ahLst/>
            <a:cxnLst/>
            <a:rect l="l" t="t" r="r" b="b"/>
            <a:pathLst>
              <a:path w="34925" h="22225">
                <a:moveTo>
                  <a:pt x="34937" y="0"/>
                </a:moveTo>
                <a:lnTo>
                  <a:pt x="0" y="19989"/>
                </a:lnTo>
                <a:lnTo>
                  <a:pt x="0" y="21945"/>
                </a:lnTo>
                <a:lnTo>
                  <a:pt x="34937" y="1981"/>
                </a:lnTo>
                <a:lnTo>
                  <a:pt x="34937" y="0"/>
                </a:lnTo>
                <a:close/>
              </a:path>
            </a:pathLst>
          </a:custGeom>
          <a:solidFill>
            <a:srgbClr val="BCD1DC"/>
          </a:solidFill>
        </p:spPr>
        <p:txBody>
          <a:bodyPr wrap="square" lIns="0" tIns="0" rIns="0" bIns="0" rtlCol="0"/>
          <a:lstStyle/>
          <a:p/>
        </p:txBody>
      </p:sp>
      <p:sp>
        <p:nvSpPr>
          <p:cNvPr id="2398" name="object 2398"/>
          <p:cNvSpPr/>
          <p:nvPr/>
        </p:nvSpPr>
        <p:spPr>
          <a:xfrm>
            <a:off x="4894143" y="7601255"/>
            <a:ext cx="3175" cy="3810"/>
          </a:xfrm>
          <a:custGeom>
            <a:avLst/>
            <a:gdLst/>
            <a:ahLst/>
            <a:cxnLst/>
            <a:rect l="l" t="t" r="r" b="b"/>
            <a:pathLst>
              <a:path w="3175" h="3809">
                <a:moveTo>
                  <a:pt x="0" y="0"/>
                </a:moveTo>
                <a:lnTo>
                  <a:pt x="0" y="1917"/>
                </a:lnTo>
                <a:lnTo>
                  <a:pt x="2959" y="3822"/>
                </a:lnTo>
                <a:lnTo>
                  <a:pt x="2959" y="1866"/>
                </a:lnTo>
                <a:lnTo>
                  <a:pt x="0" y="0"/>
                </a:lnTo>
                <a:close/>
              </a:path>
            </a:pathLst>
          </a:custGeom>
          <a:solidFill>
            <a:srgbClr val="55798A"/>
          </a:solidFill>
        </p:spPr>
        <p:txBody>
          <a:bodyPr wrap="square" lIns="0" tIns="0" rIns="0" bIns="0" rtlCol="0"/>
          <a:lstStyle/>
          <a:p/>
        </p:txBody>
      </p:sp>
      <p:sp>
        <p:nvSpPr>
          <p:cNvPr id="2399" name="object 2399"/>
          <p:cNvSpPr/>
          <p:nvPr/>
        </p:nvSpPr>
        <p:spPr>
          <a:xfrm>
            <a:off x="4930090" y="7583143"/>
            <a:ext cx="2540" cy="2540"/>
          </a:xfrm>
          <a:custGeom>
            <a:avLst/>
            <a:gdLst/>
            <a:ahLst/>
            <a:cxnLst/>
            <a:rect l="l" t="t" r="r" b="b"/>
            <a:pathLst>
              <a:path w="2539" h="2540">
                <a:moveTo>
                  <a:pt x="1955" y="0"/>
                </a:moveTo>
                <a:lnTo>
                  <a:pt x="0" y="1079"/>
                </a:lnTo>
                <a:lnTo>
                  <a:pt x="1955" y="1968"/>
                </a:lnTo>
                <a:lnTo>
                  <a:pt x="1955" y="0"/>
                </a:lnTo>
                <a:close/>
              </a:path>
            </a:pathLst>
          </a:custGeom>
          <a:solidFill>
            <a:srgbClr val="234A5A"/>
          </a:solidFill>
        </p:spPr>
        <p:txBody>
          <a:bodyPr wrap="square" lIns="0" tIns="0" rIns="0" bIns="0" rtlCol="0"/>
          <a:lstStyle/>
          <a:p/>
        </p:txBody>
      </p:sp>
      <p:sp>
        <p:nvSpPr>
          <p:cNvPr id="2400" name="object 2400"/>
          <p:cNvSpPr/>
          <p:nvPr/>
        </p:nvSpPr>
        <p:spPr>
          <a:xfrm>
            <a:off x="4897102" y="7586992"/>
            <a:ext cx="34925" cy="22225"/>
          </a:xfrm>
          <a:custGeom>
            <a:avLst/>
            <a:gdLst/>
            <a:ahLst/>
            <a:cxnLst/>
            <a:rect l="l" t="t" r="r" b="b"/>
            <a:pathLst>
              <a:path w="34925" h="22225">
                <a:moveTo>
                  <a:pt x="34937" y="0"/>
                </a:moveTo>
                <a:lnTo>
                  <a:pt x="0" y="19977"/>
                </a:lnTo>
                <a:lnTo>
                  <a:pt x="0" y="21932"/>
                </a:lnTo>
                <a:lnTo>
                  <a:pt x="34937" y="1968"/>
                </a:lnTo>
                <a:lnTo>
                  <a:pt x="34937" y="0"/>
                </a:lnTo>
                <a:close/>
              </a:path>
            </a:pathLst>
          </a:custGeom>
          <a:solidFill>
            <a:srgbClr val="BCD1DC"/>
          </a:solidFill>
        </p:spPr>
        <p:txBody>
          <a:bodyPr wrap="square" lIns="0" tIns="0" rIns="0" bIns="0" rtlCol="0"/>
          <a:lstStyle/>
          <a:p/>
        </p:txBody>
      </p:sp>
      <p:sp>
        <p:nvSpPr>
          <p:cNvPr id="2401" name="object 2401"/>
          <p:cNvSpPr/>
          <p:nvPr/>
        </p:nvSpPr>
        <p:spPr>
          <a:xfrm>
            <a:off x="4894143" y="7605097"/>
            <a:ext cx="3175" cy="4445"/>
          </a:xfrm>
          <a:custGeom>
            <a:avLst/>
            <a:gdLst/>
            <a:ahLst/>
            <a:cxnLst/>
            <a:rect l="l" t="t" r="r" b="b"/>
            <a:pathLst>
              <a:path w="3175" h="4445">
                <a:moveTo>
                  <a:pt x="0" y="0"/>
                </a:moveTo>
                <a:lnTo>
                  <a:pt x="0" y="1930"/>
                </a:lnTo>
                <a:lnTo>
                  <a:pt x="2959" y="3835"/>
                </a:lnTo>
                <a:lnTo>
                  <a:pt x="2959" y="1879"/>
                </a:lnTo>
                <a:lnTo>
                  <a:pt x="0" y="0"/>
                </a:lnTo>
                <a:close/>
              </a:path>
            </a:pathLst>
          </a:custGeom>
          <a:solidFill>
            <a:srgbClr val="55798A"/>
          </a:solidFill>
        </p:spPr>
        <p:txBody>
          <a:bodyPr wrap="square" lIns="0" tIns="0" rIns="0" bIns="0" rtlCol="0"/>
          <a:lstStyle/>
          <a:p/>
        </p:txBody>
      </p:sp>
      <p:sp>
        <p:nvSpPr>
          <p:cNvPr id="2402" name="object 2402"/>
          <p:cNvSpPr/>
          <p:nvPr/>
        </p:nvSpPr>
        <p:spPr>
          <a:xfrm>
            <a:off x="4930090" y="7586998"/>
            <a:ext cx="2540" cy="2540"/>
          </a:xfrm>
          <a:custGeom>
            <a:avLst/>
            <a:gdLst/>
            <a:ahLst/>
            <a:cxnLst/>
            <a:rect l="l" t="t" r="r" b="b"/>
            <a:pathLst>
              <a:path w="2539" h="2540">
                <a:moveTo>
                  <a:pt x="1955" y="0"/>
                </a:moveTo>
                <a:lnTo>
                  <a:pt x="0" y="1066"/>
                </a:lnTo>
                <a:lnTo>
                  <a:pt x="1955" y="1955"/>
                </a:lnTo>
                <a:lnTo>
                  <a:pt x="1955" y="0"/>
                </a:lnTo>
                <a:close/>
              </a:path>
            </a:pathLst>
          </a:custGeom>
          <a:solidFill>
            <a:srgbClr val="234A5A"/>
          </a:solidFill>
        </p:spPr>
        <p:txBody>
          <a:bodyPr wrap="square" lIns="0" tIns="0" rIns="0" bIns="0" rtlCol="0"/>
          <a:lstStyle/>
          <a:p/>
        </p:txBody>
      </p:sp>
      <p:sp>
        <p:nvSpPr>
          <p:cNvPr id="2403" name="object 2403"/>
          <p:cNvSpPr/>
          <p:nvPr/>
        </p:nvSpPr>
        <p:spPr>
          <a:xfrm>
            <a:off x="4897102" y="7489425"/>
            <a:ext cx="44450" cy="27940"/>
          </a:xfrm>
          <a:custGeom>
            <a:avLst/>
            <a:gdLst/>
            <a:ahLst/>
            <a:cxnLst/>
            <a:rect l="l" t="t" r="r" b="b"/>
            <a:pathLst>
              <a:path w="44450" h="27940">
                <a:moveTo>
                  <a:pt x="44361" y="0"/>
                </a:moveTo>
                <a:lnTo>
                  <a:pt x="0" y="25425"/>
                </a:lnTo>
                <a:lnTo>
                  <a:pt x="0" y="27393"/>
                </a:lnTo>
                <a:lnTo>
                  <a:pt x="44361" y="1955"/>
                </a:lnTo>
                <a:lnTo>
                  <a:pt x="44361" y="0"/>
                </a:lnTo>
                <a:close/>
              </a:path>
            </a:pathLst>
          </a:custGeom>
          <a:solidFill>
            <a:srgbClr val="BCD1DC"/>
          </a:solidFill>
        </p:spPr>
        <p:txBody>
          <a:bodyPr wrap="square" lIns="0" tIns="0" rIns="0" bIns="0" rtlCol="0"/>
          <a:lstStyle/>
          <a:p/>
        </p:txBody>
      </p:sp>
      <p:sp>
        <p:nvSpPr>
          <p:cNvPr id="2404" name="object 2404"/>
          <p:cNvSpPr/>
          <p:nvPr/>
        </p:nvSpPr>
        <p:spPr>
          <a:xfrm>
            <a:off x="4894143" y="7512986"/>
            <a:ext cx="3175" cy="4445"/>
          </a:xfrm>
          <a:custGeom>
            <a:avLst/>
            <a:gdLst/>
            <a:ahLst/>
            <a:cxnLst/>
            <a:rect l="l" t="t" r="r" b="b"/>
            <a:pathLst>
              <a:path w="3175" h="4445">
                <a:moveTo>
                  <a:pt x="0" y="0"/>
                </a:moveTo>
                <a:lnTo>
                  <a:pt x="0" y="1917"/>
                </a:lnTo>
                <a:lnTo>
                  <a:pt x="2959" y="3835"/>
                </a:lnTo>
                <a:lnTo>
                  <a:pt x="2959" y="1866"/>
                </a:lnTo>
                <a:lnTo>
                  <a:pt x="0" y="0"/>
                </a:lnTo>
                <a:close/>
              </a:path>
            </a:pathLst>
          </a:custGeom>
          <a:solidFill>
            <a:srgbClr val="7C9CAC"/>
          </a:solidFill>
        </p:spPr>
        <p:txBody>
          <a:bodyPr wrap="square" lIns="0" tIns="0" rIns="0" bIns="0" rtlCol="0"/>
          <a:lstStyle/>
          <a:p/>
        </p:txBody>
      </p:sp>
      <p:sp>
        <p:nvSpPr>
          <p:cNvPr id="2405" name="object 2405"/>
          <p:cNvSpPr/>
          <p:nvPr/>
        </p:nvSpPr>
        <p:spPr>
          <a:xfrm>
            <a:off x="4897102" y="7493266"/>
            <a:ext cx="44450" cy="27940"/>
          </a:xfrm>
          <a:custGeom>
            <a:avLst/>
            <a:gdLst/>
            <a:ahLst/>
            <a:cxnLst/>
            <a:rect l="l" t="t" r="r" b="b"/>
            <a:pathLst>
              <a:path w="44450" h="27940">
                <a:moveTo>
                  <a:pt x="44361" y="0"/>
                </a:moveTo>
                <a:lnTo>
                  <a:pt x="0" y="25425"/>
                </a:lnTo>
                <a:lnTo>
                  <a:pt x="0" y="27393"/>
                </a:lnTo>
                <a:lnTo>
                  <a:pt x="44361" y="1955"/>
                </a:lnTo>
                <a:lnTo>
                  <a:pt x="44361" y="0"/>
                </a:lnTo>
                <a:close/>
              </a:path>
            </a:pathLst>
          </a:custGeom>
          <a:solidFill>
            <a:srgbClr val="BCD1DC"/>
          </a:solidFill>
        </p:spPr>
        <p:txBody>
          <a:bodyPr wrap="square" lIns="0" tIns="0" rIns="0" bIns="0" rtlCol="0"/>
          <a:lstStyle/>
          <a:p/>
        </p:txBody>
      </p:sp>
      <p:sp>
        <p:nvSpPr>
          <p:cNvPr id="2406" name="object 2406"/>
          <p:cNvSpPr/>
          <p:nvPr/>
        </p:nvSpPr>
        <p:spPr>
          <a:xfrm>
            <a:off x="4894143" y="7516824"/>
            <a:ext cx="3175" cy="4445"/>
          </a:xfrm>
          <a:custGeom>
            <a:avLst/>
            <a:gdLst/>
            <a:ahLst/>
            <a:cxnLst/>
            <a:rect l="l" t="t" r="r" b="b"/>
            <a:pathLst>
              <a:path w="3175" h="4445">
                <a:moveTo>
                  <a:pt x="0" y="0"/>
                </a:moveTo>
                <a:lnTo>
                  <a:pt x="0" y="1930"/>
                </a:lnTo>
                <a:lnTo>
                  <a:pt x="2959" y="3835"/>
                </a:lnTo>
                <a:lnTo>
                  <a:pt x="2959" y="1866"/>
                </a:lnTo>
                <a:lnTo>
                  <a:pt x="0" y="0"/>
                </a:lnTo>
                <a:close/>
              </a:path>
            </a:pathLst>
          </a:custGeom>
          <a:solidFill>
            <a:srgbClr val="7C9CAC"/>
          </a:solidFill>
        </p:spPr>
        <p:txBody>
          <a:bodyPr wrap="square" lIns="0" tIns="0" rIns="0" bIns="0" rtlCol="0"/>
          <a:lstStyle/>
          <a:p/>
        </p:txBody>
      </p:sp>
      <p:sp>
        <p:nvSpPr>
          <p:cNvPr id="2407" name="object 2407"/>
          <p:cNvSpPr/>
          <p:nvPr/>
        </p:nvSpPr>
        <p:spPr>
          <a:xfrm>
            <a:off x="4736085" y="7466360"/>
            <a:ext cx="44450" cy="154940"/>
          </a:xfrm>
          <a:custGeom>
            <a:avLst/>
            <a:gdLst/>
            <a:ahLst/>
            <a:cxnLst/>
            <a:rect l="l" t="t" r="r" b="b"/>
            <a:pathLst>
              <a:path w="44450" h="154940">
                <a:moveTo>
                  <a:pt x="44424" y="0"/>
                </a:moveTo>
                <a:lnTo>
                  <a:pt x="37034" y="1822"/>
                </a:lnTo>
                <a:lnTo>
                  <a:pt x="29896" y="4994"/>
                </a:lnTo>
                <a:lnTo>
                  <a:pt x="18757" y="11832"/>
                </a:lnTo>
                <a:lnTo>
                  <a:pt x="0" y="154419"/>
                </a:lnTo>
                <a:lnTo>
                  <a:pt x="44348" y="128689"/>
                </a:lnTo>
                <a:lnTo>
                  <a:pt x="44424" y="0"/>
                </a:lnTo>
                <a:close/>
              </a:path>
            </a:pathLst>
          </a:custGeom>
          <a:solidFill>
            <a:srgbClr val="55798A"/>
          </a:solidFill>
        </p:spPr>
        <p:txBody>
          <a:bodyPr wrap="square" lIns="0" tIns="0" rIns="0" bIns="0" rtlCol="0"/>
          <a:lstStyle/>
          <a:p/>
        </p:txBody>
      </p:sp>
      <p:sp>
        <p:nvSpPr>
          <p:cNvPr id="2408" name="object 2408"/>
          <p:cNvSpPr/>
          <p:nvPr/>
        </p:nvSpPr>
        <p:spPr>
          <a:xfrm>
            <a:off x="4625512" y="7431984"/>
            <a:ext cx="111125" cy="189230"/>
          </a:xfrm>
          <a:custGeom>
            <a:avLst/>
            <a:gdLst/>
            <a:ahLst/>
            <a:cxnLst/>
            <a:rect l="l" t="t" r="r" b="b"/>
            <a:pathLst>
              <a:path w="111125" h="189229">
                <a:moveTo>
                  <a:pt x="1028" y="0"/>
                </a:moveTo>
                <a:lnTo>
                  <a:pt x="0" y="129984"/>
                </a:lnTo>
                <a:lnTo>
                  <a:pt x="110566" y="188785"/>
                </a:lnTo>
                <a:lnTo>
                  <a:pt x="110769" y="58483"/>
                </a:lnTo>
                <a:lnTo>
                  <a:pt x="1028" y="0"/>
                </a:lnTo>
                <a:close/>
              </a:path>
            </a:pathLst>
          </a:custGeom>
          <a:solidFill>
            <a:srgbClr val="234A5A"/>
          </a:solidFill>
        </p:spPr>
        <p:txBody>
          <a:bodyPr wrap="square" lIns="0" tIns="0" rIns="0" bIns="0" rtlCol="0"/>
          <a:lstStyle/>
          <a:p/>
        </p:txBody>
      </p:sp>
      <p:sp>
        <p:nvSpPr>
          <p:cNvPr id="2409" name="object 2409"/>
          <p:cNvSpPr/>
          <p:nvPr/>
        </p:nvSpPr>
        <p:spPr>
          <a:xfrm>
            <a:off x="4621831" y="7430289"/>
            <a:ext cx="111760" cy="189865"/>
          </a:xfrm>
          <a:custGeom>
            <a:avLst/>
            <a:gdLst/>
            <a:ahLst/>
            <a:cxnLst/>
            <a:rect l="l" t="t" r="r" b="b"/>
            <a:pathLst>
              <a:path w="111760" h="189865">
                <a:moveTo>
                  <a:pt x="139" y="0"/>
                </a:moveTo>
                <a:lnTo>
                  <a:pt x="0" y="130047"/>
                </a:lnTo>
                <a:lnTo>
                  <a:pt x="109677" y="189699"/>
                </a:lnTo>
                <a:lnTo>
                  <a:pt x="111290" y="188899"/>
                </a:lnTo>
                <a:lnTo>
                  <a:pt x="110782" y="58483"/>
                </a:lnTo>
                <a:lnTo>
                  <a:pt x="139" y="0"/>
                </a:lnTo>
                <a:close/>
              </a:path>
            </a:pathLst>
          </a:custGeom>
          <a:solidFill>
            <a:srgbClr val="234A5A"/>
          </a:solidFill>
        </p:spPr>
        <p:txBody>
          <a:bodyPr wrap="square" lIns="0" tIns="0" rIns="0" bIns="0" rtlCol="0"/>
          <a:lstStyle/>
          <a:p/>
        </p:txBody>
      </p:sp>
      <p:sp>
        <p:nvSpPr>
          <p:cNvPr id="2410" name="object 2410"/>
          <p:cNvSpPr/>
          <p:nvPr/>
        </p:nvSpPr>
        <p:spPr>
          <a:xfrm>
            <a:off x="4739958" y="7474297"/>
            <a:ext cx="37465" cy="36195"/>
          </a:xfrm>
          <a:custGeom>
            <a:avLst/>
            <a:gdLst/>
            <a:ahLst/>
            <a:cxnLst/>
            <a:rect l="l" t="t" r="r" b="b"/>
            <a:pathLst>
              <a:path w="37464" h="36195">
                <a:moveTo>
                  <a:pt x="37388" y="0"/>
                </a:moveTo>
                <a:lnTo>
                  <a:pt x="0" y="21069"/>
                </a:lnTo>
                <a:lnTo>
                  <a:pt x="0" y="35598"/>
                </a:lnTo>
                <a:lnTo>
                  <a:pt x="37388" y="14541"/>
                </a:lnTo>
                <a:lnTo>
                  <a:pt x="37388" y="0"/>
                </a:lnTo>
                <a:close/>
              </a:path>
            </a:pathLst>
          </a:custGeom>
          <a:solidFill>
            <a:srgbClr val="234A5A"/>
          </a:solidFill>
        </p:spPr>
        <p:txBody>
          <a:bodyPr wrap="square" lIns="0" tIns="0" rIns="0" bIns="0" rtlCol="0"/>
          <a:lstStyle/>
          <a:p/>
        </p:txBody>
      </p:sp>
      <p:sp>
        <p:nvSpPr>
          <p:cNvPr id="2411" name="object 2411"/>
          <p:cNvSpPr/>
          <p:nvPr/>
        </p:nvSpPr>
        <p:spPr>
          <a:xfrm>
            <a:off x="4740402" y="7475512"/>
            <a:ext cx="36512" cy="33185"/>
          </a:xfrm>
          <a:prstGeom prst="rect">
            <a:avLst/>
          </a:prstGeom>
          <a:blipFill>
            <a:blip r:embed="rId461" cstate="print"/>
            <a:stretch>
              <a:fillRect/>
            </a:stretch>
          </a:blipFill>
        </p:spPr>
        <p:txBody>
          <a:bodyPr wrap="square" lIns="0" tIns="0" rIns="0" bIns="0" rtlCol="0"/>
          <a:lstStyle/>
          <a:p/>
        </p:txBody>
      </p:sp>
      <p:sp>
        <p:nvSpPr>
          <p:cNvPr id="2412" name="object 2412"/>
          <p:cNvSpPr/>
          <p:nvPr/>
        </p:nvSpPr>
        <p:spPr>
          <a:xfrm>
            <a:off x="4740402" y="7475284"/>
            <a:ext cx="36512" cy="21336"/>
          </a:xfrm>
          <a:prstGeom prst="rect">
            <a:avLst/>
          </a:prstGeom>
          <a:blipFill>
            <a:blip r:embed="rId462" cstate="print"/>
            <a:stretch>
              <a:fillRect/>
            </a:stretch>
          </a:blipFill>
        </p:spPr>
        <p:txBody>
          <a:bodyPr wrap="square" lIns="0" tIns="0" rIns="0" bIns="0" rtlCol="0"/>
          <a:lstStyle/>
          <a:p/>
        </p:txBody>
      </p:sp>
      <p:sp>
        <p:nvSpPr>
          <p:cNvPr id="2413" name="object 2413"/>
          <p:cNvSpPr/>
          <p:nvPr/>
        </p:nvSpPr>
        <p:spPr>
          <a:xfrm>
            <a:off x="4741533" y="7478497"/>
            <a:ext cx="34925" cy="23495"/>
          </a:xfrm>
          <a:custGeom>
            <a:avLst/>
            <a:gdLst/>
            <a:ahLst/>
            <a:cxnLst/>
            <a:rect l="l" t="t" r="r" b="b"/>
            <a:pathLst>
              <a:path w="34925" h="23495">
                <a:moveTo>
                  <a:pt x="34556" y="0"/>
                </a:moveTo>
                <a:lnTo>
                  <a:pt x="0" y="19443"/>
                </a:lnTo>
                <a:lnTo>
                  <a:pt x="0" y="23444"/>
                </a:lnTo>
                <a:lnTo>
                  <a:pt x="34556" y="3987"/>
                </a:lnTo>
                <a:lnTo>
                  <a:pt x="34556" y="0"/>
                </a:lnTo>
                <a:close/>
              </a:path>
            </a:pathLst>
          </a:custGeom>
          <a:solidFill>
            <a:srgbClr val="476979"/>
          </a:solidFill>
        </p:spPr>
        <p:txBody>
          <a:bodyPr wrap="square" lIns="0" tIns="0" rIns="0" bIns="0" rtlCol="0"/>
          <a:lstStyle/>
          <a:p/>
        </p:txBody>
      </p:sp>
      <p:sp>
        <p:nvSpPr>
          <p:cNvPr id="2414" name="object 2414"/>
          <p:cNvSpPr/>
          <p:nvPr/>
        </p:nvSpPr>
        <p:spPr>
          <a:xfrm>
            <a:off x="4740605" y="7543089"/>
            <a:ext cx="12039" cy="14452"/>
          </a:xfrm>
          <a:prstGeom prst="rect">
            <a:avLst/>
          </a:prstGeom>
          <a:blipFill>
            <a:blip r:embed="rId463" cstate="print"/>
            <a:stretch>
              <a:fillRect/>
            </a:stretch>
          </a:blipFill>
        </p:spPr>
        <p:txBody>
          <a:bodyPr wrap="square" lIns="0" tIns="0" rIns="0" bIns="0" rtlCol="0"/>
          <a:lstStyle/>
          <a:p/>
        </p:txBody>
      </p:sp>
      <p:sp>
        <p:nvSpPr>
          <p:cNvPr id="2415" name="object 2415"/>
          <p:cNvSpPr/>
          <p:nvPr/>
        </p:nvSpPr>
        <p:spPr>
          <a:xfrm>
            <a:off x="4741417" y="7545781"/>
            <a:ext cx="8750" cy="10502"/>
          </a:xfrm>
          <a:prstGeom prst="rect">
            <a:avLst/>
          </a:prstGeom>
          <a:blipFill>
            <a:blip r:embed="rId464" cstate="print"/>
            <a:stretch>
              <a:fillRect/>
            </a:stretch>
          </a:blipFill>
        </p:spPr>
        <p:txBody>
          <a:bodyPr wrap="square" lIns="0" tIns="0" rIns="0" bIns="0" rtlCol="0"/>
          <a:lstStyle/>
          <a:p/>
        </p:txBody>
      </p:sp>
      <p:sp>
        <p:nvSpPr>
          <p:cNvPr id="2416" name="object 2416"/>
          <p:cNvSpPr/>
          <p:nvPr/>
        </p:nvSpPr>
        <p:spPr>
          <a:xfrm>
            <a:off x="4743665" y="7557655"/>
            <a:ext cx="5194" cy="5092"/>
          </a:xfrm>
          <a:prstGeom prst="rect">
            <a:avLst/>
          </a:prstGeom>
          <a:blipFill>
            <a:blip r:embed="rId465" cstate="print"/>
            <a:stretch>
              <a:fillRect/>
            </a:stretch>
          </a:blipFill>
        </p:spPr>
        <p:txBody>
          <a:bodyPr wrap="square" lIns="0" tIns="0" rIns="0" bIns="0" rtlCol="0"/>
          <a:lstStyle/>
          <a:p/>
        </p:txBody>
      </p:sp>
      <p:sp>
        <p:nvSpPr>
          <p:cNvPr id="2417" name="object 2417"/>
          <p:cNvSpPr/>
          <p:nvPr/>
        </p:nvSpPr>
        <p:spPr>
          <a:xfrm>
            <a:off x="4744084" y="7558938"/>
            <a:ext cx="3428" cy="3352"/>
          </a:xfrm>
          <a:prstGeom prst="rect">
            <a:avLst/>
          </a:prstGeom>
          <a:blipFill>
            <a:blip r:embed="rId466" cstate="print"/>
            <a:stretch>
              <a:fillRect/>
            </a:stretch>
          </a:blipFill>
        </p:spPr>
        <p:txBody>
          <a:bodyPr wrap="square" lIns="0" tIns="0" rIns="0" bIns="0" rtlCol="0"/>
          <a:lstStyle/>
          <a:p/>
        </p:txBody>
      </p:sp>
      <p:sp>
        <p:nvSpPr>
          <p:cNvPr id="2418" name="object 2418"/>
          <p:cNvSpPr/>
          <p:nvPr/>
        </p:nvSpPr>
        <p:spPr>
          <a:xfrm>
            <a:off x="4626547" y="7407039"/>
            <a:ext cx="154305" cy="83820"/>
          </a:xfrm>
          <a:custGeom>
            <a:avLst/>
            <a:gdLst/>
            <a:ahLst/>
            <a:cxnLst/>
            <a:rect l="l" t="t" r="r" b="b"/>
            <a:pathLst>
              <a:path w="154304" h="83820">
                <a:moveTo>
                  <a:pt x="42417" y="0"/>
                </a:moveTo>
                <a:lnTo>
                  <a:pt x="0" y="24942"/>
                </a:lnTo>
                <a:lnTo>
                  <a:pt x="109727" y="83426"/>
                </a:lnTo>
                <a:lnTo>
                  <a:pt x="153962" y="59321"/>
                </a:lnTo>
                <a:lnTo>
                  <a:pt x="42417" y="0"/>
                </a:lnTo>
                <a:close/>
              </a:path>
            </a:pathLst>
          </a:custGeom>
          <a:solidFill>
            <a:srgbClr val="94B0BE"/>
          </a:solidFill>
        </p:spPr>
        <p:txBody>
          <a:bodyPr wrap="square" lIns="0" tIns="0" rIns="0" bIns="0" rtlCol="0"/>
          <a:lstStyle/>
          <a:p/>
        </p:txBody>
      </p:sp>
      <p:sp>
        <p:nvSpPr>
          <p:cNvPr id="2419" name="object 2419"/>
          <p:cNvSpPr/>
          <p:nvPr/>
        </p:nvSpPr>
        <p:spPr>
          <a:xfrm>
            <a:off x="4621987" y="7404481"/>
            <a:ext cx="155371" cy="84086"/>
          </a:xfrm>
          <a:prstGeom prst="rect">
            <a:avLst/>
          </a:prstGeom>
          <a:blipFill>
            <a:blip r:embed="rId467" cstate="print"/>
            <a:stretch>
              <a:fillRect/>
            </a:stretch>
          </a:blipFill>
        </p:spPr>
        <p:txBody>
          <a:bodyPr wrap="square" lIns="0" tIns="0" rIns="0" bIns="0" rtlCol="0"/>
          <a:lstStyle/>
          <a:p/>
        </p:txBody>
      </p:sp>
      <p:sp>
        <p:nvSpPr>
          <p:cNvPr id="2420" name="object 2420"/>
          <p:cNvSpPr/>
          <p:nvPr/>
        </p:nvSpPr>
        <p:spPr>
          <a:xfrm>
            <a:off x="4731299" y="7463250"/>
            <a:ext cx="46355" cy="26034"/>
          </a:xfrm>
          <a:custGeom>
            <a:avLst/>
            <a:gdLst/>
            <a:ahLst/>
            <a:cxnLst/>
            <a:rect l="l" t="t" r="r" b="b"/>
            <a:pathLst>
              <a:path w="46354" h="26034">
                <a:moveTo>
                  <a:pt x="46062" y="0"/>
                </a:moveTo>
                <a:lnTo>
                  <a:pt x="0" y="25057"/>
                </a:lnTo>
                <a:lnTo>
                  <a:pt x="1930" y="25615"/>
                </a:lnTo>
                <a:lnTo>
                  <a:pt x="46062" y="1447"/>
                </a:lnTo>
                <a:lnTo>
                  <a:pt x="46062" y="0"/>
                </a:lnTo>
                <a:close/>
              </a:path>
            </a:pathLst>
          </a:custGeom>
          <a:solidFill>
            <a:srgbClr val="55798A"/>
          </a:solidFill>
        </p:spPr>
        <p:txBody>
          <a:bodyPr wrap="square" lIns="0" tIns="0" rIns="0" bIns="0" rtlCol="0"/>
          <a:lstStyle/>
          <a:p/>
        </p:txBody>
      </p:sp>
      <p:sp>
        <p:nvSpPr>
          <p:cNvPr id="2421" name="object 2421"/>
          <p:cNvSpPr/>
          <p:nvPr/>
        </p:nvSpPr>
        <p:spPr>
          <a:xfrm>
            <a:off x="4732396" y="7488279"/>
            <a:ext cx="0" cy="132080"/>
          </a:xfrm>
          <a:custGeom>
            <a:avLst/>
            <a:gdLst/>
            <a:ahLst/>
            <a:cxnLst/>
            <a:rect l="l" t="t" r="r" b="b"/>
            <a:pathLst>
              <a:path w="0" h="132079">
                <a:moveTo>
                  <a:pt x="0" y="0"/>
                </a:moveTo>
                <a:lnTo>
                  <a:pt x="0" y="131711"/>
                </a:lnTo>
              </a:path>
            </a:pathLst>
          </a:custGeom>
          <a:ln w="3175">
            <a:solidFill>
              <a:srgbClr val="476979"/>
            </a:solidFill>
          </a:ln>
        </p:spPr>
        <p:txBody>
          <a:bodyPr wrap="square" lIns="0" tIns="0" rIns="0" bIns="0" rtlCol="0"/>
          <a:lstStyle/>
          <a:p/>
        </p:txBody>
      </p:sp>
      <p:sp>
        <p:nvSpPr>
          <p:cNvPr id="2422" name="object 2422"/>
          <p:cNvSpPr/>
          <p:nvPr/>
        </p:nvSpPr>
        <p:spPr>
          <a:xfrm>
            <a:off x="4736157" y="7567770"/>
            <a:ext cx="35560" cy="22225"/>
          </a:xfrm>
          <a:custGeom>
            <a:avLst/>
            <a:gdLst/>
            <a:ahLst/>
            <a:cxnLst/>
            <a:rect l="l" t="t" r="r" b="b"/>
            <a:pathLst>
              <a:path w="35560" h="22225">
                <a:moveTo>
                  <a:pt x="34950" y="0"/>
                </a:moveTo>
                <a:lnTo>
                  <a:pt x="0" y="19977"/>
                </a:lnTo>
                <a:lnTo>
                  <a:pt x="0" y="21932"/>
                </a:lnTo>
                <a:lnTo>
                  <a:pt x="34950" y="1955"/>
                </a:lnTo>
                <a:lnTo>
                  <a:pt x="34950" y="0"/>
                </a:lnTo>
                <a:close/>
              </a:path>
            </a:pathLst>
          </a:custGeom>
          <a:solidFill>
            <a:srgbClr val="BCD1DC"/>
          </a:solidFill>
        </p:spPr>
        <p:txBody>
          <a:bodyPr wrap="square" lIns="0" tIns="0" rIns="0" bIns="0" rtlCol="0"/>
          <a:lstStyle/>
          <a:p/>
        </p:txBody>
      </p:sp>
      <p:sp>
        <p:nvSpPr>
          <p:cNvPr id="2423" name="object 2423"/>
          <p:cNvSpPr/>
          <p:nvPr/>
        </p:nvSpPr>
        <p:spPr>
          <a:xfrm>
            <a:off x="4733211" y="7585862"/>
            <a:ext cx="3175" cy="4445"/>
          </a:xfrm>
          <a:custGeom>
            <a:avLst/>
            <a:gdLst/>
            <a:ahLst/>
            <a:cxnLst/>
            <a:rect l="l" t="t" r="r" b="b"/>
            <a:pathLst>
              <a:path w="3175" h="4445">
                <a:moveTo>
                  <a:pt x="0" y="0"/>
                </a:moveTo>
                <a:lnTo>
                  <a:pt x="0" y="1930"/>
                </a:lnTo>
                <a:lnTo>
                  <a:pt x="2946" y="3835"/>
                </a:lnTo>
                <a:lnTo>
                  <a:pt x="2946" y="1879"/>
                </a:lnTo>
                <a:lnTo>
                  <a:pt x="0" y="0"/>
                </a:lnTo>
                <a:close/>
              </a:path>
            </a:pathLst>
          </a:custGeom>
          <a:solidFill>
            <a:srgbClr val="55798A"/>
          </a:solidFill>
        </p:spPr>
        <p:txBody>
          <a:bodyPr wrap="square" lIns="0" tIns="0" rIns="0" bIns="0" rtlCol="0"/>
          <a:lstStyle/>
          <a:p/>
        </p:txBody>
      </p:sp>
      <p:sp>
        <p:nvSpPr>
          <p:cNvPr id="2424" name="object 2424"/>
          <p:cNvSpPr/>
          <p:nvPr/>
        </p:nvSpPr>
        <p:spPr>
          <a:xfrm>
            <a:off x="4769153" y="7567771"/>
            <a:ext cx="2540" cy="2540"/>
          </a:xfrm>
          <a:custGeom>
            <a:avLst/>
            <a:gdLst/>
            <a:ahLst/>
            <a:cxnLst/>
            <a:rect l="l" t="t" r="r" b="b"/>
            <a:pathLst>
              <a:path w="2539" h="2540">
                <a:moveTo>
                  <a:pt x="1955" y="0"/>
                </a:moveTo>
                <a:lnTo>
                  <a:pt x="0" y="1054"/>
                </a:lnTo>
                <a:lnTo>
                  <a:pt x="1955" y="1955"/>
                </a:lnTo>
                <a:lnTo>
                  <a:pt x="1955" y="0"/>
                </a:lnTo>
                <a:close/>
              </a:path>
            </a:pathLst>
          </a:custGeom>
          <a:solidFill>
            <a:srgbClr val="234A5A"/>
          </a:solidFill>
        </p:spPr>
        <p:txBody>
          <a:bodyPr wrap="square" lIns="0" tIns="0" rIns="0" bIns="0" rtlCol="0"/>
          <a:lstStyle/>
          <a:p/>
        </p:txBody>
      </p:sp>
      <p:sp>
        <p:nvSpPr>
          <p:cNvPr id="2425" name="object 2425"/>
          <p:cNvSpPr/>
          <p:nvPr/>
        </p:nvSpPr>
        <p:spPr>
          <a:xfrm>
            <a:off x="4736157" y="7571616"/>
            <a:ext cx="35560" cy="22225"/>
          </a:xfrm>
          <a:custGeom>
            <a:avLst/>
            <a:gdLst/>
            <a:ahLst/>
            <a:cxnLst/>
            <a:rect l="l" t="t" r="r" b="b"/>
            <a:pathLst>
              <a:path w="35560" h="22225">
                <a:moveTo>
                  <a:pt x="34950" y="0"/>
                </a:moveTo>
                <a:lnTo>
                  <a:pt x="0" y="19964"/>
                </a:lnTo>
                <a:lnTo>
                  <a:pt x="0" y="21932"/>
                </a:lnTo>
                <a:lnTo>
                  <a:pt x="34950" y="1955"/>
                </a:lnTo>
                <a:lnTo>
                  <a:pt x="34950" y="0"/>
                </a:lnTo>
                <a:close/>
              </a:path>
            </a:pathLst>
          </a:custGeom>
          <a:solidFill>
            <a:srgbClr val="BCD1DC"/>
          </a:solidFill>
        </p:spPr>
        <p:txBody>
          <a:bodyPr wrap="square" lIns="0" tIns="0" rIns="0" bIns="0" rtlCol="0"/>
          <a:lstStyle/>
          <a:p/>
        </p:txBody>
      </p:sp>
      <p:sp>
        <p:nvSpPr>
          <p:cNvPr id="2426" name="object 2426"/>
          <p:cNvSpPr/>
          <p:nvPr/>
        </p:nvSpPr>
        <p:spPr>
          <a:xfrm>
            <a:off x="4733211" y="7589704"/>
            <a:ext cx="3175" cy="4445"/>
          </a:xfrm>
          <a:custGeom>
            <a:avLst/>
            <a:gdLst/>
            <a:ahLst/>
            <a:cxnLst/>
            <a:rect l="l" t="t" r="r" b="b"/>
            <a:pathLst>
              <a:path w="3175" h="4445">
                <a:moveTo>
                  <a:pt x="0" y="0"/>
                </a:moveTo>
                <a:lnTo>
                  <a:pt x="0" y="1930"/>
                </a:lnTo>
                <a:lnTo>
                  <a:pt x="2946" y="3848"/>
                </a:lnTo>
                <a:lnTo>
                  <a:pt x="2946" y="1879"/>
                </a:lnTo>
                <a:lnTo>
                  <a:pt x="0" y="0"/>
                </a:lnTo>
                <a:close/>
              </a:path>
            </a:pathLst>
          </a:custGeom>
          <a:solidFill>
            <a:srgbClr val="55798A"/>
          </a:solidFill>
        </p:spPr>
        <p:txBody>
          <a:bodyPr wrap="square" lIns="0" tIns="0" rIns="0" bIns="0" rtlCol="0"/>
          <a:lstStyle/>
          <a:p/>
        </p:txBody>
      </p:sp>
      <p:sp>
        <p:nvSpPr>
          <p:cNvPr id="2427" name="object 2427"/>
          <p:cNvSpPr/>
          <p:nvPr/>
        </p:nvSpPr>
        <p:spPr>
          <a:xfrm>
            <a:off x="4769153" y="7571618"/>
            <a:ext cx="2540" cy="2540"/>
          </a:xfrm>
          <a:custGeom>
            <a:avLst/>
            <a:gdLst/>
            <a:ahLst/>
            <a:cxnLst/>
            <a:rect l="l" t="t" r="r" b="b"/>
            <a:pathLst>
              <a:path w="2539" h="2540">
                <a:moveTo>
                  <a:pt x="1955" y="0"/>
                </a:moveTo>
                <a:lnTo>
                  <a:pt x="0" y="1066"/>
                </a:lnTo>
                <a:lnTo>
                  <a:pt x="1955" y="1943"/>
                </a:lnTo>
                <a:lnTo>
                  <a:pt x="1955" y="0"/>
                </a:lnTo>
                <a:close/>
              </a:path>
            </a:pathLst>
          </a:custGeom>
          <a:solidFill>
            <a:srgbClr val="234A5A"/>
          </a:solidFill>
        </p:spPr>
        <p:txBody>
          <a:bodyPr wrap="square" lIns="0" tIns="0" rIns="0" bIns="0" rtlCol="0"/>
          <a:lstStyle/>
          <a:p/>
        </p:txBody>
      </p:sp>
      <p:sp>
        <p:nvSpPr>
          <p:cNvPr id="2428" name="object 2428"/>
          <p:cNvSpPr/>
          <p:nvPr/>
        </p:nvSpPr>
        <p:spPr>
          <a:xfrm>
            <a:off x="4736157" y="7575457"/>
            <a:ext cx="35560" cy="22225"/>
          </a:xfrm>
          <a:custGeom>
            <a:avLst/>
            <a:gdLst/>
            <a:ahLst/>
            <a:cxnLst/>
            <a:rect l="l" t="t" r="r" b="b"/>
            <a:pathLst>
              <a:path w="35560" h="22225">
                <a:moveTo>
                  <a:pt x="34950" y="0"/>
                </a:moveTo>
                <a:lnTo>
                  <a:pt x="0" y="19977"/>
                </a:lnTo>
                <a:lnTo>
                  <a:pt x="0" y="21945"/>
                </a:lnTo>
                <a:lnTo>
                  <a:pt x="34950" y="1955"/>
                </a:lnTo>
                <a:lnTo>
                  <a:pt x="34950" y="0"/>
                </a:lnTo>
                <a:close/>
              </a:path>
            </a:pathLst>
          </a:custGeom>
          <a:solidFill>
            <a:srgbClr val="BCD1DC"/>
          </a:solidFill>
        </p:spPr>
        <p:txBody>
          <a:bodyPr wrap="square" lIns="0" tIns="0" rIns="0" bIns="0" rtlCol="0"/>
          <a:lstStyle/>
          <a:p/>
        </p:txBody>
      </p:sp>
      <p:sp>
        <p:nvSpPr>
          <p:cNvPr id="2429" name="object 2429"/>
          <p:cNvSpPr/>
          <p:nvPr/>
        </p:nvSpPr>
        <p:spPr>
          <a:xfrm>
            <a:off x="4733211" y="7593553"/>
            <a:ext cx="3175" cy="4445"/>
          </a:xfrm>
          <a:custGeom>
            <a:avLst/>
            <a:gdLst/>
            <a:ahLst/>
            <a:cxnLst/>
            <a:rect l="l" t="t" r="r" b="b"/>
            <a:pathLst>
              <a:path w="3175" h="4445">
                <a:moveTo>
                  <a:pt x="0" y="0"/>
                </a:moveTo>
                <a:lnTo>
                  <a:pt x="0" y="1930"/>
                </a:lnTo>
                <a:lnTo>
                  <a:pt x="2946" y="3848"/>
                </a:lnTo>
                <a:lnTo>
                  <a:pt x="2946" y="1879"/>
                </a:lnTo>
                <a:lnTo>
                  <a:pt x="0" y="0"/>
                </a:lnTo>
                <a:close/>
              </a:path>
            </a:pathLst>
          </a:custGeom>
          <a:solidFill>
            <a:srgbClr val="55798A"/>
          </a:solidFill>
        </p:spPr>
        <p:txBody>
          <a:bodyPr wrap="square" lIns="0" tIns="0" rIns="0" bIns="0" rtlCol="0"/>
          <a:lstStyle/>
          <a:p/>
        </p:txBody>
      </p:sp>
      <p:sp>
        <p:nvSpPr>
          <p:cNvPr id="2430" name="object 2430"/>
          <p:cNvSpPr/>
          <p:nvPr/>
        </p:nvSpPr>
        <p:spPr>
          <a:xfrm>
            <a:off x="4769153" y="7575463"/>
            <a:ext cx="2540" cy="2540"/>
          </a:xfrm>
          <a:custGeom>
            <a:avLst/>
            <a:gdLst/>
            <a:ahLst/>
            <a:cxnLst/>
            <a:rect l="l" t="t" r="r" b="b"/>
            <a:pathLst>
              <a:path w="2539" h="2540">
                <a:moveTo>
                  <a:pt x="1955" y="0"/>
                </a:moveTo>
                <a:lnTo>
                  <a:pt x="0" y="1054"/>
                </a:lnTo>
                <a:lnTo>
                  <a:pt x="1955" y="1955"/>
                </a:lnTo>
                <a:lnTo>
                  <a:pt x="1955" y="0"/>
                </a:lnTo>
                <a:close/>
              </a:path>
            </a:pathLst>
          </a:custGeom>
          <a:solidFill>
            <a:srgbClr val="234A5A"/>
          </a:solidFill>
        </p:spPr>
        <p:txBody>
          <a:bodyPr wrap="square" lIns="0" tIns="0" rIns="0" bIns="0" rtlCol="0"/>
          <a:lstStyle/>
          <a:p/>
        </p:txBody>
      </p:sp>
      <p:sp>
        <p:nvSpPr>
          <p:cNvPr id="2431" name="object 2431"/>
          <p:cNvSpPr/>
          <p:nvPr/>
        </p:nvSpPr>
        <p:spPr>
          <a:xfrm>
            <a:off x="4736157" y="7579300"/>
            <a:ext cx="35560" cy="22225"/>
          </a:xfrm>
          <a:custGeom>
            <a:avLst/>
            <a:gdLst/>
            <a:ahLst/>
            <a:cxnLst/>
            <a:rect l="l" t="t" r="r" b="b"/>
            <a:pathLst>
              <a:path w="35560" h="22225">
                <a:moveTo>
                  <a:pt x="34950" y="0"/>
                </a:moveTo>
                <a:lnTo>
                  <a:pt x="0" y="19989"/>
                </a:lnTo>
                <a:lnTo>
                  <a:pt x="0" y="21932"/>
                </a:lnTo>
                <a:lnTo>
                  <a:pt x="34950" y="1968"/>
                </a:lnTo>
                <a:lnTo>
                  <a:pt x="34950" y="0"/>
                </a:lnTo>
                <a:close/>
              </a:path>
            </a:pathLst>
          </a:custGeom>
          <a:solidFill>
            <a:srgbClr val="BCD1DC"/>
          </a:solidFill>
        </p:spPr>
        <p:txBody>
          <a:bodyPr wrap="square" lIns="0" tIns="0" rIns="0" bIns="0" rtlCol="0"/>
          <a:lstStyle/>
          <a:p/>
        </p:txBody>
      </p:sp>
      <p:sp>
        <p:nvSpPr>
          <p:cNvPr id="2432" name="object 2432"/>
          <p:cNvSpPr/>
          <p:nvPr/>
        </p:nvSpPr>
        <p:spPr>
          <a:xfrm>
            <a:off x="4733211" y="7597404"/>
            <a:ext cx="3175" cy="3810"/>
          </a:xfrm>
          <a:custGeom>
            <a:avLst/>
            <a:gdLst/>
            <a:ahLst/>
            <a:cxnLst/>
            <a:rect l="l" t="t" r="r" b="b"/>
            <a:pathLst>
              <a:path w="3175" h="3809">
                <a:moveTo>
                  <a:pt x="0" y="0"/>
                </a:moveTo>
                <a:lnTo>
                  <a:pt x="0" y="1917"/>
                </a:lnTo>
                <a:lnTo>
                  <a:pt x="2946" y="3822"/>
                </a:lnTo>
                <a:lnTo>
                  <a:pt x="2946" y="1879"/>
                </a:lnTo>
                <a:lnTo>
                  <a:pt x="0" y="0"/>
                </a:lnTo>
                <a:close/>
              </a:path>
            </a:pathLst>
          </a:custGeom>
          <a:solidFill>
            <a:srgbClr val="55798A"/>
          </a:solidFill>
        </p:spPr>
        <p:txBody>
          <a:bodyPr wrap="square" lIns="0" tIns="0" rIns="0" bIns="0" rtlCol="0"/>
          <a:lstStyle/>
          <a:p/>
        </p:txBody>
      </p:sp>
      <p:sp>
        <p:nvSpPr>
          <p:cNvPr id="2433" name="object 2433"/>
          <p:cNvSpPr/>
          <p:nvPr/>
        </p:nvSpPr>
        <p:spPr>
          <a:xfrm>
            <a:off x="4769153" y="7579305"/>
            <a:ext cx="2540" cy="2540"/>
          </a:xfrm>
          <a:custGeom>
            <a:avLst/>
            <a:gdLst/>
            <a:ahLst/>
            <a:cxnLst/>
            <a:rect l="l" t="t" r="r" b="b"/>
            <a:pathLst>
              <a:path w="2539" h="2540">
                <a:moveTo>
                  <a:pt x="1955" y="0"/>
                </a:moveTo>
                <a:lnTo>
                  <a:pt x="0" y="1054"/>
                </a:lnTo>
                <a:lnTo>
                  <a:pt x="1955" y="1955"/>
                </a:lnTo>
                <a:lnTo>
                  <a:pt x="1955" y="0"/>
                </a:lnTo>
                <a:close/>
              </a:path>
            </a:pathLst>
          </a:custGeom>
          <a:solidFill>
            <a:srgbClr val="234A5A"/>
          </a:solidFill>
        </p:spPr>
        <p:txBody>
          <a:bodyPr wrap="square" lIns="0" tIns="0" rIns="0" bIns="0" rtlCol="0"/>
          <a:lstStyle/>
          <a:p/>
        </p:txBody>
      </p:sp>
      <p:sp>
        <p:nvSpPr>
          <p:cNvPr id="2434" name="object 2434"/>
          <p:cNvSpPr/>
          <p:nvPr/>
        </p:nvSpPr>
        <p:spPr>
          <a:xfrm>
            <a:off x="4736157" y="7583138"/>
            <a:ext cx="35560" cy="22225"/>
          </a:xfrm>
          <a:custGeom>
            <a:avLst/>
            <a:gdLst/>
            <a:ahLst/>
            <a:cxnLst/>
            <a:rect l="l" t="t" r="r" b="b"/>
            <a:pathLst>
              <a:path w="35560" h="22225">
                <a:moveTo>
                  <a:pt x="34950" y="0"/>
                </a:moveTo>
                <a:lnTo>
                  <a:pt x="0" y="19989"/>
                </a:lnTo>
                <a:lnTo>
                  <a:pt x="0" y="21945"/>
                </a:lnTo>
                <a:lnTo>
                  <a:pt x="34950" y="1981"/>
                </a:lnTo>
                <a:lnTo>
                  <a:pt x="34950" y="0"/>
                </a:lnTo>
                <a:close/>
              </a:path>
            </a:pathLst>
          </a:custGeom>
          <a:solidFill>
            <a:srgbClr val="BCD1DC"/>
          </a:solidFill>
        </p:spPr>
        <p:txBody>
          <a:bodyPr wrap="square" lIns="0" tIns="0" rIns="0" bIns="0" rtlCol="0"/>
          <a:lstStyle/>
          <a:p/>
        </p:txBody>
      </p:sp>
      <p:sp>
        <p:nvSpPr>
          <p:cNvPr id="2435" name="object 2435"/>
          <p:cNvSpPr/>
          <p:nvPr/>
        </p:nvSpPr>
        <p:spPr>
          <a:xfrm>
            <a:off x="4733211" y="7601255"/>
            <a:ext cx="3175" cy="3810"/>
          </a:xfrm>
          <a:custGeom>
            <a:avLst/>
            <a:gdLst/>
            <a:ahLst/>
            <a:cxnLst/>
            <a:rect l="l" t="t" r="r" b="b"/>
            <a:pathLst>
              <a:path w="3175" h="3809">
                <a:moveTo>
                  <a:pt x="0" y="0"/>
                </a:moveTo>
                <a:lnTo>
                  <a:pt x="0" y="1917"/>
                </a:lnTo>
                <a:lnTo>
                  <a:pt x="2946" y="3822"/>
                </a:lnTo>
                <a:lnTo>
                  <a:pt x="2946" y="1866"/>
                </a:lnTo>
                <a:lnTo>
                  <a:pt x="0" y="0"/>
                </a:lnTo>
                <a:close/>
              </a:path>
            </a:pathLst>
          </a:custGeom>
          <a:solidFill>
            <a:srgbClr val="55798A"/>
          </a:solidFill>
        </p:spPr>
        <p:txBody>
          <a:bodyPr wrap="square" lIns="0" tIns="0" rIns="0" bIns="0" rtlCol="0"/>
          <a:lstStyle/>
          <a:p/>
        </p:txBody>
      </p:sp>
      <p:sp>
        <p:nvSpPr>
          <p:cNvPr id="2436" name="object 2436"/>
          <p:cNvSpPr/>
          <p:nvPr/>
        </p:nvSpPr>
        <p:spPr>
          <a:xfrm>
            <a:off x="4769153" y="7583143"/>
            <a:ext cx="2540" cy="2540"/>
          </a:xfrm>
          <a:custGeom>
            <a:avLst/>
            <a:gdLst/>
            <a:ahLst/>
            <a:cxnLst/>
            <a:rect l="l" t="t" r="r" b="b"/>
            <a:pathLst>
              <a:path w="2539" h="2540">
                <a:moveTo>
                  <a:pt x="1955" y="0"/>
                </a:moveTo>
                <a:lnTo>
                  <a:pt x="0" y="1079"/>
                </a:lnTo>
                <a:lnTo>
                  <a:pt x="1955" y="1968"/>
                </a:lnTo>
                <a:lnTo>
                  <a:pt x="1955" y="0"/>
                </a:lnTo>
                <a:close/>
              </a:path>
            </a:pathLst>
          </a:custGeom>
          <a:solidFill>
            <a:srgbClr val="234A5A"/>
          </a:solidFill>
        </p:spPr>
        <p:txBody>
          <a:bodyPr wrap="square" lIns="0" tIns="0" rIns="0" bIns="0" rtlCol="0"/>
          <a:lstStyle/>
          <a:p/>
        </p:txBody>
      </p:sp>
      <p:sp>
        <p:nvSpPr>
          <p:cNvPr id="2437" name="object 2437"/>
          <p:cNvSpPr/>
          <p:nvPr/>
        </p:nvSpPr>
        <p:spPr>
          <a:xfrm>
            <a:off x="4736157" y="7586992"/>
            <a:ext cx="35560" cy="22225"/>
          </a:xfrm>
          <a:custGeom>
            <a:avLst/>
            <a:gdLst/>
            <a:ahLst/>
            <a:cxnLst/>
            <a:rect l="l" t="t" r="r" b="b"/>
            <a:pathLst>
              <a:path w="35560" h="22225">
                <a:moveTo>
                  <a:pt x="34950" y="0"/>
                </a:moveTo>
                <a:lnTo>
                  <a:pt x="0" y="19977"/>
                </a:lnTo>
                <a:lnTo>
                  <a:pt x="0" y="21932"/>
                </a:lnTo>
                <a:lnTo>
                  <a:pt x="34950" y="1968"/>
                </a:lnTo>
                <a:lnTo>
                  <a:pt x="34950" y="0"/>
                </a:lnTo>
                <a:close/>
              </a:path>
            </a:pathLst>
          </a:custGeom>
          <a:solidFill>
            <a:srgbClr val="BCD1DC"/>
          </a:solidFill>
        </p:spPr>
        <p:txBody>
          <a:bodyPr wrap="square" lIns="0" tIns="0" rIns="0" bIns="0" rtlCol="0"/>
          <a:lstStyle/>
          <a:p/>
        </p:txBody>
      </p:sp>
      <p:sp>
        <p:nvSpPr>
          <p:cNvPr id="2438" name="object 2438"/>
          <p:cNvSpPr/>
          <p:nvPr/>
        </p:nvSpPr>
        <p:spPr>
          <a:xfrm>
            <a:off x="4733211" y="7605097"/>
            <a:ext cx="3175" cy="4445"/>
          </a:xfrm>
          <a:custGeom>
            <a:avLst/>
            <a:gdLst/>
            <a:ahLst/>
            <a:cxnLst/>
            <a:rect l="l" t="t" r="r" b="b"/>
            <a:pathLst>
              <a:path w="3175" h="4445">
                <a:moveTo>
                  <a:pt x="0" y="0"/>
                </a:moveTo>
                <a:lnTo>
                  <a:pt x="0" y="1930"/>
                </a:lnTo>
                <a:lnTo>
                  <a:pt x="2946" y="3835"/>
                </a:lnTo>
                <a:lnTo>
                  <a:pt x="2946" y="1879"/>
                </a:lnTo>
                <a:lnTo>
                  <a:pt x="0" y="0"/>
                </a:lnTo>
                <a:close/>
              </a:path>
            </a:pathLst>
          </a:custGeom>
          <a:solidFill>
            <a:srgbClr val="55798A"/>
          </a:solidFill>
        </p:spPr>
        <p:txBody>
          <a:bodyPr wrap="square" lIns="0" tIns="0" rIns="0" bIns="0" rtlCol="0"/>
          <a:lstStyle/>
          <a:p/>
        </p:txBody>
      </p:sp>
      <p:sp>
        <p:nvSpPr>
          <p:cNvPr id="2439" name="object 2439"/>
          <p:cNvSpPr/>
          <p:nvPr/>
        </p:nvSpPr>
        <p:spPr>
          <a:xfrm>
            <a:off x="4769153" y="7586998"/>
            <a:ext cx="2540" cy="2540"/>
          </a:xfrm>
          <a:custGeom>
            <a:avLst/>
            <a:gdLst/>
            <a:ahLst/>
            <a:cxnLst/>
            <a:rect l="l" t="t" r="r" b="b"/>
            <a:pathLst>
              <a:path w="2539" h="2540">
                <a:moveTo>
                  <a:pt x="1955" y="0"/>
                </a:moveTo>
                <a:lnTo>
                  <a:pt x="0" y="1066"/>
                </a:lnTo>
                <a:lnTo>
                  <a:pt x="1955" y="1955"/>
                </a:lnTo>
                <a:lnTo>
                  <a:pt x="1955" y="0"/>
                </a:lnTo>
                <a:close/>
              </a:path>
            </a:pathLst>
          </a:custGeom>
          <a:solidFill>
            <a:srgbClr val="234A5A"/>
          </a:solidFill>
        </p:spPr>
        <p:txBody>
          <a:bodyPr wrap="square" lIns="0" tIns="0" rIns="0" bIns="0" rtlCol="0"/>
          <a:lstStyle/>
          <a:p/>
        </p:txBody>
      </p:sp>
      <p:sp>
        <p:nvSpPr>
          <p:cNvPr id="2440" name="object 2440"/>
          <p:cNvSpPr/>
          <p:nvPr/>
        </p:nvSpPr>
        <p:spPr>
          <a:xfrm>
            <a:off x="4736157" y="7489425"/>
            <a:ext cx="44450" cy="27940"/>
          </a:xfrm>
          <a:custGeom>
            <a:avLst/>
            <a:gdLst/>
            <a:ahLst/>
            <a:cxnLst/>
            <a:rect l="l" t="t" r="r" b="b"/>
            <a:pathLst>
              <a:path w="44450" h="27940">
                <a:moveTo>
                  <a:pt x="44348" y="0"/>
                </a:moveTo>
                <a:lnTo>
                  <a:pt x="0" y="25425"/>
                </a:lnTo>
                <a:lnTo>
                  <a:pt x="0" y="27393"/>
                </a:lnTo>
                <a:lnTo>
                  <a:pt x="44348" y="1955"/>
                </a:lnTo>
                <a:lnTo>
                  <a:pt x="44348" y="0"/>
                </a:lnTo>
                <a:close/>
              </a:path>
            </a:pathLst>
          </a:custGeom>
          <a:solidFill>
            <a:srgbClr val="BCD1DC"/>
          </a:solidFill>
        </p:spPr>
        <p:txBody>
          <a:bodyPr wrap="square" lIns="0" tIns="0" rIns="0" bIns="0" rtlCol="0"/>
          <a:lstStyle/>
          <a:p/>
        </p:txBody>
      </p:sp>
      <p:sp>
        <p:nvSpPr>
          <p:cNvPr id="2441" name="object 2441"/>
          <p:cNvSpPr/>
          <p:nvPr/>
        </p:nvSpPr>
        <p:spPr>
          <a:xfrm>
            <a:off x="4733211" y="7512986"/>
            <a:ext cx="3175" cy="4445"/>
          </a:xfrm>
          <a:custGeom>
            <a:avLst/>
            <a:gdLst/>
            <a:ahLst/>
            <a:cxnLst/>
            <a:rect l="l" t="t" r="r" b="b"/>
            <a:pathLst>
              <a:path w="3175" h="4445">
                <a:moveTo>
                  <a:pt x="0" y="0"/>
                </a:moveTo>
                <a:lnTo>
                  <a:pt x="0" y="1917"/>
                </a:lnTo>
                <a:lnTo>
                  <a:pt x="2946" y="3835"/>
                </a:lnTo>
                <a:lnTo>
                  <a:pt x="2946" y="1866"/>
                </a:lnTo>
                <a:lnTo>
                  <a:pt x="0" y="0"/>
                </a:lnTo>
                <a:close/>
              </a:path>
            </a:pathLst>
          </a:custGeom>
          <a:solidFill>
            <a:srgbClr val="7C9CAC"/>
          </a:solidFill>
        </p:spPr>
        <p:txBody>
          <a:bodyPr wrap="square" lIns="0" tIns="0" rIns="0" bIns="0" rtlCol="0"/>
          <a:lstStyle/>
          <a:p/>
        </p:txBody>
      </p:sp>
      <p:sp>
        <p:nvSpPr>
          <p:cNvPr id="2442" name="object 2442"/>
          <p:cNvSpPr/>
          <p:nvPr/>
        </p:nvSpPr>
        <p:spPr>
          <a:xfrm>
            <a:off x="4736157" y="7493266"/>
            <a:ext cx="44450" cy="27940"/>
          </a:xfrm>
          <a:custGeom>
            <a:avLst/>
            <a:gdLst/>
            <a:ahLst/>
            <a:cxnLst/>
            <a:rect l="l" t="t" r="r" b="b"/>
            <a:pathLst>
              <a:path w="44450" h="27940">
                <a:moveTo>
                  <a:pt x="44348" y="0"/>
                </a:moveTo>
                <a:lnTo>
                  <a:pt x="0" y="25425"/>
                </a:lnTo>
                <a:lnTo>
                  <a:pt x="0" y="27393"/>
                </a:lnTo>
                <a:lnTo>
                  <a:pt x="44348" y="1955"/>
                </a:lnTo>
                <a:lnTo>
                  <a:pt x="44348" y="0"/>
                </a:lnTo>
                <a:close/>
              </a:path>
            </a:pathLst>
          </a:custGeom>
          <a:solidFill>
            <a:srgbClr val="BCD1DC"/>
          </a:solidFill>
        </p:spPr>
        <p:txBody>
          <a:bodyPr wrap="square" lIns="0" tIns="0" rIns="0" bIns="0" rtlCol="0"/>
          <a:lstStyle/>
          <a:p/>
        </p:txBody>
      </p:sp>
      <p:sp>
        <p:nvSpPr>
          <p:cNvPr id="2443" name="object 2443"/>
          <p:cNvSpPr/>
          <p:nvPr/>
        </p:nvSpPr>
        <p:spPr>
          <a:xfrm>
            <a:off x="4733211" y="7516824"/>
            <a:ext cx="3175" cy="4445"/>
          </a:xfrm>
          <a:custGeom>
            <a:avLst/>
            <a:gdLst/>
            <a:ahLst/>
            <a:cxnLst/>
            <a:rect l="l" t="t" r="r" b="b"/>
            <a:pathLst>
              <a:path w="3175" h="4445">
                <a:moveTo>
                  <a:pt x="0" y="0"/>
                </a:moveTo>
                <a:lnTo>
                  <a:pt x="0" y="1930"/>
                </a:lnTo>
                <a:lnTo>
                  <a:pt x="2946" y="3835"/>
                </a:lnTo>
                <a:lnTo>
                  <a:pt x="2946" y="1866"/>
                </a:lnTo>
                <a:lnTo>
                  <a:pt x="0" y="0"/>
                </a:lnTo>
                <a:close/>
              </a:path>
            </a:pathLst>
          </a:custGeom>
          <a:solidFill>
            <a:srgbClr val="7C9CAC"/>
          </a:solidFill>
        </p:spPr>
        <p:txBody>
          <a:bodyPr wrap="square" lIns="0" tIns="0" rIns="0" bIns="0" rtlCol="0"/>
          <a:lstStyle/>
          <a:p/>
        </p:txBody>
      </p:sp>
      <p:sp>
        <p:nvSpPr>
          <p:cNvPr id="2444" name="object 2444"/>
          <p:cNvSpPr/>
          <p:nvPr/>
        </p:nvSpPr>
        <p:spPr>
          <a:xfrm>
            <a:off x="4590821" y="7478869"/>
            <a:ext cx="51435" cy="160020"/>
          </a:xfrm>
          <a:custGeom>
            <a:avLst/>
            <a:gdLst/>
            <a:ahLst/>
            <a:cxnLst/>
            <a:rect l="l" t="t" r="r" b="b"/>
            <a:pathLst>
              <a:path w="51435" h="160020">
                <a:moveTo>
                  <a:pt x="51180" y="0"/>
                </a:moveTo>
                <a:lnTo>
                  <a:pt x="10764" y="18667"/>
                </a:lnTo>
                <a:lnTo>
                  <a:pt x="0" y="159753"/>
                </a:lnTo>
                <a:lnTo>
                  <a:pt x="51092" y="133146"/>
                </a:lnTo>
                <a:lnTo>
                  <a:pt x="51180" y="0"/>
                </a:lnTo>
                <a:close/>
              </a:path>
            </a:pathLst>
          </a:custGeom>
          <a:solidFill>
            <a:srgbClr val="55798A"/>
          </a:solidFill>
        </p:spPr>
        <p:txBody>
          <a:bodyPr wrap="square" lIns="0" tIns="0" rIns="0" bIns="0" rtlCol="0"/>
          <a:lstStyle/>
          <a:p/>
        </p:txBody>
      </p:sp>
      <p:sp>
        <p:nvSpPr>
          <p:cNvPr id="2445" name="object 2445"/>
          <p:cNvSpPr/>
          <p:nvPr/>
        </p:nvSpPr>
        <p:spPr>
          <a:xfrm>
            <a:off x="4463484" y="7443306"/>
            <a:ext cx="127635" cy="195580"/>
          </a:xfrm>
          <a:custGeom>
            <a:avLst/>
            <a:gdLst/>
            <a:ahLst/>
            <a:cxnLst/>
            <a:rect l="l" t="t" r="r" b="b"/>
            <a:pathLst>
              <a:path w="127635" h="195579">
                <a:moveTo>
                  <a:pt x="1193" y="0"/>
                </a:moveTo>
                <a:lnTo>
                  <a:pt x="0" y="134480"/>
                </a:lnTo>
                <a:lnTo>
                  <a:pt x="127342" y="195313"/>
                </a:lnTo>
                <a:lnTo>
                  <a:pt x="127596" y="60502"/>
                </a:lnTo>
                <a:lnTo>
                  <a:pt x="1193" y="0"/>
                </a:lnTo>
                <a:close/>
              </a:path>
            </a:pathLst>
          </a:custGeom>
          <a:solidFill>
            <a:srgbClr val="234A5A"/>
          </a:solidFill>
        </p:spPr>
        <p:txBody>
          <a:bodyPr wrap="square" lIns="0" tIns="0" rIns="0" bIns="0" rtlCol="0"/>
          <a:lstStyle/>
          <a:p/>
        </p:txBody>
      </p:sp>
      <p:sp>
        <p:nvSpPr>
          <p:cNvPr id="2446" name="object 2446"/>
          <p:cNvSpPr/>
          <p:nvPr/>
        </p:nvSpPr>
        <p:spPr>
          <a:xfrm>
            <a:off x="4459261" y="7441551"/>
            <a:ext cx="128270" cy="196850"/>
          </a:xfrm>
          <a:custGeom>
            <a:avLst/>
            <a:gdLst/>
            <a:ahLst/>
            <a:cxnLst/>
            <a:rect l="l" t="t" r="r" b="b"/>
            <a:pathLst>
              <a:path w="128270" h="196850">
                <a:moveTo>
                  <a:pt x="152" y="0"/>
                </a:moveTo>
                <a:lnTo>
                  <a:pt x="0" y="134569"/>
                </a:lnTo>
                <a:lnTo>
                  <a:pt x="126314" y="196265"/>
                </a:lnTo>
                <a:lnTo>
                  <a:pt x="128181" y="195440"/>
                </a:lnTo>
                <a:lnTo>
                  <a:pt x="127571" y="60502"/>
                </a:lnTo>
                <a:lnTo>
                  <a:pt x="152" y="0"/>
                </a:lnTo>
                <a:close/>
              </a:path>
            </a:pathLst>
          </a:custGeom>
          <a:solidFill>
            <a:srgbClr val="234A5A"/>
          </a:solidFill>
        </p:spPr>
        <p:txBody>
          <a:bodyPr wrap="square" lIns="0" tIns="0" rIns="0" bIns="0" rtlCol="0"/>
          <a:lstStyle/>
          <a:p/>
        </p:txBody>
      </p:sp>
      <p:sp>
        <p:nvSpPr>
          <p:cNvPr id="2447" name="object 2447"/>
          <p:cNvSpPr/>
          <p:nvPr/>
        </p:nvSpPr>
        <p:spPr>
          <a:xfrm>
            <a:off x="4595305" y="7487099"/>
            <a:ext cx="43180" cy="36830"/>
          </a:xfrm>
          <a:custGeom>
            <a:avLst/>
            <a:gdLst/>
            <a:ahLst/>
            <a:cxnLst/>
            <a:rect l="l" t="t" r="r" b="b"/>
            <a:pathLst>
              <a:path w="43179" h="36829">
                <a:moveTo>
                  <a:pt x="43065" y="0"/>
                </a:moveTo>
                <a:lnTo>
                  <a:pt x="0" y="21767"/>
                </a:lnTo>
                <a:lnTo>
                  <a:pt x="0" y="36817"/>
                </a:lnTo>
                <a:lnTo>
                  <a:pt x="43065" y="15024"/>
                </a:lnTo>
                <a:lnTo>
                  <a:pt x="43065" y="0"/>
                </a:lnTo>
                <a:close/>
              </a:path>
            </a:pathLst>
          </a:custGeom>
          <a:solidFill>
            <a:srgbClr val="234A5A"/>
          </a:solidFill>
        </p:spPr>
        <p:txBody>
          <a:bodyPr wrap="square" lIns="0" tIns="0" rIns="0" bIns="0" rtlCol="0"/>
          <a:lstStyle/>
          <a:p/>
        </p:txBody>
      </p:sp>
      <p:sp>
        <p:nvSpPr>
          <p:cNvPr id="2448" name="object 2448"/>
          <p:cNvSpPr/>
          <p:nvPr/>
        </p:nvSpPr>
        <p:spPr>
          <a:xfrm>
            <a:off x="4595825" y="7488339"/>
            <a:ext cx="42049" cy="34340"/>
          </a:xfrm>
          <a:prstGeom prst="rect">
            <a:avLst/>
          </a:prstGeom>
          <a:blipFill>
            <a:blip r:embed="rId468" cstate="print"/>
            <a:stretch>
              <a:fillRect/>
            </a:stretch>
          </a:blipFill>
        </p:spPr>
        <p:txBody>
          <a:bodyPr wrap="square" lIns="0" tIns="0" rIns="0" bIns="0" rtlCol="0"/>
          <a:lstStyle/>
          <a:p/>
        </p:txBody>
      </p:sp>
      <p:sp>
        <p:nvSpPr>
          <p:cNvPr id="2449" name="object 2449"/>
          <p:cNvSpPr/>
          <p:nvPr/>
        </p:nvSpPr>
        <p:spPr>
          <a:xfrm>
            <a:off x="4595825" y="7488097"/>
            <a:ext cx="42049" cy="22085"/>
          </a:xfrm>
          <a:prstGeom prst="rect">
            <a:avLst/>
          </a:prstGeom>
          <a:blipFill>
            <a:blip r:embed="rId469" cstate="print"/>
            <a:stretch>
              <a:fillRect/>
            </a:stretch>
          </a:blipFill>
        </p:spPr>
        <p:txBody>
          <a:bodyPr wrap="square" lIns="0" tIns="0" rIns="0" bIns="0" rtlCol="0"/>
          <a:lstStyle/>
          <a:p/>
        </p:txBody>
      </p:sp>
      <p:sp>
        <p:nvSpPr>
          <p:cNvPr id="2450" name="object 2450"/>
          <p:cNvSpPr/>
          <p:nvPr/>
        </p:nvSpPr>
        <p:spPr>
          <a:xfrm>
            <a:off x="4597119" y="7491424"/>
            <a:ext cx="40005" cy="24765"/>
          </a:xfrm>
          <a:custGeom>
            <a:avLst/>
            <a:gdLst/>
            <a:ahLst/>
            <a:cxnLst/>
            <a:rect l="l" t="t" r="r" b="b"/>
            <a:pathLst>
              <a:path w="40004" h="24765">
                <a:moveTo>
                  <a:pt x="39814" y="0"/>
                </a:moveTo>
                <a:lnTo>
                  <a:pt x="0" y="20116"/>
                </a:lnTo>
                <a:lnTo>
                  <a:pt x="0" y="24244"/>
                </a:lnTo>
                <a:lnTo>
                  <a:pt x="39814" y="4127"/>
                </a:lnTo>
                <a:lnTo>
                  <a:pt x="39814" y="0"/>
                </a:lnTo>
                <a:close/>
              </a:path>
            </a:pathLst>
          </a:custGeom>
          <a:solidFill>
            <a:srgbClr val="476979"/>
          </a:solidFill>
        </p:spPr>
        <p:txBody>
          <a:bodyPr wrap="square" lIns="0" tIns="0" rIns="0" bIns="0" rtlCol="0"/>
          <a:lstStyle/>
          <a:p/>
        </p:txBody>
      </p:sp>
      <p:sp>
        <p:nvSpPr>
          <p:cNvPr id="2451" name="object 2451"/>
          <p:cNvSpPr/>
          <p:nvPr/>
        </p:nvSpPr>
        <p:spPr>
          <a:xfrm>
            <a:off x="4596053" y="7558240"/>
            <a:ext cx="13868" cy="14960"/>
          </a:xfrm>
          <a:prstGeom prst="rect">
            <a:avLst/>
          </a:prstGeom>
          <a:blipFill>
            <a:blip r:embed="rId470" cstate="print"/>
            <a:stretch>
              <a:fillRect/>
            </a:stretch>
          </a:blipFill>
        </p:spPr>
        <p:txBody>
          <a:bodyPr wrap="square" lIns="0" tIns="0" rIns="0" bIns="0" rtlCol="0"/>
          <a:lstStyle/>
          <a:p/>
        </p:txBody>
      </p:sp>
      <p:sp>
        <p:nvSpPr>
          <p:cNvPr id="2452" name="object 2452"/>
          <p:cNvSpPr/>
          <p:nvPr/>
        </p:nvSpPr>
        <p:spPr>
          <a:xfrm>
            <a:off x="4596968" y="7561021"/>
            <a:ext cx="10096" cy="10858"/>
          </a:xfrm>
          <a:prstGeom prst="rect">
            <a:avLst/>
          </a:prstGeom>
          <a:blipFill>
            <a:blip r:embed="rId471" cstate="print"/>
            <a:stretch>
              <a:fillRect/>
            </a:stretch>
          </a:blipFill>
        </p:spPr>
        <p:txBody>
          <a:bodyPr wrap="square" lIns="0" tIns="0" rIns="0" bIns="0" rtlCol="0"/>
          <a:lstStyle/>
          <a:p/>
        </p:txBody>
      </p:sp>
      <p:sp>
        <p:nvSpPr>
          <p:cNvPr id="2453" name="object 2453"/>
          <p:cNvSpPr/>
          <p:nvPr/>
        </p:nvSpPr>
        <p:spPr>
          <a:xfrm>
            <a:off x="4599584" y="7573327"/>
            <a:ext cx="5956" cy="5257"/>
          </a:xfrm>
          <a:prstGeom prst="rect">
            <a:avLst/>
          </a:prstGeom>
          <a:blipFill>
            <a:blip r:embed="rId472" cstate="print"/>
            <a:stretch>
              <a:fillRect/>
            </a:stretch>
          </a:blipFill>
        </p:spPr>
        <p:txBody>
          <a:bodyPr wrap="square" lIns="0" tIns="0" rIns="0" bIns="0" rtlCol="0"/>
          <a:lstStyle/>
          <a:p/>
        </p:txBody>
      </p:sp>
      <p:sp>
        <p:nvSpPr>
          <p:cNvPr id="2454" name="object 2454"/>
          <p:cNvSpPr/>
          <p:nvPr/>
        </p:nvSpPr>
        <p:spPr>
          <a:xfrm>
            <a:off x="4600054" y="7574661"/>
            <a:ext cx="3937" cy="3467"/>
          </a:xfrm>
          <a:prstGeom prst="rect">
            <a:avLst/>
          </a:prstGeom>
          <a:blipFill>
            <a:blip r:embed="rId473" cstate="print"/>
            <a:stretch>
              <a:fillRect/>
            </a:stretch>
          </a:blipFill>
        </p:spPr>
        <p:txBody>
          <a:bodyPr wrap="square" lIns="0" tIns="0" rIns="0" bIns="0" rtlCol="0"/>
          <a:lstStyle/>
          <a:p/>
        </p:txBody>
      </p:sp>
      <p:sp>
        <p:nvSpPr>
          <p:cNvPr id="2455" name="object 2455"/>
          <p:cNvSpPr/>
          <p:nvPr/>
        </p:nvSpPr>
        <p:spPr>
          <a:xfrm>
            <a:off x="4464684" y="7417489"/>
            <a:ext cx="177800" cy="86360"/>
          </a:xfrm>
          <a:custGeom>
            <a:avLst/>
            <a:gdLst/>
            <a:ahLst/>
            <a:cxnLst/>
            <a:rect l="l" t="t" r="r" b="b"/>
            <a:pathLst>
              <a:path w="177800" h="86359">
                <a:moveTo>
                  <a:pt x="48856" y="0"/>
                </a:moveTo>
                <a:lnTo>
                  <a:pt x="0" y="25819"/>
                </a:lnTo>
                <a:lnTo>
                  <a:pt x="126390" y="86321"/>
                </a:lnTo>
                <a:lnTo>
                  <a:pt x="177317" y="61379"/>
                </a:lnTo>
                <a:lnTo>
                  <a:pt x="48856" y="0"/>
                </a:lnTo>
                <a:close/>
              </a:path>
            </a:pathLst>
          </a:custGeom>
          <a:solidFill>
            <a:srgbClr val="94B0BE"/>
          </a:solidFill>
        </p:spPr>
        <p:txBody>
          <a:bodyPr wrap="square" lIns="0" tIns="0" rIns="0" bIns="0" rtlCol="0"/>
          <a:lstStyle/>
          <a:p/>
        </p:txBody>
      </p:sp>
      <p:sp>
        <p:nvSpPr>
          <p:cNvPr id="2456" name="object 2456"/>
          <p:cNvSpPr/>
          <p:nvPr/>
        </p:nvSpPr>
        <p:spPr>
          <a:xfrm>
            <a:off x="4459414" y="7414844"/>
            <a:ext cx="178968" cy="87007"/>
          </a:xfrm>
          <a:prstGeom prst="rect">
            <a:avLst/>
          </a:prstGeom>
          <a:blipFill>
            <a:blip r:embed="rId474" cstate="print"/>
            <a:stretch>
              <a:fillRect/>
            </a:stretch>
          </a:blipFill>
        </p:spPr>
        <p:txBody>
          <a:bodyPr wrap="square" lIns="0" tIns="0" rIns="0" bIns="0" rtlCol="0"/>
          <a:lstStyle/>
          <a:p/>
        </p:txBody>
      </p:sp>
      <p:sp>
        <p:nvSpPr>
          <p:cNvPr id="2457" name="object 2457"/>
          <p:cNvSpPr/>
          <p:nvPr/>
        </p:nvSpPr>
        <p:spPr>
          <a:xfrm>
            <a:off x="4585347" y="7475662"/>
            <a:ext cx="53340" cy="26670"/>
          </a:xfrm>
          <a:custGeom>
            <a:avLst/>
            <a:gdLst/>
            <a:ahLst/>
            <a:cxnLst/>
            <a:rect l="l" t="t" r="r" b="b"/>
            <a:pathLst>
              <a:path w="53339" h="26670">
                <a:moveTo>
                  <a:pt x="53035" y="0"/>
                </a:moveTo>
                <a:lnTo>
                  <a:pt x="0" y="25920"/>
                </a:lnTo>
                <a:lnTo>
                  <a:pt x="2209" y="26492"/>
                </a:lnTo>
                <a:lnTo>
                  <a:pt x="53035" y="1485"/>
                </a:lnTo>
                <a:lnTo>
                  <a:pt x="53035" y="0"/>
                </a:lnTo>
                <a:close/>
              </a:path>
            </a:pathLst>
          </a:custGeom>
          <a:solidFill>
            <a:srgbClr val="55798A"/>
          </a:solidFill>
        </p:spPr>
        <p:txBody>
          <a:bodyPr wrap="square" lIns="0" tIns="0" rIns="0" bIns="0" rtlCol="0"/>
          <a:lstStyle/>
          <a:p/>
        </p:txBody>
      </p:sp>
      <p:sp>
        <p:nvSpPr>
          <p:cNvPr id="2458" name="object 2458"/>
          <p:cNvSpPr/>
          <p:nvPr/>
        </p:nvSpPr>
        <p:spPr>
          <a:xfrm>
            <a:off x="4586588" y="7501543"/>
            <a:ext cx="0" cy="136525"/>
          </a:xfrm>
          <a:custGeom>
            <a:avLst/>
            <a:gdLst/>
            <a:ahLst/>
            <a:cxnLst/>
            <a:rect l="l" t="t" r="r" b="b"/>
            <a:pathLst>
              <a:path w="0" h="136525">
                <a:moveTo>
                  <a:pt x="0" y="0"/>
                </a:moveTo>
                <a:lnTo>
                  <a:pt x="0" y="136270"/>
                </a:lnTo>
              </a:path>
            </a:pathLst>
          </a:custGeom>
          <a:ln w="3175">
            <a:solidFill>
              <a:srgbClr val="476979"/>
            </a:solidFill>
          </a:ln>
        </p:spPr>
        <p:txBody>
          <a:bodyPr wrap="square" lIns="0" tIns="0" rIns="0" bIns="0" rtlCol="0"/>
          <a:lstStyle/>
          <a:p/>
        </p:txBody>
      </p:sp>
      <p:sp>
        <p:nvSpPr>
          <p:cNvPr id="2459" name="object 2459"/>
          <p:cNvSpPr/>
          <p:nvPr/>
        </p:nvSpPr>
        <p:spPr>
          <a:xfrm>
            <a:off x="4590924" y="7583783"/>
            <a:ext cx="40640" cy="22860"/>
          </a:xfrm>
          <a:custGeom>
            <a:avLst/>
            <a:gdLst/>
            <a:ahLst/>
            <a:cxnLst/>
            <a:rect l="l" t="t" r="r" b="b"/>
            <a:pathLst>
              <a:path w="40639" h="22859">
                <a:moveTo>
                  <a:pt x="40246" y="0"/>
                </a:moveTo>
                <a:lnTo>
                  <a:pt x="0" y="20662"/>
                </a:lnTo>
                <a:lnTo>
                  <a:pt x="0" y="22694"/>
                </a:lnTo>
                <a:lnTo>
                  <a:pt x="40246" y="2031"/>
                </a:lnTo>
                <a:lnTo>
                  <a:pt x="40246" y="0"/>
                </a:lnTo>
                <a:close/>
              </a:path>
            </a:pathLst>
          </a:custGeom>
          <a:solidFill>
            <a:srgbClr val="BCD1DC"/>
          </a:solidFill>
        </p:spPr>
        <p:txBody>
          <a:bodyPr wrap="square" lIns="0" tIns="0" rIns="0" bIns="0" rtlCol="0"/>
          <a:lstStyle/>
          <a:p/>
        </p:txBody>
      </p:sp>
      <p:sp>
        <p:nvSpPr>
          <p:cNvPr id="2460" name="object 2460"/>
          <p:cNvSpPr/>
          <p:nvPr/>
        </p:nvSpPr>
        <p:spPr>
          <a:xfrm>
            <a:off x="4587533" y="7602509"/>
            <a:ext cx="3810" cy="4445"/>
          </a:xfrm>
          <a:custGeom>
            <a:avLst/>
            <a:gdLst/>
            <a:ahLst/>
            <a:cxnLst/>
            <a:rect l="l" t="t" r="r" b="b"/>
            <a:pathLst>
              <a:path w="3810" h="4445">
                <a:moveTo>
                  <a:pt x="0" y="0"/>
                </a:moveTo>
                <a:lnTo>
                  <a:pt x="0" y="1993"/>
                </a:lnTo>
                <a:lnTo>
                  <a:pt x="3390" y="3975"/>
                </a:lnTo>
                <a:lnTo>
                  <a:pt x="3390" y="1943"/>
                </a:lnTo>
                <a:lnTo>
                  <a:pt x="0" y="0"/>
                </a:lnTo>
                <a:close/>
              </a:path>
            </a:pathLst>
          </a:custGeom>
          <a:solidFill>
            <a:srgbClr val="55798A"/>
          </a:solidFill>
        </p:spPr>
        <p:txBody>
          <a:bodyPr wrap="square" lIns="0" tIns="0" rIns="0" bIns="0" rtlCol="0"/>
          <a:lstStyle/>
          <a:p/>
        </p:txBody>
      </p:sp>
      <p:sp>
        <p:nvSpPr>
          <p:cNvPr id="2461" name="object 2461"/>
          <p:cNvSpPr/>
          <p:nvPr/>
        </p:nvSpPr>
        <p:spPr>
          <a:xfrm>
            <a:off x="4628921" y="7583782"/>
            <a:ext cx="2540" cy="2540"/>
          </a:xfrm>
          <a:custGeom>
            <a:avLst/>
            <a:gdLst/>
            <a:ahLst/>
            <a:cxnLst/>
            <a:rect l="l" t="t" r="r" b="b"/>
            <a:pathLst>
              <a:path w="2539" h="2540">
                <a:moveTo>
                  <a:pt x="2247" y="0"/>
                </a:moveTo>
                <a:lnTo>
                  <a:pt x="0" y="1092"/>
                </a:lnTo>
                <a:lnTo>
                  <a:pt x="2247" y="2031"/>
                </a:lnTo>
                <a:lnTo>
                  <a:pt x="2247" y="0"/>
                </a:lnTo>
                <a:close/>
              </a:path>
            </a:pathLst>
          </a:custGeom>
          <a:solidFill>
            <a:srgbClr val="234A5A"/>
          </a:solidFill>
        </p:spPr>
        <p:txBody>
          <a:bodyPr wrap="square" lIns="0" tIns="0" rIns="0" bIns="0" rtlCol="0"/>
          <a:lstStyle/>
          <a:p/>
        </p:txBody>
      </p:sp>
      <p:sp>
        <p:nvSpPr>
          <p:cNvPr id="2462" name="object 2462"/>
          <p:cNvSpPr/>
          <p:nvPr/>
        </p:nvSpPr>
        <p:spPr>
          <a:xfrm>
            <a:off x="4590924" y="7587750"/>
            <a:ext cx="40640" cy="22860"/>
          </a:xfrm>
          <a:custGeom>
            <a:avLst/>
            <a:gdLst/>
            <a:ahLst/>
            <a:cxnLst/>
            <a:rect l="l" t="t" r="r" b="b"/>
            <a:pathLst>
              <a:path w="40639" h="22859">
                <a:moveTo>
                  <a:pt x="40246" y="0"/>
                </a:moveTo>
                <a:lnTo>
                  <a:pt x="0" y="20675"/>
                </a:lnTo>
                <a:lnTo>
                  <a:pt x="0" y="22707"/>
                </a:lnTo>
                <a:lnTo>
                  <a:pt x="40246" y="2032"/>
                </a:lnTo>
                <a:lnTo>
                  <a:pt x="40246" y="0"/>
                </a:lnTo>
                <a:close/>
              </a:path>
            </a:pathLst>
          </a:custGeom>
          <a:solidFill>
            <a:srgbClr val="BCD1DC"/>
          </a:solidFill>
        </p:spPr>
        <p:txBody>
          <a:bodyPr wrap="square" lIns="0" tIns="0" rIns="0" bIns="0" rtlCol="0"/>
          <a:lstStyle/>
          <a:p/>
        </p:txBody>
      </p:sp>
      <p:sp>
        <p:nvSpPr>
          <p:cNvPr id="2463" name="object 2463"/>
          <p:cNvSpPr/>
          <p:nvPr/>
        </p:nvSpPr>
        <p:spPr>
          <a:xfrm>
            <a:off x="4587533" y="7606476"/>
            <a:ext cx="3810" cy="4445"/>
          </a:xfrm>
          <a:custGeom>
            <a:avLst/>
            <a:gdLst/>
            <a:ahLst/>
            <a:cxnLst/>
            <a:rect l="l" t="t" r="r" b="b"/>
            <a:pathLst>
              <a:path w="3810" h="4445">
                <a:moveTo>
                  <a:pt x="0" y="0"/>
                </a:moveTo>
                <a:lnTo>
                  <a:pt x="0" y="2006"/>
                </a:lnTo>
                <a:lnTo>
                  <a:pt x="3390" y="3987"/>
                </a:lnTo>
                <a:lnTo>
                  <a:pt x="3390" y="1955"/>
                </a:lnTo>
                <a:lnTo>
                  <a:pt x="0" y="0"/>
                </a:lnTo>
                <a:close/>
              </a:path>
            </a:pathLst>
          </a:custGeom>
          <a:solidFill>
            <a:srgbClr val="55798A"/>
          </a:solidFill>
        </p:spPr>
        <p:txBody>
          <a:bodyPr wrap="square" lIns="0" tIns="0" rIns="0" bIns="0" rtlCol="0"/>
          <a:lstStyle/>
          <a:p/>
        </p:txBody>
      </p:sp>
      <p:sp>
        <p:nvSpPr>
          <p:cNvPr id="2464" name="object 2464"/>
          <p:cNvSpPr/>
          <p:nvPr/>
        </p:nvSpPr>
        <p:spPr>
          <a:xfrm>
            <a:off x="4628921" y="7587753"/>
            <a:ext cx="2540" cy="2540"/>
          </a:xfrm>
          <a:custGeom>
            <a:avLst/>
            <a:gdLst/>
            <a:ahLst/>
            <a:cxnLst/>
            <a:rect l="l" t="t" r="r" b="b"/>
            <a:pathLst>
              <a:path w="2539" h="2540">
                <a:moveTo>
                  <a:pt x="2247" y="0"/>
                </a:moveTo>
                <a:lnTo>
                  <a:pt x="0" y="1117"/>
                </a:lnTo>
                <a:lnTo>
                  <a:pt x="2247" y="2032"/>
                </a:lnTo>
                <a:lnTo>
                  <a:pt x="2247" y="0"/>
                </a:lnTo>
                <a:close/>
              </a:path>
            </a:pathLst>
          </a:custGeom>
          <a:solidFill>
            <a:srgbClr val="234A5A"/>
          </a:solidFill>
        </p:spPr>
        <p:txBody>
          <a:bodyPr wrap="square" lIns="0" tIns="0" rIns="0" bIns="0" rtlCol="0"/>
          <a:lstStyle/>
          <a:p/>
        </p:txBody>
      </p:sp>
      <p:sp>
        <p:nvSpPr>
          <p:cNvPr id="2465" name="object 2465"/>
          <p:cNvSpPr/>
          <p:nvPr/>
        </p:nvSpPr>
        <p:spPr>
          <a:xfrm>
            <a:off x="4590924" y="7591751"/>
            <a:ext cx="40640" cy="22860"/>
          </a:xfrm>
          <a:custGeom>
            <a:avLst/>
            <a:gdLst/>
            <a:ahLst/>
            <a:cxnLst/>
            <a:rect l="l" t="t" r="r" b="b"/>
            <a:pathLst>
              <a:path w="40639" h="22859">
                <a:moveTo>
                  <a:pt x="40246" y="0"/>
                </a:moveTo>
                <a:lnTo>
                  <a:pt x="0" y="20662"/>
                </a:lnTo>
                <a:lnTo>
                  <a:pt x="0" y="22682"/>
                </a:lnTo>
                <a:lnTo>
                  <a:pt x="40246" y="2019"/>
                </a:lnTo>
                <a:lnTo>
                  <a:pt x="40246" y="0"/>
                </a:lnTo>
                <a:close/>
              </a:path>
            </a:pathLst>
          </a:custGeom>
          <a:solidFill>
            <a:srgbClr val="BCD1DC"/>
          </a:solidFill>
        </p:spPr>
        <p:txBody>
          <a:bodyPr wrap="square" lIns="0" tIns="0" rIns="0" bIns="0" rtlCol="0"/>
          <a:lstStyle/>
          <a:p/>
        </p:txBody>
      </p:sp>
      <p:sp>
        <p:nvSpPr>
          <p:cNvPr id="2466" name="object 2466"/>
          <p:cNvSpPr/>
          <p:nvPr/>
        </p:nvSpPr>
        <p:spPr>
          <a:xfrm>
            <a:off x="4587533" y="7610464"/>
            <a:ext cx="3810" cy="4445"/>
          </a:xfrm>
          <a:custGeom>
            <a:avLst/>
            <a:gdLst/>
            <a:ahLst/>
            <a:cxnLst/>
            <a:rect l="l" t="t" r="r" b="b"/>
            <a:pathLst>
              <a:path w="3810" h="4445">
                <a:moveTo>
                  <a:pt x="0" y="0"/>
                </a:moveTo>
                <a:lnTo>
                  <a:pt x="0" y="1993"/>
                </a:lnTo>
                <a:lnTo>
                  <a:pt x="3390" y="3975"/>
                </a:lnTo>
                <a:lnTo>
                  <a:pt x="3390" y="1955"/>
                </a:lnTo>
                <a:lnTo>
                  <a:pt x="0" y="0"/>
                </a:lnTo>
                <a:close/>
              </a:path>
            </a:pathLst>
          </a:custGeom>
          <a:solidFill>
            <a:srgbClr val="55798A"/>
          </a:solidFill>
        </p:spPr>
        <p:txBody>
          <a:bodyPr wrap="square" lIns="0" tIns="0" rIns="0" bIns="0" rtlCol="0"/>
          <a:lstStyle/>
          <a:p/>
        </p:txBody>
      </p:sp>
      <p:sp>
        <p:nvSpPr>
          <p:cNvPr id="2467" name="object 2467"/>
          <p:cNvSpPr/>
          <p:nvPr/>
        </p:nvSpPr>
        <p:spPr>
          <a:xfrm>
            <a:off x="4628921" y="7591745"/>
            <a:ext cx="2540" cy="2540"/>
          </a:xfrm>
          <a:custGeom>
            <a:avLst/>
            <a:gdLst/>
            <a:ahLst/>
            <a:cxnLst/>
            <a:rect l="l" t="t" r="r" b="b"/>
            <a:pathLst>
              <a:path w="2539" h="2540">
                <a:moveTo>
                  <a:pt x="2247" y="0"/>
                </a:moveTo>
                <a:lnTo>
                  <a:pt x="0" y="1092"/>
                </a:lnTo>
                <a:lnTo>
                  <a:pt x="2247" y="2019"/>
                </a:lnTo>
                <a:lnTo>
                  <a:pt x="2247" y="0"/>
                </a:lnTo>
                <a:close/>
              </a:path>
            </a:pathLst>
          </a:custGeom>
          <a:solidFill>
            <a:srgbClr val="234A5A"/>
          </a:solidFill>
        </p:spPr>
        <p:txBody>
          <a:bodyPr wrap="square" lIns="0" tIns="0" rIns="0" bIns="0" rtlCol="0"/>
          <a:lstStyle/>
          <a:p/>
        </p:txBody>
      </p:sp>
      <p:sp>
        <p:nvSpPr>
          <p:cNvPr id="2468" name="object 2468"/>
          <p:cNvSpPr/>
          <p:nvPr/>
        </p:nvSpPr>
        <p:spPr>
          <a:xfrm>
            <a:off x="4590924" y="7595721"/>
            <a:ext cx="40640" cy="22860"/>
          </a:xfrm>
          <a:custGeom>
            <a:avLst/>
            <a:gdLst/>
            <a:ahLst/>
            <a:cxnLst/>
            <a:rect l="l" t="t" r="r" b="b"/>
            <a:pathLst>
              <a:path w="40639" h="22859">
                <a:moveTo>
                  <a:pt x="40246" y="0"/>
                </a:moveTo>
                <a:lnTo>
                  <a:pt x="0" y="20675"/>
                </a:lnTo>
                <a:lnTo>
                  <a:pt x="0" y="22694"/>
                </a:lnTo>
                <a:lnTo>
                  <a:pt x="40246" y="2032"/>
                </a:lnTo>
                <a:lnTo>
                  <a:pt x="40246" y="0"/>
                </a:lnTo>
                <a:close/>
              </a:path>
            </a:pathLst>
          </a:custGeom>
          <a:solidFill>
            <a:srgbClr val="BCD1DC"/>
          </a:solidFill>
        </p:spPr>
        <p:txBody>
          <a:bodyPr wrap="square" lIns="0" tIns="0" rIns="0" bIns="0" rtlCol="0"/>
          <a:lstStyle/>
          <a:p/>
        </p:txBody>
      </p:sp>
      <p:sp>
        <p:nvSpPr>
          <p:cNvPr id="2469" name="object 2469"/>
          <p:cNvSpPr/>
          <p:nvPr/>
        </p:nvSpPr>
        <p:spPr>
          <a:xfrm>
            <a:off x="4587533" y="7614429"/>
            <a:ext cx="3810" cy="4445"/>
          </a:xfrm>
          <a:custGeom>
            <a:avLst/>
            <a:gdLst/>
            <a:ahLst/>
            <a:cxnLst/>
            <a:rect l="l" t="t" r="r" b="b"/>
            <a:pathLst>
              <a:path w="3810" h="4445">
                <a:moveTo>
                  <a:pt x="0" y="0"/>
                </a:moveTo>
                <a:lnTo>
                  <a:pt x="0" y="2006"/>
                </a:lnTo>
                <a:lnTo>
                  <a:pt x="3390" y="3987"/>
                </a:lnTo>
                <a:lnTo>
                  <a:pt x="3390" y="1968"/>
                </a:lnTo>
                <a:lnTo>
                  <a:pt x="0" y="0"/>
                </a:lnTo>
                <a:close/>
              </a:path>
            </a:pathLst>
          </a:custGeom>
          <a:solidFill>
            <a:srgbClr val="55798A"/>
          </a:solidFill>
        </p:spPr>
        <p:txBody>
          <a:bodyPr wrap="square" lIns="0" tIns="0" rIns="0" bIns="0" rtlCol="0"/>
          <a:lstStyle/>
          <a:p/>
        </p:txBody>
      </p:sp>
      <p:sp>
        <p:nvSpPr>
          <p:cNvPr id="2470" name="object 2470"/>
          <p:cNvSpPr/>
          <p:nvPr/>
        </p:nvSpPr>
        <p:spPr>
          <a:xfrm>
            <a:off x="4628921" y="7595720"/>
            <a:ext cx="2540" cy="2540"/>
          </a:xfrm>
          <a:custGeom>
            <a:avLst/>
            <a:gdLst/>
            <a:ahLst/>
            <a:cxnLst/>
            <a:rect l="l" t="t" r="r" b="b"/>
            <a:pathLst>
              <a:path w="2539" h="2540">
                <a:moveTo>
                  <a:pt x="2247" y="0"/>
                </a:moveTo>
                <a:lnTo>
                  <a:pt x="0" y="1104"/>
                </a:lnTo>
                <a:lnTo>
                  <a:pt x="2247" y="2032"/>
                </a:lnTo>
                <a:lnTo>
                  <a:pt x="2247" y="0"/>
                </a:lnTo>
                <a:close/>
              </a:path>
            </a:pathLst>
          </a:custGeom>
          <a:solidFill>
            <a:srgbClr val="234A5A"/>
          </a:solidFill>
        </p:spPr>
        <p:txBody>
          <a:bodyPr wrap="square" lIns="0" tIns="0" rIns="0" bIns="0" rtlCol="0"/>
          <a:lstStyle/>
          <a:p/>
        </p:txBody>
      </p:sp>
      <p:sp>
        <p:nvSpPr>
          <p:cNvPr id="2471" name="object 2471"/>
          <p:cNvSpPr/>
          <p:nvPr/>
        </p:nvSpPr>
        <p:spPr>
          <a:xfrm>
            <a:off x="4590924" y="7599702"/>
            <a:ext cx="40640" cy="22860"/>
          </a:xfrm>
          <a:custGeom>
            <a:avLst/>
            <a:gdLst/>
            <a:ahLst/>
            <a:cxnLst/>
            <a:rect l="l" t="t" r="r" b="b"/>
            <a:pathLst>
              <a:path w="40639" h="22859">
                <a:moveTo>
                  <a:pt x="40246" y="0"/>
                </a:moveTo>
                <a:lnTo>
                  <a:pt x="0" y="20662"/>
                </a:lnTo>
                <a:lnTo>
                  <a:pt x="0" y="22694"/>
                </a:lnTo>
                <a:lnTo>
                  <a:pt x="40246" y="2019"/>
                </a:lnTo>
                <a:lnTo>
                  <a:pt x="40246" y="0"/>
                </a:lnTo>
                <a:close/>
              </a:path>
            </a:pathLst>
          </a:custGeom>
          <a:solidFill>
            <a:srgbClr val="BCD1DC"/>
          </a:solidFill>
        </p:spPr>
        <p:txBody>
          <a:bodyPr wrap="square" lIns="0" tIns="0" rIns="0" bIns="0" rtlCol="0"/>
          <a:lstStyle/>
          <a:p/>
        </p:txBody>
      </p:sp>
      <p:sp>
        <p:nvSpPr>
          <p:cNvPr id="2472" name="object 2472"/>
          <p:cNvSpPr/>
          <p:nvPr/>
        </p:nvSpPr>
        <p:spPr>
          <a:xfrm>
            <a:off x="4587533" y="7618419"/>
            <a:ext cx="3810" cy="4445"/>
          </a:xfrm>
          <a:custGeom>
            <a:avLst/>
            <a:gdLst/>
            <a:ahLst/>
            <a:cxnLst/>
            <a:rect l="l" t="t" r="r" b="b"/>
            <a:pathLst>
              <a:path w="3810" h="4445">
                <a:moveTo>
                  <a:pt x="0" y="0"/>
                </a:moveTo>
                <a:lnTo>
                  <a:pt x="0" y="1993"/>
                </a:lnTo>
                <a:lnTo>
                  <a:pt x="3390" y="3975"/>
                </a:lnTo>
                <a:lnTo>
                  <a:pt x="3390" y="1943"/>
                </a:lnTo>
                <a:lnTo>
                  <a:pt x="0" y="0"/>
                </a:lnTo>
                <a:close/>
              </a:path>
            </a:pathLst>
          </a:custGeom>
          <a:solidFill>
            <a:srgbClr val="55798A"/>
          </a:solidFill>
        </p:spPr>
        <p:txBody>
          <a:bodyPr wrap="square" lIns="0" tIns="0" rIns="0" bIns="0" rtlCol="0"/>
          <a:lstStyle/>
          <a:p/>
        </p:txBody>
      </p:sp>
      <p:sp>
        <p:nvSpPr>
          <p:cNvPr id="2473" name="object 2473"/>
          <p:cNvSpPr/>
          <p:nvPr/>
        </p:nvSpPr>
        <p:spPr>
          <a:xfrm>
            <a:off x="4628921" y="7599704"/>
            <a:ext cx="2540" cy="2540"/>
          </a:xfrm>
          <a:custGeom>
            <a:avLst/>
            <a:gdLst/>
            <a:ahLst/>
            <a:cxnLst/>
            <a:rect l="l" t="t" r="r" b="b"/>
            <a:pathLst>
              <a:path w="2539" h="2540">
                <a:moveTo>
                  <a:pt x="2247" y="0"/>
                </a:moveTo>
                <a:lnTo>
                  <a:pt x="0" y="1092"/>
                </a:lnTo>
                <a:lnTo>
                  <a:pt x="2247" y="2019"/>
                </a:lnTo>
                <a:lnTo>
                  <a:pt x="2247" y="0"/>
                </a:lnTo>
                <a:close/>
              </a:path>
            </a:pathLst>
          </a:custGeom>
          <a:solidFill>
            <a:srgbClr val="234A5A"/>
          </a:solidFill>
        </p:spPr>
        <p:txBody>
          <a:bodyPr wrap="square" lIns="0" tIns="0" rIns="0" bIns="0" rtlCol="0"/>
          <a:lstStyle/>
          <a:p/>
        </p:txBody>
      </p:sp>
      <p:sp>
        <p:nvSpPr>
          <p:cNvPr id="2474" name="object 2474"/>
          <p:cNvSpPr/>
          <p:nvPr/>
        </p:nvSpPr>
        <p:spPr>
          <a:xfrm>
            <a:off x="4590924" y="7603676"/>
            <a:ext cx="40640" cy="22860"/>
          </a:xfrm>
          <a:custGeom>
            <a:avLst/>
            <a:gdLst/>
            <a:ahLst/>
            <a:cxnLst/>
            <a:rect l="l" t="t" r="r" b="b"/>
            <a:pathLst>
              <a:path w="40639" h="22859">
                <a:moveTo>
                  <a:pt x="40246" y="0"/>
                </a:moveTo>
                <a:lnTo>
                  <a:pt x="0" y="20662"/>
                </a:lnTo>
                <a:lnTo>
                  <a:pt x="0" y="22694"/>
                </a:lnTo>
                <a:lnTo>
                  <a:pt x="40246" y="2032"/>
                </a:lnTo>
                <a:lnTo>
                  <a:pt x="40246" y="0"/>
                </a:lnTo>
                <a:close/>
              </a:path>
            </a:pathLst>
          </a:custGeom>
          <a:solidFill>
            <a:srgbClr val="BCD1DC"/>
          </a:solidFill>
        </p:spPr>
        <p:txBody>
          <a:bodyPr wrap="square" lIns="0" tIns="0" rIns="0" bIns="0" rtlCol="0"/>
          <a:lstStyle/>
          <a:p/>
        </p:txBody>
      </p:sp>
      <p:sp>
        <p:nvSpPr>
          <p:cNvPr id="2475" name="object 2475"/>
          <p:cNvSpPr/>
          <p:nvPr/>
        </p:nvSpPr>
        <p:spPr>
          <a:xfrm>
            <a:off x="4587533" y="7622402"/>
            <a:ext cx="3810" cy="4445"/>
          </a:xfrm>
          <a:custGeom>
            <a:avLst/>
            <a:gdLst/>
            <a:ahLst/>
            <a:cxnLst/>
            <a:rect l="l" t="t" r="r" b="b"/>
            <a:pathLst>
              <a:path w="3810" h="4445">
                <a:moveTo>
                  <a:pt x="0" y="0"/>
                </a:moveTo>
                <a:lnTo>
                  <a:pt x="0" y="1993"/>
                </a:lnTo>
                <a:lnTo>
                  <a:pt x="3390" y="3975"/>
                </a:lnTo>
                <a:lnTo>
                  <a:pt x="3390" y="1943"/>
                </a:lnTo>
                <a:lnTo>
                  <a:pt x="0" y="0"/>
                </a:lnTo>
                <a:close/>
              </a:path>
            </a:pathLst>
          </a:custGeom>
          <a:solidFill>
            <a:srgbClr val="55798A"/>
          </a:solidFill>
        </p:spPr>
        <p:txBody>
          <a:bodyPr wrap="square" lIns="0" tIns="0" rIns="0" bIns="0" rtlCol="0"/>
          <a:lstStyle/>
          <a:p/>
        </p:txBody>
      </p:sp>
      <p:sp>
        <p:nvSpPr>
          <p:cNvPr id="2476" name="object 2476"/>
          <p:cNvSpPr/>
          <p:nvPr/>
        </p:nvSpPr>
        <p:spPr>
          <a:xfrm>
            <a:off x="4628921" y="7603676"/>
            <a:ext cx="2540" cy="2540"/>
          </a:xfrm>
          <a:custGeom>
            <a:avLst/>
            <a:gdLst/>
            <a:ahLst/>
            <a:cxnLst/>
            <a:rect l="l" t="t" r="r" b="b"/>
            <a:pathLst>
              <a:path w="2539" h="2540">
                <a:moveTo>
                  <a:pt x="2247" y="0"/>
                </a:moveTo>
                <a:lnTo>
                  <a:pt x="0" y="1104"/>
                </a:lnTo>
                <a:lnTo>
                  <a:pt x="2247" y="2032"/>
                </a:lnTo>
                <a:lnTo>
                  <a:pt x="2247" y="0"/>
                </a:lnTo>
                <a:close/>
              </a:path>
            </a:pathLst>
          </a:custGeom>
          <a:solidFill>
            <a:srgbClr val="234A5A"/>
          </a:solidFill>
        </p:spPr>
        <p:txBody>
          <a:bodyPr wrap="square" lIns="0" tIns="0" rIns="0" bIns="0" rtlCol="0"/>
          <a:lstStyle/>
          <a:p/>
        </p:txBody>
      </p:sp>
      <p:sp>
        <p:nvSpPr>
          <p:cNvPr id="2477" name="object 2477"/>
          <p:cNvSpPr/>
          <p:nvPr/>
        </p:nvSpPr>
        <p:spPr>
          <a:xfrm>
            <a:off x="4590924" y="7502728"/>
            <a:ext cx="51435" cy="28575"/>
          </a:xfrm>
          <a:custGeom>
            <a:avLst/>
            <a:gdLst/>
            <a:ahLst/>
            <a:cxnLst/>
            <a:rect l="l" t="t" r="r" b="b"/>
            <a:pathLst>
              <a:path w="51435" h="28575">
                <a:moveTo>
                  <a:pt x="51092" y="0"/>
                </a:moveTo>
                <a:lnTo>
                  <a:pt x="0" y="26301"/>
                </a:lnTo>
                <a:lnTo>
                  <a:pt x="0" y="28346"/>
                </a:lnTo>
                <a:lnTo>
                  <a:pt x="51092" y="2019"/>
                </a:lnTo>
                <a:lnTo>
                  <a:pt x="51092" y="0"/>
                </a:lnTo>
                <a:close/>
              </a:path>
            </a:pathLst>
          </a:custGeom>
          <a:solidFill>
            <a:srgbClr val="BCD1DC"/>
          </a:solidFill>
        </p:spPr>
        <p:txBody>
          <a:bodyPr wrap="square" lIns="0" tIns="0" rIns="0" bIns="0" rtlCol="0"/>
          <a:lstStyle/>
          <a:p/>
        </p:txBody>
      </p:sp>
      <p:sp>
        <p:nvSpPr>
          <p:cNvPr id="2478" name="object 2478"/>
          <p:cNvSpPr/>
          <p:nvPr/>
        </p:nvSpPr>
        <p:spPr>
          <a:xfrm>
            <a:off x="4587533" y="7527089"/>
            <a:ext cx="3810" cy="4445"/>
          </a:xfrm>
          <a:custGeom>
            <a:avLst/>
            <a:gdLst/>
            <a:ahLst/>
            <a:cxnLst/>
            <a:rect l="l" t="t" r="r" b="b"/>
            <a:pathLst>
              <a:path w="3810" h="4445">
                <a:moveTo>
                  <a:pt x="0" y="0"/>
                </a:moveTo>
                <a:lnTo>
                  <a:pt x="0" y="2006"/>
                </a:lnTo>
                <a:lnTo>
                  <a:pt x="3390" y="3987"/>
                </a:lnTo>
                <a:lnTo>
                  <a:pt x="3390" y="1943"/>
                </a:lnTo>
                <a:lnTo>
                  <a:pt x="0" y="0"/>
                </a:lnTo>
                <a:close/>
              </a:path>
            </a:pathLst>
          </a:custGeom>
          <a:solidFill>
            <a:srgbClr val="7C9CAC"/>
          </a:solidFill>
        </p:spPr>
        <p:txBody>
          <a:bodyPr wrap="square" lIns="0" tIns="0" rIns="0" bIns="0" rtlCol="0"/>
          <a:lstStyle/>
          <a:p/>
        </p:txBody>
      </p:sp>
      <p:sp>
        <p:nvSpPr>
          <p:cNvPr id="2479" name="object 2479"/>
          <p:cNvSpPr/>
          <p:nvPr/>
        </p:nvSpPr>
        <p:spPr>
          <a:xfrm>
            <a:off x="4590924" y="7506699"/>
            <a:ext cx="51435" cy="28575"/>
          </a:xfrm>
          <a:custGeom>
            <a:avLst/>
            <a:gdLst/>
            <a:ahLst/>
            <a:cxnLst/>
            <a:rect l="l" t="t" r="r" b="b"/>
            <a:pathLst>
              <a:path w="51435" h="28575">
                <a:moveTo>
                  <a:pt x="51092" y="0"/>
                </a:moveTo>
                <a:lnTo>
                  <a:pt x="0" y="26314"/>
                </a:lnTo>
                <a:lnTo>
                  <a:pt x="0" y="28346"/>
                </a:lnTo>
                <a:lnTo>
                  <a:pt x="51092" y="2031"/>
                </a:lnTo>
                <a:lnTo>
                  <a:pt x="51092" y="0"/>
                </a:lnTo>
                <a:close/>
              </a:path>
            </a:pathLst>
          </a:custGeom>
          <a:solidFill>
            <a:srgbClr val="BCD1DC"/>
          </a:solidFill>
        </p:spPr>
        <p:txBody>
          <a:bodyPr wrap="square" lIns="0" tIns="0" rIns="0" bIns="0" rtlCol="0"/>
          <a:lstStyle/>
          <a:p/>
        </p:txBody>
      </p:sp>
      <p:sp>
        <p:nvSpPr>
          <p:cNvPr id="2480" name="object 2480"/>
          <p:cNvSpPr/>
          <p:nvPr/>
        </p:nvSpPr>
        <p:spPr>
          <a:xfrm>
            <a:off x="4587533" y="7531081"/>
            <a:ext cx="3810" cy="4445"/>
          </a:xfrm>
          <a:custGeom>
            <a:avLst/>
            <a:gdLst/>
            <a:ahLst/>
            <a:cxnLst/>
            <a:rect l="l" t="t" r="r" b="b"/>
            <a:pathLst>
              <a:path w="3810" h="4445">
                <a:moveTo>
                  <a:pt x="0" y="0"/>
                </a:moveTo>
                <a:lnTo>
                  <a:pt x="0" y="1981"/>
                </a:lnTo>
                <a:lnTo>
                  <a:pt x="3390" y="3962"/>
                </a:lnTo>
                <a:lnTo>
                  <a:pt x="3390" y="1930"/>
                </a:lnTo>
                <a:lnTo>
                  <a:pt x="0" y="0"/>
                </a:lnTo>
                <a:close/>
              </a:path>
            </a:pathLst>
          </a:custGeom>
          <a:solidFill>
            <a:srgbClr val="7C9CAC"/>
          </a:solidFill>
        </p:spPr>
        <p:txBody>
          <a:bodyPr wrap="square" lIns="0" tIns="0" rIns="0" bIns="0" rtlCol="0"/>
          <a:lstStyle/>
          <a:p/>
        </p:txBody>
      </p:sp>
      <p:sp>
        <p:nvSpPr>
          <p:cNvPr id="2481" name="object 2481"/>
          <p:cNvSpPr/>
          <p:nvPr/>
        </p:nvSpPr>
        <p:spPr>
          <a:xfrm>
            <a:off x="4534706" y="7563040"/>
            <a:ext cx="10483" cy="15466"/>
          </a:xfrm>
          <a:prstGeom prst="rect">
            <a:avLst/>
          </a:prstGeom>
          <a:blipFill>
            <a:blip r:embed="rId475" cstate="print"/>
            <a:stretch>
              <a:fillRect/>
            </a:stretch>
          </a:blipFill>
        </p:spPr>
        <p:txBody>
          <a:bodyPr wrap="square" lIns="0" tIns="0" rIns="0" bIns="0" rtlCol="0"/>
          <a:lstStyle/>
          <a:p/>
        </p:txBody>
      </p:sp>
      <p:sp>
        <p:nvSpPr>
          <p:cNvPr id="2482" name="object 2482"/>
          <p:cNvSpPr/>
          <p:nvPr/>
        </p:nvSpPr>
        <p:spPr>
          <a:xfrm>
            <a:off x="4536503" y="7563040"/>
            <a:ext cx="6438" cy="1104"/>
          </a:xfrm>
          <a:prstGeom prst="rect">
            <a:avLst/>
          </a:prstGeom>
          <a:blipFill>
            <a:blip r:embed="rId476" cstate="print"/>
            <a:stretch>
              <a:fillRect/>
            </a:stretch>
          </a:blipFill>
        </p:spPr>
        <p:txBody>
          <a:bodyPr wrap="square" lIns="0" tIns="0" rIns="0" bIns="0" rtlCol="0"/>
          <a:lstStyle/>
          <a:p/>
        </p:txBody>
      </p:sp>
      <p:sp>
        <p:nvSpPr>
          <p:cNvPr id="2483" name="object 2483"/>
          <p:cNvSpPr/>
          <p:nvPr/>
        </p:nvSpPr>
        <p:spPr>
          <a:xfrm>
            <a:off x="4539195" y="7563955"/>
            <a:ext cx="4165" cy="533"/>
          </a:xfrm>
          <a:prstGeom prst="rect">
            <a:avLst/>
          </a:prstGeom>
          <a:blipFill>
            <a:blip r:embed="rId477" cstate="print"/>
            <a:stretch>
              <a:fillRect/>
            </a:stretch>
          </a:blipFill>
        </p:spPr>
        <p:txBody>
          <a:bodyPr wrap="square" lIns="0" tIns="0" rIns="0" bIns="0" rtlCol="0"/>
          <a:lstStyle/>
          <a:p/>
        </p:txBody>
      </p:sp>
      <p:sp>
        <p:nvSpPr>
          <p:cNvPr id="2484" name="object 2484"/>
          <p:cNvSpPr/>
          <p:nvPr/>
        </p:nvSpPr>
        <p:spPr>
          <a:xfrm>
            <a:off x="4539615" y="7564297"/>
            <a:ext cx="4025" cy="469"/>
          </a:xfrm>
          <a:prstGeom prst="rect">
            <a:avLst/>
          </a:prstGeom>
          <a:blipFill>
            <a:blip r:embed="rId478" cstate="print"/>
            <a:stretch>
              <a:fillRect/>
            </a:stretch>
          </a:blipFill>
        </p:spPr>
        <p:txBody>
          <a:bodyPr wrap="square" lIns="0" tIns="0" rIns="0" bIns="0" rtlCol="0"/>
          <a:lstStyle/>
          <a:p/>
        </p:txBody>
      </p:sp>
      <p:sp>
        <p:nvSpPr>
          <p:cNvPr id="2485" name="object 2485"/>
          <p:cNvSpPr/>
          <p:nvPr/>
        </p:nvSpPr>
        <p:spPr>
          <a:xfrm>
            <a:off x="4539906" y="7564577"/>
            <a:ext cx="3962" cy="469"/>
          </a:xfrm>
          <a:prstGeom prst="rect">
            <a:avLst/>
          </a:prstGeom>
          <a:blipFill>
            <a:blip r:embed="rId479" cstate="print"/>
            <a:stretch>
              <a:fillRect/>
            </a:stretch>
          </a:blipFill>
        </p:spPr>
        <p:txBody>
          <a:bodyPr wrap="square" lIns="0" tIns="0" rIns="0" bIns="0" rtlCol="0"/>
          <a:lstStyle/>
          <a:p/>
        </p:txBody>
      </p:sp>
      <p:sp>
        <p:nvSpPr>
          <p:cNvPr id="2486" name="object 2486"/>
          <p:cNvSpPr/>
          <p:nvPr/>
        </p:nvSpPr>
        <p:spPr>
          <a:xfrm>
            <a:off x="4540135" y="7564844"/>
            <a:ext cx="3924" cy="457"/>
          </a:xfrm>
          <a:prstGeom prst="rect">
            <a:avLst/>
          </a:prstGeom>
          <a:blipFill>
            <a:blip r:embed="rId480" cstate="print"/>
            <a:stretch>
              <a:fillRect/>
            </a:stretch>
          </a:blipFill>
        </p:spPr>
        <p:txBody>
          <a:bodyPr wrap="square" lIns="0" tIns="0" rIns="0" bIns="0" rtlCol="0"/>
          <a:lstStyle/>
          <a:p/>
        </p:txBody>
      </p:sp>
      <p:sp>
        <p:nvSpPr>
          <p:cNvPr id="2487" name="object 2487"/>
          <p:cNvSpPr/>
          <p:nvPr/>
        </p:nvSpPr>
        <p:spPr>
          <a:xfrm>
            <a:off x="4540326" y="7565097"/>
            <a:ext cx="3911" cy="457"/>
          </a:xfrm>
          <a:prstGeom prst="rect">
            <a:avLst/>
          </a:prstGeom>
          <a:blipFill>
            <a:blip r:embed="rId481" cstate="print"/>
            <a:stretch>
              <a:fillRect/>
            </a:stretch>
          </a:blipFill>
        </p:spPr>
        <p:txBody>
          <a:bodyPr wrap="square" lIns="0" tIns="0" rIns="0" bIns="0" rtlCol="0"/>
          <a:lstStyle/>
          <a:p/>
        </p:txBody>
      </p:sp>
      <p:sp>
        <p:nvSpPr>
          <p:cNvPr id="2488" name="object 2488"/>
          <p:cNvSpPr/>
          <p:nvPr/>
        </p:nvSpPr>
        <p:spPr>
          <a:xfrm>
            <a:off x="4540491" y="7565364"/>
            <a:ext cx="3911" cy="457"/>
          </a:xfrm>
          <a:prstGeom prst="rect">
            <a:avLst/>
          </a:prstGeom>
          <a:blipFill>
            <a:blip r:embed="rId482" cstate="print"/>
            <a:stretch>
              <a:fillRect/>
            </a:stretch>
          </a:blipFill>
        </p:spPr>
        <p:txBody>
          <a:bodyPr wrap="square" lIns="0" tIns="0" rIns="0" bIns="0" rtlCol="0"/>
          <a:lstStyle/>
          <a:p/>
        </p:txBody>
      </p:sp>
      <p:sp>
        <p:nvSpPr>
          <p:cNvPr id="2489" name="object 2489"/>
          <p:cNvSpPr/>
          <p:nvPr/>
        </p:nvSpPr>
        <p:spPr>
          <a:xfrm>
            <a:off x="4540643" y="7565631"/>
            <a:ext cx="3873" cy="469"/>
          </a:xfrm>
          <a:prstGeom prst="rect">
            <a:avLst/>
          </a:prstGeom>
          <a:blipFill>
            <a:blip r:embed="rId483" cstate="print"/>
            <a:stretch>
              <a:fillRect/>
            </a:stretch>
          </a:blipFill>
        </p:spPr>
        <p:txBody>
          <a:bodyPr wrap="square" lIns="0" tIns="0" rIns="0" bIns="0" rtlCol="0"/>
          <a:lstStyle/>
          <a:p/>
        </p:txBody>
      </p:sp>
      <p:sp>
        <p:nvSpPr>
          <p:cNvPr id="2490" name="object 2490"/>
          <p:cNvSpPr/>
          <p:nvPr/>
        </p:nvSpPr>
        <p:spPr>
          <a:xfrm>
            <a:off x="4540783" y="7565898"/>
            <a:ext cx="3873" cy="495"/>
          </a:xfrm>
          <a:prstGeom prst="rect">
            <a:avLst/>
          </a:prstGeom>
          <a:blipFill>
            <a:blip r:embed="rId484" cstate="print"/>
            <a:stretch>
              <a:fillRect/>
            </a:stretch>
          </a:blipFill>
        </p:spPr>
        <p:txBody>
          <a:bodyPr wrap="square" lIns="0" tIns="0" rIns="0" bIns="0" rtlCol="0"/>
          <a:lstStyle/>
          <a:p/>
        </p:txBody>
      </p:sp>
      <p:sp>
        <p:nvSpPr>
          <p:cNvPr id="2491" name="object 2491"/>
          <p:cNvSpPr/>
          <p:nvPr/>
        </p:nvSpPr>
        <p:spPr>
          <a:xfrm>
            <a:off x="4540923" y="7566190"/>
            <a:ext cx="3860" cy="520"/>
          </a:xfrm>
          <a:prstGeom prst="rect">
            <a:avLst/>
          </a:prstGeom>
          <a:blipFill>
            <a:blip r:embed="rId485" cstate="print"/>
            <a:stretch>
              <a:fillRect/>
            </a:stretch>
          </a:blipFill>
        </p:spPr>
        <p:txBody>
          <a:bodyPr wrap="square" lIns="0" tIns="0" rIns="0" bIns="0" rtlCol="0"/>
          <a:lstStyle/>
          <a:p/>
        </p:txBody>
      </p:sp>
      <p:sp>
        <p:nvSpPr>
          <p:cNvPr id="2492" name="object 2492"/>
          <p:cNvSpPr/>
          <p:nvPr/>
        </p:nvSpPr>
        <p:spPr>
          <a:xfrm>
            <a:off x="4541037" y="7566507"/>
            <a:ext cx="3860" cy="546"/>
          </a:xfrm>
          <a:prstGeom prst="rect">
            <a:avLst/>
          </a:prstGeom>
          <a:blipFill>
            <a:blip r:embed="rId486" cstate="print"/>
            <a:stretch>
              <a:fillRect/>
            </a:stretch>
          </a:blipFill>
        </p:spPr>
        <p:txBody>
          <a:bodyPr wrap="square" lIns="0" tIns="0" rIns="0" bIns="0" rtlCol="0"/>
          <a:lstStyle/>
          <a:p/>
        </p:txBody>
      </p:sp>
      <p:sp>
        <p:nvSpPr>
          <p:cNvPr id="2493" name="object 2493"/>
          <p:cNvSpPr/>
          <p:nvPr/>
        </p:nvSpPr>
        <p:spPr>
          <a:xfrm>
            <a:off x="4541151" y="7566876"/>
            <a:ext cx="3835" cy="596"/>
          </a:xfrm>
          <a:prstGeom prst="rect">
            <a:avLst/>
          </a:prstGeom>
          <a:blipFill>
            <a:blip r:embed="rId487" cstate="print"/>
            <a:stretch>
              <a:fillRect/>
            </a:stretch>
          </a:blipFill>
        </p:spPr>
        <p:txBody>
          <a:bodyPr wrap="square" lIns="0" tIns="0" rIns="0" bIns="0" rtlCol="0"/>
          <a:lstStyle/>
          <a:p/>
        </p:txBody>
      </p:sp>
      <p:sp>
        <p:nvSpPr>
          <p:cNvPr id="2494" name="object 2494"/>
          <p:cNvSpPr/>
          <p:nvPr/>
        </p:nvSpPr>
        <p:spPr>
          <a:xfrm>
            <a:off x="4541240" y="7567257"/>
            <a:ext cx="3835" cy="685"/>
          </a:xfrm>
          <a:prstGeom prst="rect">
            <a:avLst/>
          </a:prstGeom>
          <a:blipFill>
            <a:blip r:embed="rId488" cstate="print"/>
            <a:stretch>
              <a:fillRect/>
            </a:stretch>
          </a:blipFill>
        </p:spPr>
        <p:txBody>
          <a:bodyPr wrap="square" lIns="0" tIns="0" rIns="0" bIns="0" rtlCol="0"/>
          <a:lstStyle/>
          <a:p/>
        </p:txBody>
      </p:sp>
      <p:sp>
        <p:nvSpPr>
          <p:cNvPr id="2495" name="object 2495"/>
          <p:cNvSpPr/>
          <p:nvPr/>
        </p:nvSpPr>
        <p:spPr>
          <a:xfrm>
            <a:off x="4541329" y="7567739"/>
            <a:ext cx="3835" cy="787"/>
          </a:xfrm>
          <a:prstGeom prst="rect">
            <a:avLst/>
          </a:prstGeom>
          <a:blipFill>
            <a:blip r:embed="rId489" cstate="print"/>
            <a:stretch>
              <a:fillRect/>
            </a:stretch>
          </a:blipFill>
        </p:spPr>
        <p:txBody>
          <a:bodyPr wrap="square" lIns="0" tIns="0" rIns="0" bIns="0" rtlCol="0"/>
          <a:lstStyle/>
          <a:p/>
        </p:txBody>
      </p:sp>
      <p:sp>
        <p:nvSpPr>
          <p:cNvPr id="2496" name="object 2496"/>
          <p:cNvSpPr/>
          <p:nvPr/>
        </p:nvSpPr>
        <p:spPr>
          <a:xfrm>
            <a:off x="4541418" y="7568324"/>
            <a:ext cx="3784" cy="952"/>
          </a:xfrm>
          <a:prstGeom prst="rect">
            <a:avLst/>
          </a:prstGeom>
          <a:blipFill>
            <a:blip r:embed="rId490" cstate="print"/>
            <a:stretch>
              <a:fillRect/>
            </a:stretch>
          </a:blipFill>
        </p:spPr>
        <p:txBody>
          <a:bodyPr wrap="square" lIns="0" tIns="0" rIns="0" bIns="0" rtlCol="0"/>
          <a:lstStyle/>
          <a:p/>
        </p:txBody>
      </p:sp>
      <p:sp>
        <p:nvSpPr>
          <p:cNvPr id="2497" name="object 2497"/>
          <p:cNvSpPr/>
          <p:nvPr/>
        </p:nvSpPr>
        <p:spPr>
          <a:xfrm>
            <a:off x="4541430" y="7569098"/>
            <a:ext cx="3771" cy="1130"/>
          </a:xfrm>
          <a:prstGeom prst="rect">
            <a:avLst/>
          </a:prstGeom>
          <a:blipFill>
            <a:blip r:embed="rId491" cstate="print"/>
            <a:stretch>
              <a:fillRect/>
            </a:stretch>
          </a:blipFill>
        </p:spPr>
        <p:txBody>
          <a:bodyPr wrap="square" lIns="0" tIns="0" rIns="0" bIns="0" rtlCol="0"/>
          <a:lstStyle/>
          <a:p/>
        </p:txBody>
      </p:sp>
      <p:sp>
        <p:nvSpPr>
          <p:cNvPr id="2498" name="object 2498"/>
          <p:cNvSpPr/>
          <p:nvPr/>
        </p:nvSpPr>
        <p:spPr>
          <a:xfrm>
            <a:off x="4541304" y="7570025"/>
            <a:ext cx="3886" cy="1358"/>
          </a:xfrm>
          <a:prstGeom prst="rect">
            <a:avLst/>
          </a:prstGeom>
          <a:blipFill>
            <a:blip r:embed="rId492" cstate="print"/>
            <a:stretch>
              <a:fillRect/>
            </a:stretch>
          </a:blipFill>
        </p:spPr>
        <p:txBody>
          <a:bodyPr wrap="square" lIns="0" tIns="0" rIns="0" bIns="0" rtlCol="0"/>
          <a:lstStyle/>
          <a:p/>
        </p:txBody>
      </p:sp>
      <p:sp>
        <p:nvSpPr>
          <p:cNvPr id="2499" name="object 2499"/>
          <p:cNvSpPr/>
          <p:nvPr/>
        </p:nvSpPr>
        <p:spPr>
          <a:xfrm>
            <a:off x="4540186" y="7571194"/>
            <a:ext cx="4864" cy="3175"/>
          </a:xfrm>
          <a:prstGeom prst="rect">
            <a:avLst/>
          </a:prstGeom>
          <a:blipFill>
            <a:blip r:embed="rId493" cstate="print"/>
            <a:stretch>
              <a:fillRect/>
            </a:stretch>
          </a:blipFill>
        </p:spPr>
        <p:txBody>
          <a:bodyPr wrap="square" lIns="0" tIns="0" rIns="0" bIns="0" rtlCol="0"/>
          <a:lstStyle/>
          <a:p/>
        </p:txBody>
      </p:sp>
      <p:sp>
        <p:nvSpPr>
          <p:cNvPr id="2500" name="object 2500"/>
          <p:cNvSpPr/>
          <p:nvPr/>
        </p:nvSpPr>
        <p:spPr>
          <a:xfrm>
            <a:off x="4539589" y="7574166"/>
            <a:ext cx="4356" cy="1066"/>
          </a:xfrm>
          <a:prstGeom prst="rect">
            <a:avLst/>
          </a:prstGeom>
          <a:blipFill>
            <a:blip r:embed="rId494" cstate="print"/>
            <a:stretch>
              <a:fillRect/>
            </a:stretch>
          </a:blipFill>
        </p:spPr>
        <p:txBody>
          <a:bodyPr wrap="square" lIns="0" tIns="0" rIns="0" bIns="0" rtlCol="0"/>
          <a:lstStyle/>
          <a:p/>
        </p:txBody>
      </p:sp>
      <p:sp>
        <p:nvSpPr>
          <p:cNvPr id="2501" name="object 2501"/>
          <p:cNvSpPr/>
          <p:nvPr/>
        </p:nvSpPr>
        <p:spPr>
          <a:xfrm>
            <a:off x="4539081" y="7575054"/>
            <a:ext cx="4190" cy="774"/>
          </a:xfrm>
          <a:prstGeom prst="rect">
            <a:avLst/>
          </a:prstGeom>
          <a:blipFill>
            <a:blip r:embed="rId495" cstate="print"/>
            <a:stretch>
              <a:fillRect/>
            </a:stretch>
          </a:blipFill>
        </p:spPr>
        <p:txBody>
          <a:bodyPr wrap="square" lIns="0" tIns="0" rIns="0" bIns="0" rtlCol="0"/>
          <a:lstStyle/>
          <a:p/>
        </p:txBody>
      </p:sp>
      <p:sp>
        <p:nvSpPr>
          <p:cNvPr id="2502" name="object 2502"/>
          <p:cNvSpPr/>
          <p:nvPr/>
        </p:nvSpPr>
        <p:spPr>
          <a:xfrm>
            <a:off x="4538598" y="7575639"/>
            <a:ext cx="4241" cy="660"/>
          </a:xfrm>
          <a:prstGeom prst="rect">
            <a:avLst/>
          </a:prstGeom>
          <a:blipFill>
            <a:blip r:embed="rId496" cstate="print"/>
            <a:stretch>
              <a:fillRect/>
            </a:stretch>
          </a:blipFill>
        </p:spPr>
        <p:txBody>
          <a:bodyPr wrap="square" lIns="0" tIns="0" rIns="0" bIns="0" rtlCol="0"/>
          <a:lstStyle/>
          <a:p/>
        </p:txBody>
      </p:sp>
      <p:sp>
        <p:nvSpPr>
          <p:cNvPr id="2503" name="object 2503"/>
          <p:cNvSpPr/>
          <p:nvPr/>
        </p:nvSpPr>
        <p:spPr>
          <a:xfrm>
            <a:off x="4538129" y="7576108"/>
            <a:ext cx="4152" cy="622"/>
          </a:xfrm>
          <a:prstGeom prst="rect">
            <a:avLst/>
          </a:prstGeom>
          <a:blipFill>
            <a:blip r:embed="rId497" cstate="print"/>
            <a:stretch>
              <a:fillRect/>
            </a:stretch>
          </a:blipFill>
        </p:spPr>
        <p:txBody>
          <a:bodyPr wrap="square" lIns="0" tIns="0" rIns="0" bIns="0" rtlCol="0"/>
          <a:lstStyle/>
          <a:p/>
        </p:txBody>
      </p:sp>
      <p:sp>
        <p:nvSpPr>
          <p:cNvPr id="2504" name="object 2504"/>
          <p:cNvSpPr/>
          <p:nvPr/>
        </p:nvSpPr>
        <p:spPr>
          <a:xfrm>
            <a:off x="4537659" y="7576515"/>
            <a:ext cx="4229" cy="571"/>
          </a:xfrm>
          <a:prstGeom prst="rect">
            <a:avLst/>
          </a:prstGeom>
          <a:blipFill>
            <a:blip r:embed="rId498" cstate="print"/>
            <a:stretch>
              <a:fillRect/>
            </a:stretch>
          </a:blipFill>
        </p:spPr>
        <p:txBody>
          <a:bodyPr wrap="square" lIns="0" tIns="0" rIns="0" bIns="0" rtlCol="0"/>
          <a:lstStyle/>
          <a:p/>
        </p:txBody>
      </p:sp>
      <p:sp>
        <p:nvSpPr>
          <p:cNvPr id="2505" name="object 2505"/>
          <p:cNvSpPr/>
          <p:nvPr/>
        </p:nvSpPr>
        <p:spPr>
          <a:xfrm>
            <a:off x="4537125" y="7576884"/>
            <a:ext cx="4267" cy="546"/>
          </a:xfrm>
          <a:prstGeom prst="rect">
            <a:avLst/>
          </a:prstGeom>
          <a:blipFill>
            <a:blip r:embed="rId499" cstate="print"/>
            <a:stretch>
              <a:fillRect/>
            </a:stretch>
          </a:blipFill>
        </p:spPr>
        <p:txBody>
          <a:bodyPr wrap="square" lIns="0" tIns="0" rIns="0" bIns="0" rtlCol="0"/>
          <a:lstStyle/>
          <a:p/>
        </p:txBody>
      </p:sp>
      <p:sp>
        <p:nvSpPr>
          <p:cNvPr id="2506" name="object 2506"/>
          <p:cNvSpPr/>
          <p:nvPr/>
        </p:nvSpPr>
        <p:spPr>
          <a:xfrm>
            <a:off x="4536617" y="7577214"/>
            <a:ext cx="4267" cy="507"/>
          </a:xfrm>
          <a:prstGeom prst="rect">
            <a:avLst/>
          </a:prstGeom>
          <a:blipFill>
            <a:blip r:embed="rId500" cstate="print"/>
            <a:stretch>
              <a:fillRect/>
            </a:stretch>
          </a:blipFill>
        </p:spPr>
        <p:txBody>
          <a:bodyPr wrap="square" lIns="0" tIns="0" rIns="0" bIns="0" rtlCol="0"/>
          <a:lstStyle/>
          <a:p/>
        </p:txBody>
      </p:sp>
      <p:sp>
        <p:nvSpPr>
          <p:cNvPr id="2507" name="object 2507"/>
          <p:cNvSpPr/>
          <p:nvPr/>
        </p:nvSpPr>
        <p:spPr>
          <a:xfrm>
            <a:off x="4536059" y="7577544"/>
            <a:ext cx="4254" cy="457"/>
          </a:xfrm>
          <a:prstGeom prst="rect">
            <a:avLst/>
          </a:prstGeom>
          <a:blipFill>
            <a:blip r:embed="rId501" cstate="print"/>
            <a:stretch>
              <a:fillRect/>
            </a:stretch>
          </a:blipFill>
        </p:spPr>
        <p:txBody>
          <a:bodyPr wrap="square" lIns="0" tIns="0" rIns="0" bIns="0" rtlCol="0"/>
          <a:lstStyle/>
          <a:p/>
        </p:txBody>
      </p:sp>
      <p:sp>
        <p:nvSpPr>
          <p:cNvPr id="2508" name="object 2508"/>
          <p:cNvSpPr/>
          <p:nvPr/>
        </p:nvSpPr>
        <p:spPr>
          <a:xfrm>
            <a:off x="4535678" y="7577785"/>
            <a:ext cx="4140" cy="368"/>
          </a:xfrm>
          <a:prstGeom prst="rect">
            <a:avLst/>
          </a:prstGeom>
          <a:blipFill>
            <a:blip r:embed="rId502" cstate="print"/>
            <a:stretch>
              <a:fillRect/>
            </a:stretch>
          </a:blipFill>
        </p:spPr>
        <p:txBody>
          <a:bodyPr wrap="square" lIns="0" tIns="0" rIns="0" bIns="0" rtlCol="0"/>
          <a:lstStyle/>
          <a:p/>
        </p:txBody>
      </p:sp>
      <p:sp>
        <p:nvSpPr>
          <p:cNvPr id="2509" name="object 2509"/>
          <p:cNvSpPr/>
          <p:nvPr/>
        </p:nvSpPr>
        <p:spPr>
          <a:xfrm>
            <a:off x="4535322" y="7577963"/>
            <a:ext cx="3975" cy="317"/>
          </a:xfrm>
          <a:prstGeom prst="rect">
            <a:avLst/>
          </a:prstGeom>
          <a:blipFill>
            <a:blip r:embed="rId503" cstate="print"/>
            <a:stretch>
              <a:fillRect/>
            </a:stretch>
          </a:blipFill>
        </p:spPr>
        <p:txBody>
          <a:bodyPr wrap="square" lIns="0" tIns="0" rIns="0" bIns="0" rtlCol="0"/>
          <a:lstStyle/>
          <a:p/>
        </p:txBody>
      </p:sp>
      <p:sp>
        <p:nvSpPr>
          <p:cNvPr id="2510" name="object 2510"/>
          <p:cNvSpPr/>
          <p:nvPr/>
        </p:nvSpPr>
        <p:spPr>
          <a:xfrm>
            <a:off x="4534928" y="7578090"/>
            <a:ext cx="4102" cy="304"/>
          </a:xfrm>
          <a:prstGeom prst="rect">
            <a:avLst/>
          </a:prstGeom>
          <a:blipFill>
            <a:blip r:embed="rId504" cstate="print"/>
            <a:stretch>
              <a:fillRect/>
            </a:stretch>
          </a:blipFill>
        </p:spPr>
        <p:txBody>
          <a:bodyPr wrap="square" lIns="0" tIns="0" rIns="0" bIns="0" rtlCol="0"/>
          <a:lstStyle/>
          <a:p/>
        </p:txBody>
      </p:sp>
      <p:sp>
        <p:nvSpPr>
          <p:cNvPr id="2511" name="object 2511"/>
          <p:cNvSpPr/>
          <p:nvPr/>
        </p:nvSpPr>
        <p:spPr>
          <a:xfrm>
            <a:off x="4534623" y="7578204"/>
            <a:ext cx="4025" cy="253"/>
          </a:xfrm>
          <a:prstGeom prst="rect">
            <a:avLst/>
          </a:prstGeom>
          <a:blipFill>
            <a:blip r:embed="rId505" cstate="print"/>
            <a:stretch>
              <a:fillRect/>
            </a:stretch>
          </a:blipFill>
        </p:spPr>
        <p:txBody>
          <a:bodyPr wrap="square" lIns="0" tIns="0" rIns="0" bIns="0" rtlCol="0"/>
          <a:lstStyle/>
          <a:p/>
        </p:txBody>
      </p:sp>
      <p:sp>
        <p:nvSpPr>
          <p:cNvPr id="2512" name="object 2512"/>
          <p:cNvSpPr/>
          <p:nvPr/>
        </p:nvSpPr>
        <p:spPr>
          <a:xfrm>
            <a:off x="4534306" y="7578268"/>
            <a:ext cx="4025" cy="254"/>
          </a:xfrm>
          <a:prstGeom prst="rect">
            <a:avLst/>
          </a:prstGeom>
          <a:blipFill>
            <a:blip r:embed="rId506" cstate="print"/>
            <a:stretch>
              <a:fillRect/>
            </a:stretch>
          </a:blipFill>
        </p:spPr>
        <p:txBody>
          <a:bodyPr wrap="square" lIns="0" tIns="0" rIns="0" bIns="0" rtlCol="0"/>
          <a:lstStyle/>
          <a:p/>
        </p:txBody>
      </p:sp>
      <p:sp>
        <p:nvSpPr>
          <p:cNvPr id="2513" name="object 2513"/>
          <p:cNvSpPr/>
          <p:nvPr/>
        </p:nvSpPr>
        <p:spPr>
          <a:xfrm>
            <a:off x="4531321" y="7583399"/>
            <a:ext cx="7531" cy="1244"/>
          </a:xfrm>
          <a:prstGeom prst="rect">
            <a:avLst/>
          </a:prstGeom>
          <a:blipFill>
            <a:blip r:embed="rId507" cstate="print"/>
            <a:stretch>
              <a:fillRect/>
            </a:stretch>
          </a:blipFill>
        </p:spPr>
        <p:txBody>
          <a:bodyPr wrap="square" lIns="0" tIns="0" rIns="0" bIns="0" rtlCol="0"/>
          <a:lstStyle/>
          <a:p/>
        </p:txBody>
      </p:sp>
      <p:sp>
        <p:nvSpPr>
          <p:cNvPr id="2514" name="object 2514"/>
          <p:cNvSpPr/>
          <p:nvPr/>
        </p:nvSpPr>
        <p:spPr>
          <a:xfrm>
            <a:off x="4531321" y="7583399"/>
            <a:ext cx="7531" cy="1244"/>
          </a:xfrm>
          <a:prstGeom prst="rect">
            <a:avLst/>
          </a:prstGeom>
          <a:blipFill>
            <a:blip r:embed="rId508" cstate="print"/>
            <a:stretch>
              <a:fillRect/>
            </a:stretch>
          </a:blipFill>
        </p:spPr>
        <p:txBody>
          <a:bodyPr wrap="square" lIns="0" tIns="0" rIns="0" bIns="0" rtlCol="0"/>
          <a:lstStyle/>
          <a:p/>
        </p:txBody>
      </p:sp>
      <p:sp>
        <p:nvSpPr>
          <p:cNvPr id="2515" name="object 2515"/>
          <p:cNvSpPr/>
          <p:nvPr/>
        </p:nvSpPr>
        <p:spPr>
          <a:xfrm>
            <a:off x="4527257" y="7555383"/>
            <a:ext cx="15786" cy="9169"/>
          </a:xfrm>
          <a:prstGeom prst="rect">
            <a:avLst/>
          </a:prstGeom>
          <a:blipFill>
            <a:blip r:embed="rId509" cstate="print"/>
            <a:stretch>
              <a:fillRect/>
            </a:stretch>
          </a:blipFill>
        </p:spPr>
        <p:txBody>
          <a:bodyPr wrap="square" lIns="0" tIns="0" rIns="0" bIns="0" rtlCol="0"/>
          <a:lstStyle/>
          <a:p/>
        </p:txBody>
      </p:sp>
      <p:sp>
        <p:nvSpPr>
          <p:cNvPr id="2516" name="object 2516"/>
          <p:cNvSpPr/>
          <p:nvPr/>
        </p:nvSpPr>
        <p:spPr>
          <a:xfrm>
            <a:off x="4538052" y="7555407"/>
            <a:ext cx="4368" cy="304"/>
          </a:xfrm>
          <a:prstGeom prst="rect">
            <a:avLst/>
          </a:prstGeom>
          <a:blipFill>
            <a:blip r:embed="rId510" cstate="print"/>
            <a:stretch>
              <a:fillRect/>
            </a:stretch>
          </a:blipFill>
        </p:spPr>
        <p:txBody>
          <a:bodyPr wrap="square" lIns="0" tIns="0" rIns="0" bIns="0" rtlCol="0"/>
          <a:lstStyle/>
          <a:p/>
        </p:txBody>
      </p:sp>
      <p:sp>
        <p:nvSpPr>
          <p:cNvPr id="2517" name="object 2517"/>
          <p:cNvSpPr/>
          <p:nvPr/>
        </p:nvSpPr>
        <p:spPr>
          <a:xfrm>
            <a:off x="4537303" y="7555522"/>
            <a:ext cx="4432" cy="355"/>
          </a:xfrm>
          <a:prstGeom prst="rect">
            <a:avLst/>
          </a:prstGeom>
          <a:blipFill>
            <a:blip r:embed="rId511" cstate="print"/>
            <a:stretch>
              <a:fillRect/>
            </a:stretch>
          </a:blipFill>
        </p:spPr>
        <p:txBody>
          <a:bodyPr wrap="square" lIns="0" tIns="0" rIns="0" bIns="0" rtlCol="0"/>
          <a:lstStyle/>
          <a:p/>
        </p:txBody>
      </p:sp>
      <p:sp>
        <p:nvSpPr>
          <p:cNvPr id="2518" name="object 2518"/>
          <p:cNvSpPr/>
          <p:nvPr/>
        </p:nvSpPr>
        <p:spPr>
          <a:xfrm>
            <a:off x="4536541" y="7555687"/>
            <a:ext cx="4457" cy="406"/>
          </a:xfrm>
          <a:prstGeom prst="rect">
            <a:avLst/>
          </a:prstGeom>
          <a:blipFill>
            <a:blip r:embed="rId512" cstate="print"/>
            <a:stretch>
              <a:fillRect/>
            </a:stretch>
          </a:blipFill>
        </p:spPr>
        <p:txBody>
          <a:bodyPr wrap="square" lIns="0" tIns="0" rIns="0" bIns="0" rtlCol="0"/>
          <a:lstStyle/>
          <a:p/>
        </p:txBody>
      </p:sp>
      <p:sp>
        <p:nvSpPr>
          <p:cNvPr id="2519" name="object 2519"/>
          <p:cNvSpPr/>
          <p:nvPr/>
        </p:nvSpPr>
        <p:spPr>
          <a:xfrm>
            <a:off x="4535728" y="7555916"/>
            <a:ext cx="4483" cy="469"/>
          </a:xfrm>
          <a:prstGeom prst="rect">
            <a:avLst/>
          </a:prstGeom>
          <a:blipFill>
            <a:blip r:embed="rId513" cstate="print"/>
            <a:stretch>
              <a:fillRect/>
            </a:stretch>
          </a:blipFill>
        </p:spPr>
        <p:txBody>
          <a:bodyPr wrap="square" lIns="0" tIns="0" rIns="0" bIns="0" rtlCol="0"/>
          <a:lstStyle/>
          <a:p/>
        </p:txBody>
      </p:sp>
      <p:sp>
        <p:nvSpPr>
          <p:cNvPr id="2520" name="object 2520"/>
          <p:cNvSpPr/>
          <p:nvPr/>
        </p:nvSpPr>
        <p:spPr>
          <a:xfrm>
            <a:off x="4534801" y="7556195"/>
            <a:ext cx="4610" cy="571"/>
          </a:xfrm>
          <a:prstGeom prst="rect">
            <a:avLst/>
          </a:prstGeom>
          <a:blipFill>
            <a:blip r:embed="rId514" cstate="print"/>
            <a:stretch>
              <a:fillRect/>
            </a:stretch>
          </a:blipFill>
        </p:spPr>
        <p:txBody>
          <a:bodyPr wrap="square" lIns="0" tIns="0" rIns="0" bIns="0" rtlCol="0"/>
          <a:lstStyle/>
          <a:p/>
        </p:txBody>
      </p:sp>
      <p:sp>
        <p:nvSpPr>
          <p:cNvPr id="2521" name="object 2521"/>
          <p:cNvSpPr/>
          <p:nvPr/>
        </p:nvSpPr>
        <p:spPr>
          <a:xfrm>
            <a:off x="4534001" y="7556576"/>
            <a:ext cx="4508" cy="584"/>
          </a:xfrm>
          <a:prstGeom prst="rect">
            <a:avLst/>
          </a:prstGeom>
          <a:blipFill>
            <a:blip r:embed="rId515" cstate="print"/>
            <a:stretch>
              <a:fillRect/>
            </a:stretch>
          </a:blipFill>
        </p:spPr>
        <p:txBody>
          <a:bodyPr wrap="square" lIns="0" tIns="0" rIns="0" bIns="0" rtlCol="0"/>
          <a:lstStyle/>
          <a:p/>
        </p:txBody>
      </p:sp>
      <p:sp>
        <p:nvSpPr>
          <p:cNvPr id="2522" name="object 2522"/>
          <p:cNvSpPr/>
          <p:nvPr/>
        </p:nvSpPr>
        <p:spPr>
          <a:xfrm>
            <a:off x="4533277" y="7556970"/>
            <a:ext cx="4444" cy="596"/>
          </a:xfrm>
          <a:prstGeom prst="rect">
            <a:avLst/>
          </a:prstGeom>
          <a:blipFill>
            <a:blip r:embed="rId516" cstate="print"/>
            <a:stretch>
              <a:fillRect/>
            </a:stretch>
          </a:blipFill>
        </p:spPr>
        <p:txBody>
          <a:bodyPr wrap="square" lIns="0" tIns="0" rIns="0" bIns="0" rtlCol="0"/>
          <a:lstStyle/>
          <a:p/>
        </p:txBody>
      </p:sp>
      <p:sp>
        <p:nvSpPr>
          <p:cNvPr id="2523" name="object 2523"/>
          <p:cNvSpPr/>
          <p:nvPr/>
        </p:nvSpPr>
        <p:spPr>
          <a:xfrm>
            <a:off x="4532591" y="7557363"/>
            <a:ext cx="4419" cy="647"/>
          </a:xfrm>
          <a:prstGeom prst="rect">
            <a:avLst/>
          </a:prstGeom>
          <a:blipFill>
            <a:blip r:embed="rId517" cstate="print"/>
            <a:stretch>
              <a:fillRect/>
            </a:stretch>
          </a:blipFill>
        </p:spPr>
        <p:txBody>
          <a:bodyPr wrap="square" lIns="0" tIns="0" rIns="0" bIns="0" rtlCol="0"/>
          <a:lstStyle/>
          <a:p/>
        </p:txBody>
      </p:sp>
      <p:sp>
        <p:nvSpPr>
          <p:cNvPr id="2524" name="object 2524"/>
          <p:cNvSpPr/>
          <p:nvPr/>
        </p:nvSpPr>
        <p:spPr>
          <a:xfrm>
            <a:off x="4531867" y="7557834"/>
            <a:ext cx="4445" cy="723"/>
          </a:xfrm>
          <a:prstGeom prst="rect">
            <a:avLst/>
          </a:prstGeom>
          <a:blipFill>
            <a:blip r:embed="rId518" cstate="print"/>
            <a:stretch>
              <a:fillRect/>
            </a:stretch>
          </a:blipFill>
        </p:spPr>
        <p:txBody>
          <a:bodyPr wrap="square" lIns="0" tIns="0" rIns="0" bIns="0" rtlCol="0"/>
          <a:lstStyle/>
          <a:p/>
        </p:txBody>
      </p:sp>
      <p:sp>
        <p:nvSpPr>
          <p:cNvPr id="2525" name="object 2525"/>
          <p:cNvSpPr/>
          <p:nvPr/>
        </p:nvSpPr>
        <p:spPr>
          <a:xfrm>
            <a:off x="4531118" y="7558354"/>
            <a:ext cx="4483" cy="850"/>
          </a:xfrm>
          <a:prstGeom prst="rect">
            <a:avLst/>
          </a:prstGeom>
          <a:blipFill>
            <a:blip r:embed="rId519" cstate="print"/>
            <a:stretch>
              <a:fillRect/>
            </a:stretch>
          </a:blipFill>
        </p:spPr>
        <p:txBody>
          <a:bodyPr wrap="square" lIns="0" tIns="0" rIns="0" bIns="0" rtlCol="0"/>
          <a:lstStyle/>
          <a:p/>
        </p:txBody>
      </p:sp>
      <p:sp>
        <p:nvSpPr>
          <p:cNvPr id="2526" name="object 2526"/>
          <p:cNvSpPr/>
          <p:nvPr/>
        </p:nvSpPr>
        <p:spPr>
          <a:xfrm>
            <a:off x="4530318" y="7558989"/>
            <a:ext cx="4546" cy="990"/>
          </a:xfrm>
          <a:prstGeom prst="rect">
            <a:avLst/>
          </a:prstGeom>
          <a:blipFill>
            <a:blip r:embed="rId520" cstate="print"/>
            <a:stretch>
              <a:fillRect/>
            </a:stretch>
          </a:blipFill>
        </p:spPr>
        <p:txBody>
          <a:bodyPr wrap="square" lIns="0" tIns="0" rIns="0" bIns="0" rtlCol="0"/>
          <a:lstStyle/>
          <a:p/>
        </p:txBody>
      </p:sp>
      <p:sp>
        <p:nvSpPr>
          <p:cNvPr id="2527" name="object 2527"/>
          <p:cNvSpPr/>
          <p:nvPr/>
        </p:nvSpPr>
        <p:spPr>
          <a:xfrm>
            <a:off x="4529378" y="7559802"/>
            <a:ext cx="4686" cy="1295"/>
          </a:xfrm>
          <a:prstGeom prst="rect">
            <a:avLst/>
          </a:prstGeom>
          <a:blipFill>
            <a:blip r:embed="rId521" cstate="print"/>
            <a:stretch>
              <a:fillRect/>
            </a:stretch>
          </a:blipFill>
        </p:spPr>
        <p:txBody>
          <a:bodyPr wrap="square" lIns="0" tIns="0" rIns="0" bIns="0" rtlCol="0"/>
          <a:lstStyle/>
          <a:p/>
        </p:txBody>
      </p:sp>
      <p:sp>
        <p:nvSpPr>
          <p:cNvPr id="2528" name="object 2528"/>
          <p:cNvSpPr/>
          <p:nvPr/>
        </p:nvSpPr>
        <p:spPr>
          <a:xfrm>
            <a:off x="4528146" y="7560894"/>
            <a:ext cx="4978" cy="2031"/>
          </a:xfrm>
          <a:prstGeom prst="rect">
            <a:avLst/>
          </a:prstGeom>
          <a:blipFill>
            <a:blip r:embed="rId522" cstate="print"/>
            <a:stretch>
              <a:fillRect/>
            </a:stretch>
          </a:blipFill>
        </p:spPr>
        <p:txBody>
          <a:bodyPr wrap="square" lIns="0" tIns="0" rIns="0" bIns="0" rtlCol="0"/>
          <a:lstStyle/>
          <a:p/>
        </p:txBody>
      </p:sp>
      <p:sp>
        <p:nvSpPr>
          <p:cNvPr id="2529" name="object 2529"/>
          <p:cNvSpPr/>
          <p:nvPr/>
        </p:nvSpPr>
        <p:spPr>
          <a:xfrm>
            <a:off x="4527257" y="7562736"/>
            <a:ext cx="4622" cy="1816"/>
          </a:xfrm>
          <a:prstGeom prst="rect">
            <a:avLst/>
          </a:prstGeom>
          <a:blipFill>
            <a:blip r:embed="rId523" cstate="print"/>
            <a:stretch>
              <a:fillRect/>
            </a:stretch>
          </a:blipFill>
        </p:spPr>
        <p:txBody>
          <a:bodyPr wrap="square" lIns="0" tIns="0" rIns="0" bIns="0" rtlCol="0"/>
          <a:lstStyle/>
          <a:p/>
        </p:txBody>
      </p:sp>
      <p:sp>
        <p:nvSpPr>
          <p:cNvPr id="2530" name="object 2530"/>
          <p:cNvSpPr/>
          <p:nvPr/>
        </p:nvSpPr>
        <p:spPr>
          <a:xfrm>
            <a:off x="4524819" y="7548486"/>
            <a:ext cx="31336" cy="45262"/>
          </a:xfrm>
          <a:prstGeom prst="rect">
            <a:avLst/>
          </a:prstGeom>
          <a:blipFill>
            <a:blip r:embed="rId524" cstate="print"/>
            <a:stretch>
              <a:fillRect/>
            </a:stretch>
          </a:blipFill>
        </p:spPr>
        <p:txBody>
          <a:bodyPr wrap="square" lIns="0" tIns="0" rIns="0" bIns="0" rtlCol="0"/>
          <a:lstStyle/>
          <a:p/>
        </p:txBody>
      </p:sp>
      <p:sp>
        <p:nvSpPr>
          <p:cNvPr id="2531" name="object 2531"/>
          <p:cNvSpPr/>
          <p:nvPr/>
        </p:nvSpPr>
        <p:spPr>
          <a:xfrm>
            <a:off x="4540719" y="7548486"/>
            <a:ext cx="10883" cy="2298"/>
          </a:xfrm>
          <a:prstGeom prst="rect">
            <a:avLst/>
          </a:prstGeom>
          <a:blipFill>
            <a:blip r:embed="rId525" cstate="print"/>
            <a:stretch>
              <a:fillRect/>
            </a:stretch>
          </a:blipFill>
        </p:spPr>
        <p:txBody>
          <a:bodyPr wrap="square" lIns="0" tIns="0" rIns="0" bIns="0" rtlCol="0"/>
          <a:lstStyle/>
          <a:p/>
        </p:txBody>
      </p:sp>
      <p:sp>
        <p:nvSpPr>
          <p:cNvPr id="2532" name="object 2532"/>
          <p:cNvSpPr/>
          <p:nvPr/>
        </p:nvSpPr>
        <p:spPr>
          <a:xfrm>
            <a:off x="4547857" y="7550581"/>
            <a:ext cx="4533" cy="850"/>
          </a:xfrm>
          <a:prstGeom prst="rect">
            <a:avLst/>
          </a:prstGeom>
          <a:blipFill>
            <a:blip r:embed="rId526" cstate="print"/>
            <a:stretch>
              <a:fillRect/>
            </a:stretch>
          </a:blipFill>
        </p:spPr>
        <p:txBody>
          <a:bodyPr wrap="square" lIns="0" tIns="0" rIns="0" bIns="0" rtlCol="0"/>
          <a:lstStyle/>
          <a:p/>
        </p:txBody>
      </p:sp>
      <p:sp>
        <p:nvSpPr>
          <p:cNvPr id="2533" name="object 2533"/>
          <p:cNvSpPr/>
          <p:nvPr/>
        </p:nvSpPr>
        <p:spPr>
          <a:xfrm>
            <a:off x="4548632" y="7551242"/>
            <a:ext cx="4330" cy="762"/>
          </a:xfrm>
          <a:prstGeom prst="rect">
            <a:avLst/>
          </a:prstGeom>
          <a:blipFill>
            <a:blip r:embed="rId527" cstate="print"/>
            <a:stretch>
              <a:fillRect/>
            </a:stretch>
          </a:blipFill>
        </p:spPr>
        <p:txBody>
          <a:bodyPr wrap="square" lIns="0" tIns="0" rIns="0" bIns="0" rtlCol="0"/>
          <a:lstStyle/>
          <a:p/>
        </p:txBody>
      </p:sp>
      <p:sp>
        <p:nvSpPr>
          <p:cNvPr id="2534" name="object 2534"/>
          <p:cNvSpPr/>
          <p:nvPr/>
        </p:nvSpPr>
        <p:spPr>
          <a:xfrm>
            <a:off x="4549203" y="7551814"/>
            <a:ext cx="4216" cy="711"/>
          </a:xfrm>
          <a:prstGeom prst="rect">
            <a:avLst/>
          </a:prstGeom>
          <a:blipFill>
            <a:blip r:embed="rId528" cstate="print"/>
            <a:stretch>
              <a:fillRect/>
            </a:stretch>
          </a:blipFill>
        </p:spPr>
        <p:txBody>
          <a:bodyPr wrap="square" lIns="0" tIns="0" rIns="0" bIns="0" rtlCol="0"/>
          <a:lstStyle/>
          <a:p/>
        </p:txBody>
      </p:sp>
      <p:sp>
        <p:nvSpPr>
          <p:cNvPr id="2535" name="object 2535"/>
          <p:cNvSpPr/>
          <p:nvPr/>
        </p:nvSpPr>
        <p:spPr>
          <a:xfrm>
            <a:off x="4549647" y="7552334"/>
            <a:ext cx="4152" cy="711"/>
          </a:xfrm>
          <a:prstGeom prst="rect">
            <a:avLst/>
          </a:prstGeom>
          <a:blipFill>
            <a:blip r:embed="rId529" cstate="print"/>
            <a:stretch>
              <a:fillRect/>
            </a:stretch>
          </a:blipFill>
        </p:spPr>
        <p:txBody>
          <a:bodyPr wrap="square" lIns="0" tIns="0" rIns="0" bIns="0" rtlCol="0"/>
          <a:lstStyle/>
          <a:p/>
        </p:txBody>
      </p:sp>
      <p:sp>
        <p:nvSpPr>
          <p:cNvPr id="2536" name="object 2536"/>
          <p:cNvSpPr/>
          <p:nvPr/>
        </p:nvSpPr>
        <p:spPr>
          <a:xfrm>
            <a:off x="4550054" y="7552855"/>
            <a:ext cx="4089" cy="711"/>
          </a:xfrm>
          <a:prstGeom prst="rect">
            <a:avLst/>
          </a:prstGeom>
          <a:blipFill>
            <a:blip r:embed="rId530" cstate="print"/>
            <a:stretch>
              <a:fillRect/>
            </a:stretch>
          </a:blipFill>
        </p:spPr>
        <p:txBody>
          <a:bodyPr wrap="square" lIns="0" tIns="0" rIns="0" bIns="0" rtlCol="0"/>
          <a:lstStyle/>
          <a:p/>
        </p:txBody>
      </p:sp>
      <p:sp>
        <p:nvSpPr>
          <p:cNvPr id="2537" name="object 2537"/>
          <p:cNvSpPr/>
          <p:nvPr/>
        </p:nvSpPr>
        <p:spPr>
          <a:xfrm>
            <a:off x="4550397" y="7553376"/>
            <a:ext cx="4051" cy="736"/>
          </a:xfrm>
          <a:prstGeom prst="rect">
            <a:avLst/>
          </a:prstGeom>
          <a:blipFill>
            <a:blip r:embed="rId531" cstate="print"/>
            <a:stretch>
              <a:fillRect/>
            </a:stretch>
          </a:blipFill>
        </p:spPr>
        <p:txBody>
          <a:bodyPr wrap="square" lIns="0" tIns="0" rIns="0" bIns="0" rtlCol="0"/>
          <a:lstStyle/>
          <a:p/>
        </p:txBody>
      </p:sp>
      <p:sp>
        <p:nvSpPr>
          <p:cNvPr id="2538" name="object 2538"/>
          <p:cNvSpPr/>
          <p:nvPr/>
        </p:nvSpPr>
        <p:spPr>
          <a:xfrm>
            <a:off x="4550702" y="7553921"/>
            <a:ext cx="4038" cy="762"/>
          </a:xfrm>
          <a:prstGeom prst="rect">
            <a:avLst/>
          </a:prstGeom>
          <a:blipFill>
            <a:blip r:embed="rId532" cstate="print"/>
            <a:stretch>
              <a:fillRect/>
            </a:stretch>
          </a:blipFill>
        </p:spPr>
        <p:txBody>
          <a:bodyPr wrap="square" lIns="0" tIns="0" rIns="0" bIns="0" rtlCol="0"/>
          <a:lstStyle/>
          <a:p/>
        </p:txBody>
      </p:sp>
      <p:sp>
        <p:nvSpPr>
          <p:cNvPr id="2539" name="object 2539"/>
          <p:cNvSpPr/>
          <p:nvPr/>
        </p:nvSpPr>
        <p:spPr>
          <a:xfrm>
            <a:off x="4550994" y="7554468"/>
            <a:ext cx="4025" cy="800"/>
          </a:xfrm>
          <a:prstGeom prst="rect">
            <a:avLst/>
          </a:prstGeom>
          <a:blipFill>
            <a:blip r:embed="rId533" cstate="print"/>
            <a:stretch>
              <a:fillRect/>
            </a:stretch>
          </a:blipFill>
        </p:spPr>
        <p:txBody>
          <a:bodyPr wrap="square" lIns="0" tIns="0" rIns="0" bIns="0" rtlCol="0"/>
          <a:lstStyle/>
          <a:p/>
        </p:txBody>
      </p:sp>
      <p:sp>
        <p:nvSpPr>
          <p:cNvPr id="2540" name="object 2540"/>
          <p:cNvSpPr/>
          <p:nvPr/>
        </p:nvSpPr>
        <p:spPr>
          <a:xfrm>
            <a:off x="4551248" y="7555090"/>
            <a:ext cx="3949" cy="863"/>
          </a:xfrm>
          <a:prstGeom prst="rect">
            <a:avLst/>
          </a:prstGeom>
          <a:blipFill>
            <a:blip r:embed="rId534" cstate="print"/>
            <a:stretch>
              <a:fillRect/>
            </a:stretch>
          </a:blipFill>
        </p:spPr>
        <p:txBody>
          <a:bodyPr wrap="square" lIns="0" tIns="0" rIns="0" bIns="0" rtlCol="0"/>
          <a:lstStyle/>
          <a:p/>
        </p:txBody>
      </p:sp>
      <p:sp>
        <p:nvSpPr>
          <p:cNvPr id="2541" name="object 2541"/>
          <p:cNvSpPr/>
          <p:nvPr/>
        </p:nvSpPr>
        <p:spPr>
          <a:xfrm>
            <a:off x="4551514" y="7555738"/>
            <a:ext cx="3975" cy="952"/>
          </a:xfrm>
          <a:prstGeom prst="rect">
            <a:avLst/>
          </a:prstGeom>
          <a:blipFill>
            <a:blip r:embed="rId535" cstate="print"/>
            <a:stretch>
              <a:fillRect/>
            </a:stretch>
          </a:blipFill>
        </p:spPr>
        <p:txBody>
          <a:bodyPr wrap="square" lIns="0" tIns="0" rIns="0" bIns="0" rtlCol="0"/>
          <a:lstStyle/>
          <a:p/>
        </p:txBody>
      </p:sp>
      <p:sp>
        <p:nvSpPr>
          <p:cNvPr id="2542" name="object 2542"/>
          <p:cNvSpPr/>
          <p:nvPr/>
        </p:nvSpPr>
        <p:spPr>
          <a:xfrm>
            <a:off x="4551730" y="7556500"/>
            <a:ext cx="3975" cy="1041"/>
          </a:xfrm>
          <a:prstGeom prst="rect">
            <a:avLst/>
          </a:prstGeom>
          <a:blipFill>
            <a:blip r:embed="rId536" cstate="print"/>
            <a:stretch>
              <a:fillRect/>
            </a:stretch>
          </a:blipFill>
        </p:spPr>
        <p:txBody>
          <a:bodyPr wrap="square" lIns="0" tIns="0" rIns="0" bIns="0" rtlCol="0"/>
          <a:lstStyle/>
          <a:p/>
        </p:txBody>
      </p:sp>
      <p:sp>
        <p:nvSpPr>
          <p:cNvPr id="2543" name="object 2543"/>
          <p:cNvSpPr/>
          <p:nvPr/>
        </p:nvSpPr>
        <p:spPr>
          <a:xfrm>
            <a:off x="4551946" y="7557338"/>
            <a:ext cx="3949" cy="1193"/>
          </a:xfrm>
          <a:prstGeom prst="rect">
            <a:avLst/>
          </a:prstGeom>
          <a:blipFill>
            <a:blip r:embed="rId537" cstate="print"/>
            <a:stretch>
              <a:fillRect/>
            </a:stretch>
          </a:blipFill>
        </p:spPr>
        <p:txBody>
          <a:bodyPr wrap="square" lIns="0" tIns="0" rIns="0" bIns="0" rtlCol="0"/>
          <a:lstStyle/>
          <a:p/>
        </p:txBody>
      </p:sp>
      <p:sp>
        <p:nvSpPr>
          <p:cNvPr id="2544" name="object 2544"/>
          <p:cNvSpPr/>
          <p:nvPr/>
        </p:nvSpPr>
        <p:spPr>
          <a:xfrm>
            <a:off x="4552150" y="7558341"/>
            <a:ext cx="3898" cy="1447"/>
          </a:xfrm>
          <a:prstGeom prst="rect">
            <a:avLst/>
          </a:prstGeom>
          <a:blipFill>
            <a:blip r:embed="rId538" cstate="print"/>
            <a:stretch>
              <a:fillRect/>
            </a:stretch>
          </a:blipFill>
        </p:spPr>
        <p:txBody>
          <a:bodyPr wrap="square" lIns="0" tIns="0" rIns="0" bIns="0" rtlCol="0"/>
          <a:lstStyle/>
          <a:p/>
        </p:txBody>
      </p:sp>
      <p:sp>
        <p:nvSpPr>
          <p:cNvPr id="2545" name="object 2545"/>
          <p:cNvSpPr/>
          <p:nvPr/>
        </p:nvSpPr>
        <p:spPr>
          <a:xfrm>
            <a:off x="4552302" y="7559599"/>
            <a:ext cx="3835" cy="1828"/>
          </a:xfrm>
          <a:prstGeom prst="rect">
            <a:avLst/>
          </a:prstGeom>
          <a:blipFill>
            <a:blip r:embed="rId539" cstate="print"/>
            <a:stretch>
              <a:fillRect/>
            </a:stretch>
          </a:blipFill>
        </p:spPr>
        <p:txBody>
          <a:bodyPr wrap="square" lIns="0" tIns="0" rIns="0" bIns="0" rtlCol="0"/>
          <a:lstStyle/>
          <a:p/>
        </p:txBody>
      </p:sp>
      <p:sp>
        <p:nvSpPr>
          <p:cNvPr id="2546" name="object 2546"/>
          <p:cNvSpPr/>
          <p:nvPr/>
        </p:nvSpPr>
        <p:spPr>
          <a:xfrm>
            <a:off x="4552340" y="7561237"/>
            <a:ext cx="3797" cy="2476"/>
          </a:xfrm>
          <a:prstGeom prst="rect">
            <a:avLst/>
          </a:prstGeom>
          <a:blipFill>
            <a:blip r:embed="rId540" cstate="print"/>
            <a:stretch>
              <a:fillRect/>
            </a:stretch>
          </a:blipFill>
        </p:spPr>
        <p:txBody>
          <a:bodyPr wrap="square" lIns="0" tIns="0" rIns="0" bIns="0" rtlCol="0"/>
          <a:lstStyle/>
          <a:p/>
        </p:txBody>
      </p:sp>
      <p:sp>
        <p:nvSpPr>
          <p:cNvPr id="2547" name="object 2547"/>
          <p:cNvSpPr/>
          <p:nvPr/>
        </p:nvSpPr>
        <p:spPr>
          <a:xfrm>
            <a:off x="4551972" y="7563510"/>
            <a:ext cx="4127" cy="3416"/>
          </a:xfrm>
          <a:prstGeom prst="rect">
            <a:avLst/>
          </a:prstGeom>
          <a:blipFill>
            <a:blip r:embed="rId541" cstate="print"/>
            <a:stretch>
              <a:fillRect/>
            </a:stretch>
          </a:blipFill>
        </p:spPr>
        <p:txBody>
          <a:bodyPr wrap="square" lIns="0" tIns="0" rIns="0" bIns="0" rtlCol="0"/>
          <a:lstStyle/>
          <a:p/>
        </p:txBody>
      </p:sp>
      <p:sp>
        <p:nvSpPr>
          <p:cNvPr id="2548" name="object 2548"/>
          <p:cNvSpPr/>
          <p:nvPr/>
        </p:nvSpPr>
        <p:spPr>
          <a:xfrm>
            <a:off x="4547577" y="7566736"/>
            <a:ext cx="8127" cy="11468"/>
          </a:xfrm>
          <a:prstGeom prst="rect">
            <a:avLst/>
          </a:prstGeom>
          <a:blipFill>
            <a:blip r:embed="rId542" cstate="print"/>
            <a:stretch>
              <a:fillRect/>
            </a:stretch>
          </a:blipFill>
        </p:spPr>
        <p:txBody>
          <a:bodyPr wrap="square" lIns="0" tIns="0" rIns="0" bIns="0" rtlCol="0"/>
          <a:lstStyle/>
          <a:p/>
        </p:txBody>
      </p:sp>
      <p:sp>
        <p:nvSpPr>
          <p:cNvPr id="2549" name="object 2549"/>
          <p:cNvSpPr/>
          <p:nvPr/>
        </p:nvSpPr>
        <p:spPr>
          <a:xfrm>
            <a:off x="4544834" y="7578001"/>
            <a:ext cx="6502" cy="4229"/>
          </a:xfrm>
          <a:prstGeom prst="rect">
            <a:avLst/>
          </a:prstGeom>
          <a:blipFill>
            <a:blip r:embed="rId543" cstate="print"/>
            <a:stretch>
              <a:fillRect/>
            </a:stretch>
          </a:blipFill>
        </p:spPr>
        <p:txBody>
          <a:bodyPr wrap="square" lIns="0" tIns="0" rIns="0" bIns="0" rtlCol="0"/>
          <a:lstStyle/>
          <a:p/>
        </p:txBody>
      </p:sp>
      <p:sp>
        <p:nvSpPr>
          <p:cNvPr id="2550" name="object 2550"/>
          <p:cNvSpPr/>
          <p:nvPr/>
        </p:nvSpPr>
        <p:spPr>
          <a:xfrm>
            <a:off x="4542815" y="7582052"/>
            <a:ext cx="5753" cy="2565"/>
          </a:xfrm>
          <a:prstGeom prst="rect">
            <a:avLst/>
          </a:prstGeom>
          <a:blipFill>
            <a:blip r:embed="rId544" cstate="print"/>
            <a:stretch>
              <a:fillRect/>
            </a:stretch>
          </a:blipFill>
        </p:spPr>
        <p:txBody>
          <a:bodyPr wrap="square" lIns="0" tIns="0" rIns="0" bIns="0" rtlCol="0"/>
          <a:lstStyle/>
          <a:p/>
        </p:txBody>
      </p:sp>
      <p:sp>
        <p:nvSpPr>
          <p:cNvPr id="2551" name="object 2551"/>
          <p:cNvSpPr/>
          <p:nvPr/>
        </p:nvSpPr>
        <p:spPr>
          <a:xfrm>
            <a:off x="4541113" y="7584414"/>
            <a:ext cx="5448" cy="1892"/>
          </a:xfrm>
          <a:prstGeom prst="rect">
            <a:avLst/>
          </a:prstGeom>
          <a:blipFill>
            <a:blip r:embed="rId545" cstate="print"/>
            <a:stretch>
              <a:fillRect/>
            </a:stretch>
          </a:blipFill>
        </p:spPr>
        <p:txBody>
          <a:bodyPr wrap="square" lIns="0" tIns="0" rIns="0" bIns="0" rtlCol="0"/>
          <a:lstStyle/>
          <a:p/>
        </p:txBody>
      </p:sp>
      <p:sp>
        <p:nvSpPr>
          <p:cNvPr id="2552" name="object 2552"/>
          <p:cNvSpPr/>
          <p:nvPr/>
        </p:nvSpPr>
        <p:spPr>
          <a:xfrm>
            <a:off x="4539538" y="7586116"/>
            <a:ext cx="5308" cy="1562"/>
          </a:xfrm>
          <a:prstGeom prst="rect">
            <a:avLst/>
          </a:prstGeom>
          <a:blipFill>
            <a:blip r:embed="rId546" cstate="print"/>
            <a:stretch>
              <a:fillRect/>
            </a:stretch>
          </a:blipFill>
        </p:spPr>
        <p:txBody>
          <a:bodyPr wrap="square" lIns="0" tIns="0" rIns="0" bIns="0" rtlCol="0"/>
          <a:lstStyle/>
          <a:p/>
        </p:txBody>
      </p:sp>
      <p:sp>
        <p:nvSpPr>
          <p:cNvPr id="2553" name="object 2553"/>
          <p:cNvSpPr/>
          <p:nvPr/>
        </p:nvSpPr>
        <p:spPr>
          <a:xfrm>
            <a:off x="4538052" y="7587463"/>
            <a:ext cx="5232" cy="1320"/>
          </a:xfrm>
          <a:prstGeom prst="rect">
            <a:avLst/>
          </a:prstGeom>
          <a:blipFill>
            <a:blip r:embed="rId547" cstate="print"/>
            <a:stretch>
              <a:fillRect/>
            </a:stretch>
          </a:blipFill>
        </p:spPr>
        <p:txBody>
          <a:bodyPr wrap="square" lIns="0" tIns="0" rIns="0" bIns="0" rtlCol="0"/>
          <a:lstStyle/>
          <a:p/>
        </p:txBody>
      </p:sp>
      <p:sp>
        <p:nvSpPr>
          <p:cNvPr id="2554" name="object 2554"/>
          <p:cNvSpPr/>
          <p:nvPr/>
        </p:nvSpPr>
        <p:spPr>
          <a:xfrm>
            <a:off x="4536617" y="7588580"/>
            <a:ext cx="5181" cy="1155"/>
          </a:xfrm>
          <a:prstGeom prst="rect">
            <a:avLst/>
          </a:prstGeom>
          <a:blipFill>
            <a:blip r:embed="rId548" cstate="print"/>
            <a:stretch>
              <a:fillRect/>
            </a:stretch>
          </a:blipFill>
        </p:spPr>
        <p:txBody>
          <a:bodyPr wrap="square" lIns="0" tIns="0" rIns="0" bIns="0" rtlCol="0"/>
          <a:lstStyle/>
          <a:p/>
        </p:txBody>
      </p:sp>
      <p:sp>
        <p:nvSpPr>
          <p:cNvPr id="2555" name="object 2555"/>
          <p:cNvSpPr/>
          <p:nvPr/>
        </p:nvSpPr>
        <p:spPr>
          <a:xfrm>
            <a:off x="4535170" y="7589546"/>
            <a:ext cx="5181" cy="1015"/>
          </a:xfrm>
          <a:prstGeom prst="rect">
            <a:avLst/>
          </a:prstGeom>
          <a:blipFill>
            <a:blip r:embed="rId549" cstate="print"/>
            <a:stretch>
              <a:fillRect/>
            </a:stretch>
          </a:blipFill>
        </p:spPr>
        <p:txBody>
          <a:bodyPr wrap="square" lIns="0" tIns="0" rIns="0" bIns="0" rtlCol="0"/>
          <a:lstStyle/>
          <a:p/>
        </p:txBody>
      </p:sp>
      <p:sp>
        <p:nvSpPr>
          <p:cNvPr id="2556" name="object 2556"/>
          <p:cNvSpPr/>
          <p:nvPr/>
        </p:nvSpPr>
        <p:spPr>
          <a:xfrm>
            <a:off x="4533468" y="7590358"/>
            <a:ext cx="5448" cy="1028"/>
          </a:xfrm>
          <a:prstGeom prst="rect">
            <a:avLst/>
          </a:prstGeom>
          <a:blipFill>
            <a:blip r:embed="rId550" cstate="print"/>
            <a:stretch>
              <a:fillRect/>
            </a:stretch>
          </a:blipFill>
        </p:spPr>
        <p:txBody>
          <a:bodyPr wrap="square" lIns="0" tIns="0" rIns="0" bIns="0" rtlCol="0"/>
          <a:lstStyle/>
          <a:p/>
        </p:txBody>
      </p:sp>
      <p:sp>
        <p:nvSpPr>
          <p:cNvPr id="2557" name="object 2557"/>
          <p:cNvSpPr/>
          <p:nvPr/>
        </p:nvSpPr>
        <p:spPr>
          <a:xfrm>
            <a:off x="4531639" y="7591209"/>
            <a:ext cx="5549" cy="952"/>
          </a:xfrm>
          <a:prstGeom prst="rect">
            <a:avLst/>
          </a:prstGeom>
          <a:blipFill>
            <a:blip r:embed="rId551" cstate="print"/>
            <a:stretch>
              <a:fillRect/>
            </a:stretch>
          </a:blipFill>
        </p:spPr>
        <p:txBody>
          <a:bodyPr wrap="square" lIns="0" tIns="0" rIns="0" bIns="0" rtlCol="0"/>
          <a:lstStyle/>
          <a:p/>
        </p:txBody>
      </p:sp>
      <p:sp>
        <p:nvSpPr>
          <p:cNvPr id="2558" name="object 2558"/>
          <p:cNvSpPr/>
          <p:nvPr/>
        </p:nvSpPr>
        <p:spPr>
          <a:xfrm>
            <a:off x="4530051" y="7591971"/>
            <a:ext cx="5270" cy="762"/>
          </a:xfrm>
          <a:prstGeom prst="rect">
            <a:avLst/>
          </a:prstGeom>
          <a:blipFill>
            <a:blip r:embed="rId552" cstate="print"/>
            <a:stretch>
              <a:fillRect/>
            </a:stretch>
          </a:blipFill>
        </p:spPr>
        <p:txBody>
          <a:bodyPr wrap="square" lIns="0" tIns="0" rIns="0" bIns="0" rtlCol="0"/>
          <a:lstStyle/>
          <a:p/>
        </p:txBody>
      </p:sp>
      <p:sp>
        <p:nvSpPr>
          <p:cNvPr id="2559" name="object 2559"/>
          <p:cNvSpPr/>
          <p:nvPr/>
        </p:nvSpPr>
        <p:spPr>
          <a:xfrm>
            <a:off x="4528591" y="7592530"/>
            <a:ext cx="5219" cy="622"/>
          </a:xfrm>
          <a:prstGeom prst="rect">
            <a:avLst/>
          </a:prstGeom>
          <a:blipFill>
            <a:blip r:embed="rId553" cstate="print"/>
            <a:stretch>
              <a:fillRect/>
            </a:stretch>
          </a:blipFill>
        </p:spPr>
        <p:txBody>
          <a:bodyPr wrap="square" lIns="0" tIns="0" rIns="0" bIns="0" rtlCol="0"/>
          <a:lstStyle/>
          <a:p/>
        </p:txBody>
      </p:sp>
      <p:sp>
        <p:nvSpPr>
          <p:cNvPr id="2560" name="object 2560"/>
          <p:cNvSpPr/>
          <p:nvPr/>
        </p:nvSpPr>
        <p:spPr>
          <a:xfrm>
            <a:off x="4527206" y="7592948"/>
            <a:ext cx="5130" cy="495"/>
          </a:xfrm>
          <a:prstGeom prst="rect">
            <a:avLst/>
          </a:prstGeom>
          <a:blipFill>
            <a:blip r:embed="rId554" cstate="print"/>
            <a:stretch>
              <a:fillRect/>
            </a:stretch>
          </a:blipFill>
        </p:spPr>
        <p:txBody>
          <a:bodyPr wrap="square" lIns="0" tIns="0" rIns="0" bIns="0" rtlCol="0"/>
          <a:lstStyle/>
          <a:p/>
        </p:txBody>
      </p:sp>
      <p:sp>
        <p:nvSpPr>
          <p:cNvPr id="2561" name="object 2561"/>
          <p:cNvSpPr/>
          <p:nvPr/>
        </p:nvSpPr>
        <p:spPr>
          <a:xfrm>
            <a:off x="4525936" y="7593254"/>
            <a:ext cx="4991" cy="381"/>
          </a:xfrm>
          <a:prstGeom prst="rect">
            <a:avLst/>
          </a:prstGeom>
          <a:blipFill>
            <a:blip r:embed="rId555" cstate="print"/>
            <a:stretch>
              <a:fillRect/>
            </a:stretch>
          </a:blipFill>
        </p:spPr>
        <p:txBody>
          <a:bodyPr wrap="square" lIns="0" tIns="0" rIns="0" bIns="0" rtlCol="0"/>
          <a:lstStyle/>
          <a:p/>
        </p:txBody>
      </p:sp>
      <p:sp>
        <p:nvSpPr>
          <p:cNvPr id="2562" name="object 2562"/>
          <p:cNvSpPr/>
          <p:nvPr/>
        </p:nvSpPr>
        <p:spPr>
          <a:xfrm>
            <a:off x="4524819" y="7593444"/>
            <a:ext cx="4813" cy="304"/>
          </a:xfrm>
          <a:prstGeom prst="rect">
            <a:avLst/>
          </a:prstGeom>
          <a:blipFill>
            <a:blip r:embed="rId556" cstate="print"/>
            <a:stretch>
              <a:fillRect/>
            </a:stretch>
          </a:blipFill>
        </p:spPr>
        <p:txBody>
          <a:bodyPr wrap="square" lIns="0" tIns="0" rIns="0" bIns="0" rtlCol="0"/>
          <a:lstStyle/>
          <a:p/>
        </p:txBody>
      </p:sp>
      <p:sp>
        <p:nvSpPr>
          <p:cNvPr id="2563" name="object 2563"/>
          <p:cNvSpPr/>
          <p:nvPr/>
        </p:nvSpPr>
        <p:spPr>
          <a:xfrm>
            <a:off x="4524159" y="7582230"/>
            <a:ext cx="4317" cy="2425"/>
          </a:xfrm>
          <a:prstGeom prst="rect">
            <a:avLst/>
          </a:prstGeom>
          <a:blipFill>
            <a:blip r:embed="rId557" cstate="print"/>
            <a:stretch>
              <a:fillRect/>
            </a:stretch>
          </a:blipFill>
        </p:spPr>
        <p:txBody>
          <a:bodyPr wrap="square" lIns="0" tIns="0" rIns="0" bIns="0" rtlCol="0"/>
          <a:lstStyle/>
          <a:p/>
        </p:txBody>
      </p:sp>
      <p:sp>
        <p:nvSpPr>
          <p:cNvPr id="2564" name="object 2564"/>
          <p:cNvSpPr/>
          <p:nvPr/>
        </p:nvSpPr>
        <p:spPr>
          <a:xfrm>
            <a:off x="4524705" y="7582230"/>
            <a:ext cx="3746" cy="304"/>
          </a:xfrm>
          <a:prstGeom prst="rect">
            <a:avLst/>
          </a:prstGeom>
          <a:blipFill>
            <a:blip r:embed="rId558" cstate="print"/>
            <a:stretch>
              <a:fillRect/>
            </a:stretch>
          </a:blipFill>
        </p:spPr>
        <p:txBody>
          <a:bodyPr wrap="square" lIns="0" tIns="0" rIns="0" bIns="0" rtlCol="0"/>
          <a:lstStyle/>
          <a:p/>
        </p:txBody>
      </p:sp>
      <p:sp>
        <p:nvSpPr>
          <p:cNvPr id="2565" name="object 2565"/>
          <p:cNvSpPr/>
          <p:nvPr/>
        </p:nvSpPr>
        <p:spPr>
          <a:xfrm>
            <a:off x="4524730" y="7582344"/>
            <a:ext cx="3721" cy="393"/>
          </a:xfrm>
          <a:prstGeom prst="rect">
            <a:avLst/>
          </a:prstGeom>
          <a:blipFill>
            <a:blip r:embed="rId559" cstate="print"/>
            <a:stretch>
              <a:fillRect/>
            </a:stretch>
          </a:blipFill>
        </p:spPr>
        <p:txBody>
          <a:bodyPr wrap="square" lIns="0" tIns="0" rIns="0" bIns="0" rtlCol="0"/>
          <a:lstStyle/>
          <a:p/>
        </p:txBody>
      </p:sp>
      <p:sp>
        <p:nvSpPr>
          <p:cNvPr id="2566" name="object 2566"/>
          <p:cNvSpPr/>
          <p:nvPr/>
        </p:nvSpPr>
        <p:spPr>
          <a:xfrm>
            <a:off x="4524768" y="7582535"/>
            <a:ext cx="3695" cy="381"/>
          </a:xfrm>
          <a:prstGeom prst="rect">
            <a:avLst/>
          </a:prstGeom>
          <a:blipFill>
            <a:blip r:embed="rId560" cstate="print"/>
            <a:stretch>
              <a:fillRect/>
            </a:stretch>
          </a:blipFill>
        </p:spPr>
        <p:txBody>
          <a:bodyPr wrap="square" lIns="0" tIns="0" rIns="0" bIns="0" rtlCol="0"/>
          <a:lstStyle/>
          <a:p/>
        </p:txBody>
      </p:sp>
      <p:sp>
        <p:nvSpPr>
          <p:cNvPr id="2567" name="object 2567"/>
          <p:cNvSpPr/>
          <p:nvPr/>
        </p:nvSpPr>
        <p:spPr>
          <a:xfrm>
            <a:off x="4524793" y="7582713"/>
            <a:ext cx="3670" cy="406"/>
          </a:xfrm>
          <a:prstGeom prst="rect">
            <a:avLst/>
          </a:prstGeom>
          <a:blipFill>
            <a:blip r:embed="rId561" cstate="print"/>
            <a:stretch>
              <a:fillRect/>
            </a:stretch>
          </a:blipFill>
        </p:spPr>
        <p:txBody>
          <a:bodyPr wrap="square" lIns="0" tIns="0" rIns="0" bIns="0" rtlCol="0"/>
          <a:lstStyle/>
          <a:p/>
        </p:txBody>
      </p:sp>
      <p:sp>
        <p:nvSpPr>
          <p:cNvPr id="2568" name="object 2568"/>
          <p:cNvSpPr/>
          <p:nvPr/>
        </p:nvSpPr>
        <p:spPr>
          <a:xfrm>
            <a:off x="4524793" y="7582916"/>
            <a:ext cx="3670" cy="419"/>
          </a:xfrm>
          <a:prstGeom prst="rect">
            <a:avLst/>
          </a:prstGeom>
          <a:blipFill>
            <a:blip r:embed="rId562" cstate="print"/>
            <a:stretch>
              <a:fillRect/>
            </a:stretch>
          </a:blipFill>
        </p:spPr>
        <p:txBody>
          <a:bodyPr wrap="square" lIns="0" tIns="0" rIns="0" bIns="0" rtlCol="0"/>
          <a:lstStyle/>
          <a:p/>
        </p:txBody>
      </p:sp>
      <p:sp>
        <p:nvSpPr>
          <p:cNvPr id="2569" name="object 2569"/>
          <p:cNvSpPr/>
          <p:nvPr/>
        </p:nvSpPr>
        <p:spPr>
          <a:xfrm>
            <a:off x="4524768" y="7583144"/>
            <a:ext cx="3708" cy="469"/>
          </a:xfrm>
          <a:prstGeom prst="rect">
            <a:avLst/>
          </a:prstGeom>
          <a:blipFill>
            <a:blip r:embed="rId563" cstate="print"/>
            <a:stretch>
              <a:fillRect/>
            </a:stretch>
          </a:blipFill>
        </p:spPr>
        <p:txBody>
          <a:bodyPr wrap="square" lIns="0" tIns="0" rIns="0" bIns="0" rtlCol="0"/>
          <a:lstStyle/>
          <a:p/>
        </p:txBody>
      </p:sp>
      <p:sp>
        <p:nvSpPr>
          <p:cNvPr id="2570" name="object 2570"/>
          <p:cNvSpPr/>
          <p:nvPr/>
        </p:nvSpPr>
        <p:spPr>
          <a:xfrm>
            <a:off x="4524527" y="7583423"/>
            <a:ext cx="3949" cy="863"/>
          </a:xfrm>
          <a:prstGeom prst="rect">
            <a:avLst/>
          </a:prstGeom>
          <a:blipFill>
            <a:blip r:embed="rId564" cstate="print"/>
            <a:stretch>
              <a:fillRect/>
            </a:stretch>
          </a:blipFill>
        </p:spPr>
        <p:txBody>
          <a:bodyPr wrap="square" lIns="0" tIns="0" rIns="0" bIns="0" rtlCol="0"/>
          <a:lstStyle/>
          <a:p/>
        </p:txBody>
      </p:sp>
      <p:sp>
        <p:nvSpPr>
          <p:cNvPr id="2571" name="object 2571"/>
          <p:cNvSpPr/>
          <p:nvPr/>
        </p:nvSpPr>
        <p:spPr>
          <a:xfrm>
            <a:off x="4524425" y="7584123"/>
            <a:ext cx="3708" cy="292"/>
          </a:xfrm>
          <a:prstGeom prst="rect">
            <a:avLst/>
          </a:prstGeom>
          <a:blipFill>
            <a:blip r:embed="rId565" cstate="print"/>
            <a:stretch>
              <a:fillRect/>
            </a:stretch>
          </a:blipFill>
        </p:spPr>
        <p:txBody>
          <a:bodyPr wrap="square" lIns="0" tIns="0" rIns="0" bIns="0" rtlCol="0"/>
          <a:lstStyle/>
          <a:p/>
        </p:txBody>
      </p:sp>
      <p:sp>
        <p:nvSpPr>
          <p:cNvPr id="2572" name="object 2572"/>
          <p:cNvSpPr/>
          <p:nvPr/>
        </p:nvSpPr>
        <p:spPr>
          <a:xfrm>
            <a:off x="4524387" y="7584224"/>
            <a:ext cx="3657" cy="254"/>
          </a:xfrm>
          <a:prstGeom prst="rect">
            <a:avLst/>
          </a:prstGeom>
          <a:blipFill>
            <a:blip r:embed="rId566" cstate="print"/>
            <a:stretch>
              <a:fillRect/>
            </a:stretch>
          </a:blipFill>
        </p:spPr>
        <p:txBody>
          <a:bodyPr wrap="square" lIns="0" tIns="0" rIns="0" bIns="0" rtlCol="0"/>
          <a:lstStyle/>
          <a:p/>
        </p:txBody>
      </p:sp>
      <p:sp>
        <p:nvSpPr>
          <p:cNvPr id="2573" name="object 2573"/>
          <p:cNvSpPr/>
          <p:nvPr/>
        </p:nvSpPr>
        <p:spPr>
          <a:xfrm>
            <a:off x="4524362" y="7584288"/>
            <a:ext cx="3657" cy="241"/>
          </a:xfrm>
          <a:prstGeom prst="rect">
            <a:avLst/>
          </a:prstGeom>
          <a:blipFill>
            <a:blip r:embed="rId567" cstate="print"/>
            <a:stretch>
              <a:fillRect/>
            </a:stretch>
          </a:blipFill>
        </p:spPr>
        <p:txBody>
          <a:bodyPr wrap="square" lIns="0" tIns="0" rIns="0" bIns="0" rtlCol="0"/>
          <a:lstStyle/>
          <a:p/>
        </p:txBody>
      </p:sp>
      <p:sp>
        <p:nvSpPr>
          <p:cNvPr id="2574" name="object 2574"/>
          <p:cNvSpPr/>
          <p:nvPr/>
        </p:nvSpPr>
        <p:spPr>
          <a:xfrm>
            <a:off x="4524324" y="7584338"/>
            <a:ext cx="3657" cy="228"/>
          </a:xfrm>
          <a:prstGeom prst="rect">
            <a:avLst/>
          </a:prstGeom>
          <a:blipFill>
            <a:blip r:embed="rId568" cstate="print"/>
            <a:stretch>
              <a:fillRect/>
            </a:stretch>
          </a:blipFill>
        </p:spPr>
        <p:txBody>
          <a:bodyPr wrap="square" lIns="0" tIns="0" rIns="0" bIns="0" rtlCol="0"/>
          <a:lstStyle/>
          <a:p/>
        </p:txBody>
      </p:sp>
      <p:sp>
        <p:nvSpPr>
          <p:cNvPr id="2575" name="object 2575"/>
          <p:cNvSpPr/>
          <p:nvPr/>
        </p:nvSpPr>
        <p:spPr>
          <a:xfrm>
            <a:off x="4524273" y="7584376"/>
            <a:ext cx="3670" cy="215"/>
          </a:xfrm>
          <a:prstGeom prst="rect">
            <a:avLst/>
          </a:prstGeom>
          <a:blipFill>
            <a:blip r:embed="rId569" cstate="print"/>
            <a:stretch>
              <a:fillRect/>
            </a:stretch>
          </a:blipFill>
        </p:spPr>
        <p:txBody>
          <a:bodyPr wrap="square" lIns="0" tIns="0" rIns="0" bIns="0" rtlCol="0"/>
          <a:lstStyle/>
          <a:p/>
        </p:txBody>
      </p:sp>
      <p:sp>
        <p:nvSpPr>
          <p:cNvPr id="2576" name="object 2576"/>
          <p:cNvSpPr/>
          <p:nvPr/>
        </p:nvSpPr>
        <p:spPr>
          <a:xfrm>
            <a:off x="4524222" y="7584402"/>
            <a:ext cx="3708" cy="241"/>
          </a:xfrm>
          <a:prstGeom prst="rect">
            <a:avLst/>
          </a:prstGeom>
          <a:blipFill>
            <a:blip r:embed="rId570" cstate="print"/>
            <a:stretch>
              <a:fillRect/>
            </a:stretch>
          </a:blipFill>
        </p:spPr>
        <p:txBody>
          <a:bodyPr wrap="square" lIns="0" tIns="0" rIns="0" bIns="0" rtlCol="0"/>
          <a:lstStyle/>
          <a:p/>
        </p:txBody>
      </p:sp>
      <p:sp>
        <p:nvSpPr>
          <p:cNvPr id="2577" name="object 2577"/>
          <p:cNvSpPr/>
          <p:nvPr/>
        </p:nvSpPr>
        <p:spPr>
          <a:xfrm>
            <a:off x="4524184" y="7584414"/>
            <a:ext cx="3733" cy="228"/>
          </a:xfrm>
          <a:prstGeom prst="rect">
            <a:avLst/>
          </a:prstGeom>
          <a:blipFill>
            <a:blip r:embed="rId571" cstate="print"/>
            <a:stretch>
              <a:fillRect/>
            </a:stretch>
          </a:blipFill>
        </p:spPr>
        <p:txBody>
          <a:bodyPr wrap="square" lIns="0" tIns="0" rIns="0" bIns="0" rtlCol="0"/>
          <a:lstStyle/>
          <a:p/>
        </p:txBody>
      </p:sp>
      <p:sp>
        <p:nvSpPr>
          <p:cNvPr id="2578" name="object 2578"/>
          <p:cNvSpPr/>
          <p:nvPr/>
        </p:nvSpPr>
        <p:spPr>
          <a:xfrm>
            <a:off x="4522114" y="7584465"/>
            <a:ext cx="5778" cy="774"/>
          </a:xfrm>
          <a:prstGeom prst="rect">
            <a:avLst/>
          </a:prstGeom>
          <a:blipFill>
            <a:blip r:embed="rId572" cstate="print"/>
            <a:stretch>
              <a:fillRect/>
            </a:stretch>
          </a:blipFill>
        </p:spPr>
        <p:txBody>
          <a:bodyPr wrap="square" lIns="0" tIns="0" rIns="0" bIns="0" rtlCol="0"/>
          <a:lstStyle/>
          <a:p/>
        </p:txBody>
      </p:sp>
      <p:sp>
        <p:nvSpPr>
          <p:cNvPr id="2579" name="object 2579"/>
          <p:cNvSpPr/>
          <p:nvPr/>
        </p:nvSpPr>
        <p:spPr>
          <a:xfrm>
            <a:off x="4523943" y="7584465"/>
            <a:ext cx="3949" cy="292"/>
          </a:xfrm>
          <a:prstGeom prst="rect">
            <a:avLst/>
          </a:prstGeom>
          <a:blipFill>
            <a:blip r:embed="rId573" cstate="print"/>
            <a:stretch>
              <a:fillRect/>
            </a:stretch>
          </a:blipFill>
        </p:spPr>
        <p:txBody>
          <a:bodyPr wrap="square" lIns="0" tIns="0" rIns="0" bIns="0" rtlCol="0"/>
          <a:lstStyle/>
          <a:p/>
        </p:txBody>
      </p:sp>
      <p:sp>
        <p:nvSpPr>
          <p:cNvPr id="2580" name="object 2580"/>
          <p:cNvSpPr/>
          <p:nvPr/>
        </p:nvSpPr>
        <p:spPr>
          <a:xfrm>
            <a:off x="4523600" y="7584567"/>
            <a:ext cx="3949" cy="342"/>
          </a:xfrm>
          <a:prstGeom prst="rect">
            <a:avLst/>
          </a:prstGeom>
          <a:blipFill>
            <a:blip r:embed="rId574" cstate="print"/>
            <a:stretch>
              <a:fillRect/>
            </a:stretch>
          </a:blipFill>
        </p:spPr>
        <p:txBody>
          <a:bodyPr wrap="square" lIns="0" tIns="0" rIns="0" bIns="0" rtlCol="0"/>
          <a:lstStyle/>
          <a:p/>
        </p:txBody>
      </p:sp>
      <p:sp>
        <p:nvSpPr>
          <p:cNvPr id="2581" name="object 2581"/>
          <p:cNvSpPr/>
          <p:nvPr/>
        </p:nvSpPr>
        <p:spPr>
          <a:xfrm>
            <a:off x="4523270" y="7584744"/>
            <a:ext cx="3682" cy="279"/>
          </a:xfrm>
          <a:prstGeom prst="rect">
            <a:avLst/>
          </a:prstGeom>
          <a:blipFill>
            <a:blip r:embed="rId575" cstate="print"/>
            <a:stretch>
              <a:fillRect/>
            </a:stretch>
          </a:blipFill>
        </p:spPr>
        <p:txBody>
          <a:bodyPr wrap="square" lIns="0" tIns="0" rIns="0" bIns="0" rtlCol="0"/>
          <a:lstStyle/>
          <a:p/>
        </p:txBody>
      </p:sp>
      <p:sp>
        <p:nvSpPr>
          <p:cNvPr id="2582" name="object 2582"/>
          <p:cNvSpPr/>
          <p:nvPr/>
        </p:nvSpPr>
        <p:spPr>
          <a:xfrm>
            <a:off x="4522965" y="7584859"/>
            <a:ext cx="3594" cy="266"/>
          </a:xfrm>
          <a:prstGeom prst="rect">
            <a:avLst/>
          </a:prstGeom>
          <a:blipFill>
            <a:blip r:embed="rId576" cstate="print"/>
            <a:stretch>
              <a:fillRect/>
            </a:stretch>
          </a:blipFill>
        </p:spPr>
        <p:txBody>
          <a:bodyPr wrap="square" lIns="0" tIns="0" rIns="0" bIns="0" rtlCol="0"/>
          <a:lstStyle/>
          <a:p/>
        </p:txBody>
      </p:sp>
      <p:sp>
        <p:nvSpPr>
          <p:cNvPr id="2583" name="object 2583"/>
          <p:cNvSpPr/>
          <p:nvPr/>
        </p:nvSpPr>
        <p:spPr>
          <a:xfrm>
            <a:off x="4522647" y="7584948"/>
            <a:ext cx="3581" cy="241"/>
          </a:xfrm>
          <a:prstGeom prst="rect">
            <a:avLst/>
          </a:prstGeom>
          <a:blipFill>
            <a:blip r:embed="rId577" cstate="print"/>
            <a:stretch>
              <a:fillRect/>
            </a:stretch>
          </a:blipFill>
        </p:spPr>
        <p:txBody>
          <a:bodyPr wrap="square" lIns="0" tIns="0" rIns="0" bIns="0" rtlCol="0"/>
          <a:lstStyle/>
          <a:p/>
        </p:txBody>
      </p:sp>
      <p:sp>
        <p:nvSpPr>
          <p:cNvPr id="2584" name="object 2584"/>
          <p:cNvSpPr/>
          <p:nvPr/>
        </p:nvSpPr>
        <p:spPr>
          <a:xfrm>
            <a:off x="4522342" y="7585011"/>
            <a:ext cx="3657" cy="215"/>
          </a:xfrm>
          <a:prstGeom prst="rect">
            <a:avLst/>
          </a:prstGeom>
          <a:blipFill>
            <a:blip r:embed="rId578" cstate="print"/>
            <a:stretch>
              <a:fillRect/>
            </a:stretch>
          </a:blipFill>
        </p:spPr>
        <p:txBody>
          <a:bodyPr wrap="square" lIns="0" tIns="0" rIns="0" bIns="0" rtlCol="0"/>
          <a:lstStyle/>
          <a:p/>
        </p:txBody>
      </p:sp>
      <p:sp>
        <p:nvSpPr>
          <p:cNvPr id="2585" name="object 2585"/>
          <p:cNvSpPr/>
          <p:nvPr/>
        </p:nvSpPr>
        <p:spPr>
          <a:xfrm>
            <a:off x="4520323" y="7561554"/>
            <a:ext cx="9982" cy="3276"/>
          </a:xfrm>
          <a:prstGeom prst="rect">
            <a:avLst/>
          </a:prstGeom>
          <a:blipFill>
            <a:blip r:embed="rId579" cstate="print"/>
            <a:stretch>
              <a:fillRect/>
            </a:stretch>
          </a:blipFill>
        </p:spPr>
        <p:txBody>
          <a:bodyPr wrap="square" lIns="0" tIns="0" rIns="0" bIns="0" rtlCol="0"/>
          <a:lstStyle/>
          <a:p/>
        </p:txBody>
      </p:sp>
      <p:sp>
        <p:nvSpPr>
          <p:cNvPr id="2586" name="object 2586"/>
          <p:cNvSpPr/>
          <p:nvPr/>
        </p:nvSpPr>
        <p:spPr>
          <a:xfrm>
            <a:off x="4520323" y="7564641"/>
            <a:ext cx="8128" cy="17767"/>
          </a:xfrm>
          <a:prstGeom prst="rect">
            <a:avLst/>
          </a:prstGeom>
          <a:blipFill>
            <a:blip r:embed="rId580" cstate="print"/>
            <a:stretch>
              <a:fillRect/>
            </a:stretch>
          </a:blipFill>
        </p:spPr>
        <p:txBody>
          <a:bodyPr wrap="square" lIns="0" tIns="0" rIns="0" bIns="0" rtlCol="0"/>
          <a:lstStyle/>
          <a:p/>
        </p:txBody>
      </p:sp>
      <p:sp>
        <p:nvSpPr>
          <p:cNvPr id="2587" name="object 2587"/>
          <p:cNvSpPr/>
          <p:nvPr/>
        </p:nvSpPr>
        <p:spPr>
          <a:xfrm>
            <a:off x="4513795" y="7595019"/>
            <a:ext cx="14274" cy="4241"/>
          </a:xfrm>
          <a:prstGeom prst="rect">
            <a:avLst/>
          </a:prstGeom>
          <a:blipFill>
            <a:blip r:embed="rId581" cstate="print"/>
            <a:stretch>
              <a:fillRect/>
            </a:stretch>
          </a:blipFill>
        </p:spPr>
        <p:txBody>
          <a:bodyPr wrap="square" lIns="0" tIns="0" rIns="0" bIns="0" rtlCol="0"/>
          <a:lstStyle/>
          <a:p/>
        </p:txBody>
      </p:sp>
      <p:sp>
        <p:nvSpPr>
          <p:cNvPr id="2588" name="object 2588"/>
          <p:cNvSpPr/>
          <p:nvPr/>
        </p:nvSpPr>
        <p:spPr>
          <a:xfrm>
            <a:off x="4513795" y="7595019"/>
            <a:ext cx="3911" cy="393"/>
          </a:xfrm>
          <a:prstGeom prst="rect">
            <a:avLst/>
          </a:prstGeom>
          <a:blipFill>
            <a:blip r:embed="rId582" cstate="print"/>
            <a:stretch>
              <a:fillRect/>
            </a:stretch>
          </a:blipFill>
        </p:spPr>
        <p:txBody>
          <a:bodyPr wrap="square" lIns="0" tIns="0" rIns="0" bIns="0" rtlCol="0"/>
          <a:lstStyle/>
          <a:p/>
        </p:txBody>
      </p:sp>
      <p:sp>
        <p:nvSpPr>
          <p:cNvPr id="2589" name="object 2589"/>
          <p:cNvSpPr/>
          <p:nvPr/>
        </p:nvSpPr>
        <p:spPr>
          <a:xfrm>
            <a:off x="4513973" y="7595222"/>
            <a:ext cx="4178" cy="723"/>
          </a:xfrm>
          <a:prstGeom prst="rect">
            <a:avLst/>
          </a:prstGeom>
          <a:blipFill>
            <a:blip r:embed="rId583" cstate="print"/>
            <a:stretch>
              <a:fillRect/>
            </a:stretch>
          </a:blipFill>
        </p:spPr>
        <p:txBody>
          <a:bodyPr wrap="square" lIns="0" tIns="0" rIns="0" bIns="0" rtlCol="0"/>
          <a:lstStyle/>
          <a:p/>
        </p:txBody>
      </p:sp>
      <p:sp>
        <p:nvSpPr>
          <p:cNvPr id="2590" name="object 2590"/>
          <p:cNvSpPr/>
          <p:nvPr/>
        </p:nvSpPr>
        <p:spPr>
          <a:xfrm>
            <a:off x="4514456" y="7595730"/>
            <a:ext cx="4241" cy="762"/>
          </a:xfrm>
          <a:prstGeom prst="rect">
            <a:avLst/>
          </a:prstGeom>
          <a:blipFill>
            <a:blip r:embed="rId584" cstate="print"/>
            <a:stretch>
              <a:fillRect/>
            </a:stretch>
          </a:blipFill>
        </p:spPr>
        <p:txBody>
          <a:bodyPr wrap="square" lIns="0" tIns="0" rIns="0" bIns="0" rtlCol="0"/>
          <a:lstStyle/>
          <a:p/>
        </p:txBody>
      </p:sp>
      <p:sp>
        <p:nvSpPr>
          <p:cNvPr id="2591" name="object 2591"/>
          <p:cNvSpPr/>
          <p:nvPr/>
        </p:nvSpPr>
        <p:spPr>
          <a:xfrm>
            <a:off x="4514951" y="7596289"/>
            <a:ext cx="4508" cy="812"/>
          </a:xfrm>
          <a:prstGeom prst="rect">
            <a:avLst/>
          </a:prstGeom>
          <a:blipFill>
            <a:blip r:embed="rId585" cstate="print"/>
            <a:stretch>
              <a:fillRect/>
            </a:stretch>
          </a:blipFill>
        </p:spPr>
        <p:txBody>
          <a:bodyPr wrap="square" lIns="0" tIns="0" rIns="0" bIns="0" rtlCol="0"/>
          <a:lstStyle/>
          <a:p/>
        </p:txBody>
      </p:sp>
      <p:sp>
        <p:nvSpPr>
          <p:cNvPr id="2592" name="object 2592"/>
          <p:cNvSpPr/>
          <p:nvPr/>
        </p:nvSpPr>
        <p:spPr>
          <a:xfrm>
            <a:off x="4515713" y="7596911"/>
            <a:ext cx="12357" cy="2336"/>
          </a:xfrm>
          <a:prstGeom prst="rect">
            <a:avLst/>
          </a:prstGeom>
          <a:blipFill>
            <a:blip r:embed="rId586" cstate="print"/>
            <a:stretch>
              <a:fillRect/>
            </a:stretch>
          </a:blipFill>
        </p:spPr>
        <p:txBody>
          <a:bodyPr wrap="square" lIns="0" tIns="0" rIns="0" bIns="0" rtlCol="0"/>
          <a:lstStyle/>
          <a:p/>
        </p:txBody>
      </p:sp>
      <p:sp>
        <p:nvSpPr>
          <p:cNvPr id="2593" name="object 2593"/>
          <p:cNvSpPr/>
          <p:nvPr/>
        </p:nvSpPr>
        <p:spPr>
          <a:xfrm>
            <a:off x="4513795" y="7592212"/>
            <a:ext cx="9448" cy="3009"/>
          </a:xfrm>
          <a:prstGeom prst="rect">
            <a:avLst/>
          </a:prstGeom>
          <a:blipFill>
            <a:blip r:embed="rId587" cstate="print"/>
            <a:stretch>
              <a:fillRect/>
            </a:stretch>
          </a:blipFill>
        </p:spPr>
        <p:txBody>
          <a:bodyPr wrap="square" lIns="0" tIns="0" rIns="0" bIns="0" rtlCol="0"/>
          <a:lstStyle/>
          <a:p/>
        </p:txBody>
      </p:sp>
      <p:sp>
        <p:nvSpPr>
          <p:cNvPr id="2594" name="object 2594"/>
          <p:cNvSpPr/>
          <p:nvPr/>
        </p:nvSpPr>
        <p:spPr>
          <a:xfrm>
            <a:off x="4514894" y="7542126"/>
            <a:ext cx="47625" cy="57150"/>
          </a:xfrm>
          <a:custGeom>
            <a:avLst/>
            <a:gdLst/>
            <a:ahLst/>
            <a:cxnLst/>
            <a:rect l="l" t="t" r="r" b="b"/>
            <a:pathLst>
              <a:path w="47625" h="57150">
                <a:moveTo>
                  <a:pt x="8356" y="50088"/>
                </a:moveTo>
                <a:lnTo>
                  <a:pt x="2641" y="52895"/>
                </a:lnTo>
                <a:lnTo>
                  <a:pt x="4533" y="55372"/>
                </a:lnTo>
                <a:lnTo>
                  <a:pt x="7353" y="56718"/>
                </a:lnTo>
                <a:lnTo>
                  <a:pt x="11074" y="56934"/>
                </a:lnTo>
                <a:lnTo>
                  <a:pt x="15506" y="56997"/>
                </a:lnTo>
                <a:lnTo>
                  <a:pt x="19164" y="56057"/>
                </a:lnTo>
                <a:lnTo>
                  <a:pt x="28567" y="51422"/>
                </a:lnTo>
                <a:lnTo>
                  <a:pt x="10883" y="51422"/>
                </a:lnTo>
                <a:lnTo>
                  <a:pt x="9385" y="50965"/>
                </a:lnTo>
                <a:lnTo>
                  <a:pt x="8356" y="50088"/>
                </a:lnTo>
                <a:close/>
              </a:path>
              <a:path w="47625" h="57150">
                <a:moveTo>
                  <a:pt x="46011" y="6324"/>
                </a:moveTo>
                <a:lnTo>
                  <a:pt x="27901" y="6324"/>
                </a:lnTo>
                <a:lnTo>
                  <a:pt x="32270" y="6362"/>
                </a:lnTo>
                <a:lnTo>
                  <a:pt x="34036" y="6832"/>
                </a:lnTo>
                <a:lnTo>
                  <a:pt x="39331" y="9906"/>
                </a:lnTo>
                <a:lnTo>
                  <a:pt x="41198" y="13779"/>
                </a:lnTo>
                <a:lnTo>
                  <a:pt x="41313" y="25082"/>
                </a:lnTo>
                <a:lnTo>
                  <a:pt x="39611" y="30721"/>
                </a:lnTo>
                <a:lnTo>
                  <a:pt x="10883" y="51422"/>
                </a:lnTo>
                <a:lnTo>
                  <a:pt x="28567" y="51422"/>
                </a:lnTo>
                <a:lnTo>
                  <a:pt x="29984" y="50723"/>
                </a:lnTo>
                <a:lnTo>
                  <a:pt x="35814" y="45339"/>
                </a:lnTo>
                <a:lnTo>
                  <a:pt x="45279" y="30721"/>
                </a:lnTo>
                <a:lnTo>
                  <a:pt x="47586" y="23495"/>
                </a:lnTo>
                <a:lnTo>
                  <a:pt x="47447" y="9182"/>
                </a:lnTo>
                <a:lnTo>
                  <a:pt x="46011" y="6324"/>
                </a:lnTo>
                <a:close/>
              </a:path>
              <a:path w="47625" h="57150">
                <a:moveTo>
                  <a:pt x="30175" y="0"/>
                </a:moveTo>
                <a:lnTo>
                  <a:pt x="0" y="29641"/>
                </a:lnTo>
                <a:lnTo>
                  <a:pt x="139" y="40716"/>
                </a:lnTo>
                <a:lnTo>
                  <a:pt x="1816" y="44335"/>
                </a:lnTo>
                <a:lnTo>
                  <a:pt x="6769" y="47612"/>
                </a:lnTo>
                <a:lnTo>
                  <a:pt x="8572" y="48158"/>
                </a:lnTo>
                <a:lnTo>
                  <a:pt x="12457" y="48158"/>
                </a:lnTo>
                <a:lnTo>
                  <a:pt x="11442" y="42938"/>
                </a:lnTo>
                <a:lnTo>
                  <a:pt x="9537" y="42913"/>
                </a:lnTo>
                <a:lnTo>
                  <a:pt x="8470" y="42367"/>
                </a:lnTo>
                <a:lnTo>
                  <a:pt x="6019" y="39484"/>
                </a:lnTo>
                <a:lnTo>
                  <a:pt x="5257" y="36766"/>
                </a:lnTo>
                <a:lnTo>
                  <a:pt x="5156" y="28613"/>
                </a:lnTo>
                <a:lnTo>
                  <a:pt x="6769" y="23977"/>
                </a:lnTo>
                <a:lnTo>
                  <a:pt x="13411" y="14414"/>
                </a:lnTo>
                <a:lnTo>
                  <a:pt x="17500" y="10845"/>
                </a:lnTo>
                <a:lnTo>
                  <a:pt x="25247" y="7023"/>
                </a:lnTo>
                <a:lnTo>
                  <a:pt x="27901" y="6324"/>
                </a:lnTo>
                <a:lnTo>
                  <a:pt x="46011" y="6324"/>
                </a:lnTo>
                <a:lnTo>
                  <a:pt x="44996" y="4305"/>
                </a:lnTo>
                <a:lnTo>
                  <a:pt x="38125" y="596"/>
                </a:lnTo>
                <a:lnTo>
                  <a:pt x="35877" y="38"/>
                </a:lnTo>
                <a:lnTo>
                  <a:pt x="30175" y="0"/>
                </a:lnTo>
                <a:close/>
              </a:path>
              <a:path w="47625" h="57150">
                <a:moveTo>
                  <a:pt x="15405" y="19431"/>
                </a:moveTo>
                <a:lnTo>
                  <a:pt x="9182" y="22504"/>
                </a:lnTo>
                <a:lnTo>
                  <a:pt x="13513" y="39941"/>
                </a:lnTo>
                <a:lnTo>
                  <a:pt x="13576" y="41478"/>
                </a:lnTo>
                <a:lnTo>
                  <a:pt x="13030" y="42303"/>
                </a:lnTo>
                <a:lnTo>
                  <a:pt x="12217" y="42735"/>
                </a:lnTo>
                <a:lnTo>
                  <a:pt x="11442" y="42938"/>
                </a:lnTo>
                <a:lnTo>
                  <a:pt x="19754" y="42938"/>
                </a:lnTo>
                <a:lnTo>
                  <a:pt x="20167" y="41275"/>
                </a:lnTo>
                <a:lnTo>
                  <a:pt x="27378" y="41275"/>
                </a:lnTo>
                <a:lnTo>
                  <a:pt x="30086" y="39941"/>
                </a:lnTo>
                <a:lnTo>
                  <a:pt x="32562" y="37541"/>
                </a:lnTo>
                <a:lnTo>
                  <a:pt x="33327" y="36233"/>
                </a:lnTo>
                <a:lnTo>
                  <a:pt x="22555" y="36233"/>
                </a:lnTo>
                <a:lnTo>
                  <a:pt x="20510" y="35712"/>
                </a:lnTo>
                <a:lnTo>
                  <a:pt x="19151" y="34963"/>
                </a:lnTo>
                <a:lnTo>
                  <a:pt x="18205" y="33591"/>
                </a:lnTo>
                <a:lnTo>
                  <a:pt x="17246" y="29641"/>
                </a:lnTo>
                <a:lnTo>
                  <a:pt x="17462" y="27711"/>
                </a:lnTo>
                <a:lnTo>
                  <a:pt x="19329" y="23977"/>
                </a:lnTo>
                <a:lnTo>
                  <a:pt x="20764" y="22567"/>
                </a:lnTo>
                <a:lnTo>
                  <a:pt x="21430" y="22237"/>
                </a:lnTo>
                <a:lnTo>
                  <a:pt x="16103" y="22237"/>
                </a:lnTo>
                <a:lnTo>
                  <a:pt x="15405" y="19431"/>
                </a:lnTo>
                <a:close/>
              </a:path>
              <a:path w="47625" h="57150">
                <a:moveTo>
                  <a:pt x="27378" y="41275"/>
                </a:moveTo>
                <a:lnTo>
                  <a:pt x="20167" y="41275"/>
                </a:lnTo>
                <a:lnTo>
                  <a:pt x="21247" y="41960"/>
                </a:lnTo>
                <a:lnTo>
                  <a:pt x="22390" y="42303"/>
                </a:lnTo>
                <a:lnTo>
                  <a:pt x="24688" y="42303"/>
                </a:lnTo>
                <a:lnTo>
                  <a:pt x="25882" y="42011"/>
                </a:lnTo>
                <a:lnTo>
                  <a:pt x="27378" y="41275"/>
                </a:lnTo>
                <a:close/>
              </a:path>
              <a:path w="47625" h="57150">
                <a:moveTo>
                  <a:pt x="37326" y="20904"/>
                </a:moveTo>
                <a:lnTo>
                  <a:pt x="24549" y="20904"/>
                </a:lnTo>
                <a:lnTo>
                  <a:pt x="26339" y="20916"/>
                </a:lnTo>
                <a:lnTo>
                  <a:pt x="27190" y="21196"/>
                </a:lnTo>
                <a:lnTo>
                  <a:pt x="29502" y="22860"/>
                </a:lnTo>
                <a:lnTo>
                  <a:pt x="30289" y="24638"/>
                </a:lnTo>
                <a:lnTo>
                  <a:pt x="30340" y="28981"/>
                </a:lnTo>
                <a:lnTo>
                  <a:pt x="29883" y="30657"/>
                </a:lnTo>
                <a:lnTo>
                  <a:pt x="23368" y="36233"/>
                </a:lnTo>
                <a:lnTo>
                  <a:pt x="33327" y="36233"/>
                </a:lnTo>
                <a:lnTo>
                  <a:pt x="36436" y="30911"/>
                </a:lnTo>
                <a:lnTo>
                  <a:pt x="37322" y="27711"/>
                </a:lnTo>
                <a:lnTo>
                  <a:pt x="37326" y="20904"/>
                </a:lnTo>
                <a:close/>
              </a:path>
              <a:path w="47625" h="57150">
                <a:moveTo>
                  <a:pt x="26962" y="13208"/>
                </a:moveTo>
                <a:lnTo>
                  <a:pt x="25107" y="13703"/>
                </a:lnTo>
                <a:lnTo>
                  <a:pt x="20167" y="16167"/>
                </a:lnTo>
                <a:lnTo>
                  <a:pt x="17843" y="18681"/>
                </a:lnTo>
                <a:lnTo>
                  <a:pt x="16103" y="22237"/>
                </a:lnTo>
                <a:lnTo>
                  <a:pt x="21430" y="22237"/>
                </a:lnTo>
                <a:lnTo>
                  <a:pt x="23660" y="21132"/>
                </a:lnTo>
                <a:lnTo>
                  <a:pt x="24549" y="20904"/>
                </a:lnTo>
                <a:lnTo>
                  <a:pt x="37326" y="20904"/>
                </a:lnTo>
                <a:lnTo>
                  <a:pt x="37295" y="19431"/>
                </a:lnTo>
                <a:lnTo>
                  <a:pt x="35890" y="16357"/>
                </a:lnTo>
                <a:lnTo>
                  <a:pt x="31737" y="13665"/>
                </a:lnTo>
                <a:lnTo>
                  <a:pt x="30264" y="13246"/>
                </a:lnTo>
                <a:lnTo>
                  <a:pt x="26962" y="13208"/>
                </a:lnTo>
                <a:close/>
              </a:path>
            </a:pathLst>
          </a:custGeom>
          <a:solidFill>
            <a:srgbClr val="FFFFFF"/>
          </a:solidFill>
        </p:spPr>
        <p:txBody>
          <a:bodyPr wrap="square" lIns="0" tIns="0" rIns="0" bIns="0" rtlCol="0"/>
          <a:lstStyle/>
          <a:p/>
        </p:txBody>
      </p:sp>
      <p:sp>
        <p:nvSpPr>
          <p:cNvPr id="2595" name="object 2595"/>
          <p:cNvSpPr/>
          <p:nvPr/>
        </p:nvSpPr>
        <p:spPr>
          <a:xfrm>
            <a:off x="4511224" y="7542327"/>
            <a:ext cx="33113" cy="48145"/>
          </a:xfrm>
          <a:prstGeom prst="rect">
            <a:avLst/>
          </a:prstGeom>
          <a:blipFill>
            <a:blip r:embed="rId588" cstate="print"/>
            <a:stretch>
              <a:fillRect/>
            </a:stretch>
          </a:blipFill>
        </p:spPr>
        <p:txBody>
          <a:bodyPr wrap="square" lIns="0" tIns="0" rIns="0" bIns="0" rtlCol="0"/>
          <a:lstStyle/>
          <a:p/>
        </p:txBody>
      </p:sp>
      <p:sp>
        <p:nvSpPr>
          <p:cNvPr id="2596" name="object 2596"/>
          <p:cNvSpPr/>
          <p:nvPr/>
        </p:nvSpPr>
        <p:spPr>
          <a:xfrm>
            <a:off x="4542650" y="7542187"/>
            <a:ext cx="4419" cy="254"/>
          </a:xfrm>
          <a:prstGeom prst="rect">
            <a:avLst/>
          </a:prstGeom>
          <a:blipFill>
            <a:blip r:embed="rId589" cstate="print"/>
            <a:stretch>
              <a:fillRect/>
            </a:stretch>
          </a:blipFill>
        </p:spPr>
        <p:txBody>
          <a:bodyPr wrap="square" lIns="0" tIns="0" rIns="0" bIns="0" rtlCol="0"/>
          <a:lstStyle/>
          <a:p/>
        </p:txBody>
      </p:sp>
      <p:sp>
        <p:nvSpPr>
          <p:cNvPr id="2597" name="object 2597"/>
          <p:cNvSpPr/>
          <p:nvPr/>
        </p:nvSpPr>
        <p:spPr>
          <a:xfrm>
            <a:off x="4541139" y="7542263"/>
            <a:ext cx="5080" cy="406"/>
          </a:xfrm>
          <a:prstGeom prst="rect">
            <a:avLst/>
          </a:prstGeom>
          <a:blipFill>
            <a:blip r:embed="rId590" cstate="print"/>
            <a:stretch>
              <a:fillRect/>
            </a:stretch>
          </a:blipFill>
        </p:spPr>
        <p:txBody>
          <a:bodyPr wrap="square" lIns="0" tIns="0" rIns="0" bIns="0" rtlCol="0"/>
          <a:lstStyle/>
          <a:p/>
        </p:txBody>
      </p:sp>
      <p:sp>
        <p:nvSpPr>
          <p:cNvPr id="2598" name="object 2598"/>
          <p:cNvSpPr/>
          <p:nvPr/>
        </p:nvSpPr>
        <p:spPr>
          <a:xfrm>
            <a:off x="4540287" y="7542466"/>
            <a:ext cx="4572" cy="469"/>
          </a:xfrm>
          <a:prstGeom prst="rect">
            <a:avLst/>
          </a:prstGeom>
          <a:blipFill>
            <a:blip r:embed="rId591" cstate="print"/>
            <a:stretch>
              <a:fillRect/>
            </a:stretch>
          </a:blipFill>
        </p:spPr>
        <p:txBody>
          <a:bodyPr wrap="square" lIns="0" tIns="0" rIns="0" bIns="0" rtlCol="0"/>
          <a:lstStyle/>
          <a:p/>
        </p:txBody>
      </p:sp>
      <p:sp>
        <p:nvSpPr>
          <p:cNvPr id="2599" name="object 2599"/>
          <p:cNvSpPr/>
          <p:nvPr/>
        </p:nvSpPr>
        <p:spPr>
          <a:xfrm>
            <a:off x="4538217" y="7542771"/>
            <a:ext cx="5257" cy="635"/>
          </a:xfrm>
          <a:prstGeom prst="rect">
            <a:avLst/>
          </a:prstGeom>
          <a:blipFill>
            <a:blip r:embed="rId592" cstate="print"/>
            <a:stretch>
              <a:fillRect/>
            </a:stretch>
          </a:blipFill>
        </p:spPr>
        <p:txBody>
          <a:bodyPr wrap="square" lIns="0" tIns="0" rIns="0" bIns="0" rtlCol="0"/>
          <a:lstStyle/>
          <a:p/>
        </p:txBody>
      </p:sp>
      <p:sp>
        <p:nvSpPr>
          <p:cNvPr id="2600" name="object 2600"/>
          <p:cNvSpPr/>
          <p:nvPr/>
        </p:nvSpPr>
        <p:spPr>
          <a:xfrm>
            <a:off x="4537303" y="7543190"/>
            <a:ext cx="4660" cy="749"/>
          </a:xfrm>
          <a:prstGeom prst="rect">
            <a:avLst/>
          </a:prstGeom>
          <a:blipFill>
            <a:blip r:embed="rId593" cstate="print"/>
            <a:stretch>
              <a:fillRect/>
            </a:stretch>
          </a:blipFill>
        </p:spPr>
        <p:txBody>
          <a:bodyPr wrap="square" lIns="0" tIns="0" rIns="0" bIns="0" rtlCol="0"/>
          <a:lstStyle/>
          <a:p/>
        </p:txBody>
      </p:sp>
      <p:sp>
        <p:nvSpPr>
          <p:cNvPr id="2601" name="object 2601"/>
          <p:cNvSpPr/>
          <p:nvPr/>
        </p:nvSpPr>
        <p:spPr>
          <a:xfrm>
            <a:off x="4534738" y="7543787"/>
            <a:ext cx="5587" cy="965"/>
          </a:xfrm>
          <a:prstGeom prst="rect">
            <a:avLst/>
          </a:prstGeom>
          <a:blipFill>
            <a:blip r:embed="rId594" cstate="print"/>
            <a:stretch>
              <a:fillRect/>
            </a:stretch>
          </a:blipFill>
        </p:spPr>
        <p:txBody>
          <a:bodyPr wrap="square" lIns="0" tIns="0" rIns="0" bIns="0" rtlCol="0"/>
          <a:lstStyle/>
          <a:p/>
        </p:txBody>
      </p:sp>
      <p:sp>
        <p:nvSpPr>
          <p:cNvPr id="2602" name="object 2602"/>
          <p:cNvSpPr/>
          <p:nvPr/>
        </p:nvSpPr>
        <p:spPr>
          <a:xfrm>
            <a:off x="4532629" y="7544561"/>
            <a:ext cx="5854" cy="1244"/>
          </a:xfrm>
          <a:prstGeom prst="rect">
            <a:avLst/>
          </a:prstGeom>
          <a:blipFill>
            <a:blip r:embed="rId595" cstate="print"/>
            <a:stretch>
              <a:fillRect/>
            </a:stretch>
          </a:blipFill>
        </p:spPr>
        <p:txBody>
          <a:bodyPr wrap="square" lIns="0" tIns="0" rIns="0" bIns="0" rtlCol="0"/>
          <a:lstStyle/>
          <a:p/>
        </p:txBody>
      </p:sp>
      <p:sp>
        <p:nvSpPr>
          <p:cNvPr id="2603" name="object 2603"/>
          <p:cNvSpPr/>
          <p:nvPr/>
        </p:nvSpPr>
        <p:spPr>
          <a:xfrm>
            <a:off x="4530547" y="7545603"/>
            <a:ext cx="5854" cy="1396"/>
          </a:xfrm>
          <a:prstGeom prst="rect">
            <a:avLst/>
          </a:prstGeom>
          <a:blipFill>
            <a:blip r:embed="rId596" cstate="print"/>
            <a:stretch>
              <a:fillRect/>
            </a:stretch>
          </a:blipFill>
        </p:spPr>
        <p:txBody>
          <a:bodyPr wrap="square" lIns="0" tIns="0" rIns="0" bIns="0" rtlCol="0"/>
          <a:lstStyle/>
          <a:p/>
        </p:txBody>
      </p:sp>
      <p:sp>
        <p:nvSpPr>
          <p:cNvPr id="2604" name="object 2604"/>
          <p:cNvSpPr/>
          <p:nvPr/>
        </p:nvSpPr>
        <p:spPr>
          <a:xfrm>
            <a:off x="4528502" y="7546809"/>
            <a:ext cx="5791" cy="1524"/>
          </a:xfrm>
          <a:prstGeom prst="rect">
            <a:avLst/>
          </a:prstGeom>
          <a:blipFill>
            <a:blip r:embed="rId597" cstate="print"/>
            <a:stretch>
              <a:fillRect/>
            </a:stretch>
          </a:blipFill>
        </p:spPr>
        <p:txBody>
          <a:bodyPr wrap="square" lIns="0" tIns="0" rIns="0" bIns="0" rtlCol="0"/>
          <a:lstStyle/>
          <a:p/>
        </p:txBody>
      </p:sp>
      <p:sp>
        <p:nvSpPr>
          <p:cNvPr id="2605" name="object 2605"/>
          <p:cNvSpPr/>
          <p:nvPr/>
        </p:nvSpPr>
        <p:spPr>
          <a:xfrm>
            <a:off x="4526433" y="7548143"/>
            <a:ext cx="5815" cy="1739"/>
          </a:xfrm>
          <a:prstGeom prst="rect">
            <a:avLst/>
          </a:prstGeom>
          <a:blipFill>
            <a:blip r:embed="rId598" cstate="print"/>
            <a:stretch>
              <a:fillRect/>
            </a:stretch>
          </a:blipFill>
        </p:spPr>
        <p:txBody>
          <a:bodyPr wrap="square" lIns="0" tIns="0" rIns="0" bIns="0" rtlCol="0"/>
          <a:lstStyle/>
          <a:p/>
        </p:txBody>
      </p:sp>
      <p:sp>
        <p:nvSpPr>
          <p:cNvPr id="2606" name="object 2606"/>
          <p:cNvSpPr/>
          <p:nvPr/>
        </p:nvSpPr>
        <p:spPr>
          <a:xfrm>
            <a:off x="4524273" y="7549693"/>
            <a:ext cx="5905" cy="2057"/>
          </a:xfrm>
          <a:prstGeom prst="rect">
            <a:avLst/>
          </a:prstGeom>
          <a:blipFill>
            <a:blip r:embed="rId599" cstate="print"/>
            <a:stretch>
              <a:fillRect/>
            </a:stretch>
          </a:blipFill>
        </p:spPr>
        <p:txBody>
          <a:bodyPr wrap="square" lIns="0" tIns="0" rIns="0" bIns="0" rtlCol="0"/>
          <a:lstStyle/>
          <a:p/>
        </p:txBody>
      </p:sp>
      <p:sp>
        <p:nvSpPr>
          <p:cNvPr id="2607" name="object 2607"/>
          <p:cNvSpPr/>
          <p:nvPr/>
        </p:nvSpPr>
        <p:spPr>
          <a:xfrm>
            <a:off x="4521961" y="7551547"/>
            <a:ext cx="6070" cy="2501"/>
          </a:xfrm>
          <a:prstGeom prst="rect">
            <a:avLst/>
          </a:prstGeom>
          <a:blipFill>
            <a:blip r:embed="rId600" cstate="print"/>
            <a:stretch>
              <a:fillRect/>
            </a:stretch>
          </a:blipFill>
        </p:spPr>
        <p:txBody>
          <a:bodyPr wrap="square" lIns="0" tIns="0" rIns="0" bIns="0" rtlCol="0"/>
          <a:lstStyle/>
          <a:p/>
        </p:txBody>
      </p:sp>
      <p:sp>
        <p:nvSpPr>
          <p:cNvPr id="2608" name="object 2608"/>
          <p:cNvSpPr/>
          <p:nvPr/>
        </p:nvSpPr>
        <p:spPr>
          <a:xfrm>
            <a:off x="4519333" y="7553859"/>
            <a:ext cx="6375" cy="3289"/>
          </a:xfrm>
          <a:prstGeom prst="rect">
            <a:avLst/>
          </a:prstGeom>
          <a:blipFill>
            <a:blip r:embed="rId601" cstate="print"/>
            <a:stretch>
              <a:fillRect/>
            </a:stretch>
          </a:blipFill>
        </p:spPr>
        <p:txBody>
          <a:bodyPr wrap="square" lIns="0" tIns="0" rIns="0" bIns="0" rtlCol="0"/>
          <a:lstStyle/>
          <a:p/>
        </p:txBody>
      </p:sp>
      <p:sp>
        <p:nvSpPr>
          <p:cNvPr id="2609" name="object 2609"/>
          <p:cNvSpPr/>
          <p:nvPr/>
        </p:nvSpPr>
        <p:spPr>
          <a:xfrm>
            <a:off x="4515992" y="7556957"/>
            <a:ext cx="7086" cy="5054"/>
          </a:xfrm>
          <a:prstGeom prst="rect">
            <a:avLst/>
          </a:prstGeom>
          <a:blipFill>
            <a:blip r:embed="rId602" cstate="print"/>
            <a:stretch>
              <a:fillRect/>
            </a:stretch>
          </a:blipFill>
        </p:spPr>
        <p:txBody>
          <a:bodyPr wrap="square" lIns="0" tIns="0" rIns="0" bIns="0" rtlCol="0"/>
          <a:lstStyle/>
          <a:p/>
        </p:txBody>
      </p:sp>
      <p:sp>
        <p:nvSpPr>
          <p:cNvPr id="2610" name="object 2610"/>
          <p:cNvSpPr/>
          <p:nvPr/>
        </p:nvSpPr>
        <p:spPr>
          <a:xfrm>
            <a:off x="4511637" y="7561821"/>
            <a:ext cx="8115" cy="11341"/>
          </a:xfrm>
          <a:prstGeom prst="rect">
            <a:avLst/>
          </a:prstGeom>
          <a:blipFill>
            <a:blip r:embed="rId603" cstate="print"/>
            <a:stretch>
              <a:fillRect/>
            </a:stretch>
          </a:blipFill>
        </p:spPr>
        <p:txBody>
          <a:bodyPr wrap="square" lIns="0" tIns="0" rIns="0" bIns="0" rtlCol="0"/>
          <a:lstStyle/>
          <a:p/>
        </p:txBody>
      </p:sp>
      <p:sp>
        <p:nvSpPr>
          <p:cNvPr id="2611" name="object 2611"/>
          <p:cNvSpPr/>
          <p:nvPr/>
        </p:nvSpPr>
        <p:spPr>
          <a:xfrm>
            <a:off x="4511268" y="7572971"/>
            <a:ext cx="4102" cy="3225"/>
          </a:xfrm>
          <a:prstGeom prst="rect">
            <a:avLst/>
          </a:prstGeom>
          <a:blipFill>
            <a:blip r:embed="rId604" cstate="print"/>
            <a:stretch>
              <a:fillRect/>
            </a:stretch>
          </a:blipFill>
        </p:spPr>
        <p:txBody>
          <a:bodyPr wrap="square" lIns="0" tIns="0" rIns="0" bIns="0" rtlCol="0"/>
          <a:lstStyle/>
          <a:p/>
        </p:txBody>
      </p:sp>
      <p:sp>
        <p:nvSpPr>
          <p:cNvPr id="2612" name="object 2612"/>
          <p:cNvSpPr/>
          <p:nvPr/>
        </p:nvSpPr>
        <p:spPr>
          <a:xfrm>
            <a:off x="4511230" y="7575981"/>
            <a:ext cx="3784" cy="2273"/>
          </a:xfrm>
          <a:prstGeom prst="rect">
            <a:avLst/>
          </a:prstGeom>
          <a:blipFill>
            <a:blip r:embed="rId605" cstate="print"/>
            <a:stretch>
              <a:fillRect/>
            </a:stretch>
          </a:blipFill>
        </p:spPr>
        <p:txBody>
          <a:bodyPr wrap="square" lIns="0" tIns="0" rIns="0" bIns="0" rtlCol="0"/>
          <a:lstStyle/>
          <a:p/>
        </p:txBody>
      </p:sp>
      <p:sp>
        <p:nvSpPr>
          <p:cNvPr id="2613" name="object 2613"/>
          <p:cNvSpPr/>
          <p:nvPr/>
        </p:nvSpPr>
        <p:spPr>
          <a:xfrm>
            <a:off x="4511230" y="7578077"/>
            <a:ext cx="3835" cy="1663"/>
          </a:xfrm>
          <a:prstGeom prst="rect">
            <a:avLst/>
          </a:prstGeom>
          <a:blipFill>
            <a:blip r:embed="rId606" cstate="print"/>
            <a:stretch>
              <a:fillRect/>
            </a:stretch>
          </a:blipFill>
        </p:spPr>
        <p:txBody>
          <a:bodyPr wrap="square" lIns="0" tIns="0" rIns="0" bIns="0" rtlCol="0"/>
          <a:lstStyle/>
          <a:p/>
        </p:txBody>
      </p:sp>
      <p:sp>
        <p:nvSpPr>
          <p:cNvPr id="2614" name="object 2614"/>
          <p:cNvSpPr/>
          <p:nvPr/>
        </p:nvSpPr>
        <p:spPr>
          <a:xfrm>
            <a:off x="4511306" y="7579538"/>
            <a:ext cx="3898" cy="1333"/>
          </a:xfrm>
          <a:prstGeom prst="rect">
            <a:avLst/>
          </a:prstGeom>
          <a:blipFill>
            <a:blip r:embed="rId607" cstate="print"/>
            <a:stretch>
              <a:fillRect/>
            </a:stretch>
          </a:blipFill>
        </p:spPr>
        <p:txBody>
          <a:bodyPr wrap="square" lIns="0" tIns="0" rIns="0" bIns="0" rtlCol="0"/>
          <a:lstStyle/>
          <a:p/>
        </p:txBody>
      </p:sp>
      <p:sp>
        <p:nvSpPr>
          <p:cNvPr id="2615" name="object 2615"/>
          <p:cNvSpPr/>
          <p:nvPr/>
        </p:nvSpPr>
        <p:spPr>
          <a:xfrm>
            <a:off x="4511471" y="7580693"/>
            <a:ext cx="3898" cy="1104"/>
          </a:xfrm>
          <a:prstGeom prst="rect">
            <a:avLst/>
          </a:prstGeom>
          <a:blipFill>
            <a:blip r:embed="rId608" cstate="print"/>
            <a:stretch>
              <a:fillRect/>
            </a:stretch>
          </a:blipFill>
        </p:spPr>
        <p:txBody>
          <a:bodyPr wrap="square" lIns="0" tIns="0" rIns="0" bIns="0" rtlCol="0"/>
          <a:lstStyle/>
          <a:p/>
        </p:txBody>
      </p:sp>
      <p:sp>
        <p:nvSpPr>
          <p:cNvPr id="2616" name="object 2616"/>
          <p:cNvSpPr/>
          <p:nvPr/>
        </p:nvSpPr>
        <p:spPr>
          <a:xfrm>
            <a:off x="4511624" y="7581608"/>
            <a:ext cx="3962" cy="1003"/>
          </a:xfrm>
          <a:prstGeom prst="rect">
            <a:avLst/>
          </a:prstGeom>
          <a:blipFill>
            <a:blip r:embed="rId609" cstate="print"/>
            <a:stretch>
              <a:fillRect/>
            </a:stretch>
          </a:blipFill>
        </p:spPr>
        <p:txBody>
          <a:bodyPr wrap="square" lIns="0" tIns="0" rIns="0" bIns="0" rtlCol="0"/>
          <a:lstStyle/>
          <a:p/>
        </p:txBody>
      </p:sp>
      <p:sp>
        <p:nvSpPr>
          <p:cNvPr id="2617" name="object 2617"/>
          <p:cNvSpPr/>
          <p:nvPr/>
        </p:nvSpPr>
        <p:spPr>
          <a:xfrm>
            <a:off x="4511827" y="7582408"/>
            <a:ext cx="3975" cy="901"/>
          </a:xfrm>
          <a:prstGeom prst="rect">
            <a:avLst/>
          </a:prstGeom>
          <a:blipFill>
            <a:blip r:embed="rId610" cstate="print"/>
            <a:stretch>
              <a:fillRect/>
            </a:stretch>
          </a:blipFill>
        </p:spPr>
        <p:txBody>
          <a:bodyPr wrap="square" lIns="0" tIns="0" rIns="0" bIns="0" rtlCol="0"/>
          <a:lstStyle/>
          <a:p/>
        </p:txBody>
      </p:sp>
      <p:sp>
        <p:nvSpPr>
          <p:cNvPr id="2618" name="object 2618"/>
          <p:cNvSpPr/>
          <p:nvPr/>
        </p:nvSpPr>
        <p:spPr>
          <a:xfrm>
            <a:off x="4512043" y="7583119"/>
            <a:ext cx="4000" cy="825"/>
          </a:xfrm>
          <a:prstGeom prst="rect">
            <a:avLst/>
          </a:prstGeom>
          <a:blipFill>
            <a:blip r:embed="rId611" cstate="print"/>
            <a:stretch>
              <a:fillRect/>
            </a:stretch>
          </a:blipFill>
        </p:spPr>
        <p:txBody>
          <a:bodyPr wrap="square" lIns="0" tIns="0" rIns="0" bIns="0" rtlCol="0"/>
          <a:lstStyle/>
          <a:p/>
        </p:txBody>
      </p:sp>
      <p:sp>
        <p:nvSpPr>
          <p:cNvPr id="2619" name="object 2619"/>
          <p:cNvSpPr/>
          <p:nvPr/>
        </p:nvSpPr>
        <p:spPr>
          <a:xfrm>
            <a:off x="4512271" y="7583741"/>
            <a:ext cx="4000" cy="787"/>
          </a:xfrm>
          <a:prstGeom prst="rect">
            <a:avLst/>
          </a:prstGeom>
          <a:blipFill>
            <a:blip r:embed="rId612" cstate="print"/>
            <a:stretch>
              <a:fillRect/>
            </a:stretch>
          </a:blipFill>
        </p:spPr>
        <p:txBody>
          <a:bodyPr wrap="square" lIns="0" tIns="0" rIns="0" bIns="0" rtlCol="0"/>
          <a:lstStyle/>
          <a:p/>
        </p:txBody>
      </p:sp>
      <p:sp>
        <p:nvSpPr>
          <p:cNvPr id="2620" name="object 2620"/>
          <p:cNvSpPr/>
          <p:nvPr/>
        </p:nvSpPr>
        <p:spPr>
          <a:xfrm>
            <a:off x="4512538" y="7584326"/>
            <a:ext cx="4025" cy="762"/>
          </a:xfrm>
          <a:prstGeom prst="rect">
            <a:avLst/>
          </a:prstGeom>
          <a:blipFill>
            <a:blip r:embed="rId613" cstate="print"/>
            <a:stretch>
              <a:fillRect/>
            </a:stretch>
          </a:blipFill>
        </p:spPr>
        <p:txBody>
          <a:bodyPr wrap="square" lIns="0" tIns="0" rIns="0" bIns="0" rtlCol="0"/>
          <a:lstStyle/>
          <a:p/>
        </p:txBody>
      </p:sp>
      <p:sp>
        <p:nvSpPr>
          <p:cNvPr id="2621" name="object 2621"/>
          <p:cNvSpPr/>
          <p:nvPr/>
        </p:nvSpPr>
        <p:spPr>
          <a:xfrm>
            <a:off x="4512817" y="7584871"/>
            <a:ext cx="4064" cy="736"/>
          </a:xfrm>
          <a:prstGeom prst="rect">
            <a:avLst/>
          </a:prstGeom>
          <a:blipFill>
            <a:blip r:embed="rId614" cstate="print"/>
            <a:stretch>
              <a:fillRect/>
            </a:stretch>
          </a:blipFill>
        </p:spPr>
        <p:txBody>
          <a:bodyPr wrap="square" lIns="0" tIns="0" rIns="0" bIns="0" rtlCol="0"/>
          <a:lstStyle/>
          <a:p/>
        </p:txBody>
      </p:sp>
      <p:sp>
        <p:nvSpPr>
          <p:cNvPr id="2622" name="object 2622"/>
          <p:cNvSpPr/>
          <p:nvPr/>
        </p:nvSpPr>
        <p:spPr>
          <a:xfrm>
            <a:off x="4513135" y="7585418"/>
            <a:ext cx="4063" cy="698"/>
          </a:xfrm>
          <a:prstGeom prst="rect">
            <a:avLst/>
          </a:prstGeom>
          <a:blipFill>
            <a:blip r:embed="rId615" cstate="print"/>
            <a:stretch>
              <a:fillRect/>
            </a:stretch>
          </a:blipFill>
        </p:spPr>
        <p:txBody>
          <a:bodyPr wrap="square" lIns="0" tIns="0" rIns="0" bIns="0" rtlCol="0"/>
          <a:lstStyle/>
          <a:p/>
        </p:txBody>
      </p:sp>
      <p:sp>
        <p:nvSpPr>
          <p:cNvPr id="2623" name="object 2623"/>
          <p:cNvSpPr/>
          <p:nvPr/>
        </p:nvSpPr>
        <p:spPr>
          <a:xfrm>
            <a:off x="4513465" y="7585938"/>
            <a:ext cx="4140" cy="711"/>
          </a:xfrm>
          <a:prstGeom prst="rect">
            <a:avLst/>
          </a:prstGeom>
          <a:blipFill>
            <a:blip r:embed="rId616" cstate="print"/>
            <a:stretch>
              <a:fillRect/>
            </a:stretch>
          </a:blipFill>
        </p:spPr>
        <p:txBody>
          <a:bodyPr wrap="square" lIns="0" tIns="0" rIns="0" bIns="0" rtlCol="0"/>
          <a:lstStyle/>
          <a:p/>
        </p:txBody>
      </p:sp>
      <p:sp>
        <p:nvSpPr>
          <p:cNvPr id="2624" name="object 2624"/>
          <p:cNvSpPr/>
          <p:nvPr/>
        </p:nvSpPr>
        <p:spPr>
          <a:xfrm>
            <a:off x="4513859" y="7586447"/>
            <a:ext cx="4216" cy="736"/>
          </a:xfrm>
          <a:prstGeom prst="rect">
            <a:avLst/>
          </a:prstGeom>
          <a:blipFill>
            <a:blip r:embed="rId617" cstate="print"/>
            <a:stretch>
              <a:fillRect/>
            </a:stretch>
          </a:blipFill>
        </p:spPr>
        <p:txBody>
          <a:bodyPr wrap="square" lIns="0" tIns="0" rIns="0" bIns="0" rtlCol="0"/>
          <a:lstStyle/>
          <a:p/>
        </p:txBody>
      </p:sp>
      <p:sp>
        <p:nvSpPr>
          <p:cNvPr id="2625" name="object 2625"/>
          <p:cNvSpPr/>
          <p:nvPr/>
        </p:nvSpPr>
        <p:spPr>
          <a:xfrm>
            <a:off x="4514456" y="7586992"/>
            <a:ext cx="4190" cy="762"/>
          </a:xfrm>
          <a:prstGeom prst="rect">
            <a:avLst/>
          </a:prstGeom>
          <a:blipFill>
            <a:blip r:embed="rId618" cstate="print"/>
            <a:stretch>
              <a:fillRect/>
            </a:stretch>
          </a:blipFill>
        </p:spPr>
        <p:txBody>
          <a:bodyPr wrap="square" lIns="0" tIns="0" rIns="0" bIns="0" rtlCol="0"/>
          <a:lstStyle/>
          <a:p/>
        </p:txBody>
      </p:sp>
      <p:sp>
        <p:nvSpPr>
          <p:cNvPr id="2626" name="object 2626"/>
          <p:cNvSpPr/>
          <p:nvPr/>
        </p:nvSpPr>
        <p:spPr>
          <a:xfrm>
            <a:off x="4514900" y="7587564"/>
            <a:ext cx="4571" cy="888"/>
          </a:xfrm>
          <a:prstGeom prst="rect">
            <a:avLst/>
          </a:prstGeom>
          <a:blipFill>
            <a:blip r:embed="rId619" cstate="print"/>
            <a:stretch>
              <a:fillRect/>
            </a:stretch>
          </a:blipFill>
        </p:spPr>
        <p:txBody>
          <a:bodyPr wrap="square" lIns="0" tIns="0" rIns="0" bIns="0" rtlCol="0"/>
          <a:lstStyle/>
          <a:p/>
        </p:txBody>
      </p:sp>
      <p:sp>
        <p:nvSpPr>
          <p:cNvPr id="2627" name="object 2627"/>
          <p:cNvSpPr/>
          <p:nvPr/>
        </p:nvSpPr>
        <p:spPr>
          <a:xfrm>
            <a:off x="4515739" y="7588263"/>
            <a:ext cx="10261" cy="2209"/>
          </a:xfrm>
          <a:prstGeom prst="rect">
            <a:avLst/>
          </a:prstGeom>
          <a:blipFill>
            <a:blip r:embed="rId620" cstate="print"/>
            <a:stretch>
              <a:fillRect/>
            </a:stretch>
          </a:blipFill>
        </p:spPr>
        <p:txBody>
          <a:bodyPr wrap="square" lIns="0" tIns="0" rIns="0" bIns="0" rtlCol="0"/>
          <a:lstStyle/>
          <a:p/>
        </p:txBody>
      </p:sp>
      <p:sp>
        <p:nvSpPr>
          <p:cNvPr id="2628" name="object 2628"/>
          <p:cNvSpPr/>
          <p:nvPr/>
        </p:nvSpPr>
        <p:spPr>
          <a:xfrm>
            <a:off x="5052821" y="7891704"/>
            <a:ext cx="233184" cy="152577"/>
          </a:xfrm>
          <a:prstGeom prst="rect">
            <a:avLst/>
          </a:prstGeom>
          <a:blipFill>
            <a:blip r:embed="rId621" cstate="print"/>
            <a:stretch>
              <a:fillRect/>
            </a:stretch>
          </a:blipFill>
        </p:spPr>
        <p:txBody>
          <a:bodyPr wrap="square" lIns="0" tIns="0" rIns="0" bIns="0" rtlCol="0"/>
          <a:lstStyle/>
          <a:p/>
        </p:txBody>
      </p:sp>
      <p:sp>
        <p:nvSpPr>
          <p:cNvPr id="2629" name="object 2629"/>
          <p:cNvSpPr/>
          <p:nvPr/>
        </p:nvSpPr>
        <p:spPr>
          <a:xfrm>
            <a:off x="5052860" y="7827848"/>
            <a:ext cx="233121" cy="126758"/>
          </a:xfrm>
          <a:prstGeom prst="rect">
            <a:avLst/>
          </a:prstGeom>
          <a:blipFill>
            <a:blip r:embed="rId622" cstate="print"/>
            <a:stretch>
              <a:fillRect/>
            </a:stretch>
          </a:blipFill>
        </p:spPr>
        <p:txBody>
          <a:bodyPr wrap="square" lIns="0" tIns="0" rIns="0" bIns="0" rtlCol="0"/>
          <a:lstStyle/>
          <a:p/>
        </p:txBody>
      </p:sp>
      <p:sp>
        <p:nvSpPr>
          <p:cNvPr id="2630" name="object 2630"/>
          <p:cNvSpPr/>
          <p:nvPr/>
        </p:nvSpPr>
        <p:spPr>
          <a:xfrm>
            <a:off x="5052860" y="7827848"/>
            <a:ext cx="233121" cy="126758"/>
          </a:xfrm>
          <a:prstGeom prst="rect">
            <a:avLst/>
          </a:prstGeom>
          <a:blipFill>
            <a:blip r:embed="rId623" cstate="print"/>
            <a:stretch>
              <a:fillRect/>
            </a:stretch>
          </a:blipFill>
        </p:spPr>
        <p:txBody>
          <a:bodyPr wrap="square" lIns="0" tIns="0" rIns="0" bIns="0" rtlCol="0"/>
          <a:lstStyle/>
          <a:p/>
        </p:txBody>
      </p:sp>
      <p:sp>
        <p:nvSpPr>
          <p:cNvPr id="2631" name="object 2631"/>
          <p:cNvSpPr/>
          <p:nvPr/>
        </p:nvSpPr>
        <p:spPr>
          <a:xfrm>
            <a:off x="5064518" y="7836040"/>
            <a:ext cx="209791" cy="114084"/>
          </a:xfrm>
          <a:prstGeom prst="rect">
            <a:avLst/>
          </a:prstGeom>
          <a:blipFill>
            <a:blip r:embed="rId624" cstate="print"/>
            <a:stretch>
              <a:fillRect/>
            </a:stretch>
          </a:blipFill>
        </p:spPr>
        <p:txBody>
          <a:bodyPr wrap="square" lIns="0" tIns="0" rIns="0" bIns="0" rtlCol="0"/>
          <a:lstStyle/>
          <a:p/>
        </p:txBody>
      </p:sp>
      <p:sp>
        <p:nvSpPr>
          <p:cNvPr id="2632" name="object 2632"/>
          <p:cNvSpPr/>
          <p:nvPr/>
        </p:nvSpPr>
        <p:spPr>
          <a:xfrm>
            <a:off x="5064518" y="7831950"/>
            <a:ext cx="209791" cy="114084"/>
          </a:xfrm>
          <a:prstGeom prst="rect">
            <a:avLst/>
          </a:prstGeom>
          <a:blipFill>
            <a:blip r:embed="rId625" cstate="print"/>
            <a:stretch>
              <a:fillRect/>
            </a:stretch>
          </a:blipFill>
        </p:spPr>
        <p:txBody>
          <a:bodyPr wrap="square" lIns="0" tIns="0" rIns="0" bIns="0" rtlCol="0"/>
          <a:lstStyle/>
          <a:p/>
        </p:txBody>
      </p:sp>
      <p:sp>
        <p:nvSpPr>
          <p:cNvPr id="2633" name="object 2633"/>
          <p:cNvSpPr/>
          <p:nvPr/>
        </p:nvSpPr>
        <p:spPr>
          <a:xfrm>
            <a:off x="5052821" y="7914361"/>
            <a:ext cx="233184" cy="73228"/>
          </a:xfrm>
          <a:prstGeom prst="rect">
            <a:avLst/>
          </a:prstGeom>
          <a:blipFill>
            <a:blip r:embed="rId626" cstate="print"/>
            <a:stretch>
              <a:fillRect/>
            </a:stretch>
          </a:blipFill>
        </p:spPr>
        <p:txBody>
          <a:bodyPr wrap="square" lIns="0" tIns="0" rIns="0" bIns="0" rtlCol="0"/>
          <a:lstStyle/>
          <a:p/>
        </p:txBody>
      </p:sp>
      <p:sp>
        <p:nvSpPr>
          <p:cNvPr id="2634" name="object 2634"/>
          <p:cNvSpPr/>
          <p:nvPr/>
        </p:nvSpPr>
        <p:spPr>
          <a:xfrm>
            <a:off x="5159969" y="7839176"/>
            <a:ext cx="10160" cy="8890"/>
          </a:xfrm>
          <a:custGeom>
            <a:avLst/>
            <a:gdLst/>
            <a:ahLst/>
            <a:cxnLst/>
            <a:rect l="l" t="t" r="r" b="b"/>
            <a:pathLst>
              <a:path w="10160" h="8890">
                <a:moveTo>
                  <a:pt x="9791" y="0"/>
                </a:moveTo>
                <a:lnTo>
                  <a:pt x="0" y="3657"/>
                </a:lnTo>
                <a:lnTo>
                  <a:pt x="254" y="8788"/>
                </a:lnTo>
                <a:lnTo>
                  <a:pt x="10071" y="5143"/>
                </a:lnTo>
                <a:lnTo>
                  <a:pt x="9791" y="0"/>
                </a:lnTo>
                <a:close/>
              </a:path>
            </a:pathLst>
          </a:custGeom>
          <a:solidFill>
            <a:srgbClr val="627D8A"/>
          </a:solidFill>
        </p:spPr>
        <p:txBody>
          <a:bodyPr wrap="square" lIns="0" tIns="0" rIns="0" bIns="0" rtlCol="0"/>
          <a:lstStyle/>
          <a:p/>
        </p:txBody>
      </p:sp>
      <p:sp>
        <p:nvSpPr>
          <p:cNvPr id="2635" name="object 2635"/>
          <p:cNvSpPr/>
          <p:nvPr/>
        </p:nvSpPr>
        <p:spPr>
          <a:xfrm>
            <a:off x="5169762" y="7839174"/>
            <a:ext cx="9525" cy="8890"/>
          </a:xfrm>
          <a:custGeom>
            <a:avLst/>
            <a:gdLst/>
            <a:ahLst/>
            <a:cxnLst/>
            <a:rect l="l" t="t" r="r" b="b"/>
            <a:pathLst>
              <a:path w="9525" h="8890">
                <a:moveTo>
                  <a:pt x="0" y="0"/>
                </a:moveTo>
                <a:lnTo>
                  <a:pt x="279" y="5143"/>
                </a:lnTo>
                <a:lnTo>
                  <a:pt x="9537" y="8902"/>
                </a:lnTo>
                <a:lnTo>
                  <a:pt x="9258" y="3759"/>
                </a:lnTo>
                <a:lnTo>
                  <a:pt x="0" y="0"/>
                </a:lnTo>
                <a:close/>
              </a:path>
            </a:pathLst>
          </a:custGeom>
          <a:solidFill>
            <a:srgbClr val="556D79"/>
          </a:solidFill>
        </p:spPr>
        <p:txBody>
          <a:bodyPr wrap="square" lIns="0" tIns="0" rIns="0" bIns="0" rtlCol="0"/>
          <a:lstStyle/>
          <a:p/>
        </p:txBody>
      </p:sp>
      <p:sp>
        <p:nvSpPr>
          <p:cNvPr id="2636" name="object 2636"/>
          <p:cNvSpPr/>
          <p:nvPr/>
        </p:nvSpPr>
        <p:spPr>
          <a:xfrm>
            <a:off x="5179017" y="7843883"/>
            <a:ext cx="635" cy="0"/>
          </a:xfrm>
          <a:custGeom>
            <a:avLst/>
            <a:gdLst/>
            <a:ahLst/>
            <a:cxnLst/>
            <a:rect l="l" t="t" r="r" b="b"/>
            <a:pathLst>
              <a:path w="635" h="0">
                <a:moveTo>
                  <a:pt x="0" y="0"/>
                </a:moveTo>
                <a:lnTo>
                  <a:pt x="393" y="0"/>
                </a:lnTo>
              </a:path>
            </a:pathLst>
          </a:custGeom>
          <a:ln w="8394">
            <a:solidFill>
              <a:srgbClr val="A5A7AA"/>
            </a:solidFill>
          </a:ln>
        </p:spPr>
        <p:txBody>
          <a:bodyPr wrap="square" lIns="0" tIns="0" rIns="0" bIns="0" rtlCol="0"/>
          <a:lstStyle/>
          <a:p/>
        </p:txBody>
      </p:sp>
      <p:sp>
        <p:nvSpPr>
          <p:cNvPr id="2637" name="object 2637"/>
          <p:cNvSpPr/>
          <p:nvPr/>
        </p:nvSpPr>
        <p:spPr>
          <a:xfrm>
            <a:off x="5159957" y="7835913"/>
            <a:ext cx="19685" cy="7620"/>
          </a:xfrm>
          <a:custGeom>
            <a:avLst/>
            <a:gdLst/>
            <a:ahLst/>
            <a:cxnLst/>
            <a:rect l="l" t="t" r="r" b="b"/>
            <a:pathLst>
              <a:path w="19685" h="7620">
                <a:moveTo>
                  <a:pt x="17919" y="3263"/>
                </a:moveTo>
                <a:lnTo>
                  <a:pt x="9804" y="3263"/>
                </a:lnTo>
                <a:lnTo>
                  <a:pt x="19062" y="7023"/>
                </a:lnTo>
                <a:lnTo>
                  <a:pt x="19164" y="3771"/>
                </a:lnTo>
                <a:lnTo>
                  <a:pt x="17919" y="3263"/>
                </a:lnTo>
                <a:close/>
              </a:path>
              <a:path w="19685" h="7620">
                <a:moveTo>
                  <a:pt x="9918" y="0"/>
                </a:moveTo>
                <a:lnTo>
                  <a:pt x="101" y="3683"/>
                </a:lnTo>
                <a:lnTo>
                  <a:pt x="0" y="6921"/>
                </a:lnTo>
                <a:lnTo>
                  <a:pt x="9804" y="3263"/>
                </a:lnTo>
                <a:lnTo>
                  <a:pt x="17919" y="3263"/>
                </a:lnTo>
                <a:lnTo>
                  <a:pt x="9918" y="0"/>
                </a:lnTo>
                <a:close/>
              </a:path>
            </a:pathLst>
          </a:custGeom>
          <a:solidFill>
            <a:srgbClr val="FFFFFF"/>
          </a:solidFill>
        </p:spPr>
        <p:txBody>
          <a:bodyPr wrap="square" lIns="0" tIns="0" rIns="0" bIns="0" rtlCol="0"/>
          <a:lstStyle/>
          <a:p/>
        </p:txBody>
      </p:sp>
      <p:sp>
        <p:nvSpPr>
          <p:cNvPr id="2638" name="object 2638"/>
          <p:cNvSpPr/>
          <p:nvPr/>
        </p:nvSpPr>
        <p:spPr>
          <a:xfrm>
            <a:off x="5159777" y="7844445"/>
            <a:ext cx="10160" cy="8890"/>
          </a:xfrm>
          <a:custGeom>
            <a:avLst/>
            <a:gdLst/>
            <a:ahLst/>
            <a:cxnLst/>
            <a:rect l="l" t="t" r="r" b="b"/>
            <a:pathLst>
              <a:path w="10160" h="8890">
                <a:moveTo>
                  <a:pt x="9817" y="0"/>
                </a:moveTo>
                <a:lnTo>
                  <a:pt x="0" y="3657"/>
                </a:lnTo>
                <a:lnTo>
                  <a:pt x="279" y="8788"/>
                </a:lnTo>
                <a:lnTo>
                  <a:pt x="10109" y="5130"/>
                </a:lnTo>
                <a:lnTo>
                  <a:pt x="9817" y="0"/>
                </a:lnTo>
                <a:close/>
              </a:path>
            </a:pathLst>
          </a:custGeom>
          <a:solidFill>
            <a:srgbClr val="627D8A"/>
          </a:solidFill>
        </p:spPr>
        <p:txBody>
          <a:bodyPr wrap="square" lIns="0" tIns="0" rIns="0" bIns="0" rtlCol="0"/>
          <a:lstStyle/>
          <a:p/>
        </p:txBody>
      </p:sp>
      <p:sp>
        <p:nvSpPr>
          <p:cNvPr id="2639" name="object 2639"/>
          <p:cNvSpPr/>
          <p:nvPr/>
        </p:nvSpPr>
        <p:spPr>
          <a:xfrm>
            <a:off x="5169592" y="7844447"/>
            <a:ext cx="10160" cy="8890"/>
          </a:xfrm>
          <a:custGeom>
            <a:avLst/>
            <a:gdLst/>
            <a:ahLst/>
            <a:cxnLst/>
            <a:rect l="l" t="t" r="r" b="b"/>
            <a:pathLst>
              <a:path w="10160" h="8890">
                <a:moveTo>
                  <a:pt x="0" y="0"/>
                </a:moveTo>
                <a:lnTo>
                  <a:pt x="292" y="5130"/>
                </a:lnTo>
                <a:lnTo>
                  <a:pt x="9550" y="8902"/>
                </a:lnTo>
                <a:lnTo>
                  <a:pt x="9271" y="3759"/>
                </a:lnTo>
                <a:lnTo>
                  <a:pt x="0" y="0"/>
                </a:lnTo>
                <a:close/>
              </a:path>
            </a:pathLst>
          </a:custGeom>
          <a:solidFill>
            <a:srgbClr val="556D79"/>
          </a:solidFill>
        </p:spPr>
        <p:txBody>
          <a:bodyPr wrap="square" lIns="0" tIns="0" rIns="0" bIns="0" rtlCol="0"/>
          <a:lstStyle/>
          <a:p/>
        </p:txBody>
      </p:sp>
      <p:sp>
        <p:nvSpPr>
          <p:cNvPr id="2640" name="object 2640"/>
          <p:cNvSpPr/>
          <p:nvPr/>
        </p:nvSpPr>
        <p:spPr>
          <a:xfrm>
            <a:off x="5178856" y="7849150"/>
            <a:ext cx="635" cy="0"/>
          </a:xfrm>
          <a:custGeom>
            <a:avLst/>
            <a:gdLst/>
            <a:ahLst/>
            <a:cxnLst/>
            <a:rect l="l" t="t" r="r" b="b"/>
            <a:pathLst>
              <a:path w="635" h="0">
                <a:moveTo>
                  <a:pt x="0" y="0"/>
                </a:moveTo>
                <a:lnTo>
                  <a:pt x="393" y="0"/>
                </a:lnTo>
              </a:path>
            </a:pathLst>
          </a:custGeom>
          <a:ln w="8381">
            <a:solidFill>
              <a:srgbClr val="A5A7AA"/>
            </a:solidFill>
          </a:ln>
        </p:spPr>
        <p:txBody>
          <a:bodyPr wrap="square" lIns="0" tIns="0" rIns="0" bIns="0" rtlCol="0"/>
          <a:lstStyle/>
          <a:p/>
        </p:txBody>
      </p:sp>
      <p:sp>
        <p:nvSpPr>
          <p:cNvPr id="2641" name="object 2641"/>
          <p:cNvSpPr/>
          <p:nvPr/>
        </p:nvSpPr>
        <p:spPr>
          <a:xfrm>
            <a:off x="5159783" y="7841213"/>
            <a:ext cx="19685" cy="6985"/>
          </a:xfrm>
          <a:custGeom>
            <a:avLst/>
            <a:gdLst/>
            <a:ahLst/>
            <a:cxnLst/>
            <a:rect l="l" t="t" r="r" b="b"/>
            <a:pathLst>
              <a:path w="19685" h="6984">
                <a:moveTo>
                  <a:pt x="17901" y="3225"/>
                </a:moveTo>
                <a:lnTo>
                  <a:pt x="9817" y="3225"/>
                </a:lnTo>
                <a:lnTo>
                  <a:pt x="19075" y="6997"/>
                </a:lnTo>
                <a:lnTo>
                  <a:pt x="19189" y="3746"/>
                </a:lnTo>
                <a:lnTo>
                  <a:pt x="17901" y="3225"/>
                </a:lnTo>
                <a:close/>
              </a:path>
              <a:path w="19685" h="6984">
                <a:moveTo>
                  <a:pt x="9918" y="0"/>
                </a:moveTo>
                <a:lnTo>
                  <a:pt x="88" y="3644"/>
                </a:lnTo>
                <a:lnTo>
                  <a:pt x="0" y="6883"/>
                </a:lnTo>
                <a:lnTo>
                  <a:pt x="9817" y="3225"/>
                </a:lnTo>
                <a:lnTo>
                  <a:pt x="17901" y="3225"/>
                </a:lnTo>
                <a:lnTo>
                  <a:pt x="9918" y="0"/>
                </a:lnTo>
                <a:close/>
              </a:path>
            </a:pathLst>
          </a:custGeom>
          <a:solidFill>
            <a:srgbClr val="FFFFFF"/>
          </a:solidFill>
        </p:spPr>
        <p:txBody>
          <a:bodyPr wrap="square" lIns="0" tIns="0" rIns="0" bIns="0" rtlCol="0"/>
          <a:lstStyle/>
          <a:p/>
        </p:txBody>
      </p:sp>
      <p:sp>
        <p:nvSpPr>
          <p:cNvPr id="2642" name="object 2642"/>
          <p:cNvSpPr/>
          <p:nvPr/>
        </p:nvSpPr>
        <p:spPr>
          <a:xfrm>
            <a:off x="5159612" y="7849706"/>
            <a:ext cx="10160" cy="8890"/>
          </a:xfrm>
          <a:custGeom>
            <a:avLst/>
            <a:gdLst/>
            <a:ahLst/>
            <a:cxnLst/>
            <a:rect l="l" t="t" r="r" b="b"/>
            <a:pathLst>
              <a:path w="10160" h="8890">
                <a:moveTo>
                  <a:pt x="9817" y="0"/>
                </a:moveTo>
                <a:lnTo>
                  <a:pt x="0" y="3670"/>
                </a:lnTo>
                <a:lnTo>
                  <a:pt x="254" y="8801"/>
                </a:lnTo>
                <a:lnTo>
                  <a:pt x="10096" y="5143"/>
                </a:lnTo>
                <a:lnTo>
                  <a:pt x="9817" y="0"/>
                </a:lnTo>
                <a:close/>
              </a:path>
            </a:pathLst>
          </a:custGeom>
          <a:solidFill>
            <a:srgbClr val="627D8A"/>
          </a:solidFill>
        </p:spPr>
        <p:txBody>
          <a:bodyPr wrap="square" lIns="0" tIns="0" rIns="0" bIns="0" rtlCol="0"/>
          <a:lstStyle/>
          <a:p/>
        </p:txBody>
      </p:sp>
      <p:sp>
        <p:nvSpPr>
          <p:cNvPr id="2643" name="object 2643"/>
          <p:cNvSpPr/>
          <p:nvPr/>
        </p:nvSpPr>
        <p:spPr>
          <a:xfrm>
            <a:off x="5178708" y="7854434"/>
            <a:ext cx="635" cy="0"/>
          </a:xfrm>
          <a:custGeom>
            <a:avLst/>
            <a:gdLst/>
            <a:ahLst/>
            <a:cxnLst/>
            <a:rect l="l" t="t" r="r" b="b"/>
            <a:pathLst>
              <a:path w="635" h="0">
                <a:moveTo>
                  <a:pt x="0" y="0"/>
                </a:moveTo>
                <a:lnTo>
                  <a:pt x="368" y="0"/>
                </a:lnTo>
              </a:path>
            </a:pathLst>
          </a:custGeom>
          <a:ln w="8369">
            <a:solidFill>
              <a:srgbClr val="A5A7AA"/>
            </a:solidFill>
          </a:ln>
        </p:spPr>
        <p:txBody>
          <a:bodyPr wrap="square" lIns="0" tIns="0" rIns="0" bIns="0" rtlCol="0"/>
          <a:lstStyle/>
          <a:p/>
        </p:txBody>
      </p:sp>
      <p:sp>
        <p:nvSpPr>
          <p:cNvPr id="2644" name="object 2644"/>
          <p:cNvSpPr/>
          <p:nvPr/>
        </p:nvSpPr>
        <p:spPr>
          <a:xfrm>
            <a:off x="5169434" y="7849713"/>
            <a:ext cx="10160" cy="8890"/>
          </a:xfrm>
          <a:custGeom>
            <a:avLst/>
            <a:gdLst/>
            <a:ahLst/>
            <a:cxnLst/>
            <a:rect l="l" t="t" r="r" b="b"/>
            <a:pathLst>
              <a:path w="10160" h="8890">
                <a:moveTo>
                  <a:pt x="0" y="0"/>
                </a:moveTo>
                <a:lnTo>
                  <a:pt x="266" y="5143"/>
                </a:lnTo>
                <a:lnTo>
                  <a:pt x="9537" y="8902"/>
                </a:lnTo>
                <a:lnTo>
                  <a:pt x="9271" y="3771"/>
                </a:lnTo>
                <a:lnTo>
                  <a:pt x="0" y="0"/>
                </a:lnTo>
                <a:close/>
              </a:path>
            </a:pathLst>
          </a:custGeom>
          <a:solidFill>
            <a:srgbClr val="556D79"/>
          </a:solidFill>
        </p:spPr>
        <p:txBody>
          <a:bodyPr wrap="square" lIns="0" tIns="0" rIns="0" bIns="0" rtlCol="0"/>
          <a:lstStyle/>
          <a:p/>
        </p:txBody>
      </p:sp>
      <p:sp>
        <p:nvSpPr>
          <p:cNvPr id="2645" name="object 2645"/>
          <p:cNvSpPr/>
          <p:nvPr/>
        </p:nvSpPr>
        <p:spPr>
          <a:xfrm>
            <a:off x="5159618" y="7846479"/>
            <a:ext cx="19685" cy="7620"/>
          </a:xfrm>
          <a:custGeom>
            <a:avLst/>
            <a:gdLst/>
            <a:ahLst/>
            <a:cxnLst/>
            <a:rect l="l" t="t" r="r" b="b"/>
            <a:pathLst>
              <a:path w="19685" h="7620">
                <a:moveTo>
                  <a:pt x="17836" y="3225"/>
                </a:moveTo>
                <a:lnTo>
                  <a:pt x="9817" y="3225"/>
                </a:lnTo>
                <a:lnTo>
                  <a:pt x="19088" y="7010"/>
                </a:lnTo>
                <a:lnTo>
                  <a:pt x="19177" y="3771"/>
                </a:lnTo>
                <a:lnTo>
                  <a:pt x="17836" y="3225"/>
                </a:lnTo>
                <a:close/>
              </a:path>
              <a:path w="19685" h="7620">
                <a:moveTo>
                  <a:pt x="9918" y="0"/>
                </a:moveTo>
                <a:lnTo>
                  <a:pt x="101" y="3657"/>
                </a:lnTo>
                <a:lnTo>
                  <a:pt x="0" y="6896"/>
                </a:lnTo>
                <a:lnTo>
                  <a:pt x="9817" y="3225"/>
                </a:lnTo>
                <a:lnTo>
                  <a:pt x="17836" y="3225"/>
                </a:lnTo>
                <a:lnTo>
                  <a:pt x="9918" y="0"/>
                </a:lnTo>
                <a:close/>
              </a:path>
            </a:pathLst>
          </a:custGeom>
          <a:solidFill>
            <a:srgbClr val="FFFFFF"/>
          </a:solidFill>
        </p:spPr>
        <p:txBody>
          <a:bodyPr wrap="square" lIns="0" tIns="0" rIns="0" bIns="0" rtlCol="0"/>
          <a:lstStyle/>
          <a:p/>
        </p:txBody>
      </p:sp>
      <p:sp>
        <p:nvSpPr>
          <p:cNvPr id="2646" name="object 2646"/>
          <p:cNvSpPr/>
          <p:nvPr/>
        </p:nvSpPr>
        <p:spPr>
          <a:xfrm>
            <a:off x="5178314" y="7863351"/>
            <a:ext cx="635" cy="0"/>
          </a:xfrm>
          <a:custGeom>
            <a:avLst/>
            <a:gdLst/>
            <a:ahLst/>
            <a:cxnLst/>
            <a:rect l="l" t="t" r="r" b="b"/>
            <a:pathLst>
              <a:path w="635" h="0">
                <a:moveTo>
                  <a:pt x="0" y="0"/>
                </a:moveTo>
                <a:lnTo>
                  <a:pt x="584" y="0"/>
                </a:lnTo>
              </a:path>
            </a:pathLst>
          </a:custGeom>
          <a:ln w="15252">
            <a:solidFill>
              <a:srgbClr val="627D8A"/>
            </a:solidFill>
          </a:ln>
        </p:spPr>
        <p:txBody>
          <a:bodyPr wrap="square" lIns="0" tIns="0" rIns="0" bIns="0" rtlCol="0"/>
          <a:lstStyle/>
          <a:p/>
        </p:txBody>
      </p:sp>
      <p:sp>
        <p:nvSpPr>
          <p:cNvPr id="2647" name="object 2647"/>
          <p:cNvSpPr/>
          <p:nvPr/>
        </p:nvSpPr>
        <p:spPr>
          <a:xfrm>
            <a:off x="5111348" y="7878853"/>
            <a:ext cx="635" cy="0"/>
          </a:xfrm>
          <a:custGeom>
            <a:avLst/>
            <a:gdLst/>
            <a:ahLst/>
            <a:cxnLst/>
            <a:rect l="l" t="t" r="r" b="b"/>
            <a:pathLst>
              <a:path w="635" h="0">
                <a:moveTo>
                  <a:pt x="0" y="0"/>
                </a:moveTo>
                <a:lnTo>
                  <a:pt x="495" y="0"/>
                </a:lnTo>
              </a:path>
            </a:pathLst>
          </a:custGeom>
          <a:ln w="12179">
            <a:solidFill>
              <a:srgbClr val="627D8A"/>
            </a:solidFill>
          </a:ln>
        </p:spPr>
        <p:txBody>
          <a:bodyPr wrap="square" lIns="0" tIns="0" rIns="0" bIns="0" rtlCol="0"/>
          <a:lstStyle/>
          <a:p/>
        </p:txBody>
      </p:sp>
      <p:sp>
        <p:nvSpPr>
          <p:cNvPr id="2648" name="object 2648"/>
          <p:cNvSpPr/>
          <p:nvPr/>
        </p:nvSpPr>
        <p:spPr>
          <a:xfrm>
            <a:off x="5149265" y="7865694"/>
            <a:ext cx="19685" cy="22860"/>
          </a:xfrm>
          <a:custGeom>
            <a:avLst/>
            <a:gdLst/>
            <a:ahLst/>
            <a:cxnLst/>
            <a:rect l="l" t="t" r="r" b="b"/>
            <a:pathLst>
              <a:path w="19685" h="22859">
                <a:moveTo>
                  <a:pt x="0" y="0"/>
                </a:moveTo>
                <a:lnTo>
                  <a:pt x="266" y="5118"/>
                </a:lnTo>
                <a:lnTo>
                  <a:pt x="19151" y="22491"/>
                </a:lnTo>
                <a:lnTo>
                  <a:pt x="18872" y="17360"/>
                </a:lnTo>
                <a:lnTo>
                  <a:pt x="0" y="0"/>
                </a:lnTo>
                <a:close/>
              </a:path>
            </a:pathLst>
          </a:custGeom>
          <a:solidFill>
            <a:srgbClr val="4F6671"/>
          </a:solidFill>
        </p:spPr>
        <p:txBody>
          <a:bodyPr wrap="square" lIns="0" tIns="0" rIns="0" bIns="0" rtlCol="0"/>
          <a:lstStyle/>
          <a:p/>
        </p:txBody>
      </p:sp>
      <p:sp>
        <p:nvSpPr>
          <p:cNvPr id="2649" name="object 2649"/>
          <p:cNvSpPr/>
          <p:nvPr/>
        </p:nvSpPr>
        <p:spPr>
          <a:xfrm>
            <a:off x="5168141" y="7865900"/>
            <a:ext cx="20955" cy="22860"/>
          </a:xfrm>
          <a:custGeom>
            <a:avLst/>
            <a:gdLst/>
            <a:ahLst/>
            <a:cxnLst/>
            <a:rect l="l" t="t" r="r" b="b"/>
            <a:pathLst>
              <a:path w="20954" h="22859">
                <a:moveTo>
                  <a:pt x="20154" y="0"/>
                </a:moveTo>
                <a:lnTo>
                  <a:pt x="0" y="17157"/>
                </a:lnTo>
                <a:lnTo>
                  <a:pt x="266" y="22288"/>
                </a:lnTo>
                <a:lnTo>
                  <a:pt x="20446" y="5143"/>
                </a:lnTo>
                <a:lnTo>
                  <a:pt x="20154" y="0"/>
                </a:lnTo>
                <a:close/>
              </a:path>
            </a:pathLst>
          </a:custGeom>
          <a:solidFill>
            <a:srgbClr val="627D8A"/>
          </a:solidFill>
        </p:spPr>
        <p:txBody>
          <a:bodyPr wrap="square" lIns="0" tIns="0" rIns="0" bIns="0" rtlCol="0"/>
          <a:lstStyle/>
          <a:p/>
        </p:txBody>
      </p:sp>
      <p:sp>
        <p:nvSpPr>
          <p:cNvPr id="2650" name="object 2650"/>
          <p:cNvSpPr/>
          <p:nvPr/>
        </p:nvSpPr>
        <p:spPr>
          <a:xfrm>
            <a:off x="5149327" y="7851939"/>
            <a:ext cx="39370" cy="31115"/>
          </a:xfrm>
          <a:custGeom>
            <a:avLst/>
            <a:gdLst/>
            <a:ahLst/>
            <a:cxnLst/>
            <a:rect l="l" t="t" r="r" b="b"/>
            <a:pathLst>
              <a:path w="39370" h="31115">
                <a:moveTo>
                  <a:pt x="20036" y="0"/>
                </a:moveTo>
                <a:lnTo>
                  <a:pt x="10219" y="3670"/>
                </a:lnTo>
                <a:lnTo>
                  <a:pt x="9901" y="13804"/>
                </a:lnTo>
                <a:lnTo>
                  <a:pt x="0" y="13804"/>
                </a:lnTo>
                <a:lnTo>
                  <a:pt x="18804" y="31114"/>
                </a:lnTo>
                <a:lnTo>
                  <a:pt x="38971" y="13957"/>
                </a:lnTo>
                <a:lnTo>
                  <a:pt x="28989" y="13919"/>
                </a:lnTo>
                <a:lnTo>
                  <a:pt x="9901" y="13804"/>
                </a:lnTo>
                <a:lnTo>
                  <a:pt x="28994" y="13754"/>
                </a:lnTo>
                <a:lnTo>
                  <a:pt x="29307" y="3784"/>
                </a:lnTo>
                <a:lnTo>
                  <a:pt x="20036" y="0"/>
                </a:lnTo>
                <a:close/>
              </a:path>
            </a:pathLst>
          </a:custGeom>
          <a:solidFill>
            <a:srgbClr val="FFFFFF"/>
          </a:solidFill>
        </p:spPr>
        <p:txBody>
          <a:bodyPr wrap="square" lIns="0" tIns="0" rIns="0" bIns="0" rtlCol="0"/>
          <a:lstStyle/>
          <a:p/>
        </p:txBody>
      </p:sp>
      <p:sp>
        <p:nvSpPr>
          <p:cNvPr id="2651" name="object 2651"/>
          <p:cNvSpPr/>
          <p:nvPr/>
        </p:nvSpPr>
        <p:spPr>
          <a:xfrm>
            <a:off x="5138182" y="7879974"/>
            <a:ext cx="5715" cy="12065"/>
          </a:xfrm>
          <a:custGeom>
            <a:avLst/>
            <a:gdLst/>
            <a:ahLst/>
            <a:cxnLst/>
            <a:rect l="l" t="t" r="r" b="b"/>
            <a:pathLst>
              <a:path w="5714" h="12065">
                <a:moveTo>
                  <a:pt x="0" y="0"/>
                </a:moveTo>
                <a:lnTo>
                  <a:pt x="292" y="5118"/>
                </a:lnTo>
                <a:lnTo>
                  <a:pt x="5333" y="12001"/>
                </a:lnTo>
                <a:lnTo>
                  <a:pt x="5041" y="6870"/>
                </a:lnTo>
                <a:lnTo>
                  <a:pt x="0" y="0"/>
                </a:lnTo>
                <a:close/>
              </a:path>
            </a:pathLst>
          </a:custGeom>
          <a:solidFill>
            <a:srgbClr val="556D79"/>
          </a:solidFill>
        </p:spPr>
        <p:txBody>
          <a:bodyPr wrap="square" lIns="0" tIns="0" rIns="0" bIns="0" rtlCol="0"/>
          <a:lstStyle/>
          <a:p/>
        </p:txBody>
      </p:sp>
      <p:sp>
        <p:nvSpPr>
          <p:cNvPr id="2652" name="object 2652"/>
          <p:cNvSpPr/>
          <p:nvPr/>
        </p:nvSpPr>
        <p:spPr>
          <a:xfrm>
            <a:off x="5145641" y="7879993"/>
            <a:ext cx="5715" cy="12065"/>
          </a:xfrm>
          <a:custGeom>
            <a:avLst/>
            <a:gdLst/>
            <a:ahLst/>
            <a:cxnLst/>
            <a:rect l="l" t="t" r="r" b="b"/>
            <a:pathLst>
              <a:path w="5714" h="12065">
                <a:moveTo>
                  <a:pt x="0" y="0"/>
                </a:moveTo>
                <a:lnTo>
                  <a:pt x="292" y="5143"/>
                </a:lnTo>
                <a:lnTo>
                  <a:pt x="5308" y="12014"/>
                </a:lnTo>
                <a:lnTo>
                  <a:pt x="5029" y="6883"/>
                </a:lnTo>
                <a:lnTo>
                  <a:pt x="0" y="0"/>
                </a:lnTo>
                <a:close/>
              </a:path>
            </a:pathLst>
          </a:custGeom>
          <a:solidFill>
            <a:srgbClr val="556D79"/>
          </a:solidFill>
        </p:spPr>
        <p:txBody>
          <a:bodyPr wrap="square" lIns="0" tIns="0" rIns="0" bIns="0" rtlCol="0"/>
          <a:lstStyle/>
          <a:p/>
        </p:txBody>
      </p:sp>
      <p:sp>
        <p:nvSpPr>
          <p:cNvPr id="2653" name="object 2653"/>
          <p:cNvSpPr/>
          <p:nvPr/>
        </p:nvSpPr>
        <p:spPr>
          <a:xfrm>
            <a:off x="5153098" y="7880037"/>
            <a:ext cx="5715" cy="12065"/>
          </a:xfrm>
          <a:custGeom>
            <a:avLst/>
            <a:gdLst/>
            <a:ahLst/>
            <a:cxnLst/>
            <a:rect l="l" t="t" r="r" b="b"/>
            <a:pathLst>
              <a:path w="5714" h="12065">
                <a:moveTo>
                  <a:pt x="0" y="0"/>
                </a:moveTo>
                <a:lnTo>
                  <a:pt x="279" y="5130"/>
                </a:lnTo>
                <a:lnTo>
                  <a:pt x="5333" y="12026"/>
                </a:lnTo>
                <a:lnTo>
                  <a:pt x="5041" y="6883"/>
                </a:lnTo>
                <a:lnTo>
                  <a:pt x="0" y="0"/>
                </a:lnTo>
                <a:close/>
              </a:path>
            </a:pathLst>
          </a:custGeom>
          <a:solidFill>
            <a:srgbClr val="556D79"/>
          </a:solidFill>
        </p:spPr>
        <p:txBody>
          <a:bodyPr wrap="square" lIns="0" tIns="0" rIns="0" bIns="0" rtlCol="0"/>
          <a:lstStyle/>
          <a:p/>
        </p:txBody>
      </p:sp>
      <p:sp>
        <p:nvSpPr>
          <p:cNvPr id="2654" name="object 2654"/>
          <p:cNvSpPr/>
          <p:nvPr/>
        </p:nvSpPr>
        <p:spPr>
          <a:xfrm>
            <a:off x="5178085" y="7880192"/>
            <a:ext cx="6350" cy="12065"/>
          </a:xfrm>
          <a:custGeom>
            <a:avLst/>
            <a:gdLst/>
            <a:ahLst/>
            <a:cxnLst/>
            <a:rect l="l" t="t" r="r" b="b"/>
            <a:pathLst>
              <a:path w="6350" h="12065">
                <a:moveTo>
                  <a:pt x="5448" y="0"/>
                </a:moveTo>
                <a:lnTo>
                  <a:pt x="0" y="6603"/>
                </a:lnTo>
                <a:lnTo>
                  <a:pt x="279" y="11734"/>
                </a:lnTo>
                <a:lnTo>
                  <a:pt x="5740" y="5156"/>
                </a:lnTo>
                <a:lnTo>
                  <a:pt x="5448" y="0"/>
                </a:lnTo>
                <a:close/>
              </a:path>
            </a:pathLst>
          </a:custGeom>
          <a:solidFill>
            <a:srgbClr val="627D8A"/>
          </a:solidFill>
        </p:spPr>
        <p:txBody>
          <a:bodyPr wrap="square" lIns="0" tIns="0" rIns="0" bIns="0" rtlCol="0"/>
          <a:lstStyle/>
          <a:p/>
        </p:txBody>
      </p:sp>
      <p:sp>
        <p:nvSpPr>
          <p:cNvPr id="2655" name="object 2655"/>
          <p:cNvSpPr/>
          <p:nvPr/>
        </p:nvSpPr>
        <p:spPr>
          <a:xfrm>
            <a:off x="5185569" y="7880244"/>
            <a:ext cx="5715" cy="12065"/>
          </a:xfrm>
          <a:custGeom>
            <a:avLst/>
            <a:gdLst/>
            <a:ahLst/>
            <a:cxnLst/>
            <a:rect l="l" t="t" r="r" b="b"/>
            <a:pathLst>
              <a:path w="5714" h="12065">
                <a:moveTo>
                  <a:pt x="5461" y="0"/>
                </a:moveTo>
                <a:lnTo>
                  <a:pt x="0" y="6591"/>
                </a:lnTo>
                <a:lnTo>
                  <a:pt x="254" y="11722"/>
                </a:lnTo>
                <a:lnTo>
                  <a:pt x="5715" y="5130"/>
                </a:lnTo>
                <a:lnTo>
                  <a:pt x="5461" y="0"/>
                </a:lnTo>
                <a:close/>
              </a:path>
            </a:pathLst>
          </a:custGeom>
          <a:solidFill>
            <a:srgbClr val="627D8A"/>
          </a:solidFill>
        </p:spPr>
        <p:txBody>
          <a:bodyPr wrap="square" lIns="0" tIns="0" rIns="0" bIns="0" rtlCol="0"/>
          <a:lstStyle/>
          <a:p/>
        </p:txBody>
      </p:sp>
      <p:sp>
        <p:nvSpPr>
          <p:cNvPr id="2656" name="object 2656"/>
          <p:cNvSpPr/>
          <p:nvPr/>
        </p:nvSpPr>
        <p:spPr>
          <a:xfrm>
            <a:off x="5193028" y="7880289"/>
            <a:ext cx="5715" cy="12065"/>
          </a:xfrm>
          <a:custGeom>
            <a:avLst/>
            <a:gdLst/>
            <a:ahLst/>
            <a:cxnLst/>
            <a:rect l="l" t="t" r="r" b="b"/>
            <a:pathLst>
              <a:path w="5714" h="12065">
                <a:moveTo>
                  <a:pt x="5448" y="0"/>
                </a:moveTo>
                <a:lnTo>
                  <a:pt x="0" y="6591"/>
                </a:lnTo>
                <a:lnTo>
                  <a:pt x="253" y="11709"/>
                </a:lnTo>
                <a:lnTo>
                  <a:pt x="5714" y="5130"/>
                </a:lnTo>
                <a:lnTo>
                  <a:pt x="5448" y="0"/>
                </a:lnTo>
                <a:close/>
              </a:path>
            </a:pathLst>
          </a:custGeom>
          <a:solidFill>
            <a:srgbClr val="627D8A"/>
          </a:solidFill>
        </p:spPr>
        <p:txBody>
          <a:bodyPr wrap="square" lIns="0" tIns="0" rIns="0" bIns="0" rtlCol="0"/>
          <a:lstStyle/>
          <a:p/>
        </p:txBody>
      </p:sp>
      <p:sp>
        <p:nvSpPr>
          <p:cNvPr id="2657" name="object 2657"/>
          <p:cNvSpPr/>
          <p:nvPr/>
        </p:nvSpPr>
        <p:spPr>
          <a:xfrm>
            <a:off x="5134607" y="7886832"/>
            <a:ext cx="6350" cy="12065"/>
          </a:xfrm>
          <a:custGeom>
            <a:avLst/>
            <a:gdLst/>
            <a:ahLst/>
            <a:cxnLst/>
            <a:rect l="l" t="t" r="r" b="b"/>
            <a:pathLst>
              <a:path w="6350" h="12065">
                <a:moveTo>
                  <a:pt x="5461" y="0"/>
                </a:moveTo>
                <a:lnTo>
                  <a:pt x="0" y="6578"/>
                </a:lnTo>
                <a:lnTo>
                  <a:pt x="266" y="11722"/>
                </a:lnTo>
                <a:lnTo>
                  <a:pt x="5727" y="5130"/>
                </a:lnTo>
                <a:lnTo>
                  <a:pt x="5461" y="0"/>
                </a:lnTo>
                <a:close/>
              </a:path>
            </a:pathLst>
          </a:custGeom>
          <a:solidFill>
            <a:srgbClr val="627D8A"/>
          </a:solidFill>
        </p:spPr>
        <p:txBody>
          <a:bodyPr wrap="square" lIns="0" tIns="0" rIns="0" bIns="0" rtlCol="0"/>
          <a:lstStyle/>
          <a:p/>
        </p:txBody>
      </p:sp>
      <p:sp>
        <p:nvSpPr>
          <p:cNvPr id="2658" name="object 2658"/>
          <p:cNvSpPr/>
          <p:nvPr/>
        </p:nvSpPr>
        <p:spPr>
          <a:xfrm>
            <a:off x="5110924" y="7895920"/>
            <a:ext cx="24130" cy="0"/>
          </a:xfrm>
          <a:custGeom>
            <a:avLst/>
            <a:gdLst/>
            <a:ahLst/>
            <a:cxnLst/>
            <a:rect l="l" t="t" r="r" b="b"/>
            <a:pathLst>
              <a:path w="24129" h="0">
                <a:moveTo>
                  <a:pt x="0" y="0"/>
                </a:moveTo>
                <a:lnTo>
                  <a:pt x="23952" y="0"/>
                </a:lnTo>
              </a:path>
            </a:pathLst>
          </a:custGeom>
          <a:ln w="5270">
            <a:solidFill>
              <a:srgbClr val="556D79"/>
            </a:solidFill>
          </a:ln>
        </p:spPr>
        <p:txBody>
          <a:bodyPr wrap="square" lIns="0" tIns="0" rIns="0" bIns="0" rtlCol="0"/>
          <a:lstStyle/>
          <a:p/>
        </p:txBody>
      </p:sp>
      <p:sp>
        <p:nvSpPr>
          <p:cNvPr id="2659" name="object 2659"/>
          <p:cNvSpPr/>
          <p:nvPr/>
        </p:nvSpPr>
        <p:spPr>
          <a:xfrm>
            <a:off x="5137778" y="7896007"/>
            <a:ext cx="5080" cy="0"/>
          </a:xfrm>
          <a:custGeom>
            <a:avLst/>
            <a:gdLst/>
            <a:ahLst/>
            <a:cxnLst/>
            <a:rect l="l" t="t" r="r" b="b"/>
            <a:pathLst>
              <a:path w="5079" h="0">
                <a:moveTo>
                  <a:pt x="0" y="0"/>
                </a:moveTo>
                <a:lnTo>
                  <a:pt x="4838" y="0"/>
                </a:lnTo>
              </a:path>
            </a:pathLst>
          </a:custGeom>
          <a:ln w="5168">
            <a:solidFill>
              <a:srgbClr val="556D79"/>
            </a:solidFill>
          </a:ln>
        </p:spPr>
        <p:txBody>
          <a:bodyPr wrap="square" lIns="0" tIns="0" rIns="0" bIns="0" rtlCol="0"/>
          <a:lstStyle/>
          <a:p/>
        </p:txBody>
      </p:sp>
      <p:sp>
        <p:nvSpPr>
          <p:cNvPr id="2660" name="object 2660"/>
          <p:cNvSpPr/>
          <p:nvPr/>
        </p:nvSpPr>
        <p:spPr>
          <a:xfrm>
            <a:off x="5142368" y="7886872"/>
            <a:ext cx="5715" cy="12065"/>
          </a:xfrm>
          <a:custGeom>
            <a:avLst/>
            <a:gdLst/>
            <a:ahLst/>
            <a:cxnLst/>
            <a:rect l="l" t="t" r="r" b="b"/>
            <a:pathLst>
              <a:path w="5714" h="12065">
                <a:moveTo>
                  <a:pt x="5461" y="0"/>
                </a:moveTo>
                <a:lnTo>
                  <a:pt x="0" y="6591"/>
                </a:lnTo>
                <a:lnTo>
                  <a:pt x="254" y="11722"/>
                </a:lnTo>
                <a:lnTo>
                  <a:pt x="5715" y="5130"/>
                </a:lnTo>
                <a:lnTo>
                  <a:pt x="5461" y="0"/>
                </a:lnTo>
                <a:close/>
              </a:path>
            </a:pathLst>
          </a:custGeom>
          <a:solidFill>
            <a:srgbClr val="627D8A"/>
          </a:solidFill>
        </p:spPr>
        <p:txBody>
          <a:bodyPr wrap="square" lIns="0" tIns="0" rIns="0" bIns="0" rtlCol="0"/>
          <a:lstStyle/>
          <a:p/>
        </p:txBody>
      </p:sp>
      <p:sp>
        <p:nvSpPr>
          <p:cNvPr id="2661" name="object 2661"/>
          <p:cNvSpPr/>
          <p:nvPr/>
        </p:nvSpPr>
        <p:spPr>
          <a:xfrm>
            <a:off x="5137786" y="7879963"/>
            <a:ext cx="10160" cy="13970"/>
          </a:xfrm>
          <a:custGeom>
            <a:avLst/>
            <a:gdLst/>
            <a:ahLst/>
            <a:cxnLst/>
            <a:rect l="l" t="t" r="r" b="b"/>
            <a:pathLst>
              <a:path w="10160" h="13970">
                <a:moveTo>
                  <a:pt x="393" y="0"/>
                </a:moveTo>
                <a:lnTo>
                  <a:pt x="5435" y="6883"/>
                </a:lnTo>
                <a:lnTo>
                  <a:pt x="0" y="13462"/>
                </a:lnTo>
                <a:lnTo>
                  <a:pt x="4571" y="13500"/>
                </a:lnTo>
                <a:lnTo>
                  <a:pt x="10045" y="6908"/>
                </a:lnTo>
                <a:lnTo>
                  <a:pt x="4991" y="12"/>
                </a:lnTo>
                <a:lnTo>
                  <a:pt x="393" y="0"/>
                </a:lnTo>
                <a:close/>
              </a:path>
            </a:pathLst>
          </a:custGeom>
          <a:solidFill>
            <a:srgbClr val="FFFFFF"/>
          </a:solidFill>
        </p:spPr>
        <p:txBody>
          <a:bodyPr wrap="square" lIns="0" tIns="0" rIns="0" bIns="0" rtlCol="0"/>
          <a:lstStyle/>
          <a:p/>
        </p:txBody>
      </p:sp>
      <p:sp>
        <p:nvSpPr>
          <p:cNvPr id="2662" name="object 2662"/>
          <p:cNvSpPr/>
          <p:nvPr/>
        </p:nvSpPr>
        <p:spPr>
          <a:xfrm>
            <a:off x="5149814" y="7886913"/>
            <a:ext cx="6350" cy="12065"/>
          </a:xfrm>
          <a:custGeom>
            <a:avLst/>
            <a:gdLst/>
            <a:ahLst/>
            <a:cxnLst/>
            <a:rect l="l" t="t" r="r" b="b"/>
            <a:pathLst>
              <a:path w="6350" h="12065">
                <a:moveTo>
                  <a:pt x="5461" y="0"/>
                </a:moveTo>
                <a:lnTo>
                  <a:pt x="0" y="6591"/>
                </a:lnTo>
                <a:lnTo>
                  <a:pt x="266" y="11709"/>
                </a:lnTo>
                <a:lnTo>
                  <a:pt x="5740" y="5118"/>
                </a:lnTo>
                <a:lnTo>
                  <a:pt x="5461" y="0"/>
                </a:lnTo>
                <a:close/>
              </a:path>
            </a:pathLst>
          </a:custGeom>
          <a:solidFill>
            <a:srgbClr val="627D8A"/>
          </a:solidFill>
        </p:spPr>
        <p:txBody>
          <a:bodyPr wrap="square" lIns="0" tIns="0" rIns="0" bIns="0" rtlCol="0"/>
          <a:lstStyle/>
          <a:p/>
        </p:txBody>
      </p:sp>
      <p:sp>
        <p:nvSpPr>
          <p:cNvPr id="2663" name="object 2663"/>
          <p:cNvSpPr/>
          <p:nvPr/>
        </p:nvSpPr>
        <p:spPr>
          <a:xfrm>
            <a:off x="5145243" y="7880001"/>
            <a:ext cx="10160" cy="13970"/>
          </a:xfrm>
          <a:custGeom>
            <a:avLst/>
            <a:gdLst/>
            <a:ahLst/>
            <a:cxnLst/>
            <a:rect l="l" t="t" r="r" b="b"/>
            <a:pathLst>
              <a:path w="10160" h="13970">
                <a:moveTo>
                  <a:pt x="393" y="0"/>
                </a:moveTo>
                <a:lnTo>
                  <a:pt x="5422" y="6870"/>
                </a:lnTo>
                <a:lnTo>
                  <a:pt x="0" y="13474"/>
                </a:lnTo>
                <a:lnTo>
                  <a:pt x="4572" y="13500"/>
                </a:lnTo>
                <a:lnTo>
                  <a:pt x="10033" y="6908"/>
                </a:lnTo>
                <a:lnTo>
                  <a:pt x="5003" y="12"/>
                </a:lnTo>
                <a:lnTo>
                  <a:pt x="393" y="0"/>
                </a:lnTo>
                <a:close/>
              </a:path>
            </a:pathLst>
          </a:custGeom>
          <a:solidFill>
            <a:srgbClr val="FFFFFF"/>
          </a:solidFill>
        </p:spPr>
        <p:txBody>
          <a:bodyPr wrap="square" lIns="0" tIns="0" rIns="0" bIns="0" rtlCol="0"/>
          <a:lstStyle/>
          <a:p/>
        </p:txBody>
      </p:sp>
      <p:sp>
        <p:nvSpPr>
          <p:cNvPr id="2664" name="object 2664"/>
          <p:cNvSpPr/>
          <p:nvPr/>
        </p:nvSpPr>
        <p:spPr>
          <a:xfrm>
            <a:off x="5145244" y="7896051"/>
            <a:ext cx="5080" cy="0"/>
          </a:xfrm>
          <a:custGeom>
            <a:avLst/>
            <a:gdLst/>
            <a:ahLst/>
            <a:cxnLst/>
            <a:rect l="l" t="t" r="r" b="b"/>
            <a:pathLst>
              <a:path w="5079" h="0">
                <a:moveTo>
                  <a:pt x="0" y="0"/>
                </a:moveTo>
                <a:lnTo>
                  <a:pt x="4838" y="0"/>
                </a:lnTo>
              </a:path>
            </a:pathLst>
          </a:custGeom>
          <a:ln w="5143">
            <a:solidFill>
              <a:srgbClr val="556D79"/>
            </a:solidFill>
          </a:ln>
        </p:spPr>
        <p:txBody>
          <a:bodyPr wrap="square" lIns="0" tIns="0" rIns="0" bIns="0" rtlCol="0"/>
          <a:lstStyle/>
          <a:p/>
        </p:txBody>
      </p:sp>
      <p:sp>
        <p:nvSpPr>
          <p:cNvPr id="2665" name="object 2665"/>
          <p:cNvSpPr/>
          <p:nvPr/>
        </p:nvSpPr>
        <p:spPr>
          <a:xfrm>
            <a:off x="5157277" y="7886958"/>
            <a:ext cx="6350" cy="12065"/>
          </a:xfrm>
          <a:custGeom>
            <a:avLst/>
            <a:gdLst/>
            <a:ahLst/>
            <a:cxnLst/>
            <a:rect l="l" t="t" r="r" b="b"/>
            <a:pathLst>
              <a:path w="6350" h="12065">
                <a:moveTo>
                  <a:pt x="5461" y="0"/>
                </a:moveTo>
                <a:lnTo>
                  <a:pt x="0" y="6591"/>
                </a:lnTo>
                <a:lnTo>
                  <a:pt x="266" y="11722"/>
                </a:lnTo>
                <a:lnTo>
                  <a:pt x="5740" y="5130"/>
                </a:lnTo>
                <a:lnTo>
                  <a:pt x="5461" y="0"/>
                </a:lnTo>
                <a:close/>
              </a:path>
            </a:pathLst>
          </a:custGeom>
          <a:solidFill>
            <a:srgbClr val="627D8A"/>
          </a:solidFill>
        </p:spPr>
        <p:txBody>
          <a:bodyPr wrap="square" lIns="0" tIns="0" rIns="0" bIns="0" rtlCol="0"/>
          <a:lstStyle/>
          <a:p/>
        </p:txBody>
      </p:sp>
      <p:sp>
        <p:nvSpPr>
          <p:cNvPr id="2666" name="object 2666"/>
          <p:cNvSpPr/>
          <p:nvPr/>
        </p:nvSpPr>
        <p:spPr>
          <a:xfrm>
            <a:off x="5152681" y="7896098"/>
            <a:ext cx="5080" cy="0"/>
          </a:xfrm>
          <a:custGeom>
            <a:avLst/>
            <a:gdLst/>
            <a:ahLst/>
            <a:cxnLst/>
            <a:rect l="l" t="t" r="r" b="b"/>
            <a:pathLst>
              <a:path w="5079" h="0">
                <a:moveTo>
                  <a:pt x="0" y="0"/>
                </a:moveTo>
                <a:lnTo>
                  <a:pt x="4864" y="0"/>
                </a:lnTo>
              </a:path>
            </a:pathLst>
          </a:custGeom>
          <a:ln w="5156">
            <a:solidFill>
              <a:srgbClr val="556D79"/>
            </a:solidFill>
          </a:ln>
        </p:spPr>
        <p:txBody>
          <a:bodyPr wrap="square" lIns="0" tIns="0" rIns="0" bIns="0" rtlCol="0"/>
          <a:lstStyle/>
          <a:p/>
        </p:txBody>
      </p:sp>
      <p:sp>
        <p:nvSpPr>
          <p:cNvPr id="2667" name="object 2667"/>
          <p:cNvSpPr/>
          <p:nvPr/>
        </p:nvSpPr>
        <p:spPr>
          <a:xfrm>
            <a:off x="5152685" y="7880029"/>
            <a:ext cx="10160" cy="13970"/>
          </a:xfrm>
          <a:custGeom>
            <a:avLst/>
            <a:gdLst/>
            <a:ahLst/>
            <a:cxnLst/>
            <a:rect l="l" t="t" r="r" b="b"/>
            <a:pathLst>
              <a:path w="10160" h="13970">
                <a:moveTo>
                  <a:pt x="419" y="0"/>
                </a:moveTo>
                <a:lnTo>
                  <a:pt x="5460" y="6896"/>
                </a:lnTo>
                <a:lnTo>
                  <a:pt x="0" y="13487"/>
                </a:lnTo>
                <a:lnTo>
                  <a:pt x="4597" y="13512"/>
                </a:lnTo>
                <a:lnTo>
                  <a:pt x="10058" y="6934"/>
                </a:lnTo>
                <a:lnTo>
                  <a:pt x="5016" y="38"/>
                </a:lnTo>
                <a:lnTo>
                  <a:pt x="419" y="0"/>
                </a:lnTo>
                <a:close/>
              </a:path>
            </a:pathLst>
          </a:custGeom>
          <a:solidFill>
            <a:srgbClr val="FFFFFF"/>
          </a:solidFill>
        </p:spPr>
        <p:txBody>
          <a:bodyPr wrap="square" lIns="0" tIns="0" rIns="0" bIns="0" rtlCol="0"/>
          <a:lstStyle/>
          <a:p/>
        </p:txBody>
      </p:sp>
      <p:sp>
        <p:nvSpPr>
          <p:cNvPr id="2668" name="object 2668"/>
          <p:cNvSpPr/>
          <p:nvPr/>
        </p:nvSpPr>
        <p:spPr>
          <a:xfrm>
            <a:off x="5173519" y="7886793"/>
            <a:ext cx="5715" cy="12065"/>
          </a:xfrm>
          <a:custGeom>
            <a:avLst/>
            <a:gdLst/>
            <a:ahLst/>
            <a:cxnLst/>
            <a:rect l="l" t="t" r="r" b="b"/>
            <a:pathLst>
              <a:path w="5714" h="12065">
                <a:moveTo>
                  <a:pt x="0" y="0"/>
                </a:moveTo>
                <a:lnTo>
                  <a:pt x="266" y="5130"/>
                </a:lnTo>
                <a:lnTo>
                  <a:pt x="5283" y="12001"/>
                </a:lnTo>
                <a:lnTo>
                  <a:pt x="5029" y="6858"/>
                </a:lnTo>
                <a:lnTo>
                  <a:pt x="0" y="0"/>
                </a:lnTo>
                <a:close/>
              </a:path>
            </a:pathLst>
          </a:custGeom>
          <a:solidFill>
            <a:srgbClr val="556D79"/>
          </a:solidFill>
        </p:spPr>
        <p:txBody>
          <a:bodyPr wrap="square" lIns="0" tIns="0" rIns="0" bIns="0" rtlCol="0"/>
          <a:lstStyle/>
          <a:p/>
        </p:txBody>
      </p:sp>
      <p:sp>
        <p:nvSpPr>
          <p:cNvPr id="2669" name="object 2669"/>
          <p:cNvSpPr/>
          <p:nvPr/>
        </p:nvSpPr>
        <p:spPr>
          <a:xfrm>
            <a:off x="5180970" y="7886808"/>
            <a:ext cx="5715" cy="12065"/>
          </a:xfrm>
          <a:custGeom>
            <a:avLst/>
            <a:gdLst/>
            <a:ahLst/>
            <a:cxnLst/>
            <a:rect l="l" t="t" r="r" b="b"/>
            <a:pathLst>
              <a:path w="5714" h="12065">
                <a:moveTo>
                  <a:pt x="0" y="0"/>
                </a:moveTo>
                <a:lnTo>
                  <a:pt x="253" y="5143"/>
                </a:lnTo>
                <a:lnTo>
                  <a:pt x="5295" y="12014"/>
                </a:lnTo>
                <a:lnTo>
                  <a:pt x="5041" y="6896"/>
                </a:lnTo>
                <a:lnTo>
                  <a:pt x="0" y="0"/>
                </a:lnTo>
                <a:close/>
              </a:path>
            </a:pathLst>
          </a:custGeom>
          <a:solidFill>
            <a:srgbClr val="556D79"/>
          </a:solidFill>
        </p:spPr>
        <p:txBody>
          <a:bodyPr wrap="square" lIns="0" tIns="0" rIns="0" bIns="0" rtlCol="0"/>
          <a:lstStyle/>
          <a:p/>
        </p:txBody>
      </p:sp>
      <p:sp>
        <p:nvSpPr>
          <p:cNvPr id="2670" name="object 2670"/>
          <p:cNvSpPr/>
          <p:nvPr/>
        </p:nvSpPr>
        <p:spPr>
          <a:xfrm>
            <a:off x="5178552" y="7896236"/>
            <a:ext cx="5080" cy="0"/>
          </a:xfrm>
          <a:custGeom>
            <a:avLst/>
            <a:gdLst/>
            <a:ahLst/>
            <a:cxnLst/>
            <a:rect l="l" t="t" r="r" b="b"/>
            <a:pathLst>
              <a:path w="5079" h="0">
                <a:moveTo>
                  <a:pt x="0" y="0"/>
                </a:moveTo>
                <a:lnTo>
                  <a:pt x="4864" y="0"/>
                </a:lnTo>
              </a:path>
            </a:pathLst>
          </a:custGeom>
          <a:ln w="5181">
            <a:solidFill>
              <a:srgbClr val="556D79"/>
            </a:solidFill>
          </a:ln>
        </p:spPr>
        <p:txBody>
          <a:bodyPr wrap="square" lIns="0" tIns="0" rIns="0" bIns="0" rtlCol="0"/>
          <a:lstStyle/>
          <a:p/>
        </p:txBody>
      </p:sp>
      <p:sp>
        <p:nvSpPr>
          <p:cNvPr id="2671" name="object 2671"/>
          <p:cNvSpPr/>
          <p:nvPr/>
        </p:nvSpPr>
        <p:spPr>
          <a:xfrm>
            <a:off x="5173526" y="7880180"/>
            <a:ext cx="10160" cy="13970"/>
          </a:xfrm>
          <a:custGeom>
            <a:avLst/>
            <a:gdLst/>
            <a:ahLst/>
            <a:cxnLst/>
            <a:rect l="l" t="t" r="r" b="b"/>
            <a:pathLst>
              <a:path w="10160" h="13970">
                <a:moveTo>
                  <a:pt x="5448" y="0"/>
                </a:moveTo>
                <a:lnTo>
                  <a:pt x="0" y="6616"/>
                </a:lnTo>
                <a:lnTo>
                  <a:pt x="5016" y="13474"/>
                </a:lnTo>
                <a:lnTo>
                  <a:pt x="9613" y="13500"/>
                </a:lnTo>
                <a:lnTo>
                  <a:pt x="4559" y="6616"/>
                </a:lnTo>
                <a:lnTo>
                  <a:pt x="10007" y="12"/>
                </a:lnTo>
                <a:lnTo>
                  <a:pt x="5448" y="0"/>
                </a:lnTo>
                <a:close/>
              </a:path>
            </a:pathLst>
          </a:custGeom>
          <a:solidFill>
            <a:srgbClr val="FFFFFF"/>
          </a:solidFill>
        </p:spPr>
        <p:txBody>
          <a:bodyPr wrap="square" lIns="0" tIns="0" rIns="0" bIns="0" rtlCol="0"/>
          <a:lstStyle/>
          <a:p/>
        </p:txBody>
      </p:sp>
      <p:sp>
        <p:nvSpPr>
          <p:cNvPr id="2672" name="object 2672"/>
          <p:cNvSpPr/>
          <p:nvPr/>
        </p:nvSpPr>
        <p:spPr>
          <a:xfrm>
            <a:off x="5188431" y="7886872"/>
            <a:ext cx="5715" cy="12065"/>
          </a:xfrm>
          <a:custGeom>
            <a:avLst/>
            <a:gdLst/>
            <a:ahLst/>
            <a:cxnLst/>
            <a:rect l="l" t="t" r="r" b="b"/>
            <a:pathLst>
              <a:path w="5714" h="12065">
                <a:moveTo>
                  <a:pt x="0" y="0"/>
                </a:moveTo>
                <a:lnTo>
                  <a:pt x="266" y="5130"/>
                </a:lnTo>
                <a:lnTo>
                  <a:pt x="5295" y="11988"/>
                </a:lnTo>
                <a:lnTo>
                  <a:pt x="5041" y="6870"/>
                </a:lnTo>
                <a:lnTo>
                  <a:pt x="0" y="0"/>
                </a:lnTo>
                <a:close/>
              </a:path>
            </a:pathLst>
          </a:custGeom>
          <a:solidFill>
            <a:srgbClr val="556D79"/>
          </a:solidFill>
        </p:spPr>
        <p:txBody>
          <a:bodyPr wrap="square" lIns="0" tIns="0" rIns="0" bIns="0" rtlCol="0"/>
          <a:lstStyle/>
          <a:p/>
        </p:txBody>
      </p:sp>
      <p:sp>
        <p:nvSpPr>
          <p:cNvPr id="2673" name="object 2673"/>
          <p:cNvSpPr/>
          <p:nvPr/>
        </p:nvSpPr>
        <p:spPr>
          <a:xfrm>
            <a:off x="5180972" y="7880219"/>
            <a:ext cx="10160" cy="13970"/>
          </a:xfrm>
          <a:custGeom>
            <a:avLst/>
            <a:gdLst/>
            <a:ahLst/>
            <a:cxnLst/>
            <a:rect l="l" t="t" r="r" b="b"/>
            <a:pathLst>
              <a:path w="10160" h="13970">
                <a:moveTo>
                  <a:pt x="5448" y="0"/>
                </a:moveTo>
                <a:lnTo>
                  <a:pt x="0" y="6591"/>
                </a:lnTo>
                <a:lnTo>
                  <a:pt x="5041" y="13487"/>
                </a:lnTo>
                <a:lnTo>
                  <a:pt x="9639" y="13500"/>
                </a:lnTo>
                <a:lnTo>
                  <a:pt x="4597" y="6616"/>
                </a:lnTo>
                <a:lnTo>
                  <a:pt x="10058" y="25"/>
                </a:lnTo>
                <a:lnTo>
                  <a:pt x="5448" y="0"/>
                </a:lnTo>
                <a:close/>
              </a:path>
            </a:pathLst>
          </a:custGeom>
          <a:solidFill>
            <a:srgbClr val="FFFFFF"/>
          </a:solidFill>
        </p:spPr>
        <p:txBody>
          <a:bodyPr wrap="square" lIns="0" tIns="0" rIns="0" bIns="0" rtlCol="0"/>
          <a:lstStyle/>
          <a:p/>
        </p:txBody>
      </p:sp>
      <p:sp>
        <p:nvSpPr>
          <p:cNvPr id="2674" name="object 2674"/>
          <p:cNvSpPr/>
          <p:nvPr/>
        </p:nvSpPr>
        <p:spPr>
          <a:xfrm>
            <a:off x="5186010" y="7896278"/>
            <a:ext cx="5080" cy="0"/>
          </a:xfrm>
          <a:custGeom>
            <a:avLst/>
            <a:gdLst/>
            <a:ahLst/>
            <a:cxnLst/>
            <a:rect l="l" t="t" r="r" b="b"/>
            <a:pathLst>
              <a:path w="5079" h="0">
                <a:moveTo>
                  <a:pt x="0" y="0"/>
                </a:moveTo>
                <a:lnTo>
                  <a:pt x="4851" y="0"/>
                </a:lnTo>
              </a:path>
            </a:pathLst>
          </a:custGeom>
          <a:ln w="5143">
            <a:solidFill>
              <a:srgbClr val="556D79"/>
            </a:solidFill>
          </a:ln>
        </p:spPr>
        <p:txBody>
          <a:bodyPr wrap="square" lIns="0" tIns="0" rIns="0" bIns="0" rtlCol="0"/>
          <a:lstStyle/>
          <a:p/>
        </p:txBody>
      </p:sp>
      <p:sp>
        <p:nvSpPr>
          <p:cNvPr id="2675" name="object 2675"/>
          <p:cNvSpPr/>
          <p:nvPr/>
        </p:nvSpPr>
        <p:spPr>
          <a:xfrm>
            <a:off x="5196155" y="7886888"/>
            <a:ext cx="5715" cy="12065"/>
          </a:xfrm>
          <a:custGeom>
            <a:avLst/>
            <a:gdLst/>
            <a:ahLst/>
            <a:cxnLst/>
            <a:rect l="l" t="t" r="r" b="b"/>
            <a:pathLst>
              <a:path w="5714" h="12065">
                <a:moveTo>
                  <a:pt x="0" y="0"/>
                </a:moveTo>
                <a:lnTo>
                  <a:pt x="279" y="5143"/>
                </a:lnTo>
                <a:lnTo>
                  <a:pt x="5308" y="12026"/>
                </a:lnTo>
                <a:lnTo>
                  <a:pt x="5054" y="6896"/>
                </a:lnTo>
                <a:lnTo>
                  <a:pt x="0" y="0"/>
                </a:lnTo>
                <a:close/>
              </a:path>
            </a:pathLst>
          </a:custGeom>
          <a:solidFill>
            <a:srgbClr val="556D79"/>
          </a:solidFill>
        </p:spPr>
        <p:txBody>
          <a:bodyPr wrap="square" lIns="0" tIns="0" rIns="0" bIns="0" rtlCol="0"/>
          <a:lstStyle/>
          <a:p/>
        </p:txBody>
      </p:sp>
      <p:sp>
        <p:nvSpPr>
          <p:cNvPr id="2676" name="object 2676"/>
          <p:cNvSpPr/>
          <p:nvPr/>
        </p:nvSpPr>
        <p:spPr>
          <a:xfrm>
            <a:off x="5193478" y="7896321"/>
            <a:ext cx="5080" cy="0"/>
          </a:xfrm>
          <a:custGeom>
            <a:avLst/>
            <a:gdLst/>
            <a:ahLst/>
            <a:cxnLst/>
            <a:rect l="l" t="t" r="r" b="b"/>
            <a:pathLst>
              <a:path w="5079" h="0">
                <a:moveTo>
                  <a:pt x="0" y="0"/>
                </a:moveTo>
                <a:lnTo>
                  <a:pt x="4825" y="0"/>
                </a:lnTo>
              </a:path>
            </a:pathLst>
          </a:custGeom>
          <a:ln w="5156">
            <a:solidFill>
              <a:srgbClr val="556D79"/>
            </a:solidFill>
          </a:ln>
        </p:spPr>
        <p:txBody>
          <a:bodyPr wrap="square" lIns="0" tIns="0" rIns="0" bIns="0" rtlCol="0"/>
          <a:lstStyle/>
          <a:p/>
        </p:txBody>
      </p:sp>
      <p:sp>
        <p:nvSpPr>
          <p:cNvPr id="2677" name="object 2677"/>
          <p:cNvSpPr/>
          <p:nvPr/>
        </p:nvSpPr>
        <p:spPr>
          <a:xfrm>
            <a:off x="5188431" y="7880251"/>
            <a:ext cx="10160" cy="13970"/>
          </a:xfrm>
          <a:custGeom>
            <a:avLst/>
            <a:gdLst/>
            <a:ahLst/>
            <a:cxnLst/>
            <a:rect l="l" t="t" r="r" b="b"/>
            <a:pathLst>
              <a:path w="10160" h="13970">
                <a:moveTo>
                  <a:pt x="5435" y="0"/>
                </a:moveTo>
                <a:lnTo>
                  <a:pt x="0" y="6616"/>
                </a:lnTo>
                <a:lnTo>
                  <a:pt x="5041" y="13487"/>
                </a:lnTo>
                <a:lnTo>
                  <a:pt x="9601" y="13512"/>
                </a:lnTo>
                <a:lnTo>
                  <a:pt x="4597" y="6629"/>
                </a:lnTo>
                <a:lnTo>
                  <a:pt x="10045" y="38"/>
                </a:lnTo>
                <a:lnTo>
                  <a:pt x="5435" y="0"/>
                </a:lnTo>
                <a:close/>
              </a:path>
            </a:pathLst>
          </a:custGeom>
          <a:solidFill>
            <a:srgbClr val="FFFFFF"/>
          </a:solidFill>
        </p:spPr>
        <p:txBody>
          <a:bodyPr wrap="square" lIns="0" tIns="0" rIns="0" bIns="0" rtlCol="0"/>
          <a:lstStyle/>
          <a:p/>
        </p:txBody>
      </p:sp>
      <p:sp>
        <p:nvSpPr>
          <p:cNvPr id="2678" name="object 2678"/>
          <p:cNvSpPr/>
          <p:nvPr/>
        </p:nvSpPr>
        <p:spPr>
          <a:xfrm>
            <a:off x="5201215" y="7896415"/>
            <a:ext cx="26670" cy="0"/>
          </a:xfrm>
          <a:custGeom>
            <a:avLst/>
            <a:gdLst/>
            <a:ahLst/>
            <a:cxnLst/>
            <a:rect l="l" t="t" r="r" b="b"/>
            <a:pathLst>
              <a:path w="26670" h="0">
                <a:moveTo>
                  <a:pt x="0" y="0"/>
                </a:moveTo>
                <a:lnTo>
                  <a:pt x="26288" y="0"/>
                </a:lnTo>
              </a:path>
            </a:pathLst>
          </a:custGeom>
          <a:ln w="5257">
            <a:solidFill>
              <a:srgbClr val="556D79"/>
            </a:solidFill>
          </a:ln>
        </p:spPr>
        <p:txBody>
          <a:bodyPr wrap="square" lIns="0" tIns="0" rIns="0" bIns="0" rtlCol="0"/>
          <a:lstStyle/>
          <a:p/>
        </p:txBody>
      </p:sp>
      <p:sp>
        <p:nvSpPr>
          <p:cNvPr id="2679" name="object 2679"/>
          <p:cNvSpPr/>
          <p:nvPr/>
        </p:nvSpPr>
        <p:spPr>
          <a:xfrm>
            <a:off x="5086723" y="7872763"/>
            <a:ext cx="53340" cy="27940"/>
          </a:xfrm>
          <a:custGeom>
            <a:avLst/>
            <a:gdLst/>
            <a:ahLst/>
            <a:cxnLst/>
            <a:rect l="l" t="t" r="r" b="b"/>
            <a:pathLst>
              <a:path w="53339" h="27940">
                <a:moveTo>
                  <a:pt x="24828" y="0"/>
                </a:moveTo>
                <a:lnTo>
                  <a:pt x="0" y="13601"/>
                </a:lnTo>
                <a:lnTo>
                  <a:pt x="23977" y="27597"/>
                </a:lnTo>
                <a:lnTo>
                  <a:pt x="24206" y="20523"/>
                </a:lnTo>
                <a:lnTo>
                  <a:pt x="47996" y="20523"/>
                </a:lnTo>
                <a:lnTo>
                  <a:pt x="53339" y="14071"/>
                </a:lnTo>
                <a:lnTo>
                  <a:pt x="48310" y="7188"/>
                </a:lnTo>
                <a:lnTo>
                  <a:pt x="24625" y="7048"/>
                </a:lnTo>
                <a:lnTo>
                  <a:pt x="24828" y="0"/>
                </a:lnTo>
                <a:close/>
              </a:path>
              <a:path w="53339" h="27940">
                <a:moveTo>
                  <a:pt x="47996" y="20523"/>
                </a:moveTo>
                <a:lnTo>
                  <a:pt x="24206" y="20523"/>
                </a:lnTo>
                <a:lnTo>
                  <a:pt x="47891" y="20650"/>
                </a:lnTo>
                <a:close/>
              </a:path>
            </a:pathLst>
          </a:custGeom>
          <a:solidFill>
            <a:srgbClr val="FFFFFF"/>
          </a:solidFill>
        </p:spPr>
        <p:txBody>
          <a:bodyPr wrap="square" lIns="0" tIns="0" rIns="0" bIns="0" rtlCol="0"/>
          <a:lstStyle/>
          <a:p/>
        </p:txBody>
      </p:sp>
      <p:sp>
        <p:nvSpPr>
          <p:cNvPr id="2680" name="object 2680"/>
          <p:cNvSpPr/>
          <p:nvPr/>
        </p:nvSpPr>
        <p:spPr>
          <a:xfrm>
            <a:off x="5086720" y="7886365"/>
            <a:ext cx="24765" cy="19685"/>
          </a:xfrm>
          <a:custGeom>
            <a:avLst/>
            <a:gdLst/>
            <a:ahLst/>
            <a:cxnLst/>
            <a:rect l="l" t="t" r="r" b="b"/>
            <a:pathLst>
              <a:path w="24764" h="19684">
                <a:moveTo>
                  <a:pt x="0" y="0"/>
                </a:moveTo>
                <a:lnTo>
                  <a:pt x="266" y="5130"/>
                </a:lnTo>
                <a:lnTo>
                  <a:pt x="24256" y="19113"/>
                </a:lnTo>
                <a:lnTo>
                  <a:pt x="23977" y="13995"/>
                </a:lnTo>
                <a:lnTo>
                  <a:pt x="0" y="0"/>
                </a:lnTo>
                <a:close/>
              </a:path>
            </a:pathLst>
          </a:custGeom>
          <a:solidFill>
            <a:srgbClr val="4F6671"/>
          </a:solidFill>
        </p:spPr>
        <p:txBody>
          <a:bodyPr wrap="square" lIns="0" tIns="0" rIns="0" bIns="0" rtlCol="0"/>
          <a:lstStyle/>
          <a:p/>
        </p:txBody>
      </p:sp>
      <p:sp>
        <p:nvSpPr>
          <p:cNvPr id="2681" name="object 2681"/>
          <p:cNvSpPr/>
          <p:nvPr/>
        </p:nvSpPr>
        <p:spPr>
          <a:xfrm>
            <a:off x="5110702" y="7899383"/>
            <a:ext cx="635" cy="0"/>
          </a:xfrm>
          <a:custGeom>
            <a:avLst/>
            <a:gdLst/>
            <a:ahLst/>
            <a:cxnLst/>
            <a:rect l="l" t="t" r="r" b="b"/>
            <a:pathLst>
              <a:path w="635" h="0">
                <a:moveTo>
                  <a:pt x="0" y="0"/>
                </a:moveTo>
                <a:lnTo>
                  <a:pt x="482" y="0"/>
                </a:lnTo>
              </a:path>
            </a:pathLst>
          </a:custGeom>
          <a:ln w="12192">
            <a:solidFill>
              <a:srgbClr val="627D8A"/>
            </a:solidFill>
          </a:ln>
        </p:spPr>
        <p:txBody>
          <a:bodyPr wrap="square" lIns="0" tIns="0" rIns="0" bIns="0" rtlCol="0"/>
          <a:lstStyle/>
          <a:p/>
        </p:txBody>
      </p:sp>
      <p:sp>
        <p:nvSpPr>
          <p:cNvPr id="2682" name="object 2682"/>
          <p:cNvSpPr/>
          <p:nvPr/>
        </p:nvSpPr>
        <p:spPr>
          <a:xfrm>
            <a:off x="5196146" y="7873389"/>
            <a:ext cx="55880" cy="27940"/>
          </a:xfrm>
          <a:custGeom>
            <a:avLst/>
            <a:gdLst/>
            <a:ahLst/>
            <a:cxnLst/>
            <a:rect l="l" t="t" r="r" b="b"/>
            <a:pathLst>
              <a:path w="55879" h="27940">
                <a:moveTo>
                  <a:pt x="31724" y="0"/>
                </a:moveTo>
                <a:lnTo>
                  <a:pt x="31521" y="7048"/>
                </a:lnTo>
                <a:lnTo>
                  <a:pt x="5357" y="7048"/>
                </a:lnTo>
                <a:lnTo>
                  <a:pt x="0" y="13500"/>
                </a:lnTo>
                <a:lnTo>
                  <a:pt x="5067" y="20396"/>
                </a:lnTo>
                <a:lnTo>
                  <a:pt x="31102" y="20523"/>
                </a:lnTo>
                <a:lnTo>
                  <a:pt x="30860" y="27597"/>
                </a:lnTo>
                <a:lnTo>
                  <a:pt x="55689" y="13982"/>
                </a:lnTo>
                <a:lnTo>
                  <a:pt x="43804" y="7048"/>
                </a:lnTo>
                <a:lnTo>
                  <a:pt x="31521" y="7048"/>
                </a:lnTo>
                <a:lnTo>
                  <a:pt x="43565" y="6908"/>
                </a:lnTo>
                <a:lnTo>
                  <a:pt x="31724" y="0"/>
                </a:lnTo>
                <a:close/>
              </a:path>
            </a:pathLst>
          </a:custGeom>
          <a:solidFill>
            <a:srgbClr val="FFFFFF"/>
          </a:solidFill>
        </p:spPr>
        <p:txBody>
          <a:bodyPr wrap="square" lIns="0" tIns="0" rIns="0" bIns="0" rtlCol="0"/>
          <a:lstStyle/>
          <a:p/>
        </p:txBody>
      </p:sp>
      <p:sp>
        <p:nvSpPr>
          <p:cNvPr id="2683" name="object 2683"/>
          <p:cNvSpPr/>
          <p:nvPr/>
        </p:nvSpPr>
        <p:spPr>
          <a:xfrm>
            <a:off x="5226998" y="7887374"/>
            <a:ext cx="25400" cy="19050"/>
          </a:xfrm>
          <a:custGeom>
            <a:avLst/>
            <a:gdLst/>
            <a:ahLst/>
            <a:cxnLst/>
            <a:rect l="l" t="t" r="r" b="b"/>
            <a:pathLst>
              <a:path w="25400" h="19050">
                <a:moveTo>
                  <a:pt x="24841" y="0"/>
                </a:moveTo>
                <a:lnTo>
                  <a:pt x="0" y="13614"/>
                </a:lnTo>
                <a:lnTo>
                  <a:pt x="292" y="18757"/>
                </a:lnTo>
                <a:lnTo>
                  <a:pt x="25120" y="5143"/>
                </a:lnTo>
                <a:lnTo>
                  <a:pt x="24841" y="0"/>
                </a:lnTo>
                <a:close/>
              </a:path>
            </a:pathLst>
          </a:custGeom>
          <a:solidFill>
            <a:srgbClr val="627D8A"/>
          </a:solidFill>
        </p:spPr>
        <p:txBody>
          <a:bodyPr wrap="square" lIns="0" tIns="0" rIns="0" bIns="0" rtlCol="0"/>
          <a:lstStyle/>
          <a:p/>
        </p:txBody>
      </p:sp>
      <p:sp>
        <p:nvSpPr>
          <p:cNvPr id="2684" name="object 2684"/>
          <p:cNvSpPr/>
          <p:nvPr/>
        </p:nvSpPr>
        <p:spPr>
          <a:xfrm>
            <a:off x="5147965" y="7910408"/>
            <a:ext cx="10795" cy="0"/>
          </a:xfrm>
          <a:custGeom>
            <a:avLst/>
            <a:gdLst/>
            <a:ahLst/>
            <a:cxnLst/>
            <a:rect l="l" t="t" r="r" b="b"/>
            <a:pathLst>
              <a:path w="10795" h="0">
                <a:moveTo>
                  <a:pt x="0" y="0"/>
                </a:moveTo>
                <a:lnTo>
                  <a:pt x="10223" y="0"/>
                </a:lnTo>
              </a:path>
            </a:pathLst>
          </a:custGeom>
          <a:ln w="5194">
            <a:solidFill>
              <a:srgbClr val="556D79"/>
            </a:solidFill>
          </a:ln>
        </p:spPr>
        <p:txBody>
          <a:bodyPr wrap="square" lIns="0" tIns="0" rIns="0" bIns="0" rtlCol="0"/>
          <a:lstStyle/>
          <a:p/>
        </p:txBody>
      </p:sp>
      <p:sp>
        <p:nvSpPr>
          <p:cNvPr id="2685" name="object 2685"/>
          <p:cNvSpPr/>
          <p:nvPr/>
        </p:nvSpPr>
        <p:spPr>
          <a:xfrm>
            <a:off x="5176994" y="7910567"/>
            <a:ext cx="10795" cy="0"/>
          </a:xfrm>
          <a:custGeom>
            <a:avLst/>
            <a:gdLst/>
            <a:ahLst/>
            <a:cxnLst/>
            <a:rect l="l" t="t" r="r" b="b"/>
            <a:pathLst>
              <a:path w="10795" h="0">
                <a:moveTo>
                  <a:pt x="0" y="0"/>
                </a:moveTo>
                <a:lnTo>
                  <a:pt x="10248" y="0"/>
                </a:lnTo>
              </a:path>
            </a:pathLst>
          </a:custGeom>
          <a:ln w="5181">
            <a:solidFill>
              <a:srgbClr val="556D79"/>
            </a:solidFill>
          </a:ln>
        </p:spPr>
        <p:txBody>
          <a:bodyPr wrap="square" lIns="0" tIns="0" rIns="0" bIns="0" rtlCol="0"/>
          <a:lstStyle/>
          <a:p/>
        </p:txBody>
      </p:sp>
      <p:sp>
        <p:nvSpPr>
          <p:cNvPr id="2686" name="object 2686"/>
          <p:cNvSpPr/>
          <p:nvPr/>
        </p:nvSpPr>
        <p:spPr>
          <a:xfrm>
            <a:off x="5176657" y="7915618"/>
            <a:ext cx="635" cy="0"/>
          </a:xfrm>
          <a:custGeom>
            <a:avLst/>
            <a:gdLst/>
            <a:ahLst/>
            <a:cxnLst/>
            <a:rect l="l" t="t" r="r" b="b"/>
            <a:pathLst>
              <a:path w="635" h="0">
                <a:moveTo>
                  <a:pt x="0" y="0"/>
                </a:moveTo>
                <a:lnTo>
                  <a:pt x="622" y="0"/>
                </a:lnTo>
              </a:path>
            </a:pathLst>
          </a:custGeom>
          <a:ln w="15278">
            <a:solidFill>
              <a:srgbClr val="556D79"/>
            </a:solidFill>
          </a:ln>
        </p:spPr>
        <p:txBody>
          <a:bodyPr wrap="square" lIns="0" tIns="0" rIns="0" bIns="0" rtlCol="0"/>
          <a:lstStyle/>
          <a:p/>
        </p:txBody>
      </p:sp>
      <p:sp>
        <p:nvSpPr>
          <p:cNvPr id="2687" name="object 2687"/>
          <p:cNvSpPr/>
          <p:nvPr/>
        </p:nvSpPr>
        <p:spPr>
          <a:xfrm>
            <a:off x="5157608" y="7918027"/>
            <a:ext cx="9525" cy="8890"/>
          </a:xfrm>
          <a:custGeom>
            <a:avLst/>
            <a:gdLst/>
            <a:ahLst/>
            <a:cxnLst/>
            <a:rect l="l" t="t" r="r" b="b"/>
            <a:pathLst>
              <a:path w="9525" h="8890">
                <a:moveTo>
                  <a:pt x="0" y="0"/>
                </a:moveTo>
                <a:lnTo>
                  <a:pt x="266" y="5130"/>
                </a:lnTo>
                <a:lnTo>
                  <a:pt x="9512" y="8877"/>
                </a:lnTo>
                <a:lnTo>
                  <a:pt x="9245" y="3759"/>
                </a:lnTo>
                <a:lnTo>
                  <a:pt x="0" y="0"/>
                </a:lnTo>
                <a:close/>
              </a:path>
            </a:pathLst>
          </a:custGeom>
          <a:solidFill>
            <a:srgbClr val="556D79"/>
          </a:solidFill>
        </p:spPr>
        <p:txBody>
          <a:bodyPr wrap="square" lIns="0" tIns="0" rIns="0" bIns="0" rtlCol="0"/>
          <a:lstStyle/>
          <a:p/>
        </p:txBody>
      </p:sp>
      <p:sp>
        <p:nvSpPr>
          <p:cNvPr id="2688" name="object 2688"/>
          <p:cNvSpPr/>
          <p:nvPr/>
        </p:nvSpPr>
        <p:spPr>
          <a:xfrm>
            <a:off x="5147962" y="7890662"/>
            <a:ext cx="39370" cy="31115"/>
          </a:xfrm>
          <a:custGeom>
            <a:avLst/>
            <a:gdLst/>
            <a:ahLst/>
            <a:cxnLst/>
            <a:rect l="l" t="t" r="r" b="b"/>
            <a:pathLst>
              <a:path w="39370" h="31115">
                <a:moveTo>
                  <a:pt x="20142" y="0"/>
                </a:moveTo>
                <a:lnTo>
                  <a:pt x="0" y="17145"/>
                </a:lnTo>
                <a:lnTo>
                  <a:pt x="9944" y="17208"/>
                </a:lnTo>
                <a:lnTo>
                  <a:pt x="9652" y="27355"/>
                </a:lnTo>
                <a:lnTo>
                  <a:pt x="18897" y="31127"/>
                </a:lnTo>
                <a:lnTo>
                  <a:pt x="28689" y="27470"/>
                </a:lnTo>
                <a:lnTo>
                  <a:pt x="29032" y="17322"/>
                </a:lnTo>
                <a:lnTo>
                  <a:pt x="38960" y="17322"/>
                </a:lnTo>
                <a:lnTo>
                  <a:pt x="20142" y="0"/>
                </a:lnTo>
                <a:close/>
              </a:path>
              <a:path w="39370" h="31115">
                <a:moveTo>
                  <a:pt x="38960" y="17322"/>
                </a:moveTo>
                <a:lnTo>
                  <a:pt x="29032" y="17322"/>
                </a:lnTo>
                <a:lnTo>
                  <a:pt x="39001" y="17360"/>
                </a:lnTo>
                <a:close/>
              </a:path>
            </a:pathLst>
          </a:custGeom>
          <a:solidFill>
            <a:srgbClr val="FFFFFF"/>
          </a:solidFill>
        </p:spPr>
        <p:txBody>
          <a:bodyPr wrap="square" lIns="0" tIns="0" rIns="0" bIns="0" rtlCol="0"/>
          <a:lstStyle/>
          <a:p/>
        </p:txBody>
      </p:sp>
      <p:sp>
        <p:nvSpPr>
          <p:cNvPr id="2689" name="object 2689"/>
          <p:cNvSpPr/>
          <p:nvPr/>
        </p:nvSpPr>
        <p:spPr>
          <a:xfrm>
            <a:off x="5166860" y="7918131"/>
            <a:ext cx="10160" cy="8890"/>
          </a:xfrm>
          <a:custGeom>
            <a:avLst/>
            <a:gdLst/>
            <a:ahLst/>
            <a:cxnLst/>
            <a:rect l="l" t="t" r="r" b="b"/>
            <a:pathLst>
              <a:path w="10160" h="8890">
                <a:moveTo>
                  <a:pt x="9791" y="0"/>
                </a:moveTo>
                <a:lnTo>
                  <a:pt x="0" y="3657"/>
                </a:lnTo>
                <a:lnTo>
                  <a:pt x="254" y="8775"/>
                </a:lnTo>
                <a:lnTo>
                  <a:pt x="10083" y="5130"/>
                </a:lnTo>
                <a:lnTo>
                  <a:pt x="9791" y="0"/>
                </a:lnTo>
                <a:close/>
              </a:path>
            </a:pathLst>
          </a:custGeom>
          <a:solidFill>
            <a:srgbClr val="627D8A"/>
          </a:solidFill>
        </p:spPr>
        <p:txBody>
          <a:bodyPr wrap="square" lIns="0" tIns="0" rIns="0" bIns="0" rtlCol="0"/>
          <a:lstStyle/>
          <a:p/>
        </p:txBody>
      </p:sp>
      <p:sp>
        <p:nvSpPr>
          <p:cNvPr id="2690" name="object 2690"/>
          <p:cNvSpPr/>
          <p:nvPr/>
        </p:nvSpPr>
        <p:spPr>
          <a:xfrm>
            <a:off x="5176496" y="7924543"/>
            <a:ext cx="635" cy="0"/>
          </a:xfrm>
          <a:custGeom>
            <a:avLst/>
            <a:gdLst/>
            <a:ahLst/>
            <a:cxnLst/>
            <a:rect l="l" t="t" r="r" b="b"/>
            <a:pathLst>
              <a:path w="635" h="0">
                <a:moveTo>
                  <a:pt x="0" y="0"/>
                </a:moveTo>
                <a:lnTo>
                  <a:pt x="406" y="0"/>
                </a:lnTo>
              </a:path>
            </a:pathLst>
          </a:custGeom>
          <a:ln w="8369">
            <a:solidFill>
              <a:srgbClr val="A5A7AA"/>
            </a:solidFill>
          </a:ln>
        </p:spPr>
        <p:txBody>
          <a:bodyPr wrap="square" lIns="0" tIns="0" rIns="0" bIns="0" rtlCol="0"/>
          <a:lstStyle/>
          <a:p/>
        </p:txBody>
      </p:sp>
      <p:sp>
        <p:nvSpPr>
          <p:cNvPr id="2691" name="object 2691"/>
          <p:cNvSpPr/>
          <p:nvPr/>
        </p:nvSpPr>
        <p:spPr>
          <a:xfrm>
            <a:off x="5157433" y="7923486"/>
            <a:ext cx="9525" cy="8890"/>
          </a:xfrm>
          <a:custGeom>
            <a:avLst/>
            <a:gdLst/>
            <a:ahLst/>
            <a:cxnLst/>
            <a:rect l="l" t="t" r="r" b="b"/>
            <a:pathLst>
              <a:path w="9525" h="8890">
                <a:moveTo>
                  <a:pt x="0" y="0"/>
                </a:moveTo>
                <a:lnTo>
                  <a:pt x="266" y="5143"/>
                </a:lnTo>
                <a:lnTo>
                  <a:pt x="9525" y="8902"/>
                </a:lnTo>
                <a:lnTo>
                  <a:pt x="9271" y="3771"/>
                </a:lnTo>
                <a:lnTo>
                  <a:pt x="0" y="0"/>
                </a:lnTo>
                <a:close/>
              </a:path>
            </a:pathLst>
          </a:custGeom>
          <a:solidFill>
            <a:srgbClr val="556D79"/>
          </a:solidFill>
        </p:spPr>
        <p:txBody>
          <a:bodyPr wrap="square" lIns="0" tIns="0" rIns="0" bIns="0" rtlCol="0"/>
          <a:lstStyle/>
          <a:p/>
        </p:txBody>
      </p:sp>
      <p:sp>
        <p:nvSpPr>
          <p:cNvPr id="2692" name="object 2692"/>
          <p:cNvSpPr/>
          <p:nvPr/>
        </p:nvSpPr>
        <p:spPr>
          <a:xfrm>
            <a:off x="5157433" y="7920244"/>
            <a:ext cx="19685" cy="7620"/>
          </a:xfrm>
          <a:custGeom>
            <a:avLst/>
            <a:gdLst/>
            <a:ahLst/>
            <a:cxnLst/>
            <a:rect l="l" t="t" r="r" b="b"/>
            <a:pathLst>
              <a:path w="19685" h="7620">
                <a:moveTo>
                  <a:pt x="114" y="0"/>
                </a:moveTo>
                <a:lnTo>
                  <a:pt x="0" y="3238"/>
                </a:lnTo>
                <a:lnTo>
                  <a:pt x="9270" y="7010"/>
                </a:lnTo>
                <a:lnTo>
                  <a:pt x="17974" y="3759"/>
                </a:lnTo>
                <a:lnTo>
                  <a:pt x="9359" y="3759"/>
                </a:lnTo>
                <a:lnTo>
                  <a:pt x="114" y="0"/>
                </a:lnTo>
                <a:close/>
              </a:path>
              <a:path w="19685" h="7620">
                <a:moveTo>
                  <a:pt x="19176" y="114"/>
                </a:moveTo>
                <a:lnTo>
                  <a:pt x="9359" y="3759"/>
                </a:lnTo>
                <a:lnTo>
                  <a:pt x="17974" y="3759"/>
                </a:lnTo>
                <a:lnTo>
                  <a:pt x="19062" y="3352"/>
                </a:lnTo>
                <a:lnTo>
                  <a:pt x="19176" y="114"/>
                </a:lnTo>
                <a:close/>
              </a:path>
            </a:pathLst>
          </a:custGeom>
          <a:solidFill>
            <a:srgbClr val="FFFFFF"/>
          </a:solidFill>
        </p:spPr>
        <p:txBody>
          <a:bodyPr wrap="square" lIns="0" tIns="0" rIns="0" bIns="0" rtlCol="0"/>
          <a:lstStyle/>
          <a:p/>
        </p:txBody>
      </p:sp>
      <p:sp>
        <p:nvSpPr>
          <p:cNvPr id="2693" name="object 2693"/>
          <p:cNvSpPr/>
          <p:nvPr/>
        </p:nvSpPr>
        <p:spPr>
          <a:xfrm>
            <a:off x="5166710" y="7923597"/>
            <a:ext cx="10160" cy="8890"/>
          </a:xfrm>
          <a:custGeom>
            <a:avLst/>
            <a:gdLst/>
            <a:ahLst/>
            <a:cxnLst/>
            <a:rect l="l" t="t" r="r" b="b"/>
            <a:pathLst>
              <a:path w="10160" h="8890">
                <a:moveTo>
                  <a:pt x="9791" y="0"/>
                </a:moveTo>
                <a:lnTo>
                  <a:pt x="0" y="3657"/>
                </a:lnTo>
                <a:lnTo>
                  <a:pt x="254" y="8788"/>
                </a:lnTo>
                <a:lnTo>
                  <a:pt x="10071" y="5130"/>
                </a:lnTo>
                <a:lnTo>
                  <a:pt x="9791" y="0"/>
                </a:lnTo>
                <a:close/>
              </a:path>
            </a:pathLst>
          </a:custGeom>
          <a:solidFill>
            <a:srgbClr val="627D8A"/>
          </a:solidFill>
        </p:spPr>
        <p:txBody>
          <a:bodyPr wrap="square" lIns="0" tIns="0" rIns="0" bIns="0" rtlCol="0"/>
          <a:lstStyle/>
          <a:p/>
        </p:txBody>
      </p:sp>
      <p:sp>
        <p:nvSpPr>
          <p:cNvPr id="2694" name="object 2694"/>
          <p:cNvSpPr/>
          <p:nvPr/>
        </p:nvSpPr>
        <p:spPr>
          <a:xfrm>
            <a:off x="5176314" y="7929808"/>
            <a:ext cx="635" cy="0"/>
          </a:xfrm>
          <a:custGeom>
            <a:avLst/>
            <a:gdLst/>
            <a:ahLst/>
            <a:cxnLst/>
            <a:rect l="l" t="t" r="r" b="b"/>
            <a:pathLst>
              <a:path w="635" h="0">
                <a:moveTo>
                  <a:pt x="0" y="0"/>
                </a:moveTo>
                <a:lnTo>
                  <a:pt x="419" y="0"/>
                </a:lnTo>
              </a:path>
            </a:pathLst>
          </a:custGeom>
          <a:ln w="8369">
            <a:solidFill>
              <a:srgbClr val="A5A7AA"/>
            </a:solidFill>
          </a:ln>
        </p:spPr>
        <p:txBody>
          <a:bodyPr wrap="square" lIns="0" tIns="0" rIns="0" bIns="0" rtlCol="0"/>
          <a:lstStyle/>
          <a:p/>
        </p:txBody>
      </p:sp>
      <p:sp>
        <p:nvSpPr>
          <p:cNvPr id="2695" name="object 2695"/>
          <p:cNvSpPr/>
          <p:nvPr/>
        </p:nvSpPr>
        <p:spPr>
          <a:xfrm>
            <a:off x="5166533" y="7928859"/>
            <a:ext cx="10160" cy="8890"/>
          </a:xfrm>
          <a:custGeom>
            <a:avLst/>
            <a:gdLst/>
            <a:ahLst/>
            <a:cxnLst/>
            <a:rect l="l" t="t" r="r" b="b"/>
            <a:pathLst>
              <a:path w="10160" h="8890">
                <a:moveTo>
                  <a:pt x="9778" y="0"/>
                </a:moveTo>
                <a:lnTo>
                  <a:pt x="0" y="3670"/>
                </a:lnTo>
                <a:lnTo>
                  <a:pt x="253" y="8813"/>
                </a:lnTo>
                <a:lnTo>
                  <a:pt x="10071" y="5143"/>
                </a:lnTo>
                <a:lnTo>
                  <a:pt x="9778" y="0"/>
                </a:lnTo>
                <a:close/>
              </a:path>
            </a:pathLst>
          </a:custGeom>
          <a:solidFill>
            <a:srgbClr val="627D8A"/>
          </a:solidFill>
        </p:spPr>
        <p:txBody>
          <a:bodyPr wrap="square" lIns="0" tIns="0" rIns="0" bIns="0" rtlCol="0"/>
          <a:lstStyle/>
          <a:p/>
        </p:txBody>
      </p:sp>
      <p:sp>
        <p:nvSpPr>
          <p:cNvPr id="2696" name="object 2696"/>
          <p:cNvSpPr/>
          <p:nvPr/>
        </p:nvSpPr>
        <p:spPr>
          <a:xfrm>
            <a:off x="5157272" y="7928764"/>
            <a:ext cx="9525" cy="8890"/>
          </a:xfrm>
          <a:custGeom>
            <a:avLst/>
            <a:gdLst/>
            <a:ahLst/>
            <a:cxnLst/>
            <a:rect l="l" t="t" r="r" b="b"/>
            <a:pathLst>
              <a:path w="9525" h="8890">
                <a:moveTo>
                  <a:pt x="0" y="0"/>
                </a:moveTo>
                <a:lnTo>
                  <a:pt x="266" y="5130"/>
                </a:lnTo>
                <a:lnTo>
                  <a:pt x="9512" y="8902"/>
                </a:lnTo>
                <a:lnTo>
                  <a:pt x="9258" y="3771"/>
                </a:lnTo>
                <a:lnTo>
                  <a:pt x="0" y="0"/>
                </a:lnTo>
                <a:close/>
              </a:path>
            </a:pathLst>
          </a:custGeom>
          <a:solidFill>
            <a:srgbClr val="556D79"/>
          </a:solidFill>
        </p:spPr>
        <p:txBody>
          <a:bodyPr wrap="square" lIns="0" tIns="0" rIns="0" bIns="0" rtlCol="0"/>
          <a:lstStyle/>
          <a:p/>
        </p:txBody>
      </p:sp>
      <p:sp>
        <p:nvSpPr>
          <p:cNvPr id="2697" name="object 2697"/>
          <p:cNvSpPr/>
          <p:nvPr/>
        </p:nvSpPr>
        <p:spPr>
          <a:xfrm>
            <a:off x="5157277" y="7925510"/>
            <a:ext cx="19685" cy="7620"/>
          </a:xfrm>
          <a:custGeom>
            <a:avLst/>
            <a:gdLst/>
            <a:ahLst/>
            <a:cxnLst/>
            <a:rect l="l" t="t" r="r" b="b"/>
            <a:pathLst>
              <a:path w="19685" h="7620">
                <a:moveTo>
                  <a:pt x="76" y="0"/>
                </a:moveTo>
                <a:lnTo>
                  <a:pt x="0" y="3251"/>
                </a:lnTo>
                <a:lnTo>
                  <a:pt x="9258" y="7023"/>
                </a:lnTo>
                <a:lnTo>
                  <a:pt x="17954" y="3759"/>
                </a:lnTo>
                <a:lnTo>
                  <a:pt x="9334" y="3759"/>
                </a:lnTo>
                <a:lnTo>
                  <a:pt x="76" y="0"/>
                </a:lnTo>
                <a:close/>
              </a:path>
              <a:path w="19685" h="7620">
                <a:moveTo>
                  <a:pt x="19176" y="114"/>
                </a:moveTo>
                <a:lnTo>
                  <a:pt x="9334" y="3759"/>
                </a:lnTo>
                <a:lnTo>
                  <a:pt x="17954" y="3759"/>
                </a:lnTo>
                <a:lnTo>
                  <a:pt x="19037" y="3352"/>
                </a:lnTo>
                <a:lnTo>
                  <a:pt x="19176" y="114"/>
                </a:lnTo>
                <a:close/>
              </a:path>
            </a:pathLst>
          </a:custGeom>
          <a:solidFill>
            <a:srgbClr val="FFFFFF"/>
          </a:solidFill>
        </p:spPr>
        <p:txBody>
          <a:bodyPr wrap="square" lIns="0" tIns="0" rIns="0" bIns="0" rtlCol="0"/>
          <a:lstStyle/>
          <a:p/>
        </p:txBody>
      </p:sp>
      <p:sp>
        <p:nvSpPr>
          <p:cNvPr id="2698" name="object 2698"/>
          <p:cNvSpPr/>
          <p:nvPr/>
        </p:nvSpPr>
        <p:spPr>
          <a:xfrm>
            <a:off x="5176191" y="7935093"/>
            <a:ext cx="635" cy="0"/>
          </a:xfrm>
          <a:custGeom>
            <a:avLst/>
            <a:gdLst/>
            <a:ahLst/>
            <a:cxnLst/>
            <a:rect l="l" t="t" r="r" b="b"/>
            <a:pathLst>
              <a:path w="635" h="0">
                <a:moveTo>
                  <a:pt x="0" y="0"/>
                </a:moveTo>
                <a:lnTo>
                  <a:pt x="381" y="0"/>
                </a:lnTo>
              </a:path>
            </a:pathLst>
          </a:custGeom>
          <a:ln w="8407">
            <a:solidFill>
              <a:srgbClr val="A5A7AA"/>
            </a:solidFill>
          </a:ln>
        </p:spPr>
        <p:txBody>
          <a:bodyPr wrap="square" lIns="0" tIns="0" rIns="0" bIns="0" rtlCol="0"/>
          <a:lstStyle/>
          <a:p/>
        </p:txBody>
      </p:sp>
      <p:sp>
        <p:nvSpPr>
          <p:cNvPr id="2699" name="object 2699"/>
          <p:cNvSpPr/>
          <p:nvPr/>
        </p:nvSpPr>
        <p:spPr>
          <a:xfrm>
            <a:off x="5157094" y="7934029"/>
            <a:ext cx="10160" cy="8890"/>
          </a:xfrm>
          <a:custGeom>
            <a:avLst/>
            <a:gdLst/>
            <a:ahLst/>
            <a:cxnLst/>
            <a:rect l="l" t="t" r="r" b="b"/>
            <a:pathLst>
              <a:path w="10160" h="8890">
                <a:moveTo>
                  <a:pt x="0" y="0"/>
                </a:moveTo>
                <a:lnTo>
                  <a:pt x="254" y="5130"/>
                </a:lnTo>
                <a:lnTo>
                  <a:pt x="9537" y="8889"/>
                </a:lnTo>
                <a:lnTo>
                  <a:pt x="9271" y="3759"/>
                </a:lnTo>
                <a:lnTo>
                  <a:pt x="0" y="0"/>
                </a:lnTo>
                <a:close/>
              </a:path>
            </a:pathLst>
          </a:custGeom>
          <a:solidFill>
            <a:srgbClr val="4F6671"/>
          </a:solidFill>
        </p:spPr>
        <p:txBody>
          <a:bodyPr wrap="square" lIns="0" tIns="0" rIns="0" bIns="0" rtlCol="0"/>
          <a:lstStyle/>
          <a:p/>
        </p:txBody>
      </p:sp>
      <p:sp>
        <p:nvSpPr>
          <p:cNvPr id="2700" name="object 2700"/>
          <p:cNvSpPr/>
          <p:nvPr/>
        </p:nvSpPr>
        <p:spPr>
          <a:xfrm>
            <a:off x="5166371" y="7934141"/>
            <a:ext cx="10160" cy="8890"/>
          </a:xfrm>
          <a:custGeom>
            <a:avLst/>
            <a:gdLst/>
            <a:ahLst/>
            <a:cxnLst/>
            <a:rect l="l" t="t" r="r" b="b"/>
            <a:pathLst>
              <a:path w="10160" h="8890">
                <a:moveTo>
                  <a:pt x="9817" y="0"/>
                </a:moveTo>
                <a:lnTo>
                  <a:pt x="0" y="3644"/>
                </a:lnTo>
                <a:lnTo>
                  <a:pt x="254" y="8788"/>
                </a:lnTo>
                <a:lnTo>
                  <a:pt x="10083" y="5156"/>
                </a:lnTo>
                <a:lnTo>
                  <a:pt x="9817" y="0"/>
                </a:lnTo>
                <a:close/>
              </a:path>
            </a:pathLst>
          </a:custGeom>
          <a:solidFill>
            <a:srgbClr val="627D8A"/>
          </a:solidFill>
        </p:spPr>
        <p:txBody>
          <a:bodyPr wrap="square" lIns="0" tIns="0" rIns="0" bIns="0" rtlCol="0"/>
          <a:lstStyle/>
          <a:p/>
        </p:txBody>
      </p:sp>
      <p:sp>
        <p:nvSpPr>
          <p:cNvPr id="2701" name="object 2701"/>
          <p:cNvSpPr/>
          <p:nvPr/>
        </p:nvSpPr>
        <p:spPr>
          <a:xfrm>
            <a:off x="5157103" y="7930788"/>
            <a:ext cx="19685" cy="7620"/>
          </a:xfrm>
          <a:custGeom>
            <a:avLst/>
            <a:gdLst/>
            <a:ahLst/>
            <a:cxnLst/>
            <a:rect l="l" t="t" r="r" b="b"/>
            <a:pathLst>
              <a:path w="19685" h="7620">
                <a:moveTo>
                  <a:pt x="101" y="0"/>
                </a:moveTo>
                <a:lnTo>
                  <a:pt x="0" y="3238"/>
                </a:lnTo>
                <a:lnTo>
                  <a:pt x="9258" y="6997"/>
                </a:lnTo>
                <a:lnTo>
                  <a:pt x="17992" y="3759"/>
                </a:lnTo>
                <a:lnTo>
                  <a:pt x="9334" y="3759"/>
                </a:lnTo>
                <a:lnTo>
                  <a:pt x="101" y="0"/>
                </a:lnTo>
                <a:close/>
              </a:path>
              <a:path w="19685" h="7620">
                <a:moveTo>
                  <a:pt x="19176" y="101"/>
                </a:moveTo>
                <a:lnTo>
                  <a:pt x="9334" y="3759"/>
                </a:lnTo>
                <a:lnTo>
                  <a:pt x="17992" y="3759"/>
                </a:lnTo>
                <a:lnTo>
                  <a:pt x="19088" y="3352"/>
                </a:lnTo>
                <a:lnTo>
                  <a:pt x="19176" y="101"/>
                </a:lnTo>
                <a:close/>
              </a:path>
            </a:pathLst>
          </a:custGeom>
          <a:solidFill>
            <a:srgbClr val="FFFFFF"/>
          </a:solidFill>
        </p:spPr>
        <p:txBody>
          <a:bodyPr wrap="square" lIns="0" tIns="0" rIns="0" bIns="0" rtlCol="0"/>
          <a:lstStyle/>
          <a:p/>
        </p:txBody>
      </p:sp>
      <p:sp>
        <p:nvSpPr>
          <p:cNvPr id="2702" name="object 2702"/>
          <p:cNvSpPr/>
          <p:nvPr/>
        </p:nvSpPr>
        <p:spPr>
          <a:xfrm>
            <a:off x="5169065" y="8021090"/>
            <a:ext cx="1270" cy="635"/>
          </a:xfrm>
          <a:custGeom>
            <a:avLst/>
            <a:gdLst/>
            <a:ahLst/>
            <a:cxnLst/>
            <a:rect l="l" t="t" r="r" b="b"/>
            <a:pathLst>
              <a:path w="1270" h="634">
                <a:moveTo>
                  <a:pt x="355" y="0"/>
                </a:moveTo>
                <a:lnTo>
                  <a:pt x="0" y="457"/>
                </a:lnTo>
                <a:lnTo>
                  <a:pt x="698" y="457"/>
                </a:lnTo>
                <a:lnTo>
                  <a:pt x="355" y="0"/>
                </a:lnTo>
                <a:close/>
              </a:path>
            </a:pathLst>
          </a:custGeom>
          <a:solidFill>
            <a:srgbClr val="FFFFFF"/>
          </a:solidFill>
        </p:spPr>
        <p:txBody>
          <a:bodyPr wrap="square" lIns="0" tIns="0" rIns="0" bIns="0" rtlCol="0"/>
          <a:lstStyle/>
          <a:p/>
        </p:txBody>
      </p:sp>
      <p:sp>
        <p:nvSpPr>
          <p:cNvPr id="2703" name="object 2703"/>
          <p:cNvSpPr/>
          <p:nvPr/>
        </p:nvSpPr>
        <p:spPr>
          <a:xfrm>
            <a:off x="5156206" y="8016609"/>
            <a:ext cx="26670" cy="5080"/>
          </a:xfrm>
          <a:custGeom>
            <a:avLst/>
            <a:gdLst/>
            <a:ahLst/>
            <a:cxnLst/>
            <a:rect l="l" t="t" r="r" b="b"/>
            <a:pathLst>
              <a:path w="26670" h="5079">
                <a:moveTo>
                  <a:pt x="22948" y="0"/>
                </a:moveTo>
                <a:lnTo>
                  <a:pt x="3492" y="0"/>
                </a:lnTo>
                <a:lnTo>
                  <a:pt x="2882" y="1790"/>
                </a:lnTo>
                <a:lnTo>
                  <a:pt x="1676" y="3454"/>
                </a:lnTo>
                <a:lnTo>
                  <a:pt x="0" y="4940"/>
                </a:lnTo>
                <a:lnTo>
                  <a:pt x="12865" y="4940"/>
                </a:lnTo>
                <a:lnTo>
                  <a:pt x="13220" y="4470"/>
                </a:lnTo>
                <a:lnTo>
                  <a:pt x="25902" y="4470"/>
                </a:lnTo>
                <a:lnTo>
                  <a:pt x="24764" y="3454"/>
                </a:lnTo>
                <a:lnTo>
                  <a:pt x="23558" y="1790"/>
                </a:lnTo>
                <a:lnTo>
                  <a:pt x="22948" y="0"/>
                </a:lnTo>
                <a:close/>
              </a:path>
              <a:path w="26670" h="5079">
                <a:moveTo>
                  <a:pt x="25902" y="4470"/>
                </a:moveTo>
                <a:lnTo>
                  <a:pt x="13220" y="4470"/>
                </a:lnTo>
                <a:lnTo>
                  <a:pt x="13550" y="4940"/>
                </a:lnTo>
                <a:lnTo>
                  <a:pt x="26428" y="4940"/>
                </a:lnTo>
                <a:lnTo>
                  <a:pt x="25902" y="4470"/>
                </a:lnTo>
                <a:close/>
              </a:path>
            </a:pathLst>
          </a:custGeom>
          <a:solidFill>
            <a:srgbClr val="FFFFFF"/>
          </a:solidFill>
        </p:spPr>
        <p:txBody>
          <a:bodyPr wrap="square" lIns="0" tIns="0" rIns="0" bIns="0" rtlCol="0"/>
          <a:lstStyle/>
          <a:p/>
        </p:txBody>
      </p:sp>
      <p:sp>
        <p:nvSpPr>
          <p:cNvPr id="2704" name="object 2704"/>
          <p:cNvSpPr/>
          <p:nvPr/>
        </p:nvSpPr>
        <p:spPr>
          <a:xfrm>
            <a:off x="5160017" y="8013286"/>
            <a:ext cx="19050" cy="0"/>
          </a:xfrm>
          <a:custGeom>
            <a:avLst/>
            <a:gdLst/>
            <a:ahLst/>
            <a:cxnLst/>
            <a:rect l="l" t="t" r="r" b="b"/>
            <a:pathLst>
              <a:path w="19050" h="0">
                <a:moveTo>
                  <a:pt x="0" y="0"/>
                </a:moveTo>
                <a:lnTo>
                  <a:pt x="18821" y="0"/>
                </a:lnTo>
              </a:path>
            </a:pathLst>
          </a:custGeom>
          <a:ln w="3175">
            <a:solidFill>
              <a:srgbClr val="FFFFFF"/>
            </a:solidFill>
          </a:ln>
        </p:spPr>
        <p:txBody>
          <a:bodyPr wrap="square" lIns="0" tIns="0" rIns="0" bIns="0" rtlCol="0"/>
          <a:lstStyle/>
          <a:p/>
        </p:txBody>
      </p:sp>
      <p:sp>
        <p:nvSpPr>
          <p:cNvPr id="2705" name="object 2705"/>
          <p:cNvSpPr/>
          <p:nvPr/>
        </p:nvSpPr>
        <p:spPr>
          <a:xfrm>
            <a:off x="5156672" y="8006943"/>
            <a:ext cx="26034" cy="3175"/>
          </a:xfrm>
          <a:custGeom>
            <a:avLst/>
            <a:gdLst/>
            <a:ahLst/>
            <a:cxnLst/>
            <a:rect l="l" t="t" r="r" b="b"/>
            <a:pathLst>
              <a:path w="26035" h="3175">
                <a:moveTo>
                  <a:pt x="25501" y="0"/>
                </a:moveTo>
                <a:lnTo>
                  <a:pt x="0" y="0"/>
                </a:lnTo>
                <a:lnTo>
                  <a:pt x="990" y="939"/>
                </a:lnTo>
                <a:lnTo>
                  <a:pt x="1777" y="1955"/>
                </a:lnTo>
                <a:lnTo>
                  <a:pt x="2336" y="2997"/>
                </a:lnTo>
                <a:lnTo>
                  <a:pt x="23152" y="2997"/>
                </a:lnTo>
                <a:lnTo>
                  <a:pt x="23736" y="1955"/>
                </a:lnTo>
                <a:lnTo>
                  <a:pt x="24498" y="939"/>
                </a:lnTo>
                <a:lnTo>
                  <a:pt x="25501" y="0"/>
                </a:lnTo>
                <a:close/>
              </a:path>
            </a:pathLst>
          </a:custGeom>
          <a:solidFill>
            <a:srgbClr val="FFFFFF"/>
          </a:solidFill>
        </p:spPr>
        <p:txBody>
          <a:bodyPr wrap="square" lIns="0" tIns="0" rIns="0" bIns="0" rtlCol="0"/>
          <a:lstStyle/>
          <a:p/>
        </p:txBody>
      </p:sp>
      <p:sp>
        <p:nvSpPr>
          <p:cNvPr id="2706" name="object 2706"/>
          <p:cNvSpPr/>
          <p:nvPr/>
        </p:nvSpPr>
        <p:spPr>
          <a:xfrm>
            <a:off x="5159904" y="8015219"/>
            <a:ext cx="19050" cy="0"/>
          </a:xfrm>
          <a:custGeom>
            <a:avLst/>
            <a:gdLst/>
            <a:ahLst/>
            <a:cxnLst/>
            <a:rect l="l" t="t" r="r" b="b"/>
            <a:pathLst>
              <a:path w="19050" h="0">
                <a:moveTo>
                  <a:pt x="0" y="0"/>
                </a:moveTo>
                <a:lnTo>
                  <a:pt x="19037" y="0"/>
                </a:lnTo>
              </a:path>
            </a:pathLst>
          </a:custGeom>
          <a:ln w="3175">
            <a:solidFill>
              <a:srgbClr val="FFFFFF"/>
            </a:solidFill>
          </a:ln>
        </p:spPr>
        <p:txBody>
          <a:bodyPr wrap="square" lIns="0" tIns="0" rIns="0" bIns="0" rtlCol="0"/>
          <a:lstStyle/>
          <a:p/>
        </p:txBody>
      </p:sp>
      <p:sp>
        <p:nvSpPr>
          <p:cNvPr id="2707" name="object 2707"/>
          <p:cNvSpPr/>
          <p:nvPr/>
        </p:nvSpPr>
        <p:spPr>
          <a:xfrm>
            <a:off x="5159420" y="8011352"/>
            <a:ext cx="20320" cy="0"/>
          </a:xfrm>
          <a:custGeom>
            <a:avLst/>
            <a:gdLst/>
            <a:ahLst/>
            <a:cxnLst/>
            <a:rect l="l" t="t" r="r" b="b"/>
            <a:pathLst>
              <a:path w="20320" h="0">
                <a:moveTo>
                  <a:pt x="0" y="0"/>
                </a:moveTo>
                <a:lnTo>
                  <a:pt x="19989" y="0"/>
                </a:lnTo>
              </a:path>
            </a:pathLst>
          </a:custGeom>
          <a:ln w="3175">
            <a:solidFill>
              <a:srgbClr val="FFFFFF"/>
            </a:solidFill>
          </a:ln>
        </p:spPr>
        <p:txBody>
          <a:bodyPr wrap="square" lIns="0" tIns="0" rIns="0" bIns="0" rtlCol="0"/>
          <a:lstStyle/>
          <a:p/>
        </p:txBody>
      </p:sp>
      <p:sp>
        <p:nvSpPr>
          <p:cNvPr id="2708" name="object 2708"/>
          <p:cNvSpPr/>
          <p:nvPr/>
        </p:nvSpPr>
        <p:spPr>
          <a:xfrm>
            <a:off x="5174318" y="7989244"/>
            <a:ext cx="43180" cy="17145"/>
          </a:xfrm>
          <a:custGeom>
            <a:avLst/>
            <a:gdLst/>
            <a:ahLst/>
            <a:cxnLst/>
            <a:rect l="l" t="t" r="r" b="b"/>
            <a:pathLst>
              <a:path w="43179" h="17145">
                <a:moveTo>
                  <a:pt x="25789" y="0"/>
                </a:moveTo>
                <a:lnTo>
                  <a:pt x="25814" y="4267"/>
                </a:lnTo>
                <a:lnTo>
                  <a:pt x="11158" y="7074"/>
                </a:lnTo>
                <a:lnTo>
                  <a:pt x="0" y="12705"/>
                </a:lnTo>
                <a:lnTo>
                  <a:pt x="8834" y="16840"/>
                </a:lnTo>
                <a:lnTo>
                  <a:pt x="12682" y="13703"/>
                </a:lnTo>
                <a:lnTo>
                  <a:pt x="18728" y="11417"/>
                </a:lnTo>
                <a:lnTo>
                  <a:pt x="25789" y="10680"/>
                </a:lnTo>
                <a:lnTo>
                  <a:pt x="35731" y="10680"/>
                </a:lnTo>
                <a:lnTo>
                  <a:pt x="43035" y="7480"/>
                </a:lnTo>
                <a:lnTo>
                  <a:pt x="25789" y="0"/>
                </a:lnTo>
                <a:close/>
              </a:path>
              <a:path w="43179" h="17145">
                <a:moveTo>
                  <a:pt x="35731" y="10680"/>
                </a:moveTo>
                <a:lnTo>
                  <a:pt x="25789" y="10680"/>
                </a:lnTo>
                <a:lnTo>
                  <a:pt x="25789" y="15036"/>
                </a:lnTo>
                <a:lnTo>
                  <a:pt x="35731" y="10680"/>
                </a:lnTo>
                <a:close/>
              </a:path>
            </a:pathLst>
          </a:custGeom>
          <a:solidFill>
            <a:srgbClr val="FFFFFF"/>
          </a:solidFill>
        </p:spPr>
        <p:txBody>
          <a:bodyPr wrap="square" lIns="0" tIns="0" rIns="0" bIns="0" rtlCol="0"/>
          <a:lstStyle/>
          <a:p/>
        </p:txBody>
      </p:sp>
      <p:sp>
        <p:nvSpPr>
          <p:cNvPr id="2709" name="object 2709"/>
          <p:cNvSpPr/>
          <p:nvPr/>
        </p:nvSpPr>
        <p:spPr>
          <a:xfrm>
            <a:off x="5121488" y="7989251"/>
            <a:ext cx="47625" cy="17145"/>
          </a:xfrm>
          <a:custGeom>
            <a:avLst/>
            <a:gdLst/>
            <a:ahLst/>
            <a:cxnLst/>
            <a:rect l="l" t="t" r="r" b="b"/>
            <a:pathLst>
              <a:path w="47625" h="17145">
                <a:moveTo>
                  <a:pt x="39573" y="10667"/>
                </a:moveTo>
                <a:lnTo>
                  <a:pt x="17221" y="10667"/>
                </a:lnTo>
                <a:lnTo>
                  <a:pt x="24282" y="11404"/>
                </a:lnTo>
                <a:lnTo>
                  <a:pt x="30352" y="13690"/>
                </a:lnTo>
                <a:lnTo>
                  <a:pt x="34213" y="16840"/>
                </a:lnTo>
                <a:lnTo>
                  <a:pt x="47256" y="16840"/>
                </a:lnTo>
                <a:lnTo>
                  <a:pt x="39573" y="10667"/>
                </a:lnTo>
                <a:close/>
              </a:path>
              <a:path w="47625" h="17145">
                <a:moveTo>
                  <a:pt x="17221" y="0"/>
                </a:moveTo>
                <a:lnTo>
                  <a:pt x="0" y="7480"/>
                </a:lnTo>
                <a:lnTo>
                  <a:pt x="17221" y="15036"/>
                </a:lnTo>
                <a:lnTo>
                  <a:pt x="17221" y="10667"/>
                </a:lnTo>
                <a:lnTo>
                  <a:pt x="39573" y="10667"/>
                </a:lnTo>
                <a:lnTo>
                  <a:pt x="38685" y="9954"/>
                </a:lnTo>
                <a:lnTo>
                  <a:pt x="25837" y="5450"/>
                </a:lnTo>
                <a:lnTo>
                  <a:pt x="17221" y="4254"/>
                </a:lnTo>
                <a:lnTo>
                  <a:pt x="17221" y="0"/>
                </a:lnTo>
                <a:close/>
              </a:path>
            </a:pathLst>
          </a:custGeom>
          <a:solidFill>
            <a:srgbClr val="FFFFFF"/>
          </a:solidFill>
        </p:spPr>
        <p:txBody>
          <a:bodyPr wrap="square" lIns="0" tIns="0" rIns="0" bIns="0" rtlCol="0"/>
          <a:lstStyle/>
          <a:p/>
        </p:txBody>
      </p:sp>
      <p:sp>
        <p:nvSpPr>
          <p:cNvPr id="2710" name="object 2710"/>
          <p:cNvSpPr/>
          <p:nvPr/>
        </p:nvSpPr>
        <p:spPr>
          <a:xfrm>
            <a:off x="5121488" y="8022412"/>
            <a:ext cx="43180" cy="17145"/>
          </a:xfrm>
          <a:custGeom>
            <a:avLst/>
            <a:gdLst/>
            <a:ahLst/>
            <a:cxnLst/>
            <a:rect l="l" t="t" r="r" b="b"/>
            <a:pathLst>
              <a:path w="43179" h="17145">
                <a:moveTo>
                  <a:pt x="17221" y="1511"/>
                </a:moveTo>
                <a:lnTo>
                  <a:pt x="0" y="9004"/>
                </a:lnTo>
                <a:lnTo>
                  <a:pt x="17221" y="16548"/>
                </a:lnTo>
                <a:lnTo>
                  <a:pt x="17221" y="12141"/>
                </a:lnTo>
                <a:lnTo>
                  <a:pt x="31794" y="9372"/>
                </a:lnTo>
                <a:lnTo>
                  <a:pt x="39082" y="5727"/>
                </a:lnTo>
                <a:lnTo>
                  <a:pt x="17221" y="5727"/>
                </a:lnTo>
                <a:lnTo>
                  <a:pt x="17221" y="1511"/>
                </a:lnTo>
                <a:close/>
              </a:path>
              <a:path w="43179" h="17145">
                <a:moveTo>
                  <a:pt x="33667" y="0"/>
                </a:moveTo>
                <a:lnTo>
                  <a:pt x="29794" y="2920"/>
                </a:lnTo>
                <a:lnTo>
                  <a:pt x="23977" y="5016"/>
                </a:lnTo>
                <a:lnTo>
                  <a:pt x="17221" y="5727"/>
                </a:lnTo>
                <a:lnTo>
                  <a:pt x="39082" y="5727"/>
                </a:lnTo>
                <a:lnTo>
                  <a:pt x="42919" y="3809"/>
                </a:lnTo>
                <a:lnTo>
                  <a:pt x="33667" y="0"/>
                </a:lnTo>
                <a:close/>
              </a:path>
            </a:pathLst>
          </a:custGeom>
          <a:solidFill>
            <a:srgbClr val="FFFFFF"/>
          </a:solidFill>
        </p:spPr>
        <p:txBody>
          <a:bodyPr wrap="square" lIns="0" tIns="0" rIns="0" bIns="0" rtlCol="0"/>
          <a:lstStyle/>
          <a:p/>
        </p:txBody>
      </p:sp>
      <p:sp>
        <p:nvSpPr>
          <p:cNvPr id="2711" name="object 2711"/>
          <p:cNvSpPr/>
          <p:nvPr/>
        </p:nvSpPr>
        <p:spPr>
          <a:xfrm>
            <a:off x="5170389" y="8022417"/>
            <a:ext cx="46990" cy="17145"/>
          </a:xfrm>
          <a:custGeom>
            <a:avLst/>
            <a:gdLst/>
            <a:ahLst/>
            <a:cxnLst/>
            <a:rect l="l" t="t" r="r" b="b"/>
            <a:pathLst>
              <a:path w="46989" h="17145">
                <a:moveTo>
                  <a:pt x="13284" y="0"/>
                </a:moveTo>
                <a:lnTo>
                  <a:pt x="0" y="0"/>
                </a:lnTo>
                <a:lnTo>
                  <a:pt x="8768" y="6729"/>
                </a:lnTo>
                <a:lnTo>
                  <a:pt x="21695" y="11064"/>
                </a:lnTo>
                <a:lnTo>
                  <a:pt x="29717" y="12699"/>
                </a:lnTo>
                <a:lnTo>
                  <a:pt x="29717" y="16535"/>
                </a:lnTo>
                <a:lnTo>
                  <a:pt x="46977" y="9004"/>
                </a:lnTo>
                <a:lnTo>
                  <a:pt x="39430" y="5727"/>
                </a:lnTo>
                <a:lnTo>
                  <a:pt x="29743" y="5727"/>
                </a:lnTo>
                <a:lnTo>
                  <a:pt x="22974" y="5016"/>
                </a:lnTo>
                <a:lnTo>
                  <a:pt x="17157" y="2920"/>
                </a:lnTo>
                <a:lnTo>
                  <a:pt x="13284" y="0"/>
                </a:lnTo>
                <a:close/>
              </a:path>
              <a:path w="46989" h="17145">
                <a:moveTo>
                  <a:pt x="29717" y="1511"/>
                </a:moveTo>
                <a:lnTo>
                  <a:pt x="29743" y="5727"/>
                </a:lnTo>
                <a:lnTo>
                  <a:pt x="39430" y="5727"/>
                </a:lnTo>
                <a:lnTo>
                  <a:pt x="29717" y="1511"/>
                </a:lnTo>
                <a:close/>
              </a:path>
            </a:pathLst>
          </a:custGeom>
          <a:solidFill>
            <a:srgbClr val="FFFFFF"/>
          </a:solidFill>
        </p:spPr>
        <p:txBody>
          <a:bodyPr wrap="square" lIns="0" tIns="0" rIns="0" bIns="0" rtlCol="0"/>
          <a:lstStyle/>
          <a:p/>
        </p:txBody>
      </p:sp>
      <p:sp>
        <p:nvSpPr>
          <p:cNvPr id="2712" name="object 2712"/>
          <p:cNvSpPr/>
          <p:nvPr/>
        </p:nvSpPr>
        <p:spPr>
          <a:xfrm>
            <a:off x="5168430" y="8021979"/>
            <a:ext cx="2540" cy="0"/>
          </a:xfrm>
          <a:custGeom>
            <a:avLst/>
            <a:gdLst/>
            <a:ahLst/>
            <a:cxnLst/>
            <a:rect l="l" t="t" r="r" b="b"/>
            <a:pathLst>
              <a:path w="2539" h="0">
                <a:moveTo>
                  <a:pt x="0" y="0"/>
                </a:moveTo>
                <a:lnTo>
                  <a:pt x="1955" y="0"/>
                </a:lnTo>
              </a:path>
            </a:pathLst>
          </a:custGeom>
          <a:ln w="3175">
            <a:solidFill>
              <a:srgbClr val="FFFFFF"/>
            </a:solidFill>
          </a:ln>
        </p:spPr>
        <p:txBody>
          <a:bodyPr wrap="square" lIns="0" tIns="0" rIns="0" bIns="0" rtlCol="0"/>
          <a:lstStyle/>
          <a:p/>
        </p:txBody>
      </p:sp>
      <p:sp>
        <p:nvSpPr>
          <p:cNvPr id="2713" name="object 2713"/>
          <p:cNvSpPr/>
          <p:nvPr/>
        </p:nvSpPr>
        <p:spPr>
          <a:xfrm>
            <a:off x="5158003" y="8018760"/>
            <a:ext cx="22860" cy="0"/>
          </a:xfrm>
          <a:custGeom>
            <a:avLst/>
            <a:gdLst/>
            <a:ahLst/>
            <a:cxnLst/>
            <a:rect l="l" t="t" r="r" b="b"/>
            <a:pathLst>
              <a:path w="22860" h="0">
                <a:moveTo>
                  <a:pt x="0" y="0"/>
                </a:moveTo>
                <a:lnTo>
                  <a:pt x="22834" y="0"/>
                </a:lnTo>
              </a:path>
            </a:pathLst>
          </a:custGeom>
          <a:ln w="3175">
            <a:solidFill>
              <a:srgbClr val="4F6671"/>
            </a:solidFill>
          </a:ln>
        </p:spPr>
        <p:txBody>
          <a:bodyPr wrap="square" lIns="0" tIns="0" rIns="0" bIns="0" rtlCol="0"/>
          <a:lstStyle/>
          <a:p/>
        </p:txBody>
      </p:sp>
      <p:sp>
        <p:nvSpPr>
          <p:cNvPr id="2714" name="object 2714"/>
          <p:cNvSpPr/>
          <p:nvPr/>
        </p:nvSpPr>
        <p:spPr>
          <a:xfrm>
            <a:off x="3055506" y="7445905"/>
            <a:ext cx="43815" cy="151765"/>
          </a:xfrm>
          <a:custGeom>
            <a:avLst/>
            <a:gdLst/>
            <a:ahLst/>
            <a:cxnLst/>
            <a:rect l="l" t="t" r="r" b="b"/>
            <a:pathLst>
              <a:path w="43814" h="151765">
                <a:moveTo>
                  <a:pt x="0" y="0"/>
                </a:moveTo>
                <a:lnTo>
                  <a:pt x="76" y="126123"/>
                </a:lnTo>
                <a:lnTo>
                  <a:pt x="43535" y="151307"/>
                </a:lnTo>
                <a:lnTo>
                  <a:pt x="26046" y="12182"/>
                </a:lnTo>
                <a:lnTo>
                  <a:pt x="14576" y="5085"/>
                </a:lnTo>
                <a:lnTo>
                  <a:pt x="7371" y="1829"/>
                </a:lnTo>
                <a:lnTo>
                  <a:pt x="0" y="0"/>
                </a:lnTo>
                <a:close/>
              </a:path>
            </a:pathLst>
          </a:custGeom>
          <a:solidFill>
            <a:srgbClr val="55798A"/>
          </a:solidFill>
        </p:spPr>
        <p:txBody>
          <a:bodyPr wrap="square" lIns="0" tIns="0" rIns="0" bIns="0" rtlCol="0"/>
          <a:lstStyle/>
          <a:p/>
        </p:txBody>
      </p:sp>
      <p:sp>
        <p:nvSpPr>
          <p:cNvPr id="2715" name="object 2715"/>
          <p:cNvSpPr/>
          <p:nvPr/>
        </p:nvSpPr>
        <p:spPr>
          <a:xfrm>
            <a:off x="3098840" y="7412215"/>
            <a:ext cx="108585" cy="185420"/>
          </a:xfrm>
          <a:custGeom>
            <a:avLst/>
            <a:gdLst/>
            <a:ahLst/>
            <a:cxnLst/>
            <a:rect l="l" t="t" r="r" b="b"/>
            <a:pathLst>
              <a:path w="108585" h="185420">
                <a:moveTo>
                  <a:pt x="107543" y="0"/>
                </a:moveTo>
                <a:lnTo>
                  <a:pt x="0" y="57315"/>
                </a:lnTo>
                <a:lnTo>
                  <a:pt x="203" y="185000"/>
                </a:lnTo>
                <a:lnTo>
                  <a:pt x="108559" y="127381"/>
                </a:lnTo>
                <a:lnTo>
                  <a:pt x="107543" y="0"/>
                </a:lnTo>
                <a:close/>
              </a:path>
            </a:pathLst>
          </a:custGeom>
          <a:solidFill>
            <a:srgbClr val="234A5A"/>
          </a:solidFill>
        </p:spPr>
        <p:txBody>
          <a:bodyPr wrap="square" lIns="0" tIns="0" rIns="0" bIns="0" rtlCol="0"/>
          <a:lstStyle/>
          <a:p/>
        </p:txBody>
      </p:sp>
      <p:sp>
        <p:nvSpPr>
          <p:cNvPr id="2716" name="object 2716"/>
          <p:cNvSpPr/>
          <p:nvPr/>
        </p:nvSpPr>
        <p:spPr>
          <a:xfrm>
            <a:off x="3105489" y="7467241"/>
            <a:ext cx="0" cy="130810"/>
          </a:xfrm>
          <a:custGeom>
            <a:avLst/>
            <a:gdLst/>
            <a:ahLst/>
            <a:cxnLst/>
            <a:rect l="l" t="t" r="r" b="b"/>
            <a:pathLst>
              <a:path w="0" h="130809">
                <a:moveTo>
                  <a:pt x="0" y="0"/>
                </a:moveTo>
                <a:lnTo>
                  <a:pt x="0" y="130517"/>
                </a:lnTo>
              </a:path>
            </a:pathLst>
          </a:custGeom>
          <a:ln w="6629">
            <a:solidFill>
              <a:srgbClr val="395E6F"/>
            </a:solidFill>
          </a:ln>
        </p:spPr>
        <p:txBody>
          <a:bodyPr wrap="square" lIns="0" tIns="0" rIns="0" bIns="0" rtlCol="0"/>
          <a:lstStyle/>
          <a:p/>
        </p:txBody>
      </p:sp>
      <p:sp>
        <p:nvSpPr>
          <p:cNvPr id="2717" name="object 2717"/>
          <p:cNvSpPr/>
          <p:nvPr/>
        </p:nvSpPr>
        <p:spPr>
          <a:xfrm>
            <a:off x="3055506" y="7387776"/>
            <a:ext cx="151130" cy="81915"/>
          </a:xfrm>
          <a:custGeom>
            <a:avLst/>
            <a:gdLst/>
            <a:ahLst/>
            <a:cxnLst/>
            <a:rect l="l" t="t" r="r" b="b"/>
            <a:pathLst>
              <a:path w="151130" h="81915">
                <a:moveTo>
                  <a:pt x="109308" y="0"/>
                </a:moveTo>
                <a:lnTo>
                  <a:pt x="0" y="58127"/>
                </a:lnTo>
                <a:lnTo>
                  <a:pt x="43332" y="81749"/>
                </a:lnTo>
                <a:lnTo>
                  <a:pt x="150876" y="24447"/>
                </a:lnTo>
                <a:lnTo>
                  <a:pt x="109308" y="0"/>
                </a:lnTo>
                <a:close/>
              </a:path>
            </a:pathLst>
          </a:custGeom>
          <a:solidFill>
            <a:srgbClr val="94B0BE"/>
          </a:solidFill>
        </p:spPr>
        <p:txBody>
          <a:bodyPr wrap="square" lIns="0" tIns="0" rIns="0" bIns="0" rtlCol="0"/>
          <a:lstStyle/>
          <a:p/>
        </p:txBody>
      </p:sp>
      <p:sp>
        <p:nvSpPr>
          <p:cNvPr id="2718" name="object 2718"/>
          <p:cNvSpPr/>
          <p:nvPr/>
        </p:nvSpPr>
        <p:spPr>
          <a:xfrm>
            <a:off x="3058589" y="7442863"/>
            <a:ext cx="45720" cy="25400"/>
          </a:xfrm>
          <a:custGeom>
            <a:avLst/>
            <a:gdLst/>
            <a:ahLst/>
            <a:cxnLst/>
            <a:rect l="l" t="t" r="r" b="b"/>
            <a:pathLst>
              <a:path w="45719" h="25400">
                <a:moveTo>
                  <a:pt x="0" y="0"/>
                </a:moveTo>
                <a:lnTo>
                  <a:pt x="0" y="1409"/>
                </a:lnTo>
                <a:lnTo>
                  <a:pt x="43243" y="25095"/>
                </a:lnTo>
                <a:lnTo>
                  <a:pt x="45250" y="24206"/>
                </a:lnTo>
                <a:lnTo>
                  <a:pt x="0" y="0"/>
                </a:lnTo>
                <a:close/>
              </a:path>
            </a:pathLst>
          </a:custGeom>
          <a:solidFill>
            <a:srgbClr val="55798A"/>
          </a:solidFill>
        </p:spPr>
        <p:txBody>
          <a:bodyPr wrap="square" lIns="0" tIns="0" rIns="0" bIns="0" rtlCol="0"/>
          <a:lstStyle/>
          <a:p/>
        </p:txBody>
      </p:sp>
      <p:sp>
        <p:nvSpPr>
          <p:cNvPr id="2719" name="object 2719"/>
          <p:cNvSpPr/>
          <p:nvPr/>
        </p:nvSpPr>
        <p:spPr>
          <a:xfrm>
            <a:off x="3055492" y="7468496"/>
            <a:ext cx="43815" cy="27305"/>
          </a:xfrm>
          <a:custGeom>
            <a:avLst/>
            <a:gdLst/>
            <a:ahLst/>
            <a:cxnLst/>
            <a:rect l="l" t="t" r="r" b="b"/>
            <a:pathLst>
              <a:path w="43814" h="27304">
                <a:moveTo>
                  <a:pt x="0" y="0"/>
                </a:moveTo>
                <a:lnTo>
                  <a:pt x="0" y="1917"/>
                </a:lnTo>
                <a:lnTo>
                  <a:pt x="43484" y="26847"/>
                </a:lnTo>
                <a:lnTo>
                  <a:pt x="43484" y="24930"/>
                </a:lnTo>
                <a:lnTo>
                  <a:pt x="0" y="0"/>
                </a:lnTo>
                <a:close/>
              </a:path>
            </a:pathLst>
          </a:custGeom>
          <a:solidFill>
            <a:srgbClr val="BCD1DC"/>
          </a:solidFill>
        </p:spPr>
        <p:txBody>
          <a:bodyPr wrap="square" lIns="0" tIns="0" rIns="0" bIns="0" rtlCol="0"/>
          <a:lstStyle/>
          <a:p/>
        </p:txBody>
      </p:sp>
      <p:sp>
        <p:nvSpPr>
          <p:cNvPr id="2720" name="object 2720"/>
          <p:cNvSpPr/>
          <p:nvPr/>
        </p:nvSpPr>
        <p:spPr>
          <a:xfrm>
            <a:off x="3098977" y="7491581"/>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7C9CAC"/>
          </a:solidFill>
        </p:spPr>
        <p:txBody>
          <a:bodyPr wrap="square" lIns="0" tIns="0" rIns="0" bIns="0" rtlCol="0"/>
          <a:lstStyle/>
          <a:p/>
        </p:txBody>
      </p:sp>
      <p:sp>
        <p:nvSpPr>
          <p:cNvPr id="2721" name="object 2721"/>
          <p:cNvSpPr/>
          <p:nvPr/>
        </p:nvSpPr>
        <p:spPr>
          <a:xfrm>
            <a:off x="3055492" y="7472266"/>
            <a:ext cx="43815" cy="27305"/>
          </a:xfrm>
          <a:custGeom>
            <a:avLst/>
            <a:gdLst/>
            <a:ahLst/>
            <a:cxnLst/>
            <a:rect l="l" t="t" r="r" b="b"/>
            <a:pathLst>
              <a:path w="43814" h="27304">
                <a:moveTo>
                  <a:pt x="0" y="0"/>
                </a:moveTo>
                <a:lnTo>
                  <a:pt x="0" y="1917"/>
                </a:lnTo>
                <a:lnTo>
                  <a:pt x="43484" y="26847"/>
                </a:lnTo>
                <a:lnTo>
                  <a:pt x="43484" y="24930"/>
                </a:lnTo>
                <a:lnTo>
                  <a:pt x="0" y="0"/>
                </a:lnTo>
                <a:close/>
              </a:path>
            </a:pathLst>
          </a:custGeom>
          <a:solidFill>
            <a:srgbClr val="BCD1DC"/>
          </a:solidFill>
        </p:spPr>
        <p:txBody>
          <a:bodyPr wrap="square" lIns="0" tIns="0" rIns="0" bIns="0" rtlCol="0"/>
          <a:lstStyle/>
          <a:p/>
        </p:txBody>
      </p:sp>
      <p:sp>
        <p:nvSpPr>
          <p:cNvPr id="2722" name="object 2722"/>
          <p:cNvSpPr/>
          <p:nvPr/>
        </p:nvSpPr>
        <p:spPr>
          <a:xfrm>
            <a:off x="3098977" y="7495351"/>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7C9CAC"/>
          </a:solidFill>
        </p:spPr>
        <p:txBody>
          <a:bodyPr wrap="square" lIns="0" tIns="0" rIns="0" bIns="0" rtlCol="0"/>
          <a:lstStyle/>
          <a:p/>
        </p:txBody>
      </p:sp>
      <p:sp>
        <p:nvSpPr>
          <p:cNvPr id="2723" name="object 2723"/>
          <p:cNvSpPr/>
          <p:nvPr/>
        </p:nvSpPr>
        <p:spPr>
          <a:xfrm>
            <a:off x="3105764" y="7473542"/>
            <a:ext cx="71120" cy="165735"/>
          </a:xfrm>
          <a:custGeom>
            <a:avLst/>
            <a:gdLst/>
            <a:ahLst/>
            <a:cxnLst/>
            <a:rect l="l" t="t" r="r" b="b"/>
            <a:pathLst>
              <a:path w="71119" h="165734">
                <a:moveTo>
                  <a:pt x="0" y="0"/>
                </a:moveTo>
                <a:lnTo>
                  <a:pt x="63" y="126123"/>
                </a:lnTo>
                <a:lnTo>
                  <a:pt x="70815" y="165201"/>
                </a:lnTo>
                <a:lnTo>
                  <a:pt x="66339" y="34664"/>
                </a:lnTo>
                <a:lnTo>
                  <a:pt x="27518" y="11856"/>
                </a:lnTo>
                <a:lnTo>
                  <a:pt x="0" y="0"/>
                </a:lnTo>
                <a:close/>
              </a:path>
            </a:pathLst>
          </a:custGeom>
          <a:solidFill>
            <a:srgbClr val="55798A"/>
          </a:solidFill>
        </p:spPr>
        <p:txBody>
          <a:bodyPr wrap="square" lIns="0" tIns="0" rIns="0" bIns="0" rtlCol="0"/>
          <a:lstStyle/>
          <a:p/>
        </p:txBody>
      </p:sp>
      <p:sp>
        <p:nvSpPr>
          <p:cNvPr id="2724" name="object 2724"/>
          <p:cNvSpPr/>
          <p:nvPr/>
        </p:nvSpPr>
        <p:spPr>
          <a:xfrm>
            <a:off x="3176375" y="7453745"/>
            <a:ext cx="108585" cy="185420"/>
          </a:xfrm>
          <a:custGeom>
            <a:avLst/>
            <a:gdLst/>
            <a:ahLst/>
            <a:cxnLst/>
            <a:rect l="l" t="t" r="r" b="b"/>
            <a:pathLst>
              <a:path w="108585" h="185420">
                <a:moveTo>
                  <a:pt x="107543" y="0"/>
                </a:moveTo>
                <a:lnTo>
                  <a:pt x="0" y="57302"/>
                </a:lnTo>
                <a:lnTo>
                  <a:pt x="203" y="184988"/>
                </a:lnTo>
                <a:lnTo>
                  <a:pt x="108559" y="127368"/>
                </a:lnTo>
                <a:lnTo>
                  <a:pt x="107543" y="0"/>
                </a:lnTo>
                <a:close/>
              </a:path>
            </a:pathLst>
          </a:custGeom>
          <a:solidFill>
            <a:srgbClr val="234A5A"/>
          </a:solidFill>
        </p:spPr>
        <p:txBody>
          <a:bodyPr wrap="square" lIns="0" tIns="0" rIns="0" bIns="0" rtlCol="0"/>
          <a:lstStyle/>
          <a:p/>
        </p:txBody>
      </p:sp>
      <p:sp>
        <p:nvSpPr>
          <p:cNvPr id="2725" name="object 2725"/>
          <p:cNvSpPr/>
          <p:nvPr/>
        </p:nvSpPr>
        <p:spPr>
          <a:xfrm>
            <a:off x="3179488" y="7452083"/>
            <a:ext cx="109220" cy="186055"/>
          </a:xfrm>
          <a:custGeom>
            <a:avLst/>
            <a:gdLst/>
            <a:ahLst/>
            <a:cxnLst/>
            <a:rect l="l" t="t" r="r" b="b"/>
            <a:pathLst>
              <a:path w="109220" h="186054">
                <a:moveTo>
                  <a:pt x="108915" y="0"/>
                </a:moveTo>
                <a:lnTo>
                  <a:pt x="482" y="57302"/>
                </a:lnTo>
                <a:lnTo>
                  <a:pt x="0" y="185115"/>
                </a:lnTo>
                <a:lnTo>
                  <a:pt x="1562" y="185889"/>
                </a:lnTo>
                <a:lnTo>
                  <a:pt x="109042" y="127457"/>
                </a:lnTo>
                <a:lnTo>
                  <a:pt x="108915" y="0"/>
                </a:lnTo>
                <a:close/>
              </a:path>
            </a:pathLst>
          </a:custGeom>
          <a:solidFill>
            <a:srgbClr val="234A5A"/>
          </a:solidFill>
        </p:spPr>
        <p:txBody>
          <a:bodyPr wrap="square" lIns="0" tIns="0" rIns="0" bIns="0" rtlCol="0"/>
          <a:lstStyle/>
          <a:p/>
        </p:txBody>
      </p:sp>
      <p:sp>
        <p:nvSpPr>
          <p:cNvPr id="2726" name="object 2726"/>
          <p:cNvSpPr/>
          <p:nvPr/>
        </p:nvSpPr>
        <p:spPr>
          <a:xfrm>
            <a:off x="3105764" y="7415414"/>
            <a:ext cx="178435" cy="95885"/>
          </a:xfrm>
          <a:custGeom>
            <a:avLst/>
            <a:gdLst/>
            <a:ahLst/>
            <a:cxnLst/>
            <a:rect l="l" t="t" r="r" b="b"/>
            <a:pathLst>
              <a:path w="178435" h="95884">
                <a:moveTo>
                  <a:pt x="109308" y="0"/>
                </a:moveTo>
                <a:lnTo>
                  <a:pt x="0" y="58127"/>
                </a:lnTo>
                <a:lnTo>
                  <a:pt x="70612" y="95631"/>
                </a:lnTo>
                <a:lnTo>
                  <a:pt x="178155" y="38328"/>
                </a:lnTo>
                <a:lnTo>
                  <a:pt x="109308" y="0"/>
                </a:lnTo>
                <a:close/>
              </a:path>
            </a:pathLst>
          </a:custGeom>
          <a:solidFill>
            <a:srgbClr val="94B0BE"/>
          </a:solidFill>
        </p:spPr>
        <p:txBody>
          <a:bodyPr wrap="square" lIns="0" tIns="0" rIns="0" bIns="0" rtlCol="0"/>
          <a:lstStyle/>
          <a:p/>
        </p:txBody>
      </p:sp>
      <p:sp>
        <p:nvSpPr>
          <p:cNvPr id="2727" name="object 2727"/>
          <p:cNvSpPr/>
          <p:nvPr/>
        </p:nvSpPr>
        <p:spPr>
          <a:xfrm>
            <a:off x="3108845" y="7412901"/>
            <a:ext cx="179552" cy="96304"/>
          </a:xfrm>
          <a:prstGeom prst="rect">
            <a:avLst/>
          </a:prstGeom>
          <a:blipFill>
            <a:blip r:embed="rId627" cstate="print"/>
            <a:stretch>
              <a:fillRect/>
            </a:stretch>
          </a:blipFill>
        </p:spPr>
        <p:txBody>
          <a:bodyPr wrap="square" lIns="0" tIns="0" rIns="0" bIns="0" rtlCol="0"/>
          <a:lstStyle/>
          <a:p/>
        </p:txBody>
      </p:sp>
      <p:sp>
        <p:nvSpPr>
          <p:cNvPr id="2728" name="object 2728"/>
          <p:cNvSpPr/>
          <p:nvPr/>
        </p:nvSpPr>
        <p:spPr>
          <a:xfrm>
            <a:off x="3108841" y="7470310"/>
            <a:ext cx="73025" cy="39370"/>
          </a:xfrm>
          <a:custGeom>
            <a:avLst/>
            <a:gdLst/>
            <a:ahLst/>
            <a:cxnLst/>
            <a:rect l="l" t="t" r="r" b="b"/>
            <a:pathLst>
              <a:path w="73025" h="39370">
                <a:moveTo>
                  <a:pt x="0" y="0"/>
                </a:moveTo>
                <a:lnTo>
                  <a:pt x="0" y="1600"/>
                </a:lnTo>
                <a:lnTo>
                  <a:pt x="70523" y="39166"/>
                </a:lnTo>
                <a:lnTo>
                  <a:pt x="72428" y="38633"/>
                </a:lnTo>
                <a:lnTo>
                  <a:pt x="0" y="0"/>
                </a:lnTo>
                <a:close/>
              </a:path>
            </a:pathLst>
          </a:custGeom>
          <a:solidFill>
            <a:srgbClr val="55798A"/>
          </a:solidFill>
        </p:spPr>
        <p:txBody>
          <a:bodyPr wrap="square" lIns="0" tIns="0" rIns="0" bIns="0" rtlCol="0"/>
          <a:lstStyle/>
          <a:p/>
        </p:txBody>
      </p:sp>
      <p:sp>
        <p:nvSpPr>
          <p:cNvPr id="2729" name="object 2729"/>
          <p:cNvSpPr/>
          <p:nvPr/>
        </p:nvSpPr>
        <p:spPr>
          <a:xfrm>
            <a:off x="3180186" y="7508900"/>
            <a:ext cx="0" cy="129539"/>
          </a:xfrm>
          <a:custGeom>
            <a:avLst/>
            <a:gdLst/>
            <a:ahLst/>
            <a:cxnLst/>
            <a:rect l="l" t="t" r="r" b="b"/>
            <a:pathLst>
              <a:path w="0" h="129540">
                <a:moveTo>
                  <a:pt x="0" y="0"/>
                </a:moveTo>
                <a:lnTo>
                  <a:pt x="0" y="129070"/>
                </a:lnTo>
              </a:path>
            </a:pathLst>
          </a:custGeom>
          <a:ln w="3175">
            <a:solidFill>
              <a:srgbClr val="476979"/>
            </a:solidFill>
          </a:ln>
        </p:spPr>
        <p:txBody>
          <a:bodyPr wrap="square" lIns="0" tIns="0" rIns="0" bIns="0" rtlCol="0"/>
          <a:lstStyle/>
          <a:p/>
        </p:txBody>
      </p:sp>
      <p:sp>
        <p:nvSpPr>
          <p:cNvPr id="2730" name="object 2730"/>
          <p:cNvSpPr/>
          <p:nvPr/>
        </p:nvSpPr>
        <p:spPr>
          <a:xfrm>
            <a:off x="3114982" y="7572912"/>
            <a:ext cx="61594" cy="35560"/>
          </a:xfrm>
          <a:custGeom>
            <a:avLst/>
            <a:gdLst/>
            <a:ahLst/>
            <a:cxnLst/>
            <a:rect l="l" t="t" r="r" b="b"/>
            <a:pathLst>
              <a:path w="61594" h="35559">
                <a:moveTo>
                  <a:pt x="0" y="0"/>
                </a:moveTo>
                <a:lnTo>
                  <a:pt x="0" y="1930"/>
                </a:lnTo>
                <a:lnTo>
                  <a:pt x="61531" y="35382"/>
                </a:lnTo>
                <a:lnTo>
                  <a:pt x="61531" y="33464"/>
                </a:lnTo>
                <a:lnTo>
                  <a:pt x="0" y="0"/>
                </a:lnTo>
                <a:close/>
              </a:path>
            </a:pathLst>
          </a:custGeom>
          <a:solidFill>
            <a:srgbClr val="BCD1DC"/>
          </a:solidFill>
        </p:spPr>
        <p:txBody>
          <a:bodyPr wrap="square" lIns="0" tIns="0" rIns="0" bIns="0" rtlCol="0"/>
          <a:lstStyle/>
          <a:p/>
        </p:txBody>
      </p:sp>
      <p:sp>
        <p:nvSpPr>
          <p:cNvPr id="2731" name="object 2731"/>
          <p:cNvSpPr/>
          <p:nvPr/>
        </p:nvSpPr>
        <p:spPr>
          <a:xfrm>
            <a:off x="3176513" y="7604535"/>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55798A"/>
          </a:solidFill>
        </p:spPr>
        <p:txBody>
          <a:bodyPr wrap="square" lIns="0" tIns="0" rIns="0" bIns="0" rtlCol="0"/>
          <a:lstStyle/>
          <a:p/>
        </p:txBody>
      </p:sp>
      <p:sp>
        <p:nvSpPr>
          <p:cNvPr id="2732" name="object 2732"/>
          <p:cNvSpPr/>
          <p:nvPr/>
        </p:nvSpPr>
        <p:spPr>
          <a:xfrm>
            <a:off x="3114980" y="7572916"/>
            <a:ext cx="1905" cy="2540"/>
          </a:xfrm>
          <a:custGeom>
            <a:avLst/>
            <a:gdLst/>
            <a:ahLst/>
            <a:cxnLst/>
            <a:rect l="l" t="t" r="r" b="b"/>
            <a:pathLst>
              <a:path w="1905" h="2540">
                <a:moveTo>
                  <a:pt x="0" y="0"/>
                </a:moveTo>
                <a:lnTo>
                  <a:pt x="0" y="1930"/>
                </a:lnTo>
                <a:lnTo>
                  <a:pt x="1905" y="1041"/>
                </a:lnTo>
                <a:lnTo>
                  <a:pt x="0" y="0"/>
                </a:lnTo>
                <a:close/>
              </a:path>
            </a:pathLst>
          </a:custGeom>
          <a:solidFill>
            <a:srgbClr val="234A5A"/>
          </a:solidFill>
        </p:spPr>
        <p:txBody>
          <a:bodyPr wrap="square" lIns="0" tIns="0" rIns="0" bIns="0" rtlCol="0"/>
          <a:lstStyle/>
          <a:p/>
        </p:txBody>
      </p:sp>
      <p:sp>
        <p:nvSpPr>
          <p:cNvPr id="2733" name="object 2733"/>
          <p:cNvSpPr/>
          <p:nvPr/>
        </p:nvSpPr>
        <p:spPr>
          <a:xfrm>
            <a:off x="3114982" y="7576684"/>
            <a:ext cx="61594" cy="35560"/>
          </a:xfrm>
          <a:custGeom>
            <a:avLst/>
            <a:gdLst/>
            <a:ahLst/>
            <a:cxnLst/>
            <a:rect l="l" t="t" r="r" b="b"/>
            <a:pathLst>
              <a:path w="61594" h="35559">
                <a:moveTo>
                  <a:pt x="0" y="0"/>
                </a:moveTo>
                <a:lnTo>
                  <a:pt x="0" y="1930"/>
                </a:lnTo>
                <a:lnTo>
                  <a:pt x="61531" y="35382"/>
                </a:lnTo>
                <a:lnTo>
                  <a:pt x="61531" y="33464"/>
                </a:lnTo>
                <a:lnTo>
                  <a:pt x="0" y="0"/>
                </a:lnTo>
                <a:close/>
              </a:path>
            </a:pathLst>
          </a:custGeom>
          <a:solidFill>
            <a:srgbClr val="BCD1DC"/>
          </a:solidFill>
        </p:spPr>
        <p:txBody>
          <a:bodyPr wrap="square" lIns="0" tIns="0" rIns="0" bIns="0" rtlCol="0"/>
          <a:lstStyle/>
          <a:p/>
        </p:txBody>
      </p:sp>
      <p:sp>
        <p:nvSpPr>
          <p:cNvPr id="2734" name="object 2734"/>
          <p:cNvSpPr/>
          <p:nvPr/>
        </p:nvSpPr>
        <p:spPr>
          <a:xfrm>
            <a:off x="3176513" y="7608308"/>
            <a:ext cx="3175" cy="3810"/>
          </a:xfrm>
          <a:custGeom>
            <a:avLst/>
            <a:gdLst/>
            <a:ahLst/>
            <a:cxnLst/>
            <a:rect l="l" t="t" r="r" b="b"/>
            <a:pathLst>
              <a:path w="3175" h="3809">
                <a:moveTo>
                  <a:pt x="2882" y="0"/>
                </a:moveTo>
                <a:lnTo>
                  <a:pt x="0" y="1841"/>
                </a:lnTo>
                <a:lnTo>
                  <a:pt x="0" y="3759"/>
                </a:lnTo>
                <a:lnTo>
                  <a:pt x="2882" y="1879"/>
                </a:lnTo>
                <a:lnTo>
                  <a:pt x="2882" y="0"/>
                </a:lnTo>
                <a:close/>
              </a:path>
            </a:pathLst>
          </a:custGeom>
          <a:solidFill>
            <a:srgbClr val="55798A"/>
          </a:solidFill>
        </p:spPr>
        <p:txBody>
          <a:bodyPr wrap="square" lIns="0" tIns="0" rIns="0" bIns="0" rtlCol="0"/>
          <a:lstStyle/>
          <a:p/>
        </p:txBody>
      </p:sp>
      <p:sp>
        <p:nvSpPr>
          <p:cNvPr id="2735" name="object 2735"/>
          <p:cNvSpPr/>
          <p:nvPr/>
        </p:nvSpPr>
        <p:spPr>
          <a:xfrm>
            <a:off x="3114980" y="7576685"/>
            <a:ext cx="1905" cy="2540"/>
          </a:xfrm>
          <a:custGeom>
            <a:avLst/>
            <a:gdLst/>
            <a:ahLst/>
            <a:cxnLst/>
            <a:rect l="l" t="t" r="r" b="b"/>
            <a:pathLst>
              <a:path w="1905" h="2540">
                <a:moveTo>
                  <a:pt x="0" y="0"/>
                </a:moveTo>
                <a:lnTo>
                  <a:pt x="0" y="1930"/>
                </a:lnTo>
                <a:lnTo>
                  <a:pt x="1905" y="1041"/>
                </a:lnTo>
                <a:lnTo>
                  <a:pt x="0" y="0"/>
                </a:lnTo>
                <a:close/>
              </a:path>
            </a:pathLst>
          </a:custGeom>
          <a:solidFill>
            <a:srgbClr val="234A5A"/>
          </a:solidFill>
        </p:spPr>
        <p:txBody>
          <a:bodyPr wrap="square" lIns="0" tIns="0" rIns="0" bIns="0" rtlCol="0"/>
          <a:lstStyle/>
          <a:p/>
        </p:txBody>
      </p:sp>
      <p:sp>
        <p:nvSpPr>
          <p:cNvPr id="2736" name="object 2736"/>
          <p:cNvSpPr/>
          <p:nvPr/>
        </p:nvSpPr>
        <p:spPr>
          <a:xfrm>
            <a:off x="3114982" y="7580462"/>
            <a:ext cx="61594" cy="35560"/>
          </a:xfrm>
          <a:custGeom>
            <a:avLst/>
            <a:gdLst/>
            <a:ahLst/>
            <a:cxnLst/>
            <a:rect l="l" t="t" r="r" b="b"/>
            <a:pathLst>
              <a:path w="61594" h="35559">
                <a:moveTo>
                  <a:pt x="0" y="0"/>
                </a:moveTo>
                <a:lnTo>
                  <a:pt x="0" y="1917"/>
                </a:lnTo>
                <a:lnTo>
                  <a:pt x="61531" y="35369"/>
                </a:lnTo>
                <a:lnTo>
                  <a:pt x="61531" y="33451"/>
                </a:lnTo>
                <a:lnTo>
                  <a:pt x="0" y="0"/>
                </a:lnTo>
                <a:close/>
              </a:path>
            </a:pathLst>
          </a:custGeom>
          <a:solidFill>
            <a:srgbClr val="BCD1DC"/>
          </a:solidFill>
        </p:spPr>
        <p:txBody>
          <a:bodyPr wrap="square" lIns="0" tIns="0" rIns="0" bIns="0" rtlCol="0"/>
          <a:lstStyle/>
          <a:p/>
        </p:txBody>
      </p:sp>
      <p:sp>
        <p:nvSpPr>
          <p:cNvPr id="2737" name="object 2737"/>
          <p:cNvSpPr/>
          <p:nvPr/>
        </p:nvSpPr>
        <p:spPr>
          <a:xfrm>
            <a:off x="3176513" y="7612070"/>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55798A"/>
          </a:solidFill>
        </p:spPr>
        <p:txBody>
          <a:bodyPr wrap="square" lIns="0" tIns="0" rIns="0" bIns="0" rtlCol="0"/>
          <a:lstStyle/>
          <a:p/>
        </p:txBody>
      </p:sp>
      <p:sp>
        <p:nvSpPr>
          <p:cNvPr id="2738" name="object 2738"/>
          <p:cNvSpPr/>
          <p:nvPr/>
        </p:nvSpPr>
        <p:spPr>
          <a:xfrm>
            <a:off x="3114980" y="7580457"/>
            <a:ext cx="1905" cy="2540"/>
          </a:xfrm>
          <a:custGeom>
            <a:avLst/>
            <a:gdLst/>
            <a:ahLst/>
            <a:cxnLst/>
            <a:rect l="l" t="t" r="r" b="b"/>
            <a:pathLst>
              <a:path w="1905" h="2540">
                <a:moveTo>
                  <a:pt x="0" y="0"/>
                </a:moveTo>
                <a:lnTo>
                  <a:pt x="0" y="1917"/>
                </a:lnTo>
                <a:lnTo>
                  <a:pt x="1905" y="1041"/>
                </a:lnTo>
                <a:lnTo>
                  <a:pt x="0" y="0"/>
                </a:lnTo>
                <a:close/>
              </a:path>
            </a:pathLst>
          </a:custGeom>
          <a:solidFill>
            <a:srgbClr val="234A5A"/>
          </a:solidFill>
        </p:spPr>
        <p:txBody>
          <a:bodyPr wrap="square" lIns="0" tIns="0" rIns="0" bIns="0" rtlCol="0"/>
          <a:lstStyle/>
          <a:p/>
        </p:txBody>
      </p:sp>
      <p:sp>
        <p:nvSpPr>
          <p:cNvPr id="2739" name="object 2739"/>
          <p:cNvSpPr/>
          <p:nvPr/>
        </p:nvSpPr>
        <p:spPr>
          <a:xfrm>
            <a:off x="3114982" y="7584223"/>
            <a:ext cx="61594" cy="35560"/>
          </a:xfrm>
          <a:custGeom>
            <a:avLst/>
            <a:gdLst/>
            <a:ahLst/>
            <a:cxnLst/>
            <a:rect l="l" t="t" r="r" b="b"/>
            <a:pathLst>
              <a:path w="61594" h="35559">
                <a:moveTo>
                  <a:pt x="0" y="0"/>
                </a:moveTo>
                <a:lnTo>
                  <a:pt x="0" y="1930"/>
                </a:lnTo>
                <a:lnTo>
                  <a:pt x="61531" y="35382"/>
                </a:lnTo>
                <a:lnTo>
                  <a:pt x="61531" y="33464"/>
                </a:lnTo>
                <a:lnTo>
                  <a:pt x="0" y="0"/>
                </a:lnTo>
                <a:close/>
              </a:path>
            </a:pathLst>
          </a:custGeom>
          <a:solidFill>
            <a:srgbClr val="BCD1DC"/>
          </a:solidFill>
        </p:spPr>
        <p:txBody>
          <a:bodyPr wrap="square" lIns="0" tIns="0" rIns="0" bIns="0" rtlCol="0"/>
          <a:lstStyle/>
          <a:p/>
        </p:txBody>
      </p:sp>
      <p:sp>
        <p:nvSpPr>
          <p:cNvPr id="2740" name="object 2740"/>
          <p:cNvSpPr/>
          <p:nvPr/>
        </p:nvSpPr>
        <p:spPr>
          <a:xfrm>
            <a:off x="3176513" y="7615843"/>
            <a:ext cx="3175" cy="3810"/>
          </a:xfrm>
          <a:custGeom>
            <a:avLst/>
            <a:gdLst/>
            <a:ahLst/>
            <a:cxnLst/>
            <a:rect l="l" t="t" r="r" b="b"/>
            <a:pathLst>
              <a:path w="3175" h="3809">
                <a:moveTo>
                  <a:pt x="2882" y="0"/>
                </a:moveTo>
                <a:lnTo>
                  <a:pt x="0" y="1841"/>
                </a:lnTo>
                <a:lnTo>
                  <a:pt x="0" y="3759"/>
                </a:lnTo>
                <a:lnTo>
                  <a:pt x="2882" y="1879"/>
                </a:lnTo>
                <a:lnTo>
                  <a:pt x="2882" y="0"/>
                </a:lnTo>
                <a:close/>
              </a:path>
            </a:pathLst>
          </a:custGeom>
          <a:solidFill>
            <a:srgbClr val="55798A"/>
          </a:solidFill>
        </p:spPr>
        <p:txBody>
          <a:bodyPr wrap="square" lIns="0" tIns="0" rIns="0" bIns="0" rtlCol="0"/>
          <a:lstStyle/>
          <a:p/>
        </p:txBody>
      </p:sp>
      <p:sp>
        <p:nvSpPr>
          <p:cNvPr id="2741" name="object 2741"/>
          <p:cNvSpPr/>
          <p:nvPr/>
        </p:nvSpPr>
        <p:spPr>
          <a:xfrm>
            <a:off x="3114980" y="7584223"/>
            <a:ext cx="1905" cy="2540"/>
          </a:xfrm>
          <a:custGeom>
            <a:avLst/>
            <a:gdLst/>
            <a:ahLst/>
            <a:cxnLst/>
            <a:rect l="l" t="t" r="r" b="b"/>
            <a:pathLst>
              <a:path w="1905" h="2540">
                <a:moveTo>
                  <a:pt x="0" y="0"/>
                </a:moveTo>
                <a:lnTo>
                  <a:pt x="0" y="1930"/>
                </a:lnTo>
                <a:lnTo>
                  <a:pt x="1905" y="1041"/>
                </a:lnTo>
                <a:lnTo>
                  <a:pt x="0" y="0"/>
                </a:lnTo>
                <a:close/>
              </a:path>
            </a:pathLst>
          </a:custGeom>
          <a:solidFill>
            <a:srgbClr val="234A5A"/>
          </a:solidFill>
        </p:spPr>
        <p:txBody>
          <a:bodyPr wrap="square" lIns="0" tIns="0" rIns="0" bIns="0" rtlCol="0"/>
          <a:lstStyle/>
          <a:p/>
        </p:txBody>
      </p:sp>
      <p:sp>
        <p:nvSpPr>
          <p:cNvPr id="2742" name="object 2742"/>
          <p:cNvSpPr/>
          <p:nvPr/>
        </p:nvSpPr>
        <p:spPr>
          <a:xfrm>
            <a:off x="3114982" y="7587988"/>
            <a:ext cx="61594" cy="35560"/>
          </a:xfrm>
          <a:custGeom>
            <a:avLst/>
            <a:gdLst/>
            <a:ahLst/>
            <a:cxnLst/>
            <a:rect l="l" t="t" r="r" b="b"/>
            <a:pathLst>
              <a:path w="61594" h="35559">
                <a:moveTo>
                  <a:pt x="0" y="0"/>
                </a:moveTo>
                <a:lnTo>
                  <a:pt x="0" y="1930"/>
                </a:lnTo>
                <a:lnTo>
                  <a:pt x="61531" y="35382"/>
                </a:lnTo>
                <a:lnTo>
                  <a:pt x="61531" y="33464"/>
                </a:lnTo>
                <a:lnTo>
                  <a:pt x="0" y="0"/>
                </a:lnTo>
                <a:close/>
              </a:path>
            </a:pathLst>
          </a:custGeom>
          <a:solidFill>
            <a:srgbClr val="BCD1DC"/>
          </a:solidFill>
        </p:spPr>
        <p:txBody>
          <a:bodyPr wrap="square" lIns="0" tIns="0" rIns="0" bIns="0" rtlCol="0"/>
          <a:lstStyle/>
          <a:p/>
        </p:txBody>
      </p:sp>
      <p:sp>
        <p:nvSpPr>
          <p:cNvPr id="2743" name="object 2743"/>
          <p:cNvSpPr/>
          <p:nvPr/>
        </p:nvSpPr>
        <p:spPr>
          <a:xfrm>
            <a:off x="3176513" y="7619611"/>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55798A"/>
          </a:solidFill>
        </p:spPr>
        <p:txBody>
          <a:bodyPr wrap="square" lIns="0" tIns="0" rIns="0" bIns="0" rtlCol="0"/>
          <a:lstStyle/>
          <a:p/>
        </p:txBody>
      </p:sp>
      <p:sp>
        <p:nvSpPr>
          <p:cNvPr id="2744" name="object 2744"/>
          <p:cNvSpPr/>
          <p:nvPr/>
        </p:nvSpPr>
        <p:spPr>
          <a:xfrm>
            <a:off x="3114980" y="7587992"/>
            <a:ext cx="1905" cy="2540"/>
          </a:xfrm>
          <a:custGeom>
            <a:avLst/>
            <a:gdLst/>
            <a:ahLst/>
            <a:cxnLst/>
            <a:rect l="l" t="t" r="r" b="b"/>
            <a:pathLst>
              <a:path w="1905" h="2540">
                <a:moveTo>
                  <a:pt x="0" y="0"/>
                </a:moveTo>
                <a:lnTo>
                  <a:pt x="0" y="1917"/>
                </a:lnTo>
                <a:lnTo>
                  <a:pt x="1905" y="1041"/>
                </a:lnTo>
                <a:lnTo>
                  <a:pt x="0" y="0"/>
                </a:lnTo>
                <a:close/>
              </a:path>
            </a:pathLst>
          </a:custGeom>
          <a:solidFill>
            <a:srgbClr val="234A5A"/>
          </a:solidFill>
        </p:spPr>
        <p:txBody>
          <a:bodyPr wrap="square" lIns="0" tIns="0" rIns="0" bIns="0" rtlCol="0"/>
          <a:lstStyle/>
          <a:p/>
        </p:txBody>
      </p:sp>
      <p:sp>
        <p:nvSpPr>
          <p:cNvPr id="2745" name="object 2745"/>
          <p:cNvSpPr/>
          <p:nvPr/>
        </p:nvSpPr>
        <p:spPr>
          <a:xfrm>
            <a:off x="3114982" y="7591762"/>
            <a:ext cx="61594" cy="35560"/>
          </a:xfrm>
          <a:custGeom>
            <a:avLst/>
            <a:gdLst/>
            <a:ahLst/>
            <a:cxnLst/>
            <a:rect l="l" t="t" r="r" b="b"/>
            <a:pathLst>
              <a:path w="61594" h="35559">
                <a:moveTo>
                  <a:pt x="0" y="0"/>
                </a:moveTo>
                <a:lnTo>
                  <a:pt x="0" y="1917"/>
                </a:lnTo>
                <a:lnTo>
                  <a:pt x="61531" y="35382"/>
                </a:lnTo>
                <a:lnTo>
                  <a:pt x="61531" y="33464"/>
                </a:lnTo>
                <a:lnTo>
                  <a:pt x="0" y="0"/>
                </a:lnTo>
                <a:close/>
              </a:path>
            </a:pathLst>
          </a:custGeom>
          <a:solidFill>
            <a:srgbClr val="BCD1DC"/>
          </a:solidFill>
        </p:spPr>
        <p:txBody>
          <a:bodyPr wrap="square" lIns="0" tIns="0" rIns="0" bIns="0" rtlCol="0"/>
          <a:lstStyle/>
          <a:p/>
        </p:txBody>
      </p:sp>
      <p:sp>
        <p:nvSpPr>
          <p:cNvPr id="2746" name="object 2746"/>
          <p:cNvSpPr/>
          <p:nvPr/>
        </p:nvSpPr>
        <p:spPr>
          <a:xfrm>
            <a:off x="3176513" y="7623373"/>
            <a:ext cx="3175" cy="3810"/>
          </a:xfrm>
          <a:custGeom>
            <a:avLst/>
            <a:gdLst/>
            <a:ahLst/>
            <a:cxnLst/>
            <a:rect l="l" t="t" r="r" b="b"/>
            <a:pathLst>
              <a:path w="3175" h="3809">
                <a:moveTo>
                  <a:pt x="2882" y="0"/>
                </a:moveTo>
                <a:lnTo>
                  <a:pt x="0" y="1854"/>
                </a:lnTo>
                <a:lnTo>
                  <a:pt x="0" y="3771"/>
                </a:lnTo>
                <a:lnTo>
                  <a:pt x="2882" y="1892"/>
                </a:lnTo>
                <a:lnTo>
                  <a:pt x="2882" y="0"/>
                </a:lnTo>
                <a:close/>
              </a:path>
            </a:pathLst>
          </a:custGeom>
          <a:solidFill>
            <a:srgbClr val="55798A"/>
          </a:solidFill>
        </p:spPr>
        <p:txBody>
          <a:bodyPr wrap="square" lIns="0" tIns="0" rIns="0" bIns="0" rtlCol="0"/>
          <a:lstStyle/>
          <a:p/>
        </p:txBody>
      </p:sp>
      <p:sp>
        <p:nvSpPr>
          <p:cNvPr id="2747" name="object 2747"/>
          <p:cNvSpPr/>
          <p:nvPr/>
        </p:nvSpPr>
        <p:spPr>
          <a:xfrm>
            <a:off x="3114980" y="7591762"/>
            <a:ext cx="1905" cy="2540"/>
          </a:xfrm>
          <a:custGeom>
            <a:avLst/>
            <a:gdLst/>
            <a:ahLst/>
            <a:cxnLst/>
            <a:rect l="l" t="t" r="r" b="b"/>
            <a:pathLst>
              <a:path w="1905" h="2540">
                <a:moveTo>
                  <a:pt x="0" y="0"/>
                </a:moveTo>
                <a:lnTo>
                  <a:pt x="0" y="1917"/>
                </a:lnTo>
                <a:lnTo>
                  <a:pt x="1905" y="1054"/>
                </a:lnTo>
                <a:lnTo>
                  <a:pt x="0" y="0"/>
                </a:lnTo>
                <a:close/>
              </a:path>
            </a:pathLst>
          </a:custGeom>
          <a:solidFill>
            <a:srgbClr val="234A5A"/>
          </a:solidFill>
        </p:spPr>
        <p:txBody>
          <a:bodyPr wrap="square" lIns="0" tIns="0" rIns="0" bIns="0" rtlCol="0"/>
          <a:lstStyle/>
          <a:p/>
        </p:txBody>
      </p:sp>
      <p:sp>
        <p:nvSpPr>
          <p:cNvPr id="2748" name="object 2748"/>
          <p:cNvSpPr/>
          <p:nvPr/>
        </p:nvSpPr>
        <p:spPr>
          <a:xfrm>
            <a:off x="3105754" y="7496140"/>
            <a:ext cx="71120" cy="42545"/>
          </a:xfrm>
          <a:custGeom>
            <a:avLst/>
            <a:gdLst/>
            <a:ahLst/>
            <a:cxnLst/>
            <a:rect l="l" t="t" r="r" b="b"/>
            <a:pathLst>
              <a:path w="71119" h="42545">
                <a:moveTo>
                  <a:pt x="0" y="0"/>
                </a:moveTo>
                <a:lnTo>
                  <a:pt x="0" y="1917"/>
                </a:lnTo>
                <a:lnTo>
                  <a:pt x="70523" y="42468"/>
                </a:lnTo>
                <a:lnTo>
                  <a:pt x="70523" y="40551"/>
                </a:lnTo>
                <a:lnTo>
                  <a:pt x="0" y="0"/>
                </a:lnTo>
                <a:close/>
              </a:path>
            </a:pathLst>
          </a:custGeom>
          <a:solidFill>
            <a:srgbClr val="BCD1DC"/>
          </a:solidFill>
        </p:spPr>
        <p:txBody>
          <a:bodyPr wrap="square" lIns="0" tIns="0" rIns="0" bIns="0" rtlCol="0"/>
          <a:lstStyle/>
          <a:p/>
        </p:txBody>
      </p:sp>
      <p:sp>
        <p:nvSpPr>
          <p:cNvPr id="2749" name="object 2749"/>
          <p:cNvSpPr/>
          <p:nvPr/>
        </p:nvSpPr>
        <p:spPr>
          <a:xfrm>
            <a:off x="3176277" y="7534837"/>
            <a:ext cx="3175" cy="3810"/>
          </a:xfrm>
          <a:custGeom>
            <a:avLst/>
            <a:gdLst/>
            <a:ahLst/>
            <a:cxnLst/>
            <a:rect l="l" t="t" r="r" b="b"/>
            <a:pathLst>
              <a:path w="3175" h="3809">
                <a:moveTo>
                  <a:pt x="2882" y="0"/>
                </a:moveTo>
                <a:lnTo>
                  <a:pt x="0" y="1854"/>
                </a:lnTo>
                <a:lnTo>
                  <a:pt x="0" y="3771"/>
                </a:lnTo>
                <a:lnTo>
                  <a:pt x="2882" y="1892"/>
                </a:lnTo>
                <a:lnTo>
                  <a:pt x="2882" y="0"/>
                </a:lnTo>
                <a:close/>
              </a:path>
            </a:pathLst>
          </a:custGeom>
          <a:solidFill>
            <a:srgbClr val="7C9CAC"/>
          </a:solidFill>
        </p:spPr>
        <p:txBody>
          <a:bodyPr wrap="square" lIns="0" tIns="0" rIns="0" bIns="0" rtlCol="0"/>
          <a:lstStyle/>
          <a:p/>
        </p:txBody>
      </p:sp>
      <p:sp>
        <p:nvSpPr>
          <p:cNvPr id="2750" name="object 2750"/>
          <p:cNvSpPr/>
          <p:nvPr/>
        </p:nvSpPr>
        <p:spPr>
          <a:xfrm>
            <a:off x="3105754" y="7499905"/>
            <a:ext cx="71120" cy="42545"/>
          </a:xfrm>
          <a:custGeom>
            <a:avLst/>
            <a:gdLst/>
            <a:ahLst/>
            <a:cxnLst/>
            <a:rect l="l" t="t" r="r" b="b"/>
            <a:pathLst>
              <a:path w="71119" h="42545">
                <a:moveTo>
                  <a:pt x="0" y="0"/>
                </a:moveTo>
                <a:lnTo>
                  <a:pt x="0" y="1930"/>
                </a:lnTo>
                <a:lnTo>
                  <a:pt x="70523" y="42468"/>
                </a:lnTo>
                <a:lnTo>
                  <a:pt x="70523" y="40551"/>
                </a:lnTo>
                <a:lnTo>
                  <a:pt x="0" y="0"/>
                </a:lnTo>
                <a:close/>
              </a:path>
            </a:pathLst>
          </a:custGeom>
          <a:solidFill>
            <a:srgbClr val="BCD1DC"/>
          </a:solidFill>
        </p:spPr>
        <p:txBody>
          <a:bodyPr wrap="square" lIns="0" tIns="0" rIns="0" bIns="0" rtlCol="0"/>
          <a:lstStyle/>
          <a:p/>
        </p:txBody>
      </p:sp>
      <p:sp>
        <p:nvSpPr>
          <p:cNvPr id="2751" name="object 2751"/>
          <p:cNvSpPr/>
          <p:nvPr/>
        </p:nvSpPr>
        <p:spPr>
          <a:xfrm>
            <a:off x="3176277" y="7538615"/>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7C9CAC"/>
          </a:solidFill>
        </p:spPr>
        <p:txBody>
          <a:bodyPr wrap="square" lIns="0" tIns="0" rIns="0" bIns="0" rtlCol="0"/>
          <a:lstStyle/>
          <a:p/>
        </p:txBody>
      </p:sp>
      <p:sp>
        <p:nvSpPr>
          <p:cNvPr id="2752" name="object 2752"/>
          <p:cNvSpPr/>
          <p:nvPr/>
        </p:nvSpPr>
        <p:spPr>
          <a:xfrm>
            <a:off x="3058579" y="7385266"/>
            <a:ext cx="229679" cy="123634"/>
          </a:xfrm>
          <a:prstGeom prst="rect">
            <a:avLst/>
          </a:prstGeom>
          <a:blipFill>
            <a:blip r:embed="rId628" cstate="print"/>
            <a:stretch>
              <a:fillRect/>
            </a:stretch>
          </a:blipFill>
        </p:spPr>
        <p:txBody>
          <a:bodyPr wrap="square" lIns="0" tIns="0" rIns="0" bIns="0" rtlCol="0"/>
          <a:lstStyle/>
          <a:p/>
        </p:txBody>
      </p:sp>
      <p:sp>
        <p:nvSpPr>
          <p:cNvPr id="2753" name="object 2753"/>
          <p:cNvSpPr/>
          <p:nvPr/>
        </p:nvSpPr>
        <p:spPr>
          <a:xfrm>
            <a:off x="3213747" y="7579100"/>
            <a:ext cx="5715" cy="5715"/>
          </a:xfrm>
          <a:custGeom>
            <a:avLst/>
            <a:gdLst/>
            <a:ahLst/>
            <a:cxnLst/>
            <a:rect l="l" t="t" r="r" b="b"/>
            <a:pathLst>
              <a:path w="5714" h="5715">
                <a:moveTo>
                  <a:pt x="5499" y="0"/>
                </a:moveTo>
                <a:lnTo>
                  <a:pt x="0" y="2794"/>
                </a:lnTo>
                <a:lnTo>
                  <a:pt x="25" y="5626"/>
                </a:lnTo>
                <a:lnTo>
                  <a:pt x="5524" y="2844"/>
                </a:lnTo>
                <a:lnTo>
                  <a:pt x="5499" y="0"/>
                </a:lnTo>
                <a:close/>
              </a:path>
            </a:pathLst>
          </a:custGeom>
          <a:solidFill>
            <a:srgbClr val="55798A"/>
          </a:solidFill>
        </p:spPr>
        <p:txBody>
          <a:bodyPr wrap="square" lIns="0" tIns="0" rIns="0" bIns="0" rtlCol="0"/>
          <a:lstStyle/>
          <a:p/>
        </p:txBody>
      </p:sp>
      <p:sp>
        <p:nvSpPr>
          <p:cNvPr id="2754" name="object 2754"/>
          <p:cNvSpPr/>
          <p:nvPr/>
        </p:nvSpPr>
        <p:spPr>
          <a:xfrm>
            <a:off x="3213723" y="7576273"/>
            <a:ext cx="5715" cy="5715"/>
          </a:xfrm>
          <a:custGeom>
            <a:avLst/>
            <a:gdLst/>
            <a:ahLst/>
            <a:cxnLst/>
            <a:rect l="l" t="t" r="r" b="b"/>
            <a:pathLst>
              <a:path w="5714" h="5715">
                <a:moveTo>
                  <a:pt x="5511" y="0"/>
                </a:moveTo>
                <a:lnTo>
                  <a:pt x="0" y="2781"/>
                </a:lnTo>
                <a:lnTo>
                  <a:pt x="25" y="5626"/>
                </a:lnTo>
                <a:lnTo>
                  <a:pt x="5524" y="2832"/>
                </a:lnTo>
                <a:lnTo>
                  <a:pt x="5511" y="0"/>
                </a:lnTo>
                <a:close/>
              </a:path>
            </a:pathLst>
          </a:custGeom>
          <a:solidFill>
            <a:srgbClr val="55798A"/>
          </a:solidFill>
        </p:spPr>
        <p:txBody>
          <a:bodyPr wrap="square" lIns="0" tIns="0" rIns="0" bIns="0" rtlCol="0"/>
          <a:lstStyle/>
          <a:p/>
        </p:txBody>
      </p:sp>
      <p:sp>
        <p:nvSpPr>
          <p:cNvPr id="2755" name="object 2755"/>
          <p:cNvSpPr/>
          <p:nvPr/>
        </p:nvSpPr>
        <p:spPr>
          <a:xfrm>
            <a:off x="3200697" y="7567833"/>
            <a:ext cx="19050" cy="11430"/>
          </a:xfrm>
          <a:custGeom>
            <a:avLst/>
            <a:gdLst/>
            <a:ahLst/>
            <a:cxnLst/>
            <a:rect l="l" t="t" r="r" b="b"/>
            <a:pathLst>
              <a:path w="19050" h="11429">
                <a:moveTo>
                  <a:pt x="5511" y="0"/>
                </a:moveTo>
                <a:lnTo>
                  <a:pt x="0" y="2781"/>
                </a:lnTo>
                <a:lnTo>
                  <a:pt x="13030" y="11226"/>
                </a:lnTo>
                <a:lnTo>
                  <a:pt x="18542" y="8432"/>
                </a:lnTo>
                <a:lnTo>
                  <a:pt x="5511" y="0"/>
                </a:lnTo>
                <a:close/>
              </a:path>
            </a:pathLst>
          </a:custGeom>
          <a:solidFill>
            <a:srgbClr val="55798A"/>
          </a:solidFill>
        </p:spPr>
        <p:txBody>
          <a:bodyPr wrap="square" lIns="0" tIns="0" rIns="0" bIns="0" rtlCol="0"/>
          <a:lstStyle/>
          <a:p/>
        </p:txBody>
      </p:sp>
      <p:sp>
        <p:nvSpPr>
          <p:cNvPr id="2756" name="object 2756"/>
          <p:cNvSpPr/>
          <p:nvPr/>
        </p:nvSpPr>
        <p:spPr>
          <a:xfrm>
            <a:off x="3195011" y="7538056"/>
            <a:ext cx="8255" cy="5080"/>
          </a:xfrm>
          <a:custGeom>
            <a:avLst/>
            <a:gdLst/>
            <a:ahLst/>
            <a:cxnLst/>
            <a:rect l="l" t="t" r="r" b="b"/>
            <a:pathLst>
              <a:path w="8255" h="5079">
                <a:moveTo>
                  <a:pt x="5511" y="0"/>
                </a:moveTo>
                <a:lnTo>
                  <a:pt x="0" y="2781"/>
                </a:lnTo>
                <a:lnTo>
                  <a:pt x="2743" y="4546"/>
                </a:lnTo>
                <a:lnTo>
                  <a:pt x="8242" y="1765"/>
                </a:lnTo>
                <a:lnTo>
                  <a:pt x="5511" y="0"/>
                </a:lnTo>
                <a:close/>
              </a:path>
            </a:pathLst>
          </a:custGeom>
          <a:solidFill>
            <a:srgbClr val="55798A"/>
          </a:solidFill>
        </p:spPr>
        <p:txBody>
          <a:bodyPr wrap="square" lIns="0" tIns="0" rIns="0" bIns="0" rtlCol="0"/>
          <a:lstStyle/>
          <a:p/>
        </p:txBody>
      </p:sp>
      <p:sp>
        <p:nvSpPr>
          <p:cNvPr id="2757" name="object 2757"/>
          <p:cNvSpPr/>
          <p:nvPr/>
        </p:nvSpPr>
        <p:spPr>
          <a:xfrm>
            <a:off x="3200482" y="7541599"/>
            <a:ext cx="5715" cy="29209"/>
          </a:xfrm>
          <a:custGeom>
            <a:avLst/>
            <a:gdLst/>
            <a:ahLst/>
            <a:cxnLst/>
            <a:rect l="l" t="t" r="r" b="b"/>
            <a:pathLst>
              <a:path w="5714" h="29209">
                <a:moveTo>
                  <a:pt x="5499" y="0"/>
                </a:moveTo>
                <a:lnTo>
                  <a:pt x="0" y="2781"/>
                </a:lnTo>
                <a:lnTo>
                  <a:pt x="215" y="29019"/>
                </a:lnTo>
                <a:lnTo>
                  <a:pt x="5727" y="26225"/>
                </a:lnTo>
                <a:lnTo>
                  <a:pt x="5499" y="0"/>
                </a:lnTo>
                <a:close/>
              </a:path>
            </a:pathLst>
          </a:custGeom>
          <a:solidFill>
            <a:srgbClr val="55798A"/>
          </a:solidFill>
        </p:spPr>
        <p:txBody>
          <a:bodyPr wrap="square" lIns="0" tIns="0" rIns="0" bIns="0" rtlCol="0"/>
          <a:lstStyle/>
          <a:p/>
        </p:txBody>
      </p:sp>
      <p:sp>
        <p:nvSpPr>
          <p:cNvPr id="2758" name="object 2758"/>
          <p:cNvSpPr/>
          <p:nvPr/>
        </p:nvSpPr>
        <p:spPr>
          <a:xfrm>
            <a:off x="3197748" y="7539824"/>
            <a:ext cx="8255" cy="5080"/>
          </a:xfrm>
          <a:custGeom>
            <a:avLst/>
            <a:gdLst/>
            <a:ahLst/>
            <a:cxnLst/>
            <a:rect l="l" t="t" r="r" b="b"/>
            <a:pathLst>
              <a:path w="8255" h="5079">
                <a:moveTo>
                  <a:pt x="5511" y="0"/>
                </a:moveTo>
                <a:lnTo>
                  <a:pt x="0" y="2781"/>
                </a:lnTo>
                <a:lnTo>
                  <a:pt x="2730" y="4559"/>
                </a:lnTo>
                <a:lnTo>
                  <a:pt x="8242" y="1777"/>
                </a:lnTo>
                <a:lnTo>
                  <a:pt x="5511" y="0"/>
                </a:lnTo>
                <a:close/>
              </a:path>
            </a:pathLst>
          </a:custGeom>
          <a:solidFill>
            <a:srgbClr val="55798A"/>
          </a:solidFill>
        </p:spPr>
        <p:txBody>
          <a:bodyPr wrap="square" lIns="0" tIns="0" rIns="0" bIns="0" rtlCol="0"/>
          <a:lstStyle/>
          <a:p/>
        </p:txBody>
      </p:sp>
      <p:sp>
        <p:nvSpPr>
          <p:cNvPr id="2759" name="object 2759"/>
          <p:cNvSpPr/>
          <p:nvPr/>
        </p:nvSpPr>
        <p:spPr>
          <a:xfrm>
            <a:off x="3195011" y="7540837"/>
            <a:ext cx="19050" cy="44450"/>
          </a:xfrm>
          <a:custGeom>
            <a:avLst/>
            <a:gdLst/>
            <a:ahLst/>
            <a:cxnLst/>
            <a:rect l="l" t="t" r="r" b="b"/>
            <a:pathLst>
              <a:path w="19050" h="44450">
                <a:moveTo>
                  <a:pt x="0" y="0"/>
                </a:moveTo>
                <a:lnTo>
                  <a:pt x="266" y="31902"/>
                </a:lnTo>
                <a:lnTo>
                  <a:pt x="18757" y="43891"/>
                </a:lnTo>
                <a:lnTo>
                  <a:pt x="18707" y="38214"/>
                </a:lnTo>
                <a:lnTo>
                  <a:pt x="5689" y="29781"/>
                </a:lnTo>
                <a:lnTo>
                  <a:pt x="5473" y="3543"/>
                </a:lnTo>
                <a:lnTo>
                  <a:pt x="0" y="0"/>
                </a:lnTo>
                <a:close/>
              </a:path>
            </a:pathLst>
          </a:custGeom>
          <a:solidFill>
            <a:srgbClr val="FFFFFF"/>
          </a:solidFill>
        </p:spPr>
        <p:txBody>
          <a:bodyPr wrap="square" lIns="0" tIns="0" rIns="0" bIns="0" rtlCol="0"/>
          <a:lstStyle/>
          <a:p/>
        </p:txBody>
      </p:sp>
      <p:sp>
        <p:nvSpPr>
          <p:cNvPr id="2760" name="object 2760"/>
          <p:cNvSpPr/>
          <p:nvPr/>
        </p:nvSpPr>
        <p:spPr>
          <a:xfrm>
            <a:off x="3216869" y="7552214"/>
            <a:ext cx="8255" cy="5080"/>
          </a:xfrm>
          <a:custGeom>
            <a:avLst/>
            <a:gdLst/>
            <a:ahLst/>
            <a:cxnLst/>
            <a:rect l="l" t="t" r="r" b="b"/>
            <a:pathLst>
              <a:path w="8255" h="5079">
                <a:moveTo>
                  <a:pt x="5511" y="0"/>
                </a:moveTo>
                <a:lnTo>
                  <a:pt x="0" y="2793"/>
                </a:lnTo>
                <a:lnTo>
                  <a:pt x="2717" y="4559"/>
                </a:lnTo>
                <a:lnTo>
                  <a:pt x="8229" y="1777"/>
                </a:lnTo>
                <a:lnTo>
                  <a:pt x="5511" y="0"/>
                </a:lnTo>
                <a:close/>
              </a:path>
            </a:pathLst>
          </a:custGeom>
          <a:solidFill>
            <a:srgbClr val="55798A"/>
          </a:solidFill>
        </p:spPr>
        <p:txBody>
          <a:bodyPr wrap="square" lIns="0" tIns="0" rIns="0" bIns="0" rtlCol="0"/>
          <a:lstStyle/>
          <a:p/>
        </p:txBody>
      </p:sp>
      <p:sp>
        <p:nvSpPr>
          <p:cNvPr id="2761" name="object 2761"/>
          <p:cNvSpPr/>
          <p:nvPr/>
        </p:nvSpPr>
        <p:spPr>
          <a:xfrm>
            <a:off x="3219590" y="7553994"/>
            <a:ext cx="8255" cy="5080"/>
          </a:xfrm>
          <a:custGeom>
            <a:avLst/>
            <a:gdLst/>
            <a:ahLst/>
            <a:cxnLst/>
            <a:rect l="l" t="t" r="r" b="b"/>
            <a:pathLst>
              <a:path w="8255" h="5079">
                <a:moveTo>
                  <a:pt x="5511" y="0"/>
                </a:moveTo>
                <a:lnTo>
                  <a:pt x="0" y="2781"/>
                </a:lnTo>
                <a:lnTo>
                  <a:pt x="2743" y="4572"/>
                </a:lnTo>
                <a:lnTo>
                  <a:pt x="8255" y="1790"/>
                </a:lnTo>
                <a:lnTo>
                  <a:pt x="5511" y="0"/>
                </a:lnTo>
                <a:close/>
              </a:path>
            </a:pathLst>
          </a:custGeom>
          <a:solidFill>
            <a:srgbClr val="55798A"/>
          </a:solidFill>
        </p:spPr>
        <p:txBody>
          <a:bodyPr wrap="square" lIns="0" tIns="0" rIns="0" bIns="0" rtlCol="0"/>
          <a:lstStyle/>
          <a:p/>
        </p:txBody>
      </p:sp>
      <p:sp>
        <p:nvSpPr>
          <p:cNvPr id="2762" name="object 2762"/>
          <p:cNvSpPr/>
          <p:nvPr/>
        </p:nvSpPr>
        <p:spPr>
          <a:xfrm>
            <a:off x="3222338" y="7555781"/>
            <a:ext cx="6350" cy="34925"/>
          </a:xfrm>
          <a:custGeom>
            <a:avLst/>
            <a:gdLst/>
            <a:ahLst/>
            <a:cxnLst/>
            <a:rect l="l" t="t" r="r" b="b"/>
            <a:pathLst>
              <a:path w="6350" h="34925">
                <a:moveTo>
                  <a:pt x="5499" y="0"/>
                </a:moveTo>
                <a:lnTo>
                  <a:pt x="0" y="2781"/>
                </a:lnTo>
                <a:lnTo>
                  <a:pt x="254" y="34683"/>
                </a:lnTo>
                <a:lnTo>
                  <a:pt x="5765" y="31889"/>
                </a:lnTo>
                <a:lnTo>
                  <a:pt x="5499" y="0"/>
                </a:lnTo>
                <a:close/>
              </a:path>
            </a:pathLst>
          </a:custGeom>
          <a:solidFill>
            <a:srgbClr val="55798A"/>
          </a:solidFill>
        </p:spPr>
        <p:txBody>
          <a:bodyPr wrap="square" lIns="0" tIns="0" rIns="0" bIns="0" rtlCol="0"/>
          <a:lstStyle/>
          <a:p/>
        </p:txBody>
      </p:sp>
      <p:sp>
        <p:nvSpPr>
          <p:cNvPr id="2763" name="object 2763"/>
          <p:cNvSpPr/>
          <p:nvPr/>
        </p:nvSpPr>
        <p:spPr>
          <a:xfrm>
            <a:off x="3216869" y="7555007"/>
            <a:ext cx="5715" cy="35560"/>
          </a:xfrm>
          <a:custGeom>
            <a:avLst/>
            <a:gdLst/>
            <a:ahLst/>
            <a:cxnLst/>
            <a:rect l="l" t="t" r="r" b="b"/>
            <a:pathLst>
              <a:path w="5714" h="35559">
                <a:moveTo>
                  <a:pt x="0" y="0"/>
                </a:moveTo>
                <a:lnTo>
                  <a:pt x="266" y="31902"/>
                </a:lnTo>
                <a:lnTo>
                  <a:pt x="5727" y="35458"/>
                </a:lnTo>
                <a:lnTo>
                  <a:pt x="5473" y="3555"/>
                </a:lnTo>
                <a:lnTo>
                  <a:pt x="0" y="0"/>
                </a:lnTo>
                <a:close/>
              </a:path>
            </a:pathLst>
          </a:custGeom>
          <a:solidFill>
            <a:srgbClr val="FFFFFF"/>
          </a:solidFill>
        </p:spPr>
        <p:txBody>
          <a:bodyPr wrap="square" lIns="0" tIns="0" rIns="0" bIns="0" rtlCol="0"/>
          <a:lstStyle/>
          <a:p/>
        </p:txBody>
      </p:sp>
      <p:sp>
        <p:nvSpPr>
          <p:cNvPr id="2764" name="object 2764"/>
          <p:cNvSpPr/>
          <p:nvPr/>
        </p:nvSpPr>
        <p:spPr>
          <a:xfrm>
            <a:off x="3232334" y="7566730"/>
            <a:ext cx="5715" cy="30480"/>
          </a:xfrm>
          <a:custGeom>
            <a:avLst/>
            <a:gdLst/>
            <a:ahLst/>
            <a:cxnLst/>
            <a:rect l="l" t="t" r="r" b="b"/>
            <a:pathLst>
              <a:path w="5714" h="30479">
                <a:moveTo>
                  <a:pt x="5499" y="0"/>
                </a:moveTo>
                <a:lnTo>
                  <a:pt x="0" y="2781"/>
                </a:lnTo>
                <a:lnTo>
                  <a:pt x="215" y="30187"/>
                </a:lnTo>
                <a:lnTo>
                  <a:pt x="5727" y="27406"/>
                </a:lnTo>
                <a:lnTo>
                  <a:pt x="5499" y="0"/>
                </a:lnTo>
                <a:close/>
              </a:path>
            </a:pathLst>
          </a:custGeom>
          <a:solidFill>
            <a:srgbClr val="55798A"/>
          </a:solidFill>
        </p:spPr>
        <p:txBody>
          <a:bodyPr wrap="square" lIns="0" tIns="0" rIns="0" bIns="0" rtlCol="0"/>
          <a:lstStyle/>
          <a:p/>
        </p:txBody>
      </p:sp>
      <p:sp>
        <p:nvSpPr>
          <p:cNvPr id="2765" name="object 2765"/>
          <p:cNvSpPr/>
          <p:nvPr/>
        </p:nvSpPr>
        <p:spPr>
          <a:xfrm>
            <a:off x="3227170" y="7558912"/>
            <a:ext cx="10160" cy="5715"/>
          </a:xfrm>
          <a:custGeom>
            <a:avLst/>
            <a:gdLst/>
            <a:ahLst/>
            <a:cxnLst/>
            <a:rect l="l" t="t" r="r" b="b"/>
            <a:pathLst>
              <a:path w="10160" h="5715">
                <a:moveTo>
                  <a:pt x="5511" y="0"/>
                </a:moveTo>
                <a:lnTo>
                  <a:pt x="0" y="2781"/>
                </a:lnTo>
                <a:lnTo>
                  <a:pt x="4025" y="5397"/>
                </a:lnTo>
                <a:lnTo>
                  <a:pt x="9537" y="2603"/>
                </a:lnTo>
                <a:lnTo>
                  <a:pt x="5511" y="0"/>
                </a:lnTo>
                <a:close/>
              </a:path>
            </a:pathLst>
          </a:custGeom>
          <a:solidFill>
            <a:srgbClr val="55798A"/>
          </a:solidFill>
        </p:spPr>
        <p:txBody>
          <a:bodyPr wrap="square" lIns="0" tIns="0" rIns="0" bIns="0" rtlCol="0"/>
          <a:lstStyle/>
          <a:p/>
        </p:txBody>
      </p:sp>
      <p:sp>
        <p:nvSpPr>
          <p:cNvPr id="2766" name="object 2766"/>
          <p:cNvSpPr/>
          <p:nvPr/>
        </p:nvSpPr>
        <p:spPr>
          <a:xfrm>
            <a:off x="3235198" y="7564116"/>
            <a:ext cx="10795" cy="31750"/>
          </a:xfrm>
          <a:custGeom>
            <a:avLst/>
            <a:gdLst/>
            <a:ahLst/>
            <a:cxnLst/>
            <a:rect l="l" t="t" r="r" b="b"/>
            <a:pathLst>
              <a:path w="10794" h="31750">
                <a:moveTo>
                  <a:pt x="5511" y="0"/>
                </a:moveTo>
                <a:lnTo>
                  <a:pt x="0" y="2781"/>
                </a:lnTo>
                <a:lnTo>
                  <a:pt x="4978" y="31165"/>
                </a:lnTo>
                <a:lnTo>
                  <a:pt x="10490" y="28371"/>
                </a:lnTo>
                <a:lnTo>
                  <a:pt x="5511" y="0"/>
                </a:lnTo>
                <a:close/>
              </a:path>
            </a:pathLst>
          </a:custGeom>
          <a:solidFill>
            <a:srgbClr val="55798A"/>
          </a:solidFill>
        </p:spPr>
        <p:txBody>
          <a:bodyPr wrap="square" lIns="0" tIns="0" rIns="0" bIns="0" rtlCol="0"/>
          <a:lstStyle/>
          <a:p/>
        </p:txBody>
      </p:sp>
      <p:sp>
        <p:nvSpPr>
          <p:cNvPr id="2767" name="object 2767"/>
          <p:cNvSpPr/>
          <p:nvPr/>
        </p:nvSpPr>
        <p:spPr>
          <a:xfrm>
            <a:off x="3231193" y="7561524"/>
            <a:ext cx="9525" cy="5715"/>
          </a:xfrm>
          <a:custGeom>
            <a:avLst/>
            <a:gdLst/>
            <a:ahLst/>
            <a:cxnLst/>
            <a:rect l="l" t="t" r="r" b="b"/>
            <a:pathLst>
              <a:path w="9525" h="5715">
                <a:moveTo>
                  <a:pt x="5511" y="0"/>
                </a:moveTo>
                <a:lnTo>
                  <a:pt x="0" y="2781"/>
                </a:lnTo>
                <a:lnTo>
                  <a:pt x="4000" y="5372"/>
                </a:lnTo>
                <a:lnTo>
                  <a:pt x="9512" y="2590"/>
                </a:lnTo>
                <a:lnTo>
                  <a:pt x="5511" y="0"/>
                </a:lnTo>
                <a:close/>
              </a:path>
            </a:pathLst>
          </a:custGeom>
          <a:solidFill>
            <a:srgbClr val="55798A"/>
          </a:solidFill>
        </p:spPr>
        <p:txBody>
          <a:bodyPr wrap="square" lIns="0" tIns="0" rIns="0" bIns="0" rtlCol="0"/>
          <a:lstStyle/>
          <a:p/>
        </p:txBody>
      </p:sp>
      <p:sp>
        <p:nvSpPr>
          <p:cNvPr id="2768" name="object 2768"/>
          <p:cNvSpPr/>
          <p:nvPr/>
        </p:nvSpPr>
        <p:spPr>
          <a:xfrm>
            <a:off x="3242847" y="7577166"/>
            <a:ext cx="10795" cy="26670"/>
          </a:xfrm>
          <a:custGeom>
            <a:avLst/>
            <a:gdLst/>
            <a:ahLst/>
            <a:cxnLst/>
            <a:rect l="l" t="t" r="r" b="b"/>
            <a:pathLst>
              <a:path w="10795" h="26670">
                <a:moveTo>
                  <a:pt x="10185" y="0"/>
                </a:moveTo>
                <a:lnTo>
                  <a:pt x="4673" y="2781"/>
                </a:lnTo>
                <a:lnTo>
                  <a:pt x="0" y="26428"/>
                </a:lnTo>
                <a:lnTo>
                  <a:pt x="5499" y="23634"/>
                </a:lnTo>
                <a:lnTo>
                  <a:pt x="10185" y="0"/>
                </a:lnTo>
                <a:close/>
              </a:path>
            </a:pathLst>
          </a:custGeom>
          <a:solidFill>
            <a:srgbClr val="55798A"/>
          </a:solidFill>
        </p:spPr>
        <p:txBody>
          <a:bodyPr wrap="square" lIns="0" tIns="0" rIns="0" bIns="0" rtlCol="0"/>
          <a:lstStyle/>
          <a:p/>
        </p:txBody>
      </p:sp>
      <p:sp>
        <p:nvSpPr>
          <p:cNvPr id="2769" name="object 2769"/>
          <p:cNvSpPr/>
          <p:nvPr/>
        </p:nvSpPr>
        <p:spPr>
          <a:xfrm>
            <a:off x="3244677" y="7570268"/>
            <a:ext cx="9525" cy="5715"/>
          </a:xfrm>
          <a:custGeom>
            <a:avLst/>
            <a:gdLst/>
            <a:ahLst/>
            <a:cxnLst/>
            <a:rect l="l" t="t" r="r" b="b"/>
            <a:pathLst>
              <a:path w="9525" h="5715">
                <a:moveTo>
                  <a:pt x="5499" y="0"/>
                </a:moveTo>
                <a:lnTo>
                  <a:pt x="0" y="2781"/>
                </a:lnTo>
                <a:lnTo>
                  <a:pt x="3949" y="5359"/>
                </a:lnTo>
                <a:lnTo>
                  <a:pt x="9461" y="2565"/>
                </a:lnTo>
                <a:lnTo>
                  <a:pt x="5499" y="0"/>
                </a:lnTo>
                <a:close/>
              </a:path>
            </a:pathLst>
          </a:custGeom>
          <a:solidFill>
            <a:srgbClr val="55798A"/>
          </a:solidFill>
        </p:spPr>
        <p:txBody>
          <a:bodyPr wrap="square" lIns="0" tIns="0" rIns="0" bIns="0" rtlCol="0"/>
          <a:lstStyle/>
          <a:p/>
        </p:txBody>
      </p:sp>
      <p:sp>
        <p:nvSpPr>
          <p:cNvPr id="2770" name="object 2770"/>
          <p:cNvSpPr/>
          <p:nvPr/>
        </p:nvSpPr>
        <p:spPr>
          <a:xfrm>
            <a:off x="3248633" y="7572840"/>
            <a:ext cx="9525" cy="5715"/>
          </a:xfrm>
          <a:custGeom>
            <a:avLst/>
            <a:gdLst/>
            <a:ahLst/>
            <a:cxnLst/>
            <a:rect l="l" t="t" r="r" b="b"/>
            <a:pathLst>
              <a:path w="9525" h="5715">
                <a:moveTo>
                  <a:pt x="5511" y="0"/>
                </a:moveTo>
                <a:lnTo>
                  <a:pt x="0" y="2781"/>
                </a:lnTo>
                <a:lnTo>
                  <a:pt x="3949" y="5346"/>
                </a:lnTo>
                <a:lnTo>
                  <a:pt x="9461" y="2565"/>
                </a:lnTo>
                <a:lnTo>
                  <a:pt x="5511" y="0"/>
                </a:lnTo>
                <a:close/>
              </a:path>
            </a:pathLst>
          </a:custGeom>
          <a:solidFill>
            <a:srgbClr val="55798A"/>
          </a:solidFill>
        </p:spPr>
        <p:txBody>
          <a:bodyPr wrap="square" lIns="0" tIns="0" rIns="0" bIns="0" rtlCol="0"/>
          <a:lstStyle/>
          <a:p/>
        </p:txBody>
      </p:sp>
      <p:sp>
        <p:nvSpPr>
          <p:cNvPr id="2771" name="object 2771"/>
          <p:cNvSpPr/>
          <p:nvPr/>
        </p:nvSpPr>
        <p:spPr>
          <a:xfrm>
            <a:off x="3227170" y="7561693"/>
            <a:ext cx="26034" cy="48895"/>
          </a:xfrm>
          <a:custGeom>
            <a:avLst/>
            <a:gdLst/>
            <a:ahLst/>
            <a:cxnLst/>
            <a:rect l="l" t="t" r="r" b="b"/>
            <a:pathLst>
              <a:path w="26035" h="48895">
                <a:moveTo>
                  <a:pt x="25427" y="18249"/>
                </a:moveTo>
                <a:lnTo>
                  <a:pt x="20345" y="18249"/>
                </a:lnTo>
                <a:lnTo>
                  <a:pt x="20574" y="45072"/>
                </a:lnTo>
                <a:lnTo>
                  <a:pt x="25679" y="48399"/>
                </a:lnTo>
                <a:lnTo>
                  <a:pt x="25427" y="18249"/>
                </a:lnTo>
                <a:close/>
              </a:path>
              <a:path w="26035" h="48895">
                <a:moveTo>
                  <a:pt x="8485" y="7823"/>
                </a:moveTo>
                <a:lnTo>
                  <a:pt x="5168" y="7823"/>
                </a:lnTo>
                <a:lnTo>
                  <a:pt x="10287" y="38417"/>
                </a:lnTo>
                <a:lnTo>
                  <a:pt x="15671" y="41897"/>
                </a:lnTo>
                <a:lnTo>
                  <a:pt x="17313" y="33591"/>
                </a:lnTo>
                <a:lnTo>
                  <a:pt x="13004" y="33591"/>
                </a:lnTo>
                <a:lnTo>
                  <a:pt x="8485" y="7823"/>
                </a:lnTo>
                <a:close/>
              </a:path>
              <a:path w="26035" h="48895">
                <a:moveTo>
                  <a:pt x="0" y="0"/>
                </a:moveTo>
                <a:lnTo>
                  <a:pt x="279" y="31915"/>
                </a:lnTo>
                <a:lnTo>
                  <a:pt x="5384" y="35217"/>
                </a:lnTo>
                <a:lnTo>
                  <a:pt x="5168" y="7823"/>
                </a:lnTo>
                <a:lnTo>
                  <a:pt x="8485" y="7823"/>
                </a:lnTo>
                <a:lnTo>
                  <a:pt x="8026" y="5207"/>
                </a:lnTo>
                <a:lnTo>
                  <a:pt x="0" y="0"/>
                </a:lnTo>
                <a:close/>
              </a:path>
              <a:path w="26035" h="48895">
                <a:moveTo>
                  <a:pt x="17500" y="11353"/>
                </a:moveTo>
                <a:lnTo>
                  <a:pt x="13004" y="33591"/>
                </a:lnTo>
                <a:lnTo>
                  <a:pt x="17313" y="33591"/>
                </a:lnTo>
                <a:lnTo>
                  <a:pt x="20345" y="18249"/>
                </a:lnTo>
                <a:lnTo>
                  <a:pt x="25427" y="18249"/>
                </a:lnTo>
                <a:lnTo>
                  <a:pt x="25412" y="16497"/>
                </a:lnTo>
                <a:lnTo>
                  <a:pt x="17500" y="11353"/>
                </a:lnTo>
                <a:close/>
              </a:path>
            </a:pathLst>
          </a:custGeom>
          <a:solidFill>
            <a:srgbClr val="FFFFFF"/>
          </a:solidFill>
        </p:spPr>
        <p:txBody>
          <a:bodyPr wrap="square" lIns="0" tIns="0" rIns="0" bIns="0" rtlCol="0"/>
          <a:lstStyle/>
          <a:p/>
        </p:txBody>
      </p:sp>
      <p:sp>
        <p:nvSpPr>
          <p:cNvPr id="2772" name="object 2772"/>
          <p:cNvSpPr/>
          <p:nvPr/>
        </p:nvSpPr>
        <p:spPr>
          <a:xfrm>
            <a:off x="3252588" y="7575408"/>
            <a:ext cx="6350" cy="34925"/>
          </a:xfrm>
          <a:custGeom>
            <a:avLst/>
            <a:gdLst/>
            <a:ahLst/>
            <a:cxnLst/>
            <a:rect l="l" t="t" r="r" b="b"/>
            <a:pathLst>
              <a:path w="6350" h="34925">
                <a:moveTo>
                  <a:pt x="5511" y="0"/>
                </a:moveTo>
                <a:lnTo>
                  <a:pt x="0" y="2781"/>
                </a:lnTo>
                <a:lnTo>
                  <a:pt x="266" y="34683"/>
                </a:lnTo>
                <a:lnTo>
                  <a:pt x="5765" y="31889"/>
                </a:lnTo>
                <a:lnTo>
                  <a:pt x="5511" y="0"/>
                </a:lnTo>
                <a:close/>
              </a:path>
            </a:pathLst>
          </a:custGeom>
          <a:solidFill>
            <a:srgbClr val="55798A"/>
          </a:solidFill>
        </p:spPr>
        <p:txBody>
          <a:bodyPr wrap="square" lIns="0" tIns="0" rIns="0" bIns="0" rtlCol="0"/>
          <a:lstStyle/>
          <a:p/>
        </p:txBody>
      </p:sp>
      <p:sp>
        <p:nvSpPr>
          <p:cNvPr id="2773" name="object 2773"/>
          <p:cNvSpPr/>
          <p:nvPr/>
        </p:nvSpPr>
        <p:spPr>
          <a:xfrm>
            <a:off x="3263479" y="7602912"/>
            <a:ext cx="5715" cy="14604"/>
          </a:xfrm>
          <a:custGeom>
            <a:avLst/>
            <a:gdLst/>
            <a:ahLst/>
            <a:cxnLst/>
            <a:rect l="l" t="t" r="r" b="b"/>
            <a:pathLst>
              <a:path w="5714" h="14604">
                <a:moveTo>
                  <a:pt x="5511" y="0"/>
                </a:moveTo>
                <a:lnTo>
                  <a:pt x="0" y="2781"/>
                </a:lnTo>
                <a:lnTo>
                  <a:pt x="101" y="14135"/>
                </a:lnTo>
                <a:lnTo>
                  <a:pt x="5600" y="11341"/>
                </a:lnTo>
                <a:lnTo>
                  <a:pt x="5511" y="0"/>
                </a:lnTo>
                <a:close/>
              </a:path>
            </a:pathLst>
          </a:custGeom>
          <a:solidFill>
            <a:srgbClr val="55798A"/>
          </a:solidFill>
        </p:spPr>
        <p:txBody>
          <a:bodyPr wrap="square" lIns="0" tIns="0" rIns="0" bIns="0" rtlCol="0"/>
          <a:lstStyle/>
          <a:p/>
        </p:txBody>
      </p:sp>
      <p:sp>
        <p:nvSpPr>
          <p:cNvPr id="2774" name="object 2774"/>
          <p:cNvSpPr/>
          <p:nvPr/>
        </p:nvSpPr>
        <p:spPr>
          <a:xfrm>
            <a:off x="3263439" y="7597380"/>
            <a:ext cx="10160" cy="6350"/>
          </a:xfrm>
          <a:custGeom>
            <a:avLst/>
            <a:gdLst/>
            <a:ahLst/>
            <a:cxnLst/>
            <a:rect l="l" t="t" r="r" b="b"/>
            <a:pathLst>
              <a:path w="10160" h="6350">
                <a:moveTo>
                  <a:pt x="5499" y="0"/>
                </a:moveTo>
                <a:lnTo>
                  <a:pt x="0" y="2781"/>
                </a:lnTo>
                <a:lnTo>
                  <a:pt x="4559" y="5753"/>
                </a:lnTo>
                <a:lnTo>
                  <a:pt x="10071" y="2959"/>
                </a:lnTo>
                <a:lnTo>
                  <a:pt x="5499" y="0"/>
                </a:lnTo>
                <a:close/>
              </a:path>
            </a:pathLst>
          </a:custGeom>
          <a:solidFill>
            <a:srgbClr val="55798A"/>
          </a:solidFill>
        </p:spPr>
        <p:txBody>
          <a:bodyPr wrap="square" lIns="0" tIns="0" rIns="0" bIns="0" rtlCol="0"/>
          <a:lstStyle/>
          <a:p/>
        </p:txBody>
      </p:sp>
      <p:sp>
        <p:nvSpPr>
          <p:cNvPr id="2775" name="object 2775"/>
          <p:cNvSpPr/>
          <p:nvPr/>
        </p:nvSpPr>
        <p:spPr>
          <a:xfrm>
            <a:off x="3263357" y="7587843"/>
            <a:ext cx="5715" cy="12700"/>
          </a:xfrm>
          <a:custGeom>
            <a:avLst/>
            <a:gdLst/>
            <a:ahLst/>
            <a:cxnLst/>
            <a:rect l="l" t="t" r="r" b="b"/>
            <a:pathLst>
              <a:path w="5714" h="12700">
                <a:moveTo>
                  <a:pt x="5511" y="0"/>
                </a:moveTo>
                <a:lnTo>
                  <a:pt x="0" y="2781"/>
                </a:lnTo>
                <a:lnTo>
                  <a:pt x="76" y="12318"/>
                </a:lnTo>
                <a:lnTo>
                  <a:pt x="5588" y="9537"/>
                </a:lnTo>
                <a:lnTo>
                  <a:pt x="5511" y="0"/>
                </a:lnTo>
                <a:close/>
              </a:path>
            </a:pathLst>
          </a:custGeom>
          <a:solidFill>
            <a:srgbClr val="55798A"/>
          </a:solidFill>
        </p:spPr>
        <p:txBody>
          <a:bodyPr wrap="square" lIns="0" tIns="0" rIns="0" bIns="0" rtlCol="0"/>
          <a:lstStyle/>
          <a:p/>
        </p:txBody>
      </p:sp>
      <p:sp>
        <p:nvSpPr>
          <p:cNvPr id="2776" name="object 2776"/>
          <p:cNvSpPr/>
          <p:nvPr/>
        </p:nvSpPr>
        <p:spPr>
          <a:xfrm>
            <a:off x="3257845" y="7578805"/>
            <a:ext cx="8255" cy="5080"/>
          </a:xfrm>
          <a:custGeom>
            <a:avLst/>
            <a:gdLst/>
            <a:ahLst/>
            <a:cxnLst/>
            <a:rect l="l" t="t" r="r" b="b"/>
            <a:pathLst>
              <a:path w="8254" h="5079">
                <a:moveTo>
                  <a:pt x="5499" y="0"/>
                </a:moveTo>
                <a:lnTo>
                  <a:pt x="0" y="2781"/>
                </a:lnTo>
                <a:lnTo>
                  <a:pt x="2730" y="4559"/>
                </a:lnTo>
                <a:lnTo>
                  <a:pt x="8242" y="1765"/>
                </a:lnTo>
                <a:lnTo>
                  <a:pt x="5499" y="0"/>
                </a:lnTo>
                <a:close/>
              </a:path>
            </a:pathLst>
          </a:custGeom>
          <a:solidFill>
            <a:srgbClr val="55798A"/>
          </a:solidFill>
        </p:spPr>
        <p:txBody>
          <a:bodyPr wrap="square" lIns="0" tIns="0" rIns="0" bIns="0" rtlCol="0"/>
          <a:lstStyle/>
          <a:p/>
        </p:txBody>
      </p:sp>
      <p:sp>
        <p:nvSpPr>
          <p:cNvPr id="2777" name="object 2777"/>
          <p:cNvSpPr/>
          <p:nvPr/>
        </p:nvSpPr>
        <p:spPr>
          <a:xfrm>
            <a:off x="3267997" y="7600335"/>
            <a:ext cx="9525" cy="4445"/>
          </a:xfrm>
          <a:custGeom>
            <a:avLst/>
            <a:gdLst/>
            <a:ahLst/>
            <a:cxnLst/>
            <a:rect l="l" t="t" r="r" b="b"/>
            <a:pathLst>
              <a:path w="9525" h="4445">
                <a:moveTo>
                  <a:pt x="5511" y="0"/>
                </a:moveTo>
                <a:lnTo>
                  <a:pt x="0" y="2794"/>
                </a:lnTo>
                <a:lnTo>
                  <a:pt x="1079" y="3479"/>
                </a:lnTo>
                <a:lnTo>
                  <a:pt x="1955" y="3860"/>
                </a:lnTo>
                <a:lnTo>
                  <a:pt x="3441" y="3784"/>
                </a:lnTo>
                <a:lnTo>
                  <a:pt x="8802" y="1079"/>
                </a:lnTo>
                <a:lnTo>
                  <a:pt x="7467" y="1079"/>
                </a:lnTo>
                <a:lnTo>
                  <a:pt x="6591" y="698"/>
                </a:lnTo>
                <a:lnTo>
                  <a:pt x="5511" y="0"/>
                </a:lnTo>
                <a:close/>
              </a:path>
              <a:path w="9525" h="4445">
                <a:moveTo>
                  <a:pt x="8953" y="1003"/>
                </a:moveTo>
                <a:lnTo>
                  <a:pt x="7467" y="1079"/>
                </a:lnTo>
                <a:lnTo>
                  <a:pt x="8802" y="1079"/>
                </a:lnTo>
                <a:lnTo>
                  <a:pt x="8953" y="1003"/>
                </a:lnTo>
                <a:close/>
              </a:path>
            </a:pathLst>
          </a:custGeom>
          <a:solidFill>
            <a:srgbClr val="55798A"/>
          </a:solidFill>
        </p:spPr>
        <p:txBody>
          <a:bodyPr wrap="square" lIns="0" tIns="0" rIns="0" bIns="0" rtlCol="0"/>
          <a:lstStyle/>
          <a:p/>
        </p:txBody>
      </p:sp>
      <p:sp>
        <p:nvSpPr>
          <p:cNvPr id="2778" name="object 2778"/>
          <p:cNvSpPr/>
          <p:nvPr/>
        </p:nvSpPr>
        <p:spPr>
          <a:xfrm>
            <a:off x="3268004" y="7600340"/>
            <a:ext cx="6350" cy="3810"/>
          </a:xfrm>
          <a:custGeom>
            <a:avLst/>
            <a:gdLst/>
            <a:ahLst/>
            <a:cxnLst/>
            <a:rect l="l" t="t" r="r" b="b"/>
            <a:pathLst>
              <a:path w="6350" h="3809">
                <a:moveTo>
                  <a:pt x="5497" y="0"/>
                </a:moveTo>
                <a:lnTo>
                  <a:pt x="0" y="2793"/>
                </a:lnTo>
                <a:lnTo>
                  <a:pt x="678" y="3195"/>
                </a:lnTo>
                <a:lnTo>
                  <a:pt x="6155" y="425"/>
                </a:lnTo>
                <a:lnTo>
                  <a:pt x="5497" y="0"/>
                </a:lnTo>
                <a:close/>
              </a:path>
            </a:pathLst>
          </a:custGeom>
          <a:solidFill>
            <a:srgbClr val="55798A"/>
          </a:solidFill>
        </p:spPr>
        <p:txBody>
          <a:bodyPr wrap="square" lIns="0" tIns="0" rIns="0" bIns="0" rtlCol="0"/>
          <a:lstStyle/>
          <a:p/>
        </p:txBody>
      </p:sp>
      <p:sp>
        <p:nvSpPr>
          <p:cNvPr id="2779" name="object 2779"/>
          <p:cNvSpPr/>
          <p:nvPr/>
        </p:nvSpPr>
        <p:spPr>
          <a:xfrm>
            <a:off x="3268679" y="7600772"/>
            <a:ext cx="6350" cy="3175"/>
          </a:xfrm>
          <a:custGeom>
            <a:avLst/>
            <a:gdLst/>
            <a:ahLst/>
            <a:cxnLst/>
            <a:rect l="l" t="t" r="r" b="b"/>
            <a:pathLst>
              <a:path w="6350" h="3175">
                <a:moveTo>
                  <a:pt x="5489" y="0"/>
                </a:moveTo>
                <a:lnTo>
                  <a:pt x="0" y="2769"/>
                </a:lnTo>
                <a:lnTo>
                  <a:pt x="520" y="3036"/>
                </a:lnTo>
                <a:lnTo>
                  <a:pt x="5959" y="292"/>
                </a:lnTo>
                <a:lnTo>
                  <a:pt x="5489" y="0"/>
                </a:lnTo>
                <a:close/>
              </a:path>
            </a:pathLst>
          </a:custGeom>
          <a:solidFill>
            <a:srgbClr val="55798A"/>
          </a:solidFill>
        </p:spPr>
        <p:txBody>
          <a:bodyPr wrap="square" lIns="0" tIns="0" rIns="0" bIns="0" rtlCol="0"/>
          <a:lstStyle/>
          <a:p/>
        </p:txBody>
      </p:sp>
      <p:sp>
        <p:nvSpPr>
          <p:cNvPr id="2780" name="object 2780"/>
          <p:cNvSpPr/>
          <p:nvPr/>
        </p:nvSpPr>
        <p:spPr>
          <a:xfrm>
            <a:off x="3269200" y="7601063"/>
            <a:ext cx="6350" cy="3175"/>
          </a:xfrm>
          <a:custGeom>
            <a:avLst/>
            <a:gdLst/>
            <a:ahLst/>
            <a:cxnLst/>
            <a:rect l="l" t="t" r="r" b="b"/>
            <a:pathLst>
              <a:path w="6350" h="3175">
                <a:moveTo>
                  <a:pt x="5434" y="0"/>
                </a:moveTo>
                <a:lnTo>
                  <a:pt x="0" y="2742"/>
                </a:lnTo>
                <a:lnTo>
                  <a:pt x="381" y="2907"/>
                </a:lnTo>
                <a:lnTo>
                  <a:pt x="5808" y="162"/>
                </a:lnTo>
                <a:lnTo>
                  <a:pt x="5434" y="0"/>
                </a:lnTo>
                <a:close/>
              </a:path>
            </a:pathLst>
          </a:custGeom>
          <a:solidFill>
            <a:srgbClr val="55798A"/>
          </a:solidFill>
        </p:spPr>
        <p:txBody>
          <a:bodyPr wrap="square" lIns="0" tIns="0" rIns="0" bIns="0" rtlCol="0"/>
          <a:lstStyle/>
          <a:p/>
        </p:txBody>
      </p:sp>
      <p:sp>
        <p:nvSpPr>
          <p:cNvPr id="2781" name="object 2781"/>
          <p:cNvSpPr/>
          <p:nvPr/>
        </p:nvSpPr>
        <p:spPr>
          <a:xfrm>
            <a:off x="3269581" y="7601225"/>
            <a:ext cx="5715" cy="3175"/>
          </a:xfrm>
          <a:custGeom>
            <a:avLst/>
            <a:gdLst/>
            <a:ahLst/>
            <a:cxnLst/>
            <a:rect l="l" t="t" r="r" b="b"/>
            <a:pathLst>
              <a:path w="5714" h="3175">
                <a:moveTo>
                  <a:pt x="5428" y="0"/>
                </a:moveTo>
                <a:lnTo>
                  <a:pt x="0" y="2745"/>
                </a:lnTo>
                <a:lnTo>
                  <a:pt x="292" y="2847"/>
                </a:lnTo>
                <a:lnTo>
                  <a:pt x="5700" y="118"/>
                </a:lnTo>
                <a:lnTo>
                  <a:pt x="5428" y="0"/>
                </a:lnTo>
                <a:close/>
              </a:path>
            </a:pathLst>
          </a:custGeom>
          <a:solidFill>
            <a:srgbClr val="55798A"/>
          </a:solidFill>
        </p:spPr>
        <p:txBody>
          <a:bodyPr wrap="square" lIns="0" tIns="0" rIns="0" bIns="0" rtlCol="0"/>
          <a:lstStyle/>
          <a:p/>
        </p:txBody>
      </p:sp>
      <p:sp>
        <p:nvSpPr>
          <p:cNvPr id="2782" name="object 2782"/>
          <p:cNvSpPr/>
          <p:nvPr/>
        </p:nvSpPr>
        <p:spPr>
          <a:xfrm>
            <a:off x="3269867" y="7601343"/>
            <a:ext cx="5715" cy="3175"/>
          </a:xfrm>
          <a:custGeom>
            <a:avLst/>
            <a:gdLst/>
            <a:ahLst/>
            <a:cxnLst/>
            <a:rect l="l" t="t" r="r" b="b"/>
            <a:pathLst>
              <a:path w="5714" h="3175">
                <a:moveTo>
                  <a:pt x="5413" y="0"/>
                </a:moveTo>
                <a:lnTo>
                  <a:pt x="0" y="2731"/>
                </a:lnTo>
                <a:lnTo>
                  <a:pt x="241" y="2808"/>
                </a:lnTo>
                <a:lnTo>
                  <a:pt x="5654" y="76"/>
                </a:lnTo>
                <a:lnTo>
                  <a:pt x="5413" y="0"/>
                </a:lnTo>
                <a:close/>
              </a:path>
            </a:pathLst>
          </a:custGeom>
          <a:solidFill>
            <a:srgbClr val="55798A"/>
          </a:solidFill>
        </p:spPr>
        <p:txBody>
          <a:bodyPr wrap="square" lIns="0" tIns="0" rIns="0" bIns="0" rtlCol="0"/>
          <a:lstStyle/>
          <a:p/>
        </p:txBody>
      </p:sp>
      <p:sp>
        <p:nvSpPr>
          <p:cNvPr id="2783" name="object 2783"/>
          <p:cNvSpPr/>
          <p:nvPr/>
        </p:nvSpPr>
        <p:spPr>
          <a:xfrm>
            <a:off x="3270110" y="7601420"/>
            <a:ext cx="5715" cy="3175"/>
          </a:xfrm>
          <a:custGeom>
            <a:avLst/>
            <a:gdLst/>
            <a:ahLst/>
            <a:cxnLst/>
            <a:rect l="l" t="t" r="r" b="b"/>
            <a:pathLst>
              <a:path w="5714" h="3175">
                <a:moveTo>
                  <a:pt x="5712" y="0"/>
                </a:moveTo>
                <a:lnTo>
                  <a:pt x="5408" y="0"/>
                </a:lnTo>
                <a:lnTo>
                  <a:pt x="0" y="2729"/>
                </a:lnTo>
                <a:lnTo>
                  <a:pt x="260" y="2750"/>
                </a:lnTo>
                <a:lnTo>
                  <a:pt x="5712" y="0"/>
                </a:lnTo>
                <a:close/>
              </a:path>
            </a:pathLst>
          </a:custGeom>
          <a:solidFill>
            <a:srgbClr val="55798A"/>
          </a:solidFill>
        </p:spPr>
        <p:txBody>
          <a:bodyPr wrap="square" lIns="0" tIns="0" rIns="0" bIns="0" rtlCol="0"/>
          <a:lstStyle/>
          <a:p/>
        </p:txBody>
      </p:sp>
      <p:sp>
        <p:nvSpPr>
          <p:cNvPr id="2784" name="object 2784"/>
          <p:cNvSpPr/>
          <p:nvPr/>
        </p:nvSpPr>
        <p:spPr>
          <a:xfrm>
            <a:off x="3270374" y="7601420"/>
            <a:ext cx="5715" cy="3175"/>
          </a:xfrm>
          <a:custGeom>
            <a:avLst/>
            <a:gdLst/>
            <a:ahLst/>
            <a:cxnLst/>
            <a:rect l="l" t="t" r="r" b="b"/>
            <a:pathLst>
              <a:path w="5714" h="3175">
                <a:moveTo>
                  <a:pt x="5451" y="0"/>
                </a:moveTo>
                <a:lnTo>
                  <a:pt x="0" y="2750"/>
                </a:lnTo>
                <a:lnTo>
                  <a:pt x="248" y="2740"/>
                </a:lnTo>
                <a:lnTo>
                  <a:pt x="5616" y="25"/>
                </a:lnTo>
                <a:lnTo>
                  <a:pt x="5451" y="0"/>
                </a:lnTo>
                <a:close/>
              </a:path>
            </a:pathLst>
          </a:custGeom>
          <a:solidFill>
            <a:srgbClr val="55798A"/>
          </a:solidFill>
        </p:spPr>
        <p:txBody>
          <a:bodyPr wrap="square" lIns="0" tIns="0" rIns="0" bIns="0" rtlCol="0"/>
          <a:lstStyle/>
          <a:p/>
        </p:txBody>
      </p:sp>
      <p:sp>
        <p:nvSpPr>
          <p:cNvPr id="2785" name="object 2785"/>
          <p:cNvSpPr/>
          <p:nvPr/>
        </p:nvSpPr>
        <p:spPr>
          <a:xfrm>
            <a:off x="3270622" y="7601445"/>
            <a:ext cx="5715" cy="3175"/>
          </a:xfrm>
          <a:custGeom>
            <a:avLst/>
            <a:gdLst/>
            <a:ahLst/>
            <a:cxnLst/>
            <a:rect l="l" t="t" r="r" b="b"/>
            <a:pathLst>
              <a:path w="5714" h="3175">
                <a:moveTo>
                  <a:pt x="5367" y="0"/>
                </a:moveTo>
                <a:lnTo>
                  <a:pt x="0" y="2714"/>
                </a:lnTo>
                <a:lnTo>
                  <a:pt x="194" y="2706"/>
                </a:lnTo>
                <a:lnTo>
                  <a:pt x="5532" y="12"/>
                </a:lnTo>
                <a:lnTo>
                  <a:pt x="5367" y="0"/>
                </a:lnTo>
                <a:close/>
              </a:path>
            </a:pathLst>
          </a:custGeom>
          <a:solidFill>
            <a:srgbClr val="55798A"/>
          </a:solidFill>
        </p:spPr>
        <p:txBody>
          <a:bodyPr wrap="square" lIns="0" tIns="0" rIns="0" bIns="0" rtlCol="0"/>
          <a:lstStyle/>
          <a:p/>
        </p:txBody>
      </p:sp>
      <p:sp>
        <p:nvSpPr>
          <p:cNvPr id="2786" name="object 2786"/>
          <p:cNvSpPr/>
          <p:nvPr/>
        </p:nvSpPr>
        <p:spPr>
          <a:xfrm>
            <a:off x="3270827" y="7601460"/>
            <a:ext cx="5715" cy="3175"/>
          </a:xfrm>
          <a:custGeom>
            <a:avLst/>
            <a:gdLst/>
            <a:ahLst/>
            <a:cxnLst/>
            <a:rect l="l" t="t" r="r" b="b"/>
            <a:pathLst>
              <a:path w="5714" h="3175">
                <a:moveTo>
                  <a:pt x="5332" y="0"/>
                </a:moveTo>
                <a:lnTo>
                  <a:pt x="0" y="2690"/>
                </a:lnTo>
                <a:lnTo>
                  <a:pt x="180" y="2683"/>
                </a:lnTo>
                <a:lnTo>
                  <a:pt x="5472" y="12"/>
                </a:lnTo>
                <a:lnTo>
                  <a:pt x="5332" y="0"/>
                </a:lnTo>
                <a:close/>
              </a:path>
            </a:pathLst>
          </a:custGeom>
          <a:solidFill>
            <a:srgbClr val="55798A"/>
          </a:solidFill>
        </p:spPr>
        <p:txBody>
          <a:bodyPr wrap="square" lIns="0" tIns="0" rIns="0" bIns="0" rtlCol="0"/>
          <a:lstStyle/>
          <a:p/>
        </p:txBody>
      </p:sp>
      <p:sp>
        <p:nvSpPr>
          <p:cNvPr id="2787" name="object 2787"/>
          <p:cNvSpPr/>
          <p:nvPr/>
        </p:nvSpPr>
        <p:spPr>
          <a:xfrm>
            <a:off x="3271000" y="7601455"/>
            <a:ext cx="5715" cy="3175"/>
          </a:xfrm>
          <a:custGeom>
            <a:avLst/>
            <a:gdLst/>
            <a:ahLst/>
            <a:cxnLst/>
            <a:rect l="l" t="t" r="r" b="b"/>
            <a:pathLst>
              <a:path w="5714" h="3175">
                <a:moveTo>
                  <a:pt x="5429" y="0"/>
                </a:moveTo>
                <a:lnTo>
                  <a:pt x="5302" y="12"/>
                </a:lnTo>
                <a:lnTo>
                  <a:pt x="0" y="2688"/>
                </a:lnTo>
                <a:lnTo>
                  <a:pt x="5429" y="0"/>
                </a:lnTo>
                <a:close/>
              </a:path>
            </a:pathLst>
          </a:custGeom>
          <a:solidFill>
            <a:srgbClr val="55798A"/>
          </a:solidFill>
        </p:spPr>
        <p:txBody>
          <a:bodyPr wrap="square" lIns="0" tIns="0" rIns="0" bIns="0" rtlCol="0"/>
          <a:lstStyle/>
          <a:p/>
        </p:txBody>
      </p:sp>
      <p:sp>
        <p:nvSpPr>
          <p:cNvPr id="2788" name="object 2788"/>
          <p:cNvSpPr/>
          <p:nvPr/>
        </p:nvSpPr>
        <p:spPr>
          <a:xfrm>
            <a:off x="3271132" y="7601435"/>
            <a:ext cx="5715" cy="3175"/>
          </a:xfrm>
          <a:custGeom>
            <a:avLst/>
            <a:gdLst/>
            <a:ahLst/>
            <a:cxnLst/>
            <a:rect l="l" t="t" r="r" b="b"/>
            <a:pathLst>
              <a:path w="5714" h="3175">
                <a:moveTo>
                  <a:pt x="5434" y="0"/>
                </a:moveTo>
                <a:lnTo>
                  <a:pt x="5294" y="25"/>
                </a:lnTo>
                <a:lnTo>
                  <a:pt x="0" y="2703"/>
                </a:lnTo>
                <a:lnTo>
                  <a:pt x="5434" y="0"/>
                </a:lnTo>
                <a:close/>
              </a:path>
            </a:pathLst>
          </a:custGeom>
          <a:solidFill>
            <a:srgbClr val="55798A"/>
          </a:solidFill>
        </p:spPr>
        <p:txBody>
          <a:bodyPr wrap="square" lIns="0" tIns="0" rIns="0" bIns="0" rtlCol="0"/>
          <a:lstStyle/>
          <a:p/>
        </p:txBody>
      </p:sp>
      <p:sp>
        <p:nvSpPr>
          <p:cNvPr id="2789" name="object 2789"/>
          <p:cNvSpPr/>
          <p:nvPr/>
        </p:nvSpPr>
        <p:spPr>
          <a:xfrm>
            <a:off x="3271246" y="7601420"/>
            <a:ext cx="5715" cy="3175"/>
          </a:xfrm>
          <a:custGeom>
            <a:avLst/>
            <a:gdLst/>
            <a:ahLst/>
            <a:cxnLst/>
            <a:rect l="l" t="t" r="r" b="b"/>
            <a:pathLst>
              <a:path w="5714" h="3175">
                <a:moveTo>
                  <a:pt x="5466" y="0"/>
                </a:moveTo>
                <a:lnTo>
                  <a:pt x="5327" y="25"/>
                </a:lnTo>
                <a:lnTo>
                  <a:pt x="0" y="2713"/>
                </a:lnTo>
                <a:lnTo>
                  <a:pt x="5466" y="0"/>
                </a:lnTo>
                <a:close/>
              </a:path>
            </a:pathLst>
          </a:custGeom>
          <a:solidFill>
            <a:srgbClr val="55798A"/>
          </a:solidFill>
        </p:spPr>
        <p:txBody>
          <a:bodyPr wrap="square" lIns="0" tIns="0" rIns="0" bIns="0" rtlCol="0"/>
          <a:lstStyle/>
          <a:p/>
        </p:txBody>
      </p:sp>
      <p:sp>
        <p:nvSpPr>
          <p:cNvPr id="2790" name="object 2790"/>
          <p:cNvSpPr/>
          <p:nvPr/>
        </p:nvSpPr>
        <p:spPr>
          <a:xfrm>
            <a:off x="3271350" y="7601420"/>
            <a:ext cx="5715" cy="3175"/>
          </a:xfrm>
          <a:custGeom>
            <a:avLst/>
            <a:gdLst/>
            <a:ahLst/>
            <a:cxnLst/>
            <a:rect l="l" t="t" r="r" b="b"/>
            <a:pathLst>
              <a:path w="5714" h="3175">
                <a:moveTo>
                  <a:pt x="5417" y="0"/>
                </a:moveTo>
                <a:lnTo>
                  <a:pt x="0" y="2709"/>
                </a:lnTo>
                <a:lnTo>
                  <a:pt x="5417" y="0"/>
                </a:lnTo>
                <a:close/>
              </a:path>
            </a:pathLst>
          </a:custGeom>
          <a:solidFill>
            <a:srgbClr val="55798A"/>
          </a:solidFill>
        </p:spPr>
        <p:txBody>
          <a:bodyPr wrap="square" lIns="0" tIns="0" rIns="0" bIns="0" rtlCol="0"/>
          <a:lstStyle/>
          <a:p/>
        </p:txBody>
      </p:sp>
      <p:sp>
        <p:nvSpPr>
          <p:cNvPr id="2791" name="object 2791"/>
          <p:cNvSpPr/>
          <p:nvPr/>
        </p:nvSpPr>
        <p:spPr>
          <a:xfrm>
            <a:off x="3260575" y="7580568"/>
            <a:ext cx="13970" cy="8255"/>
          </a:xfrm>
          <a:custGeom>
            <a:avLst/>
            <a:gdLst/>
            <a:ahLst/>
            <a:cxnLst/>
            <a:rect l="l" t="t" r="r" b="b"/>
            <a:pathLst>
              <a:path w="13970" h="8254">
                <a:moveTo>
                  <a:pt x="5511" y="0"/>
                </a:moveTo>
                <a:lnTo>
                  <a:pt x="0" y="2794"/>
                </a:lnTo>
                <a:lnTo>
                  <a:pt x="8229" y="8140"/>
                </a:lnTo>
                <a:lnTo>
                  <a:pt x="13728" y="5346"/>
                </a:lnTo>
                <a:lnTo>
                  <a:pt x="5511" y="0"/>
                </a:lnTo>
                <a:close/>
              </a:path>
            </a:pathLst>
          </a:custGeom>
          <a:solidFill>
            <a:srgbClr val="55798A"/>
          </a:solidFill>
        </p:spPr>
        <p:txBody>
          <a:bodyPr wrap="square" lIns="0" tIns="0" rIns="0" bIns="0" rtlCol="0"/>
          <a:lstStyle/>
          <a:p/>
        </p:txBody>
      </p:sp>
      <p:sp>
        <p:nvSpPr>
          <p:cNvPr id="2792" name="object 2792"/>
          <p:cNvSpPr/>
          <p:nvPr/>
        </p:nvSpPr>
        <p:spPr>
          <a:xfrm>
            <a:off x="3268804" y="7585914"/>
            <a:ext cx="12700" cy="10160"/>
          </a:xfrm>
          <a:custGeom>
            <a:avLst/>
            <a:gdLst/>
            <a:ahLst/>
            <a:cxnLst/>
            <a:rect l="l" t="t" r="r" b="b"/>
            <a:pathLst>
              <a:path w="12700" h="10159">
                <a:moveTo>
                  <a:pt x="5499" y="0"/>
                </a:moveTo>
                <a:lnTo>
                  <a:pt x="0" y="2794"/>
                </a:lnTo>
                <a:lnTo>
                  <a:pt x="2997" y="4737"/>
                </a:lnTo>
                <a:lnTo>
                  <a:pt x="5270" y="7048"/>
                </a:lnTo>
                <a:lnTo>
                  <a:pt x="6832" y="9766"/>
                </a:lnTo>
                <a:lnTo>
                  <a:pt x="12357" y="6985"/>
                </a:lnTo>
                <a:lnTo>
                  <a:pt x="10769" y="4254"/>
                </a:lnTo>
                <a:lnTo>
                  <a:pt x="8496" y="1943"/>
                </a:lnTo>
                <a:lnTo>
                  <a:pt x="5499" y="0"/>
                </a:lnTo>
                <a:close/>
              </a:path>
            </a:pathLst>
          </a:custGeom>
          <a:solidFill>
            <a:srgbClr val="55798A"/>
          </a:solidFill>
        </p:spPr>
        <p:txBody>
          <a:bodyPr wrap="square" lIns="0" tIns="0" rIns="0" bIns="0" rtlCol="0"/>
          <a:lstStyle/>
          <a:p/>
        </p:txBody>
      </p:sp>
      <p:sp>
        <p:nvSpPr>
          <p:cNvPr id="2793" name="object 2793"/>
          <p:cNvSpPr/>
          <p:nvPr/>
        </p:nvSpPr>
        <p:spPr>
          <a:xfrm>
            <a:off x="3268814" y="7585915"/>
            <a:ext cx="5715" cy="3175"/>
          </a:xfrm>
          <a:custGeom>
            <a:avLst/>
            <a:gdLst/>
            <a:ahLst/>
            <a:cxnLst/>
            <a:rect l="l" t="t" r="r" b="b"/>
            <a:pathLst>
              <a:path w="5714" h="3175">
                <a:moveTo>
                  <a:pt x="5488" y="0"/>
                </a:moveTo>
                <a:lnTo>
                  <a:pt x="0" y="2792"/>
                </a:lnTo>
                <a:lnTo>
                  <a:pt x="211" y="2930"/>
                </a:lnTo>
                <a:lnTo>
                  <a:pt x="5709" y="143"/>
                </a:lnTo>
                <a:lnTo>
                  <a:pt x="5488" y="0"/>
                </a:lnTo>
                <a:close/>
              </a:path>
            </a:pathLst>
          </a:custGeom>
          <a:solidFill>
            <a:srgbClr val="55798A"/>
          </a:solidFill>
        </p:spPr>
        <p:txBody>
          <a:bodyPr wrap="square" lIns="0" tIns="0" rIns="0" bIns="0" rtlCol="0"/>
          <a:lstStyle/>
          <a:p/>
        </p:txBody>
      </p:sp>
      <p:sp>
        <p:nvSpPr>
          <p:cNvPr id="2794" name="object 2794"/>
          <p:cNvSpPr/>
          <p:nvPr/>
        </p:nvSpPr>
        <p:spPr>
          <a:xfrm>
            <a:off x="3269023" y="7586064"/>
            <a:ext cx="7620" cy="4445"/>
          </a:xfrm>
          <a:custGeom>
            <a:avLst/>
            <a:gdLst/>
            <a:ahLst/>
            <a:cxnLst/>
            <a:rect l="l" t="t" r="r" b="b"/>
            <a:pathLst>
              <a:path w="7620" h="4445">
                <a:moveTo>
                  <a:pt x="5507" y="0"/>
                </a:moveTo>
                <a:lnTo>
                  <a:pt x="0" y="2779"/>
                </a:lnTo>
                <a:lnTo>
                  <a:pt x="1830" y="3971"/>
                </a:lnTo>
                <a:lnTo>
                  <a:pt x="7221" y="1244"/>
                </a:lnTo>
                <a:lnTo>
                  <a:pt x="5507" y="0"/>
                </a:lnTo>
                <a:close/>
              </a:path>
            </a:pathLst>
          </a:custGeom>
          <a:solidFill>
            <a:srgbClr val="55798A"/>
          </a:solidFill>
        </p:spPr>
        <p:txBody>
          <a:bodyPr wrap="square" lIns="0" tIns="0" rIns="0" bIns="0" rtlCol="0"/>
          <a:lstStyle/>
          <a:p/>
        </p:txBody>
      </p:sp>
      <p:sp>
        <p:nvSpPr>
          <p:cNvPr id="2795" name="object 2795"/>
          <p:cNvSpPr/>
          <p:nvPr/>
        </p:nvSpPr>
        <p:spPr>
          <a:xfrm>
            <a:off x="3270859" y="7587314"/>
            <a:ext cx="7620" cy="4445"/>
          </a:xfrm>
          <a:custGeom>
            <a:avLst/>
            <a:gdLst/>
            <a:ahLst/>
            <a:cxnLst/>
            <a:rect l="l" t="t" r="r" b="b"/>
            <a:pathLst>
              <a:path w="7620" h="4445">
                <a:moveTo>
                  <a:pt x="5386" y="0"/>
                </a:moveTo>
                <a:lnTo>
                  <a:pt x="0" y="2724"/>
                </a:lnTo>
                <a:lnTo>
                  <a:pt x="940" y="3336"/>
                </a:lnTo>
                <a:lnTo>
                  <a:pt x="1918" y="4336"/>
                </a:lnTo>
                <a:lnTo>
                  <a:pt x="7240" y="1638"/>
                </a:lnTo>
                <a:lnTo>
                  <a:pt x="5386" y="0"/>
                </a:lnTo>
                <a:close/>
              </a:path>
            </a:pathLst>
          </a:custGeom>
          <a:solidFill>
            <a:srgbClr val="55798A"/>
          </a:solidFill>
        </p:spPr>
        <p:txBody>
          <a:bodyPr wrap="square" lIns="0" tIns="0" rIns="0" bIns="0" rtlCol="0"/>
          <a:lstStyle/>
          <a:p/>
        </p:txBody>
      </p:sp>
      <p:sp>
        <p:nvSpPr>
          <p:cNvPr id="2796" name="object 2796"/>
          <p:cNvSpPr/>
          <p:nvPr/>
        </p:nvSpPr>
        <p:spPr>
          <a:xfrm>
            <a:off x="3272777" y="7588951"/>
            <a:ext cx="8890" cy="6985"/>
          </a:xfrm>
          <a:custGeom>
            <a:avLst/>
            <a:gdLst/>
            <a:ahLst/>
            <a:cxnLst/>
            <a:rect l="l" t="t" r="r" b="b"/>
            <a:pathLst>
              <a:path w="8889" h="6984">
                <a:moveTo>
                  <a:pt x="5324" y="0"/>
                </a:moveTo>
                <a:lnTo>
                  <a:pt x="0" y="2699"/>
                </a:lnTo>
                <a:lnTo>
                  <a:pt x="1282" y="4010"/>
                </a:lnTo>
                <a:lnTo>
                  <a:pt x="2869" y="6726"/>
                </a:lnTo>
                <a:lnTo>
                  <a:pt x="8369" y="3947"/>
                </a:lnTo>
                <a:lnTo>
                  <a:pt x="7529" y="2491"/>
                </a:lnTo>
                <a:lnTo>
                  <a:pt x="6544" y="1206"/>
                </a:lnTo>
                <a:lnTo>
                  <a:pt x="5324" y="0"/>
                </a:lnTo>
                <a:close/>
              </a:path>
            </a:pathLst>
          </a:custGeom>
          <a:solidFill>
            <a:srgbClr val="55798A"/>
          </a:solidFill>
        </p:spPr>
        <p:txBody>
          <a:bodyPr wrap="square" lIns="0" tIns="0" rIns="0" bIns="0" rtlCol="0"/>
          <a:lstStyle/>
          <a:p/>
        </p:txBody>
      </p:sp>
      <p:sp>
        <p:nvSpPr>
          <p:cNvPr id="2797" name="object 2797"/>
          <p:cNvSpPr/>
          <p:nvPr/>
        </p:nvSpPr>
        <p:spPr>
          <a:xfrm>
            <a:off x="3257848" y="7581591"/>
            <a:ext cx="20320" cy="35560"/>
          </a:xfrm>
          <a:custGeom>
            <a:avLst/>
            <a:gdLst/>
            <a:ahLst/>
            <a:cxnLst/>
            <a:rect l="l" t="t" r="r" b="b"/>
            <a:pathLst>
              <a:path w="20320" h="35559">
                <a:moveTo>
                  <a:pt x="0" y="0"/>
                </a:moveTo>
                <a:lnTo>
                  <a:pt x="253" y="31902"/>
                </a:lnTo>
                <a:lnTo>
                  <a:pt x="5727" y="35445"/>
                </a:lnTo>
                <a:lnTo>
                  <a:pt x="5626" y="24104"/>
                </a:lnTo>
                <a:lnTo>
                  <a:pt x="20195" y="24104"/>
                </a:lnTo>
                <a:lnTo>
                  <a:pt x="20182" y="22656"/>
                </a:lnTo>
                <a:lnTo>
                  <a:pt x="12801" y="22656"/>
                </a:lnTo>
                <a:lnTo>
                  <a:pt x="12103" y="22606"/>
                </a:lnTo>
                <a:lnTo>
                  <a:pt x="11207" y="22212"/>
                </a:lnTo>
                <a:lnTo>
                  <a:pt x="5587" y="18567"/>
                </a:lnTo>
                <a:lnTo>
                  <a:pt x="5511" y="9029"/>
                </a:lnTo>
                <a:lnTo>
                  <a:pt x="13918" y="9029"/>
                </a:lnTo>
                <a:lnTo>
                  <a:pt x="0" y="0"/>
                </a:lnTo>
                <a:close/>
              </a:path>
              <a:path w="20320" h="35559">
                <a:moveTo>
                  <a:pt x="20195" y="24104"/>
                </a:moveTo>
                <a:lnTo>
                  <a:pt x="5626" y="24104"/>
                </a:lnTo>
                <a:lnTo>
                  <a:pt x="7188" y="25057"/>
                </a:lnTo>
                <a:lnTo>
                  <a:pt x="13106" y="28905"/>
                </a:lnTo>
                <a:lnTo>
                  <a:pt x="14770" y="29603"/>
                </a:lnTo>
                <a:lnTo>
                  <a:pt x="16116" y="29692"/>
                </a:lnTo>
                <a:lnTo>
                  <a:pt x="17919" y="29375"/>
                </a:lnTo>
                <a:lnTo>
                  <a:pt x="19456" y="28587"/>
                </a:lnTo>
                <a:lnTo>
                  <a:pt x="20218" y="26466"/>
                </a:lnTo>
                <a:lnTo>
                  <a:pt x="20195" y="24104"/>
                </a:lnTo>
                <a:close/>
              </a:path>
              <a:path w="20320" h="35559">
                <a:moveTo>
                  <a:pt x="13918" y="9029"/>
                </a:moveTo>
                <a:lnTo>
                  <a:pt x="5511" y="9029"/>
                </a:lnTo>
                <a:lnTo>
                  <a:pt x="11607" y="12992"/>
                </a:lnTo>
                <a:lnTo>
                  <a:pt x="12763" y="14109"/>
                </a:lnTo>
                <a:lnTo>
                  <a:pt x="14312" y="16637"/>
                </a:lnTo>
                <a:lnTo>
                  <a:pt x="14706" y="18021"/>
                </a:lnTo>
                <a:lnTo>
                  <a:pt x="14731" y="21209"/>
                </a:lnTo>
                <a:lnTo>
                  <a:pt x="14363" y="22212"/>
                </a:lnTo>
                <a:lnTo>
                  <a:pt x="13588" y="22529"/>
                </a:lnTo>
                <a:lnTo>
                  <a:pt x="12801" y="22656"/>
                </a:lnTo>
                <a:lnTo>
                  <a:pt x="20182" y="22656"/>
                </a:lnTo>
                <a:lnTo>
                  <a:pt x="20154" y="19773"/>
                </a:lnTo>
                <a:lnTo>
                  <a:pt x="19354" y="16789"/>
                </a:lnTo>
                <a:lnTo>
                  <a:pt x="16217" y="11366"/>
                </a:lnTo>
                <a:lnTo>
                  <a:pt x="13918" y="9029"/>
                </a:lnTo>
                <a:close/>
              </a:path>
            </a:pathLst>
          </a:custGeom>
          <a:solidFill>
            <a:srgbClr val="FFFFFF"/>
          </a:solidFill>
        </p:spPr>
        <p:txBody>
          <a:bodyPr wrap="square" lIns="0" tIns="0" rIns="0" bIns="0" rtlCol="0"/>
          <a:lstStyle/>
          <a:p/>
        </p:txBody>
      </p:sp>
      <p:sp>
        <p:nvSpPr>
          <p:cNvPr id="2798" name="object 2798"/>
          <p:cNvSpPr/>
          <p:nvPr/>
        </p:nvSpPr>
        <p:spPr>
          <a:xfrm>
            <a:off x="3275643" y="7592898"/>
            <a:ext cx="8255" cy="18415"/>
          </a:xfrm>
          <a:custGeom>
            <a:avLst/>
            <a:gdLst/>
            <a:ahLst/>
            <a:cxnLst/>
            <a:rect l="l" t="t" r="r" b="b"/>
            <a:pathLst>
              <a:path w="8254" h="18415">
                <a:moveTo>
                  <a:pt x="5511" y="0"/>
                </a:moveTo>
                <a:lnTo>
                  <a:pt x="0" y="2781"/>
                </a:lnTo>
                <a:lnTo>
                  <a:pt x="1562" y="5486"/>
                </a:lnTo>
                <a:lnTo>
                  <a:pt x="2362" y="8470"/>
                </a:lnTo>
                <a:lnTo>
                  <a:pt x="2425" y="15163"/>
                </a:lnTo>
                <a:lnTo>
                  <a:pt x="1663" y="17272"/>
                </a:lnTo>
                <a:lnTo>
                  <a:pt x="127" y="18059"/>
                </a:lnTo>
                <a:lnTo>
                  <a:pt x="7175" y="14490"/>
                </a:lnTo>
                <a:lnTo>
                  <a:pt x="7924" y="12382"/>
                </a:lnTo>
                <a:lnTo>
                  <a:pt x="7819" y="5486"/>
                </a:lnTo>
                <a:lnTo>
                  <a:pt x="7073" y="2705"/>
                </a:lnTo>
                <a:lnTo>
                  <a:pt x="5511" y="0"/>
                </a:lnTo>
                <a:close/>
              </a:path>
            </a:pathLst>
          </a:custGeom>
          <a:solidFill>
            <a:srgbClr val="55798A"/>
          </a:solidFill>
        </p:spPr>
        <p:txBody>
          <a:bodyPr wrap="square" lIns="0" tIns="0" rIns="0" bIns="0" rtlCol="0"/>
          <a:lstStyle/>
          <a:p/>
        </p:txBody>
      </p:sp>
      <p:sp>
        <p:nvSpPr>
          <p:cNvPr id="2799" name="object 2799"/>
          <p:cNvSpPr/>
          <p:nvPr/>
        </p:nvSpPr>
        <p:spPr>
          <a:xfrm>
            <a:off x="3275647" y="7592901"/>
            <a:ext cx="6350" cy="4445"/>
          </a:xfrm>
          <a:custGeom>
            <a:avLst/>
            <a:gdLst/>
            <a:ahLst/>
            <a:cxnLst/>
            <a:rect l="l" t="t" r="r" b="b"/>
            <a:pathLst>
              <a:path w="6350" h="4445">
                <a:moveTo>
                  <a:pt x="5501" y="0"/>
                </a:moveTo>
                <a:lnTo>
                  <a:pt x="0" y="2777"/>
                </a:lnTo>
                <a:lnTo>
                  <a:pt x="937" y="4402"/>
                </a:lnTo>
                <a:lnTo>
                  <a:pt x="6359" y="1660"/>
                </a:lnTo>
                <a:lnTo>
                  <a:pt x="5501" y="0"/>
                </a:lnTo>
                <a:close/>
              </a:path>
            </a:pathLst>
          </a:custGeom>
          <a:solidFill>
            <a:srgbClr val="55798A"/>
          </a:solidFill>
        </p:spPr>
        <p:txBody>
          <a:bodyPr wrap="square" lIns="0" tIns="0" rIns="0" bIns="0" rtlCol="0"/>
          <a:lstStyle/>
          <a:p/>
        </p:txBody>
      </p:sp>
      <p:sp>
        <p:nvSpPr>
          <p:cNvPr id="2800" name="object 2800"/>
          <p:cNvSpPr/>
          <p:nvPr/>
        </p:nvSpPr>
        <p:spPr>
          <a:xfrm>
            <a:off x="3276585" y="7594565"/>
            <a:ext cx="6350" cy="5080"/>
          </a:xfrm>
          <a:custGeom>
            <a:avLst/>
            <a:gdLst/>
            <a:ahLst/>
            <a:cxnLst/>
            <a:rect l="l" t="t" r="r" b="b"/>
            <a:pathLst>
              <a:path w="6350" h="5079">
                <a:moveTo>
                  <a:pt x="5414" y="0"/>
                </a:moveTo>
                <a:lnTo>
                  <a:pt x="0" y="2738"/>
                </a:lnTo>
                <a:lnTo>
                  <a:pt x="623" y="3818"/>
                </a:lnTo>
                <a:lnTo>
                  <a:pt x="797" y="4466"/>
                </a:lnTo>
                <a:lnTo>
                  <a:pt x="6100" y="1790"/>
                </a:lnTo>
                <a:lnTo>
                  <a:pt x="5414" y="0"/>
                </a:lnTo>
                <a:close/>
              </a:path>
            </a:pathLst>
          </a:custGeom>
          <a:solidFill>
            <a:srgbClr val="55798A"/>
          </a:solidFill>
        </p:spPr>
        <p:txBody>
          <a:bodyPr wrap="square" lIns="0" tIns="0" rIns="0" bIns="0" rtlCol="0"/>
          <a:lstStyle/>
          <a:p/>
        </p:txBody>
      </p:sp>
      <p:sp>
        <p:nvSpPr>
          <p:cNvPr id="2801" name="object 2801"/>
          <p:cNvSpPr/>
          <p:nvPr/>
        </p:nvSpPr>
        <p:spPr>
          <a:xfrm>
            <a:off x="3277383" y="7596356"/>
            <a:ext cx="5715" cy="4445"/>
          </a:xfrm>
          <a:custGeom>
            <a:avLst/>
            <a:gdLst/>
            <a:ahLst/>
            <a:cxnLst/>
            <a:rect l="l" t="t" r="r" b="b"/>
            <a:pathLst>
              <a:path w="5714" h="4445">
                <a:moveTo>
                  <a:pt x="5304" y="0"/>
                </a:moveTo>
                <a:lnTo>
                  <a:pt x="0" y="2676"/>
                </a:lnTo>
                <a:lnTo>
                  <a:pt x="375" y="4076"/>
                </a:lnTo>
                <a:lnTo>
                  <a:pt x="5685" y="1396"/>
                </a:lnTo>
                <a:lnTo>
                  <a:pt x="5304" y="0"/>
                </a:lnTo>
                <a:close/>
              </a:path>
            </a:pathLst>
          </a:custGeom>
          <a:solidFill>
            <a:srgbClr val="55798A"/>
          </a:solidFill>
        </p:spPr>
        <p:txBody>
          <a:bodyPr wrap="square" lIns="0" tIns="0" rIns="0" bIns="0" rtlCol="0"/>
          <a:lstStyle/>
          <a:p/>
        </p:txBody>
      </p:sp>
      <p:sp>
        <p:nvSpPr>
          <p:cNvPr id="2802" name="object 2802"/>
          <p:cNvSpPr/>
          <p:nvPr/>
        </p:nvSpPr>
        <p:spPr>
          <a:xfrm>
            <a:off x="3277760" y="7597757"/>
            <a:ext cx="5715" cy="4445"/>
          </a:xfrm>
          <a:custGeom>
            <a:avLst/>
            <a:gdLst/>
            <a:ahLst/>
            <a:cxnLst/>
            <a:rect l="l" t="t" r="r" b="b"/>
            <a:pathLst>
              <a:path w="5714" h="4445">
                <a:moveTo>
                  <a:pt x="5311" y="0"/>
                </a:moveTo>
                <a:lnTo>
                  <a:pt x="0" y="2680"/>
                </a:lnTo>
                <a:lnTo>
                  <a:pt x="249" y="3611"/>
                </a:lnTo>
                <a:lnTo>
                  <a:pt x="252" y="3938"/>
                </a:lnTo>
                <a:lnTo>
                  <a:pt x="5553" y="1257"/>
                </a:lnTo>
                <a:lnTo>
                  <a:pt x="5311" y="0"/>
                </a:lnTo>
                <a:close/>
              </a:path>
            </a:pathLst>
          </a:custGeom>
          <a:solidFill>
            <a:srgbClr val="55798A"/>
          </a:solidFill>
        </p:spPr>
        <p:txBody>
          <a:bodyPr wrap="square" lIns="0" tIns="0" rIns="0" bIns="0" rtlCol="0"/>
          <a:lstStyle/>
          <a:p/>
        </p:txBody>
      </p:sp>
      <p:sp>
        <p:nvSpPr>
          <p:cNvPr id="2803" name="object 2803"/>
          <p:cNvSpPr/>
          <p:nvPr/>
        </p:nvSpPr>
        <p:spPr>
          <a:xfrm>
            <a:off x="3278012" y="7599014"/>
            <a:ext cx="5715" cy="4445"/>
          </a:xfrm>
          <a:custGeom>
            <a:avLst/>
            <a:gdLst/>
            <a:ahLst/>
            <a:cxnLst/>
            <a:rect l="l" t="t" r="r" b="b"/>
            <a:pathLst>
              <a:path w="5714" h="4445">
                <a:moveTo>
                  <a:pt x="5298" y="0"/>
                </a:moveTo>
                <a:lnTo>
                  <a:pt x="0" y="2679"/>
                </a:lnTo>
                <a:lnTo>
                  <a:pt x="9" y="3952"/>
                </a:lnTo>
                <a:lnTo>
                  <a:pt x="5450" y="1206"/>
                </a:lnTo>
                <a:lnTo>
                  <a:pt x="5298" y="0"/>
                </a:lnTo>
                <a:close/>
              </a:path>
            </a:pathLst>
          </a:custGeom>
          <a:solidFill>
            <a:srgbClr val="55798A"/>
          </a:solidFill>
        </p:spPr>
        <p:txBody>
          <a:bodyPr wrap="square" lIns="0" tIns="0" rIns="0" bIns="0" rtlCol="0"/>
          <a:lstStyle/>
          <a:p/>
        </p:txBody>
      </p:sp>
      <p:sp>
        <p:nvSpPr>
          <p:cNvPr id="2804" name="object 2804"/>
          <p:cNvSpPr/>
          <p:nvPr/>
        </p:nvSpPr>
        <p:spPr>
          <a:xfrm>
            <a:off x="3278021" y="7600223"/>
            <a:ext cx="5715" cy="4445"/>
          </a:xfrm>
          <a:custGeom>
            <a:avLst/>
            <a:gdLst/>
            <a:ahLst/>
            <a:cxnLst/>
            <a:rect l="l" t="t" r="r" b="b"/>
            <a:pathLst>
              <a:path w="5714" h="4445">
                <a:moveTo>
                  <a:pt x="5446" y="0"/>
                </a:moveTo>
                <a:lnTo>
                  <a:pt x="0" y="2748"/>
                </a:lnTo>
                <a:lnTo>
                  <a:pt x="10" y="3987"/>
                </a:lnTo>
                <a:lnTo>
                  <a:pt x="5491" y="1203"/>
                </a:lnTo>
                <a:lnTo>
                  <a:pt x="5446" y="0"/>
                </a:lnTo>
                <a:close/>
              </a:path>
            </a:pathLst>
          </a:custGeom>
          <a:solidFill>
            <a:srgbClr val="55798A"/>
          </a:solidFill>
        </p:spPr>
        <p:txBody>
          <a:bodyPr wrap="square" lIns="0" tIns="0" rIns="0" bIns="0" rtlCol="0"/>
          <a:lstStyle/>
          <a:p/>
        </p:txBody>
      </p:sp>
      <p:sp>
        <p:nvSpPr>
          <p:cNvPr id="2805" name="object 2805"/>
          <p:cNvSpPr/>
          <p:nvPr/>
        </p:nvSpPr>
        <p:spPr>
          <a:xfrm>
            <a:off x="3278030" y="7601438"/>
            <a:ext cx="5715" cy="4445"/>
          </a:xfrm>
          <a:custGeom>
            <a:avLst/>
            <a:gdLst/>
            <a:ahLst/>
            <a:cxnLst/>
            <a:rect l="l" t="t" r="r" b="b"/>
            <a:pathLst>
              <a:path w="5714" h="4445">
                <a:moveTo>
                  <a:pt x="5482" y="0"/>
                </a:moveTo>
                <a:lnTo>
                  <a:pt x="0" y="2766"/>
                </a:lnTo>
                <a:lnTo>
                  <a:pt x="9" y="3980"/>
                </a:lnTo>
                <a:lnTo>
                  <a:pt x="5498" y="1192"/>
                </a:lnTo>
                <a:lnTo>
                  <a:pt x="5482" y="0"/>
                </a:lnTo>
                <a:close/>
              </a:path>
            </a:pathLst>
          </a:custGeom>
          <a:solidFill>
            <a:srgbClr val="55798A"/>
          </a:solidFill>
        </p:spPr>
        <p:txBody>
          <a:bodyPr wrap="square" lIns="0" tIns="0" rIns="0" bIns="0" rtlCol="0"/>
          <a:lstStyle/>
          <a:p/>
        </p:txBody>
      </p:sp>
      <p:sp>
        <p:nvSpPr>
          <p:cNvPr id="2806" name="object 2806"/>
          <p:cNvSpPr/>
          <p:nvPr/>
        </p:nvSpPr>
        <p:spPr>
          <a:xfrm>
            <a:off x="3278040" y="7602638"/>
            <a:ext cx="5715" cy="3810"/>
          </a:xfrm>
          <a:custGeom>
            <a:avLst/>
            <a:gdLst/>
            <a:ahLst/>
            <a:cxnLst/>
            <a:rect l="l" t="t" r="r" b="b"/>
            <a:pathLst>
              <a:path w="5714" h="3809">
                <a:moveTo>
                  <a:pt x="5488" y="0"/>
                </a:moveTo>
                <a:lnTo>
                  <a:pt x="0" y="2776"/>
                </a:lnTo>
                <a:lnTo>
                  <a:pt x="7" y="3724"/>
                </a:lnTo>
                <a:lnTo>
                  <a:pt x="5438" y="965"/>
                </a:lnTo>
                <a:lnTo>
                  <a:pt x="5488" y="0"/>
                </a:lnTo>
                <a:close/>
              </a:path>
            </a:pathLst>
          </a:custGeom>
          <a:solidFill>
            <a:srgbClr val="55798A"/>
          </a:solidFill>
        </p:spPr>
        <p:txBody>
          <a:bodyPr wrap="square" lIns="0" tIns="0" rIns="0" bIns="0" rtlCol="0"/>
          <a:lstStyle/>
          <a:p/>
        </p:txBody>
      </p:sp>
      <p:sp>
        <p:nvSpPr>
          <p:cNvPr id="2807" name="object 2807"/>
          <p:cNvSpPr/>
          <p:nvPr/>
        </p:nvSpPr>
        <p:spPr>
          <a:xfrm>
            <a:off x="3278047" y="7603611"/>
            <a:ext cx="5715" cy="3810"/>
          </a:xfrm>
          <a:custGeom>
            <a:avLst/>
            <a:gdLst/>
            <a:ahLst/>
            <a:cxnLst/>
            <a:rect l="l" t="t" r="r" b="b"/>
            <a:pathLst>
              <a:path w="5714" h="3809">
                <a:moveTo>
                  <a:pt x="5425" y="0"/>
                </a:moveTo>
                <a:lnTo>
                  <a:pt x="0" y="2744"/>
                </a:lnTo>
                <a:lnTo>
                  <a:pt x="5" y="3445"/>
                </a:lnTo>
                <a:lnTo>
                  <a:pt x="5336" y="749"/>
                </a:lnTo>
                <a:lnTo>
                  <a:pt x="5425" y="0"/>
                </a:lnTo>
                <a:close/>
              </a:path>
            </a:pathLst>
          </a:custGeom>
          <a:solidFill>
            <a:srgbClr val="55798A"/>
          </a:solidFill>
        </p:spPr>
        <p:txBody>
          <a:bodyPr wrap="square" lIns="0" tIns="0" rIns="0" bIns="0" rtlCol="0"/>
          <a:lstStyle/>
          <a:p/>
        </p:txBody>
      </p:sp>
      <p:sp>
        <p:nvSpPr>
          <p:cNvPr id="2808" name="object 2808"/>
          <p:cNvSpPr/>
          <p:nvPr/>
        </p:nvSpPr>
        <p:spPr>
          <a:xfrm>
            <a:off x="3278052" y="7604363"/>
            <a:ext cx="5715" cy="3810"/>
          </a:xfrm>
          <a:custGeom>
            <a:avLst/>
            <a:gdLst/>
            <a:ahLst/>
            <a:cxnLst/>
            <a:rect l="l" t="t" r="r" b="b"/>
            <a:pathLst>
              <a:path w="5714" h="3809">
                <a:moveTo>
                  <a:pt x="5339" y="0"/>
                </a:moveTo>
                <a:lnTo>
                  <a:pt x="0" y="2694"/>
                </a:lnTo>
                <a:lnTo>
                  <a:pt x="4" y="3250"/>
                </a:lnTo>
                <a:lnTo>
                  <a:pt x="5224" y="609"/>
                </a:lnTo>
                <a:lnTo>
                  <a:pt x="5339" y="0"/>
                </a:lnTo>
                <a:close/>
              </a:path>
            </a:pathLst>
          </a:custGeom>
          <a:solidFill>
            <a:srgbClr val="55798A"/>
          </a:solidFill>
        </p:spPr>
        <p:txBody>
          <a:bodyPr wrap="square" lIns="0" tIns="0" rIns="0" bIns="0" rtlCol="0"/>
          <a:lstStyle/>
          <a:p/>
        </p:txBody>
      </p:sp>
      <p:sp>
        <p:nvSpPr>
          <p:cNvPr id="2809" name="object 2809"/>
          <p:cNvSpPr/>
          <p:nvPr/>
        </p:nvSpPr>
        <p:spPr>
          <a:xfrm>
            <a:off x="3278056" y="7604978"/>
            <a:ext cx="5715" cy="3175"/>
          </a:xfrm>
          <a:custGeom>
            <a:avLst/>
            <a:gdLst/>
            <a:ahLst/>
            <a:cxnLst/>
            <a:rect l="l" t="t" r="r" b="b"/>
            <a:pathLst>
              <a:path w="5714" h="3175">
                <a:moveTo>
                  <a:pt x="5229" y="0"/>
                </a:moveTo>
                <a:lnTo>
                  <a:pt x="0" y="2638"/>
                </a:lnTo>
                <a:lnTo>
                  <a:pt x="3" y="3081"/>
                </a:lnTo>
                <a:lnTo>
                  <a:pt x="5102" y="507"/>
                </a:lnTo>
                <a:lnTo>
                  <a:pt x="5229" y="0"/>
                </a:lnTo>
                <a:close/>
              </a:path>
            </a:pathLst>
          </a:custGeom>
          <a:solidFill>
            <a:srgbClr val="55798A"/>
          </a:solidFill>
        </p:spPr>
        <p:txBody>
          <a:bodyPr wrap="square" lIns="0" tIns="0" rIns="0" bIns="0" rtlCol="0"/>
          <a:lstStyle/>
          <a:p/>
        </p:txBody>
      </p:sp>
      <p:sp>
        <p:nvSpPr>
          <p:cNvPr id="2810" name="object 2810"/>
          <p:cNvSpPr/>
          <p:nvPr/>
        </p:nvSpPr>
        <p:spPr>
          <a:xfrm>
            <a:off x="3277899" y="7605487"/>
            <a:ext cx="5715" cy="3175"/>
          </a:xfrm>
          <a:custGeom>
            <a:avLst/>
            <a:gdLst/>
            <a:ahLst/>
            <a:cxnLst/>
            <a:rect l="l" t="t" r="r" b="b"/>
            <a:pathLst>
              <a:path w="5714" h="3175">
                <a:moveTo>
                  <a:pt x="5266" y="0"/>
                </a:moveTo>
                <a:lnTo>
                  <a:pt x="161" y="2576"/>
                </a:lnTo>
                <a:lnTo>
                  <a:pt x="0" y="3037"/>
                </a:lnTo>
                <a:lnTo>
                  <a:pt x="5126" y="444"/>
                </a:lnTo>
                <a:lnTo>
                  <a:pt x="5266" y="0"/>
                </a:lnTo>
                <a:close/>
              </a:path>
            </a:pathLst>
          </a:custGeom>
          <a:solidFill>
            <a:srgbClr val="55798A"/>
          </a:solidFill>
        </p:spPr>
        <p:txBody>
          <a:bodyPr wrap="square" lIns="0" tIns="0" rIns="0" bIns="0" rtlCol="0"/>
          <a:lstStyle/>
          <a:p/>
        </p:txBody>
      </p:sp>
      <p:sp>
        <p:nvSpPr>
          <p:cNvPr id="2811" name="object 2811"/>
          <p:cNvSpPr/>
          <p:nvPr/>
        </p:nvSpPr>
        <p:spPr>
          <a:xfrm>
            <a:off x="3277763" y="7605930"/>
            <a:ext cx="5715" cy="3175"/>
          </a:xfrm>
          <a:custGeom>
            <a:avLst/>
            <a:gdLst/>
            <a:ahLst/>
            <a:cxnLst/>
            <a:rect l="l" t="t" r="r" b="b"/>
            <a:pathLst>
              <a:path w="5714" h="3175">
                <a:moveTo>
                  <a:pt x="5256" y="0"/>
                </a:moveTo>
                <a:lnTo>
                  <a:pt x="138" y="2588"/>
                </a:lnTo>
                <a:lnTo>
                  <a:pt x="0" y="2974"/>
                </a:lnTo>
                <a:lnTo>
                  <a:pt x="5116" y="380"/>
                </a:lnTo>
                <a:lnTo>
                  <a:pt x="5256" y="0"/>
                </a:lnTo>
                <a:close/>
              </a:path>
            </a:pathLst>
          </a:custGeom>
          <a:solidFill>
            <a:srgbClr val="55798A"/>
          </a:solidFill>
        </p:spPr>
        <p:txBody>
          <a:bodyPr wrap="square" lIns="0" tIns="0" rIns="0" bIns="0" rtlCol="0"/>
          <a:lstStyle/>
          <a:p/>
        </p:txBody>
      </p:sp>
      <p:sp>
        <p:nvSpPr>
          <p:cNvPr id="2812" name="object 2812"/>
          <p:cNvSpPr/>
          <p:nvPr/>
        </p:nvSpPr>
        <p:spPr>
          <a:xfrm>
            <a:off x="3277647" y="7606317"/>
            <a:ext cx="5715" cy="3175"/>
          </a:xfrm>
          <a:custGeom>
            <a:avLst/>
            <a:gdLst/>
            <a:ahLst/>
            <a:cxnLst/>
            <a:rect l="l" t="t" r="r" b="b"/>
            <a:pathLst>
              <a:path w="5714" h="3175">
                <a:moveTo>
                  <a:pt x="5222" y="0"/>
                </a:moveTo>
                <a:lnTo>
                  <a:pt x="118" y="2581"/>
                </a:lnTo>
                <a:lnTo>
                  <a:pt x="0" y="2913"/>
                </a:lnTo>
                <a:lnTo>
                  <a:pt x="5057" y="355"/>
                </a:lnTo>
                <a:lnTo>
                  <a:pt x="5222" y="0"/>
                </a:lnTo>
                <a:close/>
              </a:path>
            </a:pathLst>
          </a:custGeom>
          <a:solidFill>
            <a:srgbClr val="55798A"/>
          </a:solidFill>
        </p:spPr>
        <p:txBody>
          <a:bodyPr wrap="square" lIns="0" tIns="0" rIns="0" bIns="0" rtlCol="0"/>
          <a:lstStyle/>
          <a:p/>
        </p:txBody>
      </p:sp>
      <p:sp>
        <p:nvSpPr>
          <p:cNvPr id="2813" name="object 2813"/>
          <p:cNvSpPr/>
          <p:nvPr/>
        </p:nvSpPr>
        <p:spPr>
          <a:xfrm>
            <a:off x="3277539" y="7606674"/>
            <a:ext cx="5715" cy="3175"/>
          </a:xfrm>
          <a:custGeom>
            <a:avLst/>
            <a:gdLst/>
            <a:ahLst/>
            <a:cxnLst/>
            <a:rect l="l" t="t" r="r" b="b"/>
            <a:pathLst>
              <a:path w="5714" h="3175">
                <a:moveTo>
                  <a:pt x="5164" y="0"/>
                </a:moveTo>
                <a:lnTo>
                  <a:pt x="107" y="2557"/>
                </a:lnTo>
                <a:lnTo>
                  <a:pt x="0" y="2858"/>
                </a:lnTo>
                <a:lnTo>
                  <a:pt x="4973" y="342"/>
                </a:lnTo>
                <a:lnTo>
                  <a:pt x="5164" y="0"/>
                </a:lnTo>
                <a:close/>
              </a:path>
            </a:pathLst>
          </a:custGeom>
          <a:solidFill>
            <a:srgbClr val="55798A"/>
          </a:solidFill>
        </p:spPr>
        <p:txBody>
          <a:bodyPr wrap="square" lIns="0" tIns="0" rIns="0" bIns="0" rtlCol="0"/>
          <a:lstStyle/>
          <a:p/>
        </p:txBody>
      </p:sp>
      <p:sp>
        <p:nvSpPr>
          <p:cNvPr id="2814" name="object 2814"/>
          <p:cNvSpPr/>
          <p:nvPr/>
        </p:nvSpPr>
        <p:spPr>
          <a:xfrm>
            <a:off x="3277448" y="7607013"/>
            <a:ext cx="5080" cy="3175"/>
          </a:xfrm>
          <a:custGeom>
            <a:avLst/>
            <a:gdLst/>
            <a:ahLst/>
            <a:cxnLst/>
            <a:rect l="l" t="t" r="r" b="b"/>
            <a:pathLst>
              <a:path w="5079" h="3175">
                <a:moveTo>
                  <a:pt x="5061" y="0"/>
                </a:moveTo>
                <a:lnTo>
                  <a:pt x="93" y="2512"/>
                </a:lnTo>
                <a:lnTo>
                  <a:pt x="0" y="2775"/>
                </a:lnTo>
                <a:lnTo>
                  <a:pt x="4820" y="342"/>
                </a:lnTo>
                <a:lnTo>
                  <a:pt x="5061" y="0"/>
                </a:lnTo>
                <a:close/>
              </a:path>
            </a:pathLst>
          </a:custGeom>
          <a:solidFill>
            <a:srgbClr val="55798A"/>
          </a:solidFill>
        </p:spPr>
        <p:txBody>
          <a:bodyPr wrap="square" lIns="0" tIns="0" rIns="0" bIns="0" rtlCol="0"/>
          <a:lstStyle/>
          <a:p/>
        </p:txBody>
      </p:sp>
      <p:sp>
        <p:nvSpPr>
          <p:cNvPr id="2815" name="object 2815"/>
          <p:cNvSpPr/>
          <p:nvPr/>
        </p:nvSpPr>
        <p:spPr>
          <a:xfrm>
            <a:off x="3275792" y="7607361"/>
            <a:ext cx="6985" cy="3810"/>
          </a:xfrm>
          <a:custGeom>
            <a:avLst/>
            <a:gdLst/>
            <a:ahLst/>
            <a:cxnLst/>
            <a:rect l="l" t="t" r="r" b="b"/>
            <a:pathLst>
              <a:path w="6985" h="3809">
                <a:moveTo>
                  <a:pt x="6479" y="0"/>
                </a:moveTo>
                <a:lnTo>
                  <a:pt x="1652" y="2435"/>
                </a:lnTo>
                <a:lnTo>
                  <a:pt x="1518" y="2809"/>
                </a:lnTo>
                <a:lnTo>
                  <a:pt x="0" y="3587"/>
                </a:lnTo>
                <a:lnTo>
                  <a:pt x="5540" y="782"/>
                </a:lnTo>
                <a:lnTo>
                  <a:pt x="6479" y="0"/>
                </a:lnTo>
                <a:close/>
              </a:path>
            </a:pathLst>
          </a:custGeom>
          <a:solidFill>
            <a:srgbClr val="55798A"/>
          </a:solidFill>
        </p:spPr>
        <p:txBody>
          <a:bodyPr wrap="square" lIns="0" tIns="0" rIns="0" bIns="0" rtlCol="0"/>
          <a:lstStyle/>
          <a:p/>
        </p:txBody>
      </p:sp>
      <p:sp>
        <p:nvSpPr>
          <p:cNvPr id="2816" name="object 2816"/>
          <p:cNvSpPr/>
          <p:nvPr/>
        </p:nvSpPr>
        <p:spPr>
          <a:xfrm>
            <a:off x="3285814" y="7445905"/>
            <a:ext cx="43815" cy="151765"/>
          </a:xfrm>
          <a:custGeom>
            <a:avLst/>
            <a:gdLst/>
            <a:ahLst/>
            <a:cxnLst/>
            <a:rect l="l" t="t" r="r" b="b"/>
            <a:pathLst>
              <a:path w="43814" h="151765">
                <a:moveTo>
                  <a:pt x="0" y="0"/>
                </a:moveTo>
                <a:lnTo>
                  <a:pt x="76" y="126123"/>
                </a:lnTo>
                <a:lnTo>
                  <a:pt x="43535" y="151307"/>
                </a:lnTo>
                <a:lnTo>
                  <a:pt x="26046" y="12182"/>
                </a:lnTo>
                <a:lnTo>
                  <a:pt x="14576" y="5085"/>
                </a:lnTo>
                <a:lnTo>
                  <a:pt x="7371" y="1829"/>
                </a:lnTo>
                <a:lnTo>
                  <a:pt x="0" y="0"/>
                </a:lnTo>
                <a:close/>
              </a:path>
            </a:pathLst>
          </a:custGeom>
          <a:solidFill>
            <a:srgbClr val="55798A"/>
          </a:solidFill>
        </p:spPr>
        <p:txBody>
          <a:bodyPr wrap="square" lIns="0" tIns="0" rIns="0" bIns="0" rtlCol="0"/>
          <a:lstStyle/>
          <a:p/>
        </p:txBody>
      </p:sp>
      <p:sp>
        <p:nvSpPr>
          <p:cNvPr id="2817" name="object 2817"/>
          <p:cNvSpPr/>
          <p:nvPr/>
        </p:nvSpPr>
        <p:spPr>
          <a:xfrm>
            <a:off x="3329152" y="7412215"/>
            <a:ext cx="108585" cy="185420"/>
          </a:xfrm>
          <a:custGeom>
            <a:avLst/>
            <a:gdLst/>
            <a:ahLst/>
            <a:cxnLst/>
            <a:rect l="l" t="t" r="r" b="b"/>
            <a:pathLst>
              <a:path w="108585" h="185420">
                <a:moveTo>
                  <a:pt x="107530" y="0"/>
                </a:moveTo>
                <a:lnTo>
                  <a:pt x="0" y="57315"/>
                </a:lnTo>
                <a:lnTo>
                  <a:pt x="203" y="185000"/>
                </a:lnTo>
                <a:lnTo>
                  <a:pt x="108559" y="127381"/>
                </a:lnTo>
                <a:lnTo>
                  <a:pt x="107530" y="0"/>
                </a:lnTo>
                <a:close/>
              </a:path>
            </a:pathLst>
          </a:custGeom>
          <a:solidFill>
            <a:srgbClr val="234A5A"/>
          </a:solidFill>
        </p:spPr>
        <p:txBody>
          <a:bodyPr wrap="square" lIns="0" tIns="0" rIns="0" bIns="0" rtlCol="0"/>
          <a:lstStyle/>
          <a:p/>
        </p:txBody>
      </p:sp>
      <p:sp>
        <p:nvSpPr>
          <p:cNvPr id="2818" name="object 2818"/>
          <p:cNvSpPr/>
          <p:nvPr/>
        </p:nvSpPr>
        <p:spPr>
          <a:xfrm>
            <a:off x="3335797" y="7467241"/>
            <a:ext cx="0" cy="130810"/>
          </a:xfrm>
          <a:custGeom>
            <a:avLst/>
            <a:gdLst/>
            <a:ahLst/>
            <a:cxnLst/>
            <a:rect l="l" t="t" r="r" b="b"/>
            <a:pathLst>
              <a:path w="0" h="130809">
                <a:moveTo>
                  <a:pt x="0" y="0"/>
                </a:moveTo>
                <a:lnTo>
                  <a:pt x="0" y="130517"/>
                </a:lnTo>
              </a:path>
            </a:pathLst>
          </a:custGeom>
          <a:ln w="6629">
            <a:solidFill>
              <a:srgbClr val="395E6F"/>
            </a:solidFill>
          </a:ln>
        </p:spPr>
        <p:txBody>
          <a:bodyPr wrap="square" lIns="0" tIns="0" rIns="0" bIns="0" rtlCol="0"/>
          <a:lstStyle/>
          <a:p/>
        </p:txBody>
      </p:sp>
      <p:sp>
        <p:nvSpPr>
          <p:cNvPr id="2819" name="object 2819"/>
          <p:cNvSpPr/>
          <p:nvPr/>
        </p:nvSpPr>
        <p:spPr>
          <a:xfrm>
            <a:off x="3285814" y="7387776"/>
            <a:ext cx="151130" cy="81915"/>
          </a:xfrm>
          <a:custGeom>
            <a:avLst/>
            <a:gdLst/>
            <a:ahLst/>
            <a:cxnLst/>
            <a:rect l="l" t="t" r="r" b="b"/>
            <a:pathLst>
              <a:path w="151129" h="81915">
                <a:moveTo>
                  <a:pt x="109308" y="0"/>
                </a:moveTo>
                <a:lnTo>
                  <a:pt x="0" y="58127"/>
                </a:lnTo>
                <a:lnTo>
                  <a:pt x="43332" y="81749"/>
                </a:lnTo>
                <a:lnTo>
                  <a:pt x="150876" y="24447"/>
                </a:lnTo>
                <a:lnTo>
                  <a:pt x="109308" y="0"/>
                </a:lnTo>
                <a:close/>
              </a:path>
            </a:pathLst>
          </a:custGeom>
          <a:solidFill>
            <a:srgbClr val="94B0BE"/>
          </a:solidFill>
        </p:spPr>
        <p:txBody>
          <a:bodyPr wrap="square" lIns="0" tIns="0" rIns="0" bIns="0" rtlCol="0"/>
          <a:lstStyle/>
          <a:p/>
        </p:txBody>
      </p:sp>
      <p:sp>
        <p:nvSpPr>
          <p:cNvPr id="2820" name="object 2820"/>
          <p:cNvSpPr/>
          <p:nvPr/>
        </p:nvSpPr>
        <p:spPr>
          <a:xfrm>
            <a:off x="3288896" y="7442863"/>
            <a:ext cx="45720" cy="25400"/>
          </a:xfrm>
          <a:custGeom>
            <a:avLst/>
            <a:gdLst/>
            <a:ahLst/>
            <a:cxnLst/>
            <a:rect l="l" t="t" r="r" b="b"/>
            <a:pathLst>
              <a:path w="45720" h="25400">
                <a:moveTo>
                  <a:pt x="0" y="0"/>
                </a:moveTo>
                <a:lnTo>
                  <a:pt x="0" y="1409"/>
                </a:lnTo>
                <a:lnTo>
                  <a:pt x="43243" y="25095"/>
                </a:lnTo>
                <a:lnTo>
                  <a:pt x="45250" y="24206"/>
                </a:lnTo>
                <a:lnTo>
                  <a:pt x="0" y="0"/>
                </a:lnTo>
                <a:close/>
              </a:path>
            </a:pathLst>
          </a:custGeom>
          <a:solidFill>
            <a:srgbClr val="55798A"/>
          </a:solidFill>
        </p:spPr>
        <p:txBody>
          <a:bodyPr wrap="square" lIns="0" tIns="0" rIns="0" bIns="0" rtlCol="0"/>
          <a:lstStyle/>
          <a:p/>
        </p:txBody>
      </p:sp>
      <p:sp>
        <p:nvSpPr>
          <p:cNvPr id="2821" name="object 2821"/>
          <p:cNvSpPr/>
          <p:nvPr/>
        </p:nvSpPr>
        <p:spPr>
          <a:xfrm>
            <a:off x="3285806" y="7468496"/>
            <a:ext cx="43815" cy="27305"/>
          </a:xfrm>
          <a:custGeom>
            <a:avLst/>
            <a:gdLst/>
            <a:ahLst/>
            <a:cxnLst/>
            <a:rect l="l" t="t" r="r" b="b"/>
            <a:pathLst>
              <a:path w="43814" h="27304">
                <a:moveTo>
                  <a:pt x="0" y="0"/>
                </a:moveTo>
                <a:lnTo>
                  <a:pt x="0" y="1917"/>
                </a:lnTo>
                <a:lnTo>
                  <a:pt x="43472" y="26847"/>
                </a:lnTo>
                <a:lnTo>
                  <a:pt x="43472" y="24930"/>
                </a:lnTo>
                <a:lnTo>
                  <a:pt x="0" y="0"/>
                </a:lnTo>
                <a:close/>
              </a:path>
            </a:pathLst>
          </a:custGeom>
          <a:solidFill>
            <a:srgbClr val="BCD1DC"/>
          </a:solidFill>
        </p:spPr>
        <p:txBody>
          <a:bodyPr wrap="square" lIns="0" tIns="0" rIns="0" bIns="0" rtlCol="0"/>
          <a:lstStyle/>
          <a:p/>
        </p:txBody>
      </p:sp>
      <p:sp>
        <p:nvSpPr>
          <p:cNvPr id="2822" name="object 2822"/>
          <p:cNvSpPr/>
          <p:nvPr/>
        </p:nvSpPr>
        <p:spPr>
          <a:xfrm>
            <a:off x="3329278" y="7491581"/>
            <a:ext cx="3175" cy="3810"/>
          </a:xfrm>
          <a:custGeom>
            <a:avLst/>
            <a:gdLst/>
            <a:ahLst/>
            <a:cxnLst/>
            <a:rect l="l" t="t" r="r" b="b"/>
            <a:pathLst>
              <a:path w="3175" h="3809">
                <a:moveTo>
                  <a:pt x="2895" y="0"/>
                </a:moveTo>
                <a:lnTo>
                  <a:pt x="0" y="1841"/>
                </a:lnTo>
                <a:lnTo>
                  <a:pt x="0" y="3759"/>
                </a:lnTo>
                <a:lnTo>
                  <a:pt x="2895" y="1892"/>
                </a:lnTo>
                <a:lnTo>
                  <a:pt x="2895" y="0"/>
                </a:lnTo>
                <a:close/>
              </a:path>
            </a:pathLst>
          </a:custGeom>
          <a:solidFill>
            <a:srgbClr val="7C9CAC"/>
          </a:solidFill>
        </p:spPr>
        <p:txBody>
          <a:bodyPr wrap="square" lIns="0" tIns="0" rIns="0" bIns="0" rtlCol="0"/>
          <a:lstStyle/>
          <a:p/>
        </p:txBody>
      </p:sp>
      <p:sp>
        <p:nvSpPr>
          <p:cNvPr id="2823" name="object 2823"/>
          <p:cNvSpPr/>
          <p:nvPr/>
        </p:nvSpPr>
        <p:spPr>
          <a:xfrm>
            <a:off x="3285806" y="7472266"/>
            <a:ext cx="43815" cy="27305"/>
          </a:xfrm>
          <a:custGeom>
            <a:avLst/>
            <a:gdLst/>
            <a:ahLst/>
            <a:cxnLst/>
            <a:rect l="l" t="t" r="r" b="b"/>
            <a:pathLst>
              <a:path w="43814" h="27304">
                <a:moveTo>
                  <a:pt x="0" y="0"/>
                </a:moveTo>
                <a:lnTo>
                  <a:pt x="0" y="1917"/>
                </a:lnTo>
                <a:lnTo>
                  <a:pt x="43472" y="26847"/>
                </a:lnTo>
                <a:lnTo>
                  <a:pt x="43472" y="24930"/>
                </a:lnTo>
                <a:lnTo>
                  <a:pt x="0" y="0"/>
                </a:lnTo>
                <a:close/>
              </a:path>
            </a:pathLst>
          </a:custGeom>
          <a:solidFill>
            <a:srgbClr val="BCD1DC"/>
          </a:solidFill>
        </p:spPr>
        <p:txBody>
          <a:bodyPr wrap="square" lIns="0" tIns="0" rIns="0" bIns="0" rtlCol="0"/>
          <a:lstStyle/>
          <a:p/>
        </p:txBody>
      </p:sp>
      <p:sp>
        <p:nvSpPr>
          <p:cNvPr id="2824" name="object 2824"/>
          <p:cNvSpPr/>
          <p:nvPr/>
        </p:nvSpPr>
        <p:spPr>
          <a:xfrm>
            <a:off x="3329278" y="7495351"/>
            <a:ext cx="3175" cy="3810"/>
          </a:xfrm>
          <a:custGeom>
            <a:avLst/>
            <a:gdLst/>
            <a:ahLst/>
            <a:cxnLst/>
            <a:rect l="l" t="t" r="r" b="b"/>
            <a:pathLst>
              <a:path w="3175" h="3809">
                <a:moveTo>
                  <a:pt x="2895" y="0"/>
                </a:moveTo>
                <a:lnTo>
                  <a:pt x="0" y="1841"/>
                </a:lnTo>
                <a:lnTo>
                  <a:pt x="0" y="3759"/>
                </a:lnTo>
                <a:lnTo>
                  <a:pt x="2895" y="1892"/>
                </a:lnTo>
                <a:lnTo>
                  <a:pt x="2895" y="0"/>
                </a:lnTo>
                <a:close/>
              </a:path>
            </a:pathLst>
          </a:custGeom>
          <a:solidFill>
            <a:srgbClr val="7C9CAC"/>
          </a:solidFill>
        </p:spPr>
        <p:txBody>
          <a:bodyPr wrap="square" lIns="0" tIns="0" rIns="0" bIns="0" rtlCol="0"/>
          <a:lstStyle/>
          <a:p/>
        </p:txBody>
      </p:sp>
      <p:sp>
        <p:nvSpPr>
          <p:cNvPr id="2825" name="object 2825"/>
          <p:cNvSpPr/>
          <p:nvPr/>
        </p:nvSpPr>
        <p:spPr>
          <a:xfrm>
            <a:off x="3336067" y="7473542"/>
            <a:ext cx="71120" cy="165735"/>
          </a:xfrm>
          <a:custGeom>
            <a:avLst/>
            <a:gdLst/>
            <a:ahLst/>
            <a:cxnLst/>
            <a:rect l="l" t="t" r="r" b="b"/>
            <a:pathLst>
              <a:path w="71120" h="165734">
                <a:moveTo>
                  <a:pt x="0" y="0"/>
                </a:moveTo>
                <a:lnTo>
                  <a:pt x="63" y="126123"/>
                </a:lnTo>
                <a:lnTo>
                  <a:pt x="70827" y="165201"/>
                </a:lnTo>
                <a:lnTo>
                  <a:pt x="66341" y="34664"/>
                </a:lnTo>
                <a:lnTo>
                  <a:pt x="27527" y="11856"/>
                </a:lnTo>
                <a:lnTo>
                  <a:pt x="0" y="0"/>
                </a:lnTo>
                <a:close/>
              </a:path>
            </a:pathLst>
          </a:custGeom>
          <a:solidFill>
            <a:srgbClr val="55798A"/>
          </a:solidFill>
        </p:spPr>
        <p:txBody>
          <a:bodyPr wrap="square" lIns="0" tIns="0" rIns="0" bIns="0" rtlCol="0"/>
          <a:lstStyle/>
          <a:p/>
        </p:txBody>
      </p:sp>
      <p:sp>
        <p:nvSpPr>
          <p:cNvPr id="2826" name="object 2826"/>
          <p:cNvSpPr/>
          <p:nvPr/>
        </p:nvSpPr>
        <p:spPr>
          <a:xfrm>
            <a:off x="3406683" y="7453745"/>
            <a:ext cx="108585" cy="185420"/>
          </a:xfrm>
          <a:custGeom>
            <a:avLst/>
            <a:gdLst/>
            <a:ahLst/>
            <a:cxnLst/>
            <a:rect l="l" t="t" r="r" b="b"/>
            <a:pathLst>
              <a:path w="108585" h="185420">
                <a:moveTo>
                  <a:pt x="107543" y="0"/>
                </a:moveTo>
                <a:lnTo>
                  <a:pt x="0" y="57302"/>
                </a:lnTo>
                <a:lnTo>
                  <a:pt x="203" y="184988"/>
                </a:lnTo>
                <a:lnTo>
                  <a:pt x="108559" y="127368"/>
                </a:lnTo>
                <a:lnTo>
                  <a:pt x="107543" y="0"/>
                </a:lnTo>
                <a:close/>
              </a:path>
            </a:pathLst>
          </a:custGeom>
          <a:solidFill>
            <a:srgbClr val="234A5A"/>
          </a:solidFill>
        </p:spPr>
        <p:txBody>
          <a:bodyPr wrap="square" lIns="0" tIns="0" rIns="0" bIns="0" rtlCol="0"/>
          <a:lstStyle/>
          <a:p/>
        </p:txBody>
      </p:sp>
      <p:sp>
        <p:nvSpPr>
          <p:cNvPr id="2827" name="object 2827"/>
          <p:cNvSpPr/>
          <p:nvPr/>
        </p:nvSpPr>
        <p:spPr>
          <a:xfrm>
            <a:off x="3409787" y="7452083"/>
            <a:ext cx="109220" cy="186055"/>
          </a:xfrm>
          <a:custGeom>
            <a:avLst/>
            <a:gdLst/>
            <a:ahLst/>
            <a:cxnLst/>
            <a:rect l="l" t="t" r="r" b="b"/>
            <a:pathLst>
              <a:path w="109220" h="186054">
                <a:moveTo>
                  <a:pt x="108927" y="0"/>
                </a:moveTo>
                <a:lnTo>
                  <a:pt x="495" y="57302"/>
                </a:lnTo>
                <a:lnTo>
                  <a:pt x="0" y="185115"/>
                </a:lnTo>
                <a:lnTo>
                  <a:pt x="1562" y="185889"/>
                </a:lnTo>
                <a:lnTo>
                  <a:pt x="109042" y="127457"/>
                </a:lnTo>
                <a:lnTo>
                  <a:pt x="108927" y="0"/>
                </a:lnTo>
                <a:close/>
              </a:path>
            </a:pathLst>
          </a:custGeom>
          <a:solidFill>
            <a:srgbClr val="234A5A"/>
          </a:solidFill>
        </p:spPr>
        <p:txBody>
          <a:bodyPr wrap="square" lIns="0" tIns="0" rIns="0" bIns="0" rtlCol="0"/>
          <a:lstStyle/>
          <a:p/>
        </p:txBody>
      </p:sp>
      <p:sp>
        <p:nvSpPr>
          <p:cNvPr id="2828" name="object 2828"/>
          <p:cNvSpPr/>
          <p:nvPr/>
        </p:nvSpPr>
        <p:spPr>
          <a:xfrm>
            <a:off x="3336067" y="7415414"/>
            <a:ext cx="178435" cy="95885"/>
          </a:xfrm>
          <a:custGeom>
            <a:avLst/>
            <a:gdLst/>
            <a:ahLst/>
            <a:cxnLst/>
            <a:rect l="l" t="t" r="r" b="b"/>
            <a:pathLst>
              <a:path w="178435" h="95884">
                <a:moveTo>
                  <a:pt x="109321" y="0"/>
                </a:moveTo>
                <a:lnTo>
                  <a:pt x="0" y="58127"/>
                </a:lnTo>
                <a:lnTo>
                  <a:pt x="70612" y="95631"/>
                </a:lnTo>
                <a:lnTo>
                  <a:pt x="178155" y="38328"/>
                </a:lnTo>
                <a:lnTo>
                  <a:pt x="109321" y="0"/>
                </a:lnTo>
                <a:close/>
              </a:path>
            </a:pathLst>
          </a:custGeom>
          <a:solidFill>
            <a:srgbClr val="94B0BE"/>
          </a:solidFill>
        </p:spPr>
        <p:txBody>
          <a:bodyPr wrap="square" lIns="0" tIns="0" rIns="0" bIns="0" rtlCol="0"/>
          <a:lstStyle/>
          <a:p/>
        </p:txBody>
      </p:sp>
      <p:sp>
        <p:nvSpPr>
          <p:cNvPr id="2829" name="object 2829"/>
          <p:cNvSpPr/>
          <p:nvPr/>
        </p:nvSpPr>
        <p:spPr>
          <a:xfrm>
            <a:off x="3339147" y="7412901"/>
            <a:ext cx="179565" cy="96304"/>
          </a:xfrm>
          <a:prstGeom prst="rect">
            <a:avLst/>
          </a:prstGeom>
          <a:blipFill>
            <a:blip r:embed="rId629" cstate="print"/>
            <a:stretch>
              <a:fillRect/>
            </a:stretch>
          </a:blipFill>
        </p:spPr>
        <p:txBody>
          <a:bodyPr wrap="square" lIns="0" tIns="0" rIns="0" bIns="0" rtlCol="0"/>
          <a:lstStyle/>
          <a:p/>
        </p:txBody>
      </p:sp>
      <p:sp>
        <p:nvSpPr>
          <p:cNvPr id="2830" name="object 2830"/>
          <p:cNvSpPr/>
          <p:nvPr/>
        </p:nvSpPr>
        <p:spPr>
          <a:xfrm>
            <a:off x="3339153" y="7470310"/>
            <a:ext cx="73025" cy="39370"/>
          </a:xfrm>
          <a:custGeom>
            <a:avLst/>
            <a:gdLst/>
            <a:ahLst/>
            <a:cxnLst/>
            <a:rect l="l" t="t" r="r" b="b"/>
            <a:pathLst>
              <a:path w="73025" h="39370">
                <a:moveTo>
                  <a:pt x="0" y="0"/>
                </a:moveTo>
                <a:lnTo>
                  <a:pt x="0" y="1600"/>
                </a:lnTo>
                <a:lnTo>
                  <a:pt x="70523" y="39166"/>
                </a:lnTo>
                <a:lnTo>
                  <a:pt x="72415" y="38633"/>
                </a:lnTo>
                <a:lnTo>
                  <a:pt x="0" y="0"/>
                </a:lnTo>
                <a:close/>
              </a:path>
            </a:pathLst>
          </a:custGeom>
          <a:solidFill>
            <a:srgbClr val="55798A"/>
          </a:solidFill>
        </p:spPr>
        <p:txBody>
          <a:bodyPr wrap="square" lIns="0" tIns="0" rIns="0" bIns="0" rtlCol="0"/>
          <a:lstStyle/>
          <a:p/>
        </p:txBody>
      </p:sp>
      <p:sp>
        <p:nvSpPr>
          <p:cNvPr id="2831" name="object 2831"/>
          <p:cNvSpPr/>
          <p:nvPr/>
        </p:nvSpPr>
        <p:spPr>
          <a:xfrm>
            <a:off x="3410492" y="7508900"/>
            <a:ext cx="0" cy="129539"/>
          </a:xfrm>
          <a:custGeom>
            <a:avLst/>
            <a:gdLst/>
            <a:ahLst/>
            <a:cxnLst/>
            <a:rect l="l" t="t" r="r" b="b"/>
            <a:pathLst>
              <a:path w="0" h="129540">
                <a:moveTo>
                  <a:pt x="0" y="0"/>
                </a:moveTo>
                <a:lnTo>
                  <a:pt x="0" y="129070"/>
                </a:lnTo>
              </a:path>
            </a:pathLst>
          </a:custGeom>
          <a:ln w="3175">
            <a:solidFill>
              <a:srgbClr val="476979"/>
            </a:solidFill>
          </a:ln>
        </p:spPr>
        <p:txBody>
          <a:bodyPr wrap="square" lIns="0" tIns="0" rIns="0" bIns="0" rtlCol="0"/>
          <a:lstStyle/>
          <a:p/>
        </p:txBody>
      </p:sp>
      <p:sp>
        <p:nvSpPr>
          <p:cNvPr id="2832" name="object 2832"/>
          <p:cNvSpPr/>
          <p:nvPr/>
        </p:nvSpPr>
        <p:spPr>
          <a:xfrm>
            <a:off x="3345293" y="7572912"/>
            <a:ext cx="61594" cy="35560"/>
          </a:xfrm>
          <a:custGeom>
            <a:avLst/>
            <a:gdLst/>
            <a:ahLst/>
            <a:cxnLst/>
            <a:rect l="l" t="t" r="r" b="b"/>
            <a:pathLst>
              <a:path w="61595" h="35559">
                <a:moveTo>
                  <a:pt x="0" y="0"/>
                </a:moveTo>
                <a:lnTo>
                  <a:pt x="0" y="1930"/>
                </a:lnTo>
                <a:lnTo>
                  <a:pt x="61518" y="35382"/>
                </a:lnTo>
                <a:lnTo>
                  <a:pt x="61518" y="33464"/>
                </a:lnTo>
                <a:lnTo>
                  <a:pt x="0" y="0"/>
                </a:lnTo>
                <a:close/>
              </a:path>
            </a:pathLst>
          </a:custGeom>
          <a:solidFill>
            <a:srgbClr val="BCD1DC"/>
          </a:solidFill>
        </p:spPr>
        <p:txBody>
          <a:bodyPr wrap="square" lIns="0" tIns="0" rIns="0" bIns="0" rtlCol="0"/>
          <a:lstStyle/>
          <a:p/>
        </p:txBody>
      </p:sp>
      <p:sp>
        <p:nvSpPr>
          <p:cNvPr id="2833" name="object 2833"/>
          <p:cNvSpPr/>
          <p:nvPr/>
        </p:nvSpPr>
        <p:spPr>
          <a:xfrm>
            <a:off x="3406811" y="7604535"/>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55798A"/>
          </a:solidFill>
        </p:spPr>
        <p:txBody>
          <a:bodyPr wrap="square" lIns="0" tIns="0" rIns="0" bIns="0" rtlCol="0"/>
          <a:lstStyle/>
          <a:p/>
        </p:txBody>
      </p:sp>
      <p:sp>
        <p:nvSpPr>
          <p:cNvPr id="2834" name="object 2834"/>
          <p:cNvSpPr/>
          <p:nvPr/>
        </p:nvSpPr>
        <p:spPr>
          <a:xfrm>
            <a:off x="3345288" y="7572916"/>
            <a:ext cx="1905" cy="2540"/>
          </a:xfrm>
          <a:custGeom>
            <a:avLst/>
            <a:gdLst/>
            <a:ahLst/>
            <a:cxnLst/>
            <a:rect l="l" t="t" r="r" b="b"/>
            <a:pathLst>
              <a:path w="1904" h="2540">
                <a:moveTo>
                  <a:pt x="0" y="0"/>
                </a:moveTo>
                <a:lnTo>
                  <a:pt x="0" y="1930"/>
                </a:lnTo>
                <a:lnTo>
                  <a:pt x="1905" y="1041"/>
                </a:lnTo>
                <a:lnTo>
                  <a:pt x="0" y="0"/>
                </a:lnTo>
                <a:close/>
              </a:path>
            </a:pathLst>
          </a:custGeom>
          <a:solidFill>
            <a:srgbClr val="234A5A"/>
          </a:solidFill>
        </p:spPr>
        <p:txBody>
          <a:bodyPr wrap="square" lIns="0" tIns="0" rIns="0" bIns="0" rtlCol="0"/>
          <a:lstStyle/>
          <a:p/>
        </p:txBody>
      </p:sp>
      <p:sp>
        <p:nvSpPr>
          <p:cNvPr id="2835" name="object 2835"/>
          <p:cNvSpPr/>
          <p:nvPr/>
        </p:nvSpPr>
        <p:spPr>
          <a:xfrm>
            <a:off x="3345293" y="7576684"/>
            <a:ext cx="61594" cy="35560"/>
          </a:xfrm>
          <a:custGeom>
            <a:avLst/>
            <a:gdLst/>
            <a:ahLst/>
            <a:cxnLst/>
            <a:rect l="l" t="t" r="r" b="b"/>
            <a:pathLst>
              <a:path w="61595" h="35559">
                <a:moveTo>
                  <a:pt x="0" y="0"/>
                </a:moveTo>
                <a:lnTo>
                  <a:pt x="0" y="1930"/>
                </a:lnTo>
                <a:lnTo>
                  <a:pt x="61518" y="35382"/>
                </a:lnTo>
                <a:lnTo>
                  <a:pt x="61518" y="33464"/>
                </a:lnTo>
                <a:lnTo>
                  <a:pt x="0" y="0"/>
                </a:lnTo>
                <a:close/>
              </a:path>
            </a:pathLst>
          </a:custGeom>
          <a:solidFill>
            <a:srgbClr val="BCD1DC"/>
          </a:solidFill>
        </p:spPr>
        <p:txBody>
          <a:bodyPr wrap="square" lIns="0" tIns="0" rIns="0" bIns="0" rtlCol="0"/>
          <a:lstStyle/>
          <a:p/>
        </p:txBody>
      </p:sp>
      <p:sp>
        <p:nvSpPr>
          <p:cNvPr id="2836" name="object 2836"/>
          <p:cNvSpPr/>
          <p:nvPr/>
        </p:nvSpPr>
        <p:spPr>
          <a:xfrm>
            <a:off x="3406811" y="7608308"/>
            <a:ext cx="3175" cy="3810"/>
          </a:xfrm>
          <a:custGeom>
            <a:avLst/>
            <a:gdLst/>
            <a:ahLst/>
            <a:cxnLst/>
            <a:rect l="l" t="t" r="r" b="b"/>
            <a:pathLst>
              <a:path w="3175" h="3809">
                <a:moveTo>
                  <a:pt x="2882" y="0"/>
                </a:moveTo>
                <a:lnTo>
                  <a:pt x="0" y="1841"/>
                </a:lnTo>
                <a:lnTo>
                  <a:pt x="0" y="3759"/>
                </a:lnTo>
                <a:lnTo>
                  <a:pt x="2882" y="1879"/>
                </a:lnTo>
                <a:lnTo>
                  <a:pt x="2882" y="0"/>
                </a:lnTo>
                <a:close/>
              </a:path>
            </a:pathLst>
          </a:custGeom>
          <a:solidFill>
            <a:srgbClr val="55798A"/>
          </a:solidFill>
        </p:spPr>
        <p:txBody>
          <a:bodyPr wrap="square" lIns="0" tIns="0" rIns="0" bIns="0" rtlCol="0"/>
          <a:lstStyle/>
          <a:p/>
        </p:txBody>
      </p:sp>
      <p:sp>
        <p:nvSpPr>
          <p:cNvPr id="2837" name="object 2837"/>
          <p:cNvSpPr/>
          <p:nvPr/>
        </p:nvSpPr>
        <p:spPr>
          <a:xfrm>
            <a:off x="3345288" y="7576685"/>
            <a:ext cx="1905" cy="2540"/>
          </a:xfrm>
          <a:custGeom>
            <a:avLst/>
            <a:gdLst/>
            <a:ahLst/>
            <a:cxnLst/>
            <a:rect l="l" t="t" r="r" b="b"/>
            <a:pathLst>
              <a:path w="1904" h="2540">
                <a:moveTo>
                  <a:pt x="0" y="0"/>
                </a:moveTo>
                <a:lnTo>
                  <a:pt x="0" y="1930"/>
                </a:lnTo>
                <a:lnTo>
                  <a:pt x="1905" y="1041"/>
                </a:lnTo>
                <a:lnTo>
                  <a:pt x="0" y="0"/>
                </a:lnTo>
                <a:close/>
              </a:path>
            </a:pathLst>
          </a:custGeom>
          <a:solidFill>
            <a:srgbClr val="234A5A"/>
          </a:solidFill>
        </p:spPr>
        <p:txBody>
          <a:bodyPr wrap="square" lIns="0" tIns="0" rIns="0" bIns="0" rtlCol="0"/>
          <a:lstStyle/>
          <a:p/>
        </p:txBody>
      </p:sp>
      <p:sp>
        <p:nvSpPr>
          <p:cNvPr id="2838" name="object 2838"/>
          <p:cNvSpPr/>
          <p:nvPr/>
        </p:nvSpPr>
        <p:spPr>
          <a:xfrm>
            <a:off x="3345293" y="7580462"/>
            <a:ext cx="61594" cy="35560"/>
          </a:xfrm>
          <a:custGeom>
            <a:avLst/>
            <a:gdLst/>
            <a:ahLst/>
            <a:cxnLst/>
            <a:rect l="l" t="t" r="r" b="b"/>
            <a:pathLst>
              <a:path w="61595" h="35559">
                <a:moveTo>
                  <a:pt x="0" y="0"/>
                </a:moveTo>
                <a:lnTo>
                  <a:pt x="0" y="1917"/>
                </a:lnTo>
                <a:lnTo>
                  <a:pt x="61518" y="35369"/>
                </a:lnTo>
                <a:lnTo>
                  <a:pt x="61518" y="33451"/>
                </a:lnTo>
                <a:lnTo>
                  <a:pt x="0" y="0"/>
                </a:lnTo>
                <a:close/>
              </a:path>
            </a:pathLst>
          </a:custGeom>
          <a:solidFill>
            <a:srgbClr val="BCD1DC"/>
          </a:solidFill>
        </p:spPr>
        <p:txBody>
          <a:bodyPr wrap="square" lIns="0" tIns="0" rIns="0" bIns="0" rtlCol="0"/>
          <a:lstStyle/>
          <a:p/>
        </p:txBody>
      </p:sp>
      <p:sp>
        <p:nvSpPr>
          <p:cNvPr id="2839" name="object 2839"/>
          <p:cNvSpPr/>
          <p:nvPr/>
        </p:nvSpPr>
        <p:spPr>
          <a:xfrm>
            <a:off x="3406811" y="7612070"/>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55798A"/>
          </a:solidFill>
        </p:spPr>
        <p:txBody>
          <a:bodyPr wrap="square" lIns="0" tIns="0" rIns="0" bIns="0" rtlCol="0"/>
          <a:lstStyle/>
          <a:p/>
        </p:txBody>
      </p:sp>
      <p:sp>
        <p:nvSpPr>
          <p:cNvPr id="2840" name="object 2840"/>
          <p:cNvSpPr/>
          <p:nvPr/>
        </p:nvSpPr>
        <p:spPr>
          <a:xfrm>
            <a:off x="3345288" y="7580457"/>
            <a:ext cx="1905" cy="2540"/>
          </a:xfrm>
          <a:custGeom>
            <a:avLst/>
            <a:gdLst/>
            <a:ahLst/>
            <a:cxnLst/>
            <a:rect l="l" t="t" r="r" b="b"/>
            <a:pathLst>
              <a:path w="1904" h="2540">
                <a:moveTo>
                  <a:pt x="0" y="0"/>
                </a:moveTo>
                <a:lnTo>
                  <a:pt x="0" y="1917"/>
                </a:lnTo>
                <a:lnTo>
                  <a:pt x="1905" y="1041"/>
                </a:lnTo>
                <a:lnTo>
                  <a:pt x="0" y="0"/>
                </a:lnTo>
                <a:close/>
              </a:path>
            </a:pathLst>
          </a:custGeom>
          <a:solidFill>
            <a:srgbClr val="234A5A"/>
          </a:solidFill>
        </p:spPr>
        <p:txBody>
          <a:bodyPr wrap="square" lIns="0" tIns="0" rIns="0" bIns="0" rtlCol="0"/>
          <a:lstStyle/>
          <a:p/>
        </p:txBody>
      </p:sp>
      <p:sp>
        <p:nvSpPr>
          <p:cNvPr id="2841" name="object 2841"/>
          <p:cNvSpPr/>
          <p:nvPr/>
        </p:nvSpPr>
        <p:spPr>
          <a:xfrm>
            <a:off x="3345293" y="7584223"/>
            <a:ext cx="61594" cy="35560"/>
          </a:xfrm>
          <a:custGeom>
            <a:avLst/>
            <a:gdLst/>
            <a:ahLst/>
            <a:cxnLst/>
            <a:rect l="l" t="t" r="r" b="b"/>
            <a:pathLst>
              <a:path w="61595" h="35559">
                <a:moveTo>
                  <a:pt x="0" y="0"/>
                </a:moveTo>
                <a:lnTo>
                  <a:pt x="0" y="1930"/>
                </a:lnTo>
                <a:lnTo>
                  <a:pt x="61518" y="35382"/>
                </a:lnTo>
                <a:lnTo>
                  <a:pt x="61518" y="33464"/>
                </a:lnTo>
                <a:lnTo>
                  <a:pt x="0" y="0"/>
                </a:lnTo>
                <a:close/>
              </a:path>
            </a:pathLst>
          </a:custGeom>
          <a:solidFill>
            <a:srgbClr val="BCD1DC"/>
          </a:solidFill>
        </p:spPr>
        <p:txBody>
          <a:bodyPr wrap="square" lIns="0" tIns="0" rIns="0" bIns="0" rtlCol="0"/>
          <a:lstStyle/>
          <a:p/>
        </p:txBody>
      </p:sp>
      <p:sp>
        <p:nvSpPr>
          <p:cNvPr id="2842" name="object 2842"/>
          <p:cNvSpPr/>
          <p:nvPr/>
        </p:nvSpPr>
        <p:spPr>
          <a:xfrm>
            <a:off x="3406811" y="7615843"/>
            <a:ext cx="3175" cy="3810"/>
          </a:xfrm>
          <a:custGeom>
            <a:avLst/>
            <a:gdLst/>
            <a:ahLst/>
            <a:cxnLst/>
            <a:rect l="l" t="t" r="r" b="b"/>
            <a:pathLst>
              <a:path w="3175" h="3809">
                <a:moveTo>
                  <a:pt x="2882" y="0"/>
                </a:moveTo>
                <a:lnTo>
                  <a:pt x="0" y="1841"/>
                </a:lnTo>
                <a:lnTo>
                  <a:pt x="0" y="3759"/>
                </a:lnTo>
                <a:lnTo>
                  <a:pt x="2882" y="1879"/>
                </a:lnTo>
                <a:lnTo>
                  <a:pt x="2882" y="0"/>
                </a:lnTo>
                <a:close/>
              </a:path>
            </a:pathLst>
          </a:custGeom>
          <a:solidFill>
            <a:srgbClr val="55798A"/>
          </a:solidFill>
        </p:spPr>
        <p:txBody>
          <a:bodyPr wrap="square" lIns="0" tIns="0" rIns="0" bIns="0" rtlCol="0"/>
          <a:lstStyle/>
          <a:p/>
        </p:txBody>
      </p:sp>
      <p:sp>
        <p:nvSpPr>
          <p:cNvPr id="2843" name="object 2843"/>
          <p:cNvSpPr/>
          <p:nvPr/>
        </p:nvSpPr>
        <p:spPr>
          <a:xfrm>
            <a:off x="3345288" y="7584223"/>
            <a:ext cx="1905" cy="2540"/>
          </a:xfrm>
          <a:custGeom>
            <a:avLst/>
            <a:gdLst/>
            <a:ahLst/>
            <a:cxnLst/>
            <a:rect l="l" t="t" r="r" b="b"/>
            <a:pathLst>
              <a:path w="1904" h="2540">
                <a:moveTo>
                  <a:pt x="0" y="0"/>
                </a:moveTo>
                <a:lnTo>
                  <a:pt x="0" y="1930"/>
                </a:lnTo>
                <a:lnTo>
                  <a:pt x="1905" y="1041"/>
                </a:lnTo>
                <a:lnTo>
                  <a:pt x="0" y="0"/>
                </a:lnTo>
                <a:close/>
              </a:path>
            </a:pathLst>
          </a:custGeom>
          <a:solidFill>
            <a:srgbClr val="234A5A"/>
          </a:solidFill>
        </p:spPr>
        <p:txBody>
          <a:bodyPr wrap="square" lIns="0" tIns="0" rIns="0" bIns="0" rtlCol="0"/>
          <a:lstStyle/>
          <a:p/>
        </p:txBody>
      </p:sp>
      <p:sp>
        <p:nvSpPr>
          <p:cNvPr id="2844" name="object 2844"/>
          <p:cNvSpPr/>
          <p:nvPr/>
        </p:nvSpPr>
        <p:spPr>
          <a:xfrm>
            <a:off x="3345293" y="7587988"/>
            <a:ext cx="61594" cy="35560"/>
          </a:xfrm>
          <a:custGeom>
            <a:avLst/>
            <a:gdLst/>
            <a:ahLst/>
            <a:cxnLst/>
            <a:rect l="l" t="t" r="r" b="b"/>
            <a:pathLst>
              <a:path w="61595" h="35559">
                <a:moveTo>
                  <a:pt x="0" y="0"/>
                </a:moveTo>
                <a:lnTo>
                  <a:pt x="0" y="1930"/>
                </a:lnTo>
                <a:lnTo>
                  <a:pt x="61518" y="35382"/>
                </a:lnTo>
                <a:lnTo>
                  <a:pt x="61518" y="33464"/>
                </a:lnTo>
                <a:lnTo>
                  <a:pt x="0" y="0"/>
                </a:lnTo>
                <a:close/>
              </a:path>
            </a:pathLst>
          </a:custGeom>
          <a:solidFill>
            <a:srgbClr val="BCD1DC"/>
          </a:solidFill>
        </p:spPr>
        <p:txBody>
          <a:bodyPr wrap="square" lIns="0" tIns="0" rIns="0" bIns="0" rtlCol="0"/>
          <a:lstStyle/>
          <a:p/>
        </p:txBody>
      </p:sp>
      <p:sp>
        <p:nvSpPr>
          <p:cNvPr id="2845" name="object 2845"/>
          <p:cNvSpPr/>
          <p:nvPr/>
        </p:nvSpPr>
        <p:spPr>
          <a:xfrm>
            <a:off x="3406811" y="7619611"/>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55798A"/>
          </a:solidFill>
        </p:spPr>
        <p:txBody>
          <a:bodyPr wrap="square" lIns="0" tIns="0" rIns="0" bIns="0" rtlCol="0"/>
          <a:lstStyle/>
          <a:p/>
        </p:txBody>
      </p:sp>
      <p:sp>
        <p:nvSpPr>
          <p:cNvPr id="2846" name="object 2846"/>
          <p:cNvSpPr/>
          <p:nvPr/>
        </p:nvSpPr>
        <p:spPr>
          <a:xfrm>
            <a:off x="3345288" y="7587992"/>
            <a:ext cx="1905" cy="2540"/>
          </a:xfrm>
          <a:custGeom>
            <a:avLst/>
            <a:gdLst/>
            <a:ahLst/>
            <a:cxnLst/>
            <a:rect l="l" t="t" r="r" b="b"/>
            <a:pathLst>
              <a:path w="1904" h="2540">
                <a:moveTo>
                  <a:pt x="0" y="0"/>
                </a:moveTo>
                <a:lnTo>
                  <a:pt x="0" y="1917"/>
                </a:lnTo>
                <a:lnTo>
                  <a:pt x="1905" y="1041"/>
                </a:lnTo>
                <a:lnTo>
                  <a:pt x="0" y="0"/>
                </a:lnTo>
                <a:close/>
              </a:path>
            </a:pathLst>
          </a:custGeom>
          <a:solidFill>
            <a:srgbClr val="234A5A"/>
          </a:solidFill>
        </p:spPr>
        <p:txBody>
          <a:bodyPr wrap="square" lIns="0" tIns="0" rIns="0" bIns="0" rtlCol="0"/>
          <a:lstStyle/>
          <a:p/>
        </p:txBody>
      </p:sp>
      <p:sp>
        <p:nvSpPr>
          <p:cNvPr id="2847" name="object 2847"/>
          <p:cNvSpPr/>
          <p:nvPr/>
        </p:nvSpPr>
        <p:spPr>
          <a:xfrm>
            <a:off x="3345293" y="7591762"/>
            <a:ext cx="61594" cy="35560"/>
          </a:xfrm>
          <a:custGeom>
            <a:avLst/>
            <a:gdLst/>
            <a:ahLst/>
            <a:cxnLst/>
            <a:rect l="l" t="t" r="r" b="b"/>
            <a:pathLst>
              <a:path w="61595" h="35559">
                <a:moveTo>
                  <a:pt x="0" y="0"/>
                </a:moveTo>
                <a:lnTo>
                  <a:pt x="0" y="1917"/>
                </a:lnTo>
                <a:lnTo>
                  <a:pt x="61518" y="35382"/>
                </a:lnTo>
                <a:lnTo>
                  <a:pt x="61518" y="33464"/>
                </a:lnTo>
                <a:lnTo>
                  <a:pt x="0" y="0"/>
                </a:lnTo>
                <a:close/>
              </a:path>
            </a:pathLst>
          </a:custGeom>
          <a:solidFill>
            <a:srgbClr val="BCD1DC"/>
          </a:solidFill>
        </p:spPr>
        <p:txBody>
          <a:bodyPr wrap="square" lIns="0" tIns="0" rIns="0" bIns="0" rtlCol="0"/>
          <a:lstStyle/>
          <a:p/>
        </p:txBody>
      </p:sp>
      <p:sp>
        <p:nvSpPr>
          <p:cNvPr id="2848" name="object 2848"/>
          <p:cNvSpPr/>
          <p:nvPr/>
        </p:nvSpPr>
        <p:spPr>
          <a:xfrm>
            <a:off x="3406811" y="7623373"/>
            <a:ext cx="3175" cy="3810"/>
          </a:xfrm>
          <a:custGeom>
            <a:avLst/>
            <a:gdLst/>
            <a:ahLst/>
            <a:cxnLst/>
            <a:rect l="l" t="t" r="r" b="b"/>
            <a:pathLst>
              <a:path w="3175" h="3809">
                <a:moveTo>
                  <a:pt x="2882" y="0"/>
                </a:moveTo>
                <a:lnTo>
                  <a:pt x="0" y="1854"/>
                </a:lnTo>
                <a:lnTo>
                  <a:pt x="0" y="3771"/>
                </a:lnTo>
                <a:lnTo>
                  <a:pt x="2882" y="1892"/>
                </a:lnTo>
                <a:lnTo>
                  <a:pt x="2882" y="0"/>
                </a:lnTo>
                <a:close/>
              </a:path>
            </a:pathLst>
          </a:custGeom>
          <a:solidFill>
            <a:srgbClr val="55798A"/>
          </a:solidFill>
        </p:spPr>
        <p:txBody>
          <a:bodyPr wrap="square" lIns="0" tIns="0" rIns="0" bIns="0" rtlCol="0"/>
          <a:lstStyle/>
          <a:p/>
        </p:txBody>
      </p:sp>
      <p:sp>
        <p:nvSpPr>
          <p:cNvPr id="2849" name="object 2849"/>
          <p:cNvSpPr/>
          <p:nvPr/>
        </p:nvSpPr>
        <p:spPr>
          <a:xfrm>
            <a:off x="3345288" y="7591762"/>
            <a:ext cx="1905" cy="2540"/>
          </a:xfrm>
          <a:custGeom>
            <a:avLst/>
            <a:gdLst/>
            <a:ahLst/>
            <a:cxnLst/>
            <a:rect l="l" t="t" r="r" b="b"/>
            <a:pathLst>
              <a:path w="1904" h="2540">
                <a:moveTo>
                  <a:pt x="0" y="0"/>
                </a:moveTo>
                <a:lnTo>
                  <a:pt x="0" y="1917"/>
                </a:lnTo>
                <a:lnTo>
                  <a:pt x="1905" y="1054"/>
                </a:lnTo>
                <a:lnTo>
                  <a:pt x="0" y="0"/>
                </a:lnTo>
                <a:close/>
              </a:path>
            </a:pathLst>
          </a:custGeom>
          <a:solidFill>
            <a:srgbClr val="234A5A"/>
          </a:solidFill>
        </p:spPr>
        <p:txBody>
          <a:bodyPr wrap="square" lIns="0" tIns="0" rIns="0" bIns="0" rtlCol="0"/>
          <a:lstStyle/>
          <a:p/>
        </p:txBody>
      </p:sp>
      <p:sp>
        <p:nvSpPr>
          <p:cNvPr id="2850" name="object 2850"/>
          <p:cNvSpPr/>
          <p:nvPr/>
        </p:nvSpPr>
        <p:spPr>
          <a:xfrm>
            <a:off x="3336062" y="7496140"/>
            <a:ext cx="71120" cy="42545"/>
          </a:xfrm>
          <a:custGeom>
            <a:avLst/>
            <a:gdLst/>
            <a:ahLst/>
            <a:cxnLst/>
            <a:rect l="l" t="t" r="r" b="b"/>
            <a:pathLst>
              <a:path w="71120" h="42545">
                <a:moveTo>
                  <a:pt x="0" y="0"/>
                </a:moveTo>
                <a:lnTo>
                  <a:pt x="0" y="1917"/>
                </a:lnTo>
                <a:lnTo>
                  <a:pt x="70523" y="42468"/>
                </a:lnTo>
                <a:lnTo>
                  <a:pt x="70523" y="40551"/>
                </a:lnTo>
                <a:lnTo>
                  <a:pt x="0" y="0"/>
                </a:lnTo>
                <a:close/>
              </a:path>
            </a:pathLst>
          </a:custGeom>
          <a:solidFill>
            <a:srgbClr val="BCD1DC"/>
          </a:solidFill>
        </p:spPr>
        <p:txBody>
          <a:bodyPr wrap="square" lIns="0" tIns="0" rIns="0" bIns="0" rtlCol="0"/>
          <a:lstStyle/>
          <a:p/>
        </p:txBody>
      </p:sp>
      <p:sp>
        <p:nvSpPr>
          <p:cNvPr id="2851" name="object 2851"/>
          <p:cNvSpPr/>
          <p:nvPr/>
        </p:nvSpPr>
        <p:spPr>
          <a:xfrm>
            <a:off x="3406585" y="7534837"/>
            <a:ext cx="3175" cy="3810"/>
          </a:xfrm>
          <a:custGeom>
            <a:avLst/>
            <a:gdLst/>
            <a:ahLst/>
            <a:cxnLst/>
            <a:rect l="l" t="t" r="r" b="b"/>
            <a:pathLst>
              <a:path w="3175" h="3809">
                <a:moveTo>
                  <a:pt x="2882" y="0"/>
                </a:moveTo>
                <a:lnTo>
                  <a:pt x="0" y="1854"/>
                </a:lnTo>
                <a:lnTo>
                  <a:pt x="0" y="3771"/>
                </a:lnTo>
                <a:lnTo>
                  <a:pt x="2882" y="1892"/>
                </a:lnTo>
                <a:lnTo>
                  <a:pt x="2882" y="0"/>
                </a:lnTo>
                <a:close/>
              </a:path>
            </a:pathLst>
          </a:custGeom>
          <a:solidFill>
            <a:srgbClr val="7C9CAC"/>
          </a:solidFill>
        </p:spPr>
        <p:txBody>
          <a:bodyPr wrap="square" lIns="0" tIns="0" rIns="0" bIns="0" rtlCol="0"/>
          <a:lstStyle/>
          <a:p/>
        </p:txBody>
      </p:sp>
      <p:sp>
        <p:nvSpPr>
          <p:cNvPr id="2852" name="object 2852"/>
          <p:cNvSpPr/>
          <p:nvPr/>
        </p:nvSpPr>
        <p:spPr>
          <a:xfrm>
            <a:off x="3336062" y="7499905"/>
            <a:ext cx="71120" cy="42545"/>
          </a:xfrm>
          <a:custGeom>
            <a:avLst/>
            <a:gdLst/>
            <a:ahLst/>
            <a:cxnLst/>
            <a:rect l="l" t="t" r="r" b="b"/>
            <a:pathLst>
              <a:path w="71120" h="42545">
                <a:moveTo>
                  <a:pt x="0" y="0"/>
                </a:moveTo>
                <a:lnTo>
                  <a:pt x="0" y="1930"/>
                </a:lnTo>
                <a:lnTo>
                  <a:pt x="70523" y="42468"/>
                </a:lnTo>
                <a:lnTo>
                  <a:pt x="70523" y="40551"/>
                </a:lnTo>
                <a:lnTo>
                  <a:pt x="0" y="0"/>
                </a:lnTo>
                <a:close/>
              </a:path>
            </a:pathLst>
          </a:custGeom>
          <a:solidFill>
            <a:srgbClr val="BCD1DC"/>
          </a:solidFill>
        </p:spPr>
        <p:txBody>
          <a:bodyPr wrap="square" lIns="0" tIns="0" rIns="0" bIns="0" rtlCol="0"/>
          <a:lstStyle/>
          <a:p/>
        </p:txBody>
      </p:sp>
      <p:sp>
        <p:nvSpPr>
          <p:cNvPr id="2853" name="object 2853"/>
          <p:cNvSpPr/>
          <p:nvPr/>
        </p:nvSpPr>
        <p:spPr>
          <a:xfrm>
            <a:off x="3406585" y="7538615"/>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7C9CAC"/>
          </a:solidFill>
        </p:spPr>
        <p:txBody>
          <a:bodyPr wrap="square" lIns="0" tIns="0" rIns="0" bIns="0" rtlCol="0"/>
          <a:lstStyle/>
          <a:p/>
        </p:txBody>
      </p:sp>
      <p:sp>
        <p:nvSpPr>
          <p:cNvPr id="2854" name="object 2854"/>
          <p:cNvSpPr/>
          <p:nvPr/>
        </p:nvSpPr>
        <p:spPr>
          <a:xfrm>
            <a:off x="3288893" y="7385266"/>
            <a:ext cx="229679" cy="123634"/>
          </a:xfrm>
          <a:prstGeom prst="rect">
            <a:avLst/>
          </a:prstGeom>
          <a:blipFill>
            <a:blip r:embed="rId630" cstate="print"/>
            <a:stretch>
              <a:fillRect/>
            </a:stretch>
          </a:blipFill>
        </p:spPr>
        <p:txBody>
          <a:bodyPr wrap="square" lIns="0" tIns="0" rIns="0" bIns="0" rtlCol="0"/>
          <a:lstStyle/>
          <a:p/>
        </p:txBody>
      </p:sp>
      <p:sp>
        <p:nvSpPr>
          <p:cNvPr id="2855" name="object 2855"/>
          <p:cNvSpPr/>
          <p:nvPr/>
        </p:nvSpPr>
        <p:spPr>
          <a:xfrm>
            <a:off x="3428537" y="7546154"/>
            <a:ext cx="82433" cy="67933"/>
          </a:xfrm>
          <a:prstGeom prst="rect">
            <a:avLst/>
          </a:prstGeom>
          <a:blipFill>
            <a:blip r:embed="rId631" cstate="print"/>
            <a:stretch>
              <a:fillRect/>
            </a:stretch>
          </a:blipFill>
        </p:spPr>
        <p:txBody>
          <a:bodyPr wrap="square" lIns="0" tIns="0" rIns="0" bIns="0" rtlCol="0"/>
          <a:lstStyle/>
          <a:p/>
        </p:txBody>
      </p:sp>
      <p:sp>
        <p:nvSpPr>
          <p:cNvPr id="2856" name="object 2856"/>
          <p:cNvSpPr/>
          <p:nvPr/>
        </p:nvSpPr>
        <p:spPr>
          <a:xfrm>
            <a:off x="2823772" y="7445905"/>
            <a:ext cx="43815" cy="151765"/>
          </a:xfrm>
          <a:custGeom>
            <a:avLst/>
            <a:gdLst/>
            <a:ahLst/>
            <a:cxnLst/>
            <a:rect l="l" t="t" r="r" b="b"/>
            <a:pathLst>
              <a:path w="43814" h="151765">
                <a:moveTo>
                  <a:pt x="0" y="0"/>
                </a:moveTo>
                <a:lnTo>
                  <a:pt x="76" y="126123"/>
                </a:lnTo>
                <a:lnTo>
                  <a:pt x="43548" y="151307"/>
                </a:lnTo>
                <a:lnTo>
                  <a:pt x="26046" y="12182"/>
                </a:lnTo>
                <a:lnTo>
                  <a:pt x="14576" y="5085"/>
                </a:lnTo>
                <a:lnTo>
                  <a:pt x="7371" y="1829"/>
                </a:lnTo>
                <a:lnTo>
                  <a:pt x="0" y="0"/>
                </a:lnTo>
                <a:close/>
              </a:path>
            </a:pathLst>
          </a:custGeom>
          <a:solidFill>
            <a:srgbClr val="55798A"/>
          </a:solidFill>
        </p:spPr>
        <p:txBody>
          <a:bodyPr wrap="square" lIns="0" tIns="0" rIns="0" bIns="0" rtlCol="0"/>
          <a:lstStyle/>
          <a:p/>
        </p:txBody>
      </p:sp>
      <p:sp>
        <p:nvSpPr>
          <p:cNvPr id="2857" name="object 2857"/>
          <p:cNvSpPr/>
          <p:nvPr/>
        </p:nvSpPr>
        <p:spPr>
          <a:xfrm>
            <a:off x="2867105" y="7412215"/>
            <a:ext cx="108585" cy="185420"/>
          </a:xfrm>
          <a:custGeom>
            <a:avLst/>
            <a:gdLst/>
            <a:ahLst/>
            <a:cxnLst/>
            <a:rect l="l" t="t" r="r" b="b"/>
            <a:pathLst>
              <a:path w="108585" h="185420">
                <a:moveTo>
                  <a:pt x="107543" y="0"/>
                </a:moveTo>
                <a:lnTo>
                  <a:pt x="0" y="57315"/>
                </a:lnTo>
                <a:lnTo>
                  <a:pt x="215" y="185000"/>
                </a:lnTo>
                <a:lnTo>
                  <a:pt x="108559" y="127381"/>
                </a:lnTo>
                <a:lnTo>
                  <a:pt x="107543" y="0"/>
                </a:lnTo>
                <a:close/>
              </a:path>
            </a:pathLst>
          </a:custGeom>
          <a:solidFill>
            <a:srgbClr val="234A5A"/>
          </a:solidFill>
        </p:spPr>
        <p:txBody>
          <a:bodyPr wrap="square" lIns="0" tIns="0" rIns="0" bIns="0" rtlCol="0"/>
          <a:lstStyle/>
          <a:p/>
        </p:txBody>
      </p:sp>
      <p:sp>
        <p:nvSpPr>
          <p:cNvPr id="2858" name="object 2858"/>
          <p:cNvSpPr/>
          <p:nvPr/>
        </p:nvSpPr>
        <p:spPr>
          <a:xfrm>
            <a:off x="2873758" y="7467241"/>
            <a:ext cx="0" cy="130810"/>
          </a:xfrm>
          <a:custGeom>
            <a:avLst/>
            <a:gdLst/>
            <a:ahLst/>
            <a:cxnLst/>
            <a:rect l="l" t="t" r="r" b="b"/>
            <a:pathLst>
              <a:path w="0" h="130809">
                <a:moveTo>
                  <a:pt x="0" y="0"/>
                </a:moveTo>
                <a:lnTo>
                  <a:pt x="0" y="130517"/>
                </a:lnTo>
              </a:path>
            </a:pathLst>
          </a:custGeom>
          <a:ln w="6629">
            <a:solidFill>
              <a:srgbClr val="395E6F"/>
            </a:solidFill>
          </a:ln>
        </p:spPr>
        <p:txBody>
          <a:bodyPr wrap="square" lIns="0" tIns="0" rIns="0" bIns="0" rtlCol="0"/>
          <a:lstStyle/>
          <a:p/>
        </p:txBody>
      </p:sp>
      <p:sp>
        <p:nvSpPr>
          <p:cNvPr id="2859" name="object 2859"/>
          <p:cNvSpPr/>
          <p:nvPr/>
        </p:nvSpPr>
        <p:spPr>
          <a:xfrm>
            <a:off x="2823772" y="7387776"/>
            <a:ext cx="151130" cy="81915"/>
          </a:xfrm>
          <a:custGeom>
            <a:avLst/>
            <a:gdLst/>
            <a:ahLst/>
            <a:cxnLst/>
            <a:rect l="l" t="t" r="r" b="b"/>
            <a:pathLst>
              <a:path w="151130" h="81915">
                <a:moveTo>
                  <a:pt x="109308" y="0"/>
                </a:moveTo>
                <a:lnTo>
                  <a:pt x="0" y="58127"/>
                </a:lnTo>
                <a:lnTo>
                  <a:pt x="43332" y="81749"/>
                </a:lnTo>
                <a:lnTo>
                  <a:pt x="150876" y="24447"/>
                </a:lnTo>
                <a:lnTo>
                  <a:pt x="109308" y="0"/>
                </a:lnTo>
                <a:close/>
              </a:path>
            </a:pathLst>
          </a:custGeom>
          <a:solidFill>
            <a:srgbClr val="94B0BE"/>
          </a:solidFill>
        </p:spPr>
        <p:txBody>
          <a:bodyPr wrap="square" lIns="0" tIns="0" rIns="0" bIns="0" rtlCol="0"/>
          <a:lstStyle/>
          <a:p/>
        </p:txBody>
      </p:sp>
      <p:sp>
        <p:nvSpPr>
          <p:cNvPr id="2860" name="object 2860"/>
          <p:cNvSpPr/>
          <p:nvPr/>
        </p:nvSpPr>
        <p:spPr>
          <a:xfrm>
            <a:off x="2826848" y="7442863"/>
            <a:ext cx="45720" cy="25400"/>
          </a:xfrm>
          <a:custGeom>
            <a:avLst/>
            <a:gdLst/>
            <a:ahLst/>
            <a:cxnLst/>
            <a:rect l="l" t="t" r="r" b="b"/>
            <a:pathLst>
              <a:path w="45719" h="25400">
                <a:moveTo>
                  <a:pt x="12" y="0"/>
                </a:moveTo>
                <a:lnTo>
                  <a:pt x="0" y="1409"/>
                </a:lnTo>
                <a:lnTo>
                  <a:pt x="43256" y="25095"/>
                </a:lnTo>
                <a:lnTo>
                  <a:pt x="45262" y="24206"/>
                </a:lnTo>
                <a:lnTo>
                  <a:pt x="12" y="0"/>
                </a:lnTo>
                <a:close/>
              </a:path>
            </a:pathLst>
          </a:custGeom>
          <a:solidFill>
            <a:srgbClr val="55798A"/>
          </a:solidFill>
        </p:spPr>
        <p:txBody>
          <a:bodyPr wrap="square" lIns="0" tIns="0" rIns="0" bIns="0" rtlCol="0"/>
          <a:lstStyle/>
          <a:p/>
        </p:txBody>
      </p:sp>
      <p:sp>
        <p:nvSpPr>
          <p:cNvPr id="2861" name="object 2861"/>
          <p:cNvSpPr/>
          <p:nvPr/>
        </p:nvSpPr>
        <p:spPr>
          <a:xfrm>
            <a:off x="2823762" y="7468496"/>
            <a:ext cx="43815" cy="27305"/>
          </a:xfrm>
          <a:custGeom>
            <a:avLst/>
            <a:gdLst/>
            <a:ahLst/>
            <a:cxnLst/>
            <a:rect l="l" t="t" r="r" b="b"/>
            <a:pathLst>
              <a:path w="43814" h="27304">
                <a:moveTo>
                  <a:pt x="0" y="0"/>
                </a:moveTo>
                <a:lnTo>
                  <a:pt x="0" y="1917"/>
                </a:lnTo>
                <a:lnTo>
                  <a:pt x="43484" y="26847"/>
                </a:lnTo>
                <a:lnTo>
                  <a:pt x="43484" y="24930"/>
                </a:lnTo>
                <a:lnTo>
                  <a:pt x="0" y="0"/>
                </a:lnTo>
                <a:close/>
              </a:path>
            </a:pathLst>
          </a:custGeom>
          <a:solidFill>
            <a:srgbClr val="BCD1DC"/>
          </a:solidFill>
        </p:spPr>
        <p:txBody>
          <a:bodyPr wrap="square" lIns="0" tIns="0" rIns="0" bIns="0" rtlCol="0"/>
          <a:lstStyle/>
          <a:p/>
        </p:txBody>
      </p:sp>
      <p:sp>
        <p:nvSpPr>
          <p:cNvPr id="2862" name="object 2862"/>
          <p:cNvSpPr/>
          <p:nvPr/>
        </p:nvSpPr>
        <p:spPr>
          <a:xfrm>
            <a:off x="2867247" y="7491581"/>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7C9CAC"/>
          </a:solidFill>
        </p:spPr>
        <p:txBody>
          <a:bodyPr wrap="square" lIns="0" tIns="0" rIns="0" bIns="0" rtlCol="0"/>
          <a:lstStyle/>
          <a:p/>
        </p:txBody>
      </p:sp>
      <p:sp>
        <p:nvSpPr>
          <p:cNvPr id="2863" name="object 2863"/>
          <p:cNvSpPr/>
          <p:nvPr/>
        </p:nvSpPr>
        <p:spPr>
          <a:xfrm>
            <a:off x="2823762" y="7472266"/>
            <a:ext cx="43815" cy="27305"/>
          </a:xfrm>
          <a:custGeom>
            <a:avLst/>
            <a:gdLst/>
            <a:ahLst/>
            <a:cxnLst/>
            <a:rect l="l" t="t" r="r" b="b"/>
            <a:pathLst>
              <a:path w="43814" h="27304">
                <a:moveTo>
                  <a:pt x="0" y="0"/>
                </a:moveTo>
                <a:lnTo>
                  <a:pt x="0" y="1917"/>
                </a:lnTo>
                <a:lnTo>
                  <a:pt x="43484" y="26847"/>
                </a:lnTo>
                <a:lnTo>
                  <a:pt x="43484" y="24930"/>
                </a:lnTo>
                <a:lnTo>
                  <a:pt x="0" y="0"/>
                </a:lnTo>
                <a:close/>
              </a:path>
            </a:pathLst>
          </a:custGeom>
          <a:solidFill>
            <a:srgbClr val="BCD1DC"/>
          </a:solidFill>
        </p:spPr>
        <p:txBody>
          <a:bodyPr wrap="square" lIns="0" tIns="0" rIns="0" bIns="0" rtlCol="0"/>
          <a:lstStyle/>
          <a:p/>
        </p:txBody>
      </p:sp>
      <p:sp>
        <p:nvSpPr>
          <p:cNvPr id="2864" name="object 2864"/>
          <p:cNvSpPr/>
          <p:nvPr/>
        </p:nvSpPr>
        <p:spPr>
          <a:xfrm>
            <a:off x="2867247" y="7495351"/>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7C9CAC"/>
          </a:solidFill>
        </p:spPr>
        <p:txBody>
          <a:bodyPr wrap="square" lIns="0" tIns="0" rIns="0" bIns="0" rtlCol="0"/>
          <a:lstStyle/>
          <a:p/>
        </p:txBody>
      </p:sp>
      <p:sp>
        <p:nvSpPr>
          <p:cNvPr id="2865" name="object 2865"/>
          <p:cNvSpPr/>
          <p:nvPr/>
        </p:nvSpPr>
        <p:spPr>
          <a:xfrm>
            <a:off x="2874029" y="7473542"/>
            <a:ext cx="71120" cy="165735"/>
          </a:xfrm>
          <a:custGeom>
            <a:avLst/>
            <a:gdLst/>
            <a:ahLst/>
            <a:cxnLst/>
            <a:rect l="l" t="t" r="r" b="b"/>
            <a:pathLst>
              <a:path w="71119" h="165734">
                <a:moveTo>
                  <a:pt x="0" y="0"/>
                </a:moveTo>
                <a:lnTo>
                  <a:pt x="76" y="126123"/>
                </a:lnTo>
                <a:lnTo>
                  <a:pt x="70815" y="165201"/>
                </a:lnTo>
                <a:lnTo>
                  <a:pt x="66341" y="34664"/>
                </a:lnTo>
                <a:lnTo>
                  <a:pt x="27527" y="11856"/>
                </a:lnTo>
                <a:lnTo>
                  <a:pt x="0" y="0"/>
                </a:lnTo>
                <a:close/>
              </a:path>
            </a:pathLst>
          </a:custGeom>
          <a:solidFill>
            <a:srgbClr val="55798A"/>
          </a:solidFill>
        </p:spPr>
        <p:txBody>
          <a:bodyPr wrap="square" lIns="0" tIns="0" rIns="0" bIns="0" rtlCol="0"/>
          <a:lstStyle/>
          <a:p/>
        </p:txBody>
      </p:sp>
      <p:sp>
        <p:nvSpPr>
          <p:cNvPr id="2866" name="object 2866"/>
          <p:cNvSpPr/>
          <p:nvPr/>
        </p:nvSpPr>
        <p:spPr>
          <a:xfrm>
            <a:off x="2944639" y="7453745"/>
            <a:ext cx="108585" cy="185420"/>
          </a:xfrm>
          <a:custGeom>
            <a:avLst/>
            <a:gdLst/>
            <a:ahLst/>
            <a:cxnLst/>
            <a:rect l="l" t="t" r="r" b="b"/>
            <a:pathLst>
              <a:path w="108585" h="185420">
                <a:moveTo>
                  <a:pt x="107543" y="0"/>
                </a:moveTo>
                <a:lnTo>
                  <a:pt x="0" y="57302"/>
                </a:lnTo>
                <a:lnTo>
                  <a:pt x="215" y="184988"/>
                </a:lnTo>
                <a:lnTo>
                  <a:pt x="108559" y="127368"/>
                </a:lnTo>
                <a:lnTo>
                  <a:pt x="107543" y="0"/>
                </a:lnTo>
                <a:close/>
              </a:path>
            </a:pathLst>
          </a:custGeom>
          <a:solidFill>
            <a:srgbClr val="234A5A"/>
          </a:solidFill>
        </p:spPr>
        <p:txBody>
          <a:bodyPr wrap="square" lIns="0" tIns="0" rIns="0" bIns="0" rtlCol="0"/>
          <a:lstStyle/>
          <a:p/>
        </p:txBody>
      </p:sp>
      <p:sp>
        <p:nvSpPr>
          <p:cNvPr id="2867" name="object 2867"/>
          <p:cNvSpPr/>
          <p:nvPr/>
        </p:nvSpPr>
        <p:spPr>
          <a:xfrm>
            <a:off x="2947743" y="7452083"/>
            <a:ext cx="109220" cy="186055"/>
          </a:xfrm>
          <a:custGeom>
            <a:avLst/>
            <a:gdLst/>
            <a:ahLst/>
            <a:cxnLst/>
            <a:rect l="l" t="t" r="r" b="b"/>
            <a:pathLst>
              <a:path w="109219" h="186054">
                <a:moveTo>
                  <a:pt x="108927" y="0"/>
                </a:moveTo>
                <a:lnTo>
                  <a:pt x="495" y="57302"/>
                </a:lnTo>
                <a:lnTo>
                  <a:pt x="0" y="185115"/>
                </a:lnTo>
                <a:lnTo>
                  <a:pt x="1562" y="185889"/>
                </a:lnTo>
                <a:lnTo>
                  <a:pt x="109054" y="127457"/>
                </a:lnTo>
                <a:lnTo>
                  <a:pt x="108927" y="0"/>
                </a:lnTo>
                <a:close/>
              </a:path>
            </a:pathLst>
          </a:custGeom>
          <a:solidFill>
            <a:srgbClr val="234A5A"/>
          </a:solidFill>
        </p:spPr>
        <p:txBody>
          <a:bodyPr wrap="square" lIns="0" tIns="0" rIns="0" bIns="0" rtlCol="0"/>
          <a:lstStyle/>
          <a:p/>
        </p:txBody>
      </p:sp>
      <p:sp>
        <p:nvSpPr>
          <p:cNvPr id="2868" name="object 2868"/>
          <p:cNvSpPr/>
          <p:nvPr/>
        </p:nvSpPr>
        <p:spPr>
          <a:xfrm>
            <a:off x="2874029" y="7415414"/>
            <a:ext cx="178435" cy="95885"/>
          </a:xfrm>
          <a:custGeom>
            <a:avLst/>
            <a:gdLst/>
            <a:ahLst/>
            <a:cxnLst/>
            <a:rect l="l" t="t" r="r" b="b"/>
            <a:pathLst>
              <a:path w="178435" h="95884">
                <a:moveTo>
                  <a:pt x="109308" y="0"/>
                </a:moveTo>
                <a:lnTo>
                  <a:pt x="0" y="58127"/>
                </a:lnTo>
                <a:lnTo>
                  <a:pt x="70612" y="95631"/>
                </a:lnTo>
                <a:lnTo>
                  <a:pt x="178155" y="38328"/>
                </a:lnTo>
                <a:lnTo>
                  <a:pt x="109308" y="0"/>
                </a:lnTo>
                <a:close/>
              </a:path>
            </a:pathLst>
          </a:custGeom>
          <a:solidFill>
            <a:srgbClr val="94B0BE"/>
          </a:solidFill>
        </p:spPr>
        <p:txBody>
          <a:bodyPr wrap="square" lIns="0" tIns="0" rIns="0" bIns="0" rtlCol="0"/>
          <a:lstStyle/>
          <a:p/>
        </p:txBody>
      </p:sp>
      <p:sp>
        <p:nvSpPr>
          <p:cNvPr id="2869" name="object 2869"/>
          <p:cNvSpPr/>
          <p:nvPr/>
        </p:nvSpPr>
        <p:spPr>
          <a:xfrm>
            <a:off x="2877108" y="7412901"/>
            <a:ext cx="179552" cy="96304"/>
          </a:xfrm>
          <a:prstGeom prst="rect">
            <a:avLst/>
          </a:prstGeom>
          <a:blipFill>
            <a:blip r:embed="rId632" cstate="print"/>
            <a:stretch>
              <a:fillRect/>
            </a:stretch>
          </a:blipFill>
        </p:spPr>
        <p:txBody>
          <a:bodyPr wrap="square" lIns="0" tIns="0" rIns="0" bIns="0" rtlCol="0"/>
          <a:lstStyle/>
          <a:p/>
        </p:txBody>
      </p:sp>
      <p:sp>
        <p:nvSpPr>
          <p:cNvPr id="2870" name="object 2870"/>
          <p:cNvSpPr/>
          <p:nvPr/>
        </p:nvSpPr>
        <p:spPr>
          <a:xfrm>
            <a:off x="2877110" y="7470310"/>
            <a:ext cx="73025" cy="39370"/>
          </a:xfrm>
          <a:custGeom>
            <a:avLst/>
            <a:gdLst/>
            <a:ahLst/>
            <a:cxnLst/>
            <a:rect l="l" t="t" r="r" b="b"/>
            <a:pathLst>
              <a:path w="73025" h="39370">
                <a:moveTo>
                  <a:pt x="0" y="0"/>
                </a:moveTo>
                <a:lnTo>
                  <a:pt x="0" y="1600"/>
                </a:lnTo>
                <a:lnTo>
                  <a:pt x="70523" y="39166"/>
                </a:lnTo>
                <a:lnTo>
                  <a:pt x="72428" y="38633"/>
                </a:lnTo>
                <a:lnTo>
                  <a:pt x="0" y="0"/>
                </a:lnTo>
                <a:close/>
              </a:path>
            </a:pathLst>
          </a:custGeom>
          <a:solidFill>
            <a:srgbClr val="55798A"/>
          </a:solidFill>
        </p:spPr>
        <p:txBody>
          <a:bodyPr wrap="square" lIns="0" tIns="0" rIns="0" bIns="0" rtlCol="0"/>
          <a:lstStyle/>
          <a:p/>
        </p:txBody>
      </p:sp>
      <p:sp>
        <p:nvSpPr>
          <p:cNvPr id="2871" name="object 2871"/>
          <p:cNvSpPr/>
          <p:nvPr/>
        </p:nvSpPr>
        <p:spPr>
          <a:xfrm>
            <a:off x="2948451" y="7508900"/>
            <a:ext cx="0" cy="129539"/>
          </a:xfrm>
          <a:custGeom>
            <a:avLst/>
            <a:gdLst/>
            <a:ahLst/>
            <a:cxnLst/>
            <a:rect l="l" t="t" r="r" b="b"/>
            <a:pathLst>
              <a:path w="0" h="129540">
                <a:moveTo>
                  <a:pt x="0" y="0"/>
                </a:moveTo>
                <a:lnTo>
                  <a:pt x="0" y="129070"/>
                </a:lnTo>
              </a:path>
            </a:pathLst>
          </a:custGeom>
          <a:ln w="3175">
            <a:solidFill>
              <a:srgbClr val="476979"/>
            </a:solidFill>
          </a:ln>
        </p:spPr>
        <p:txBody>
          <a:bodyPr wrap="square" lIns="0" tIns="0" rIns="0" bIns="0" rtlCol="0"/>
          <a:lstStyle/>
          <a:p/>
        </p:txBody>
      </p:sp>
      <p:sp>
        <p:nvSpPr>
          <p:cNvPr id="2872" name="object 2872"/>
          <p:cNvSpPr/>
          <p:nvPr/>
        </p:nvSpPr>
        <p:spPr>
          <a:xfrm>
            <a:off x="2883242" y="7572912"/>
            <a:ext cx="61594" cy="35560"/>
          </a:xfrm>
          <a:custGeom>
            <a:avLst/>
            <a:gdLst/>
            <a:ahLst/>
            <a:cxnLst/>
            <a:rect l="l" t="t" r="r" b="b"/>
            <a:pathLst>
              <a:path w="61594" h="35559">
                <a:moveTo>
                  <a:pt x="0" y="0"/>
                </a:moveTo>
                <a:lnTo>
                  <a:pt x="0" y="1930"/>
                </a:lnTo>
                <a:lnTo>
                  <a:pt x="61531" y="35382"/>
                </a:lnTo>
                <a:lnTo>
                  <a:pt x="61531" y="33464"/>
                </a:lnTo>
                <a:lnTo>
                  <a:pt x="0" y="0"/>
                </a:lnTo>
                <a:close/>
              </a:path>
            </a:pathLst>
          </a:custGeom>
          <a:solidFill>
            <a:srgbClr val="BCD1DC"/>
          </a:solidFill>
        </p:spPr>
        <p:txBody>
          <a:bodyPr wrap="square" lIns="0" tIns="0" rIns="0" bIns="0" rtlCol="0"/>
          <a:lstStyle/>
          <a:p/>
        </p:txBody>
      </p:sp>
      <p:sp>
        <p:nvSpPr>
          <p:cNvPr id="2873" name="object 2873"/>
          <p:cNvSpPr/>
          <p:nvPr/>
        </p:nvSpPr>
        <p:spPr>
          <a:xfrm>
            <a:off x="2944774" y="7604535"/>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55798A"/>
          </a:solidFill>
        </p:spPr>
        <p:txBody>
          <a:bodyPr wrap="square" lIns="0" tIns="0" rIns="0" bIns="0" rtlCol="0"/>
          <a:lstStyle/>
          <a:p/>
        </p:txBody>
      </p:sp>
      <p:sp>
        <p:nvSpPr>
          <p:cNvPr id="2874" name="object 2874"/>
          <p:cNvSpPr/>
          <p:nvPr/>
        </p:nvSpPr>
        <p:spPr>
          <a:xfrm>
            <a:off x="2883245" y="7572916"/>
            <a:ext cx="2540" cy="2540"/>
          </a:xfrm>
          <a:custGeom>
            <a:avLst/>
            <a:gdLst/>
            <a:ahLst/>
            <a:cxnLst/>
            <a:rect l="l" t="t" r="r" b="b"/>
            <a:pathLst>
              <a:path w="2539" h="2540">
                <a:moveTo>
                  <a:pt x="0" y="0"/>
                </a:moveTo>
                <a:lnTo>
                  <a:pt x="0" y="1930"/>
                </a:lnTo>
                <a:lnTo>
                  <a:pt x="1917" y="1041"/>
                </a:lnTo>
                <a:lnTo>
                  <a:pt x="0" y="0"/>
                </a:lnTo>
                <a:close/>
              </a:path>
            </a:pathLst>
          </a:custGeom>
          <a:solidFill>
            <a:srgbClr val="234A5A"/>
          </a:solidFill>
        </p:spPr>
        <p:txBody>
          <a:bodyPr wrap="square" lIns="0" tIns="0" rIns="0" bIns="0" rtlCol="0"/>
          <a:lstStyle/>
          <a:p/>
        </p:txBody>
      </p:sp>
      <p:sp>
        <p:nvSpPr>
          <p:cNvPr id="2875" name="object 2875"/>
          <p:cNvSpPr/>
          <p:nvPr/>
        </p:nvSpPr>
        <p:spPr>
          <a:xfrm>
            <a:off x="2883242" y="7576684"/>
            <a:ext cx="61594" cy="35560"/>
          </a:xfrm>
          <a:custGeom>
            <a:avLst/>
            <a:gdLst/>
            <a:ahLst/>
            <a:cxnLst/>
            <a:rect l="l" t="t" r="r" b="b"/>
            <a:pathLst>
              <a:path w="61594" h="35559">
                <a:moveTo>
                  <a:pt x="0" y="0"/>
                </a:moveTo>
                <a:lnTo>
                  <a:pt x="0" y="1930"/>
                </a:lnTo>
                <a:lnTo>
                  <a:pt x="61531" y="35382"/>
                </a:lnTo>
                <a:lnTo>
                  <a:pt x="61531" y="33464"/>
                </a:lnTo>
                <a:lnTo>
                  <a:pt x="0" y="0"/>
                </a:lnTo>
                <a:close/>
              </a:path>
            </a:pathLst>
          </a:custGeom>
          <a:solidFill>
            <a:srgbClr val="BCD1DC"/>
          </a:solidFill>
        </p:spPr>
        <p:txBody>
          <a:bodyPr wrap="square" lIns="0" tIns="0" rIns="0" bIns="0" rtlCol="0"/>
          <a:lstStyle/>
          <a:p/>
        </p:txBody>
      </p:sp>
      <p:sp>
        <p:nvSpPr>
          <p:cNvPr id="2876" name="object 2876"/>
          <p:cNvSpPr/>
          <p:nvPr/>
        </p:nvSpPr>
        <p:spPr>
          <a:xfrm>
            <a:off x="2944774" y="7608308"/>
            <a:ext cx="3175" cy="3810"/>
          </a:xfrm>
          <a:custGeom>
            <a:avLst/>
            <a:gdLst/>
            <a:ahLst/>
            <a:cxnLst/>
            <a:rect l="l" t="t" r="r" b="b"/>
            <a:pathLst>
              <a:path w="3175" h="3809">
                <a:moveTo>
                  <a:pt x="2882" y="0"/>
                </a:moveTo>
                <a:lnTo>
                  <a:pt x="0" y="1841"/>
                </a:lnTo>
                <a:lnTo>
                  <a:pt x="0" y="3759"/>
                </a:lnTo>
                <a:lnTo>
                  <a:pt x="2882" y="1879"/>
                </a:lnTo>
                <a:lnTo>
                  <a:pt x="2882" y="0"/>
                </a:lnTo>
                <a:close/>
              </a:path>
            </a:pathLst>
          </a:custGeom>
          <a:solidFill>
            <a:srgbClr val="55798A"/>
          </a:solidFill>
        </p:spPr>
        <p:txBody>
          <a:bodyPr wrap="square" lIns="0" tIns="0" rIns="0" bIns="0" rtlCol="0"/>
          <a:lstStyle/>
          <a:p/>
        </p:txBody>
      </p:sp>
      <p:sp>
        <p:nvSpPr>
          <p:cNvPr id="2877" name="object 2877"/>
          <p:cNvSpPr/>
          <p:nvPr/>
        </p:nvSpPr>
        <p:spPr>
          <a:xfrm>
            <a:off x="2883245" y="7576685"/>
            <a:ext cx="2540" cy="2540"/>
          </a:xfrm>
          <a:custGeom>
            <a:avLst/>
            <a:gdLst/>
            <a:ahLst/>
            <a:cxnLst/>
            <a:rect l="l" t="t" r="r" b="b"/>
            <a:pathLst>
              <a:path w="2539" h="2540">
                <a:moveTo>
                  <a:pt x="0" y="0"/>
                </a:moveTo>
                <a:lnTo>
                  <a:pt x="0" y="1930"/>
                </a:lnTo>
                <a:lnTo>
                  <a:pt x="1917" y="1041"/>
                </a:lnTo>
                <a:lnTo>
                  <a:pt x="0" y="0"/>
                </a:lnTo>
                <a:close/>
              </a:path>
            </a:pathLst>
          </a:custGeom>
          <a:solidFill>
            <a:srgbClr val="234A5A"/>
          </a:solidFill>
        </p:spPr>
        <p:txBody>
          <a:bodyPr wrap="square" lIns="0" tIns="0" rIns="0" bIns="0" rtlCol="0"/>
          <a:lstStyle/>
          <a:p/>
        </p:txBody>
      </p:sp>
      <p:sp>
        <p:nvSpPr>
          <p:cNvPr id="2878" name="object 2878"/>
          <p:cNvSpPr/>
          <p:nvPr/>
        </p:nvSpPr>
        <p:spPr>
          <a:xfrm>
            <a:off x="2883242" y="7580462"/>
            <a:ext cx="61594" cy="35560"/>
          </a:xfrm>
          <a:custGeom>
            <a:avLst/>
            <a:gdLst/>
            <a:ahLst/>
            <a:cxnLst/>
            <a:rect l="l" t="t" r="r" b="b"/>
            <a:pathLst>
              <a:path w="61594" h="35559">
                <a:moveTo>
                  <a:pt x="0" y="0"/>
                </a:moveTo>
                <a:lnTo>
                  <a:pt x="0" y="1917"/>
                </a:lnTo>
                <a:lnTo>
                  <a:pt x="61531" y="35369"/>
                </a:lnTo>
                <a:lnTo>
                  <a:pt x="61531" y="33451"/>
                </a:lnTo>
                <a:lnTo>
                  <a:pt x="0" y="0"/>
                </a:lnTo>
                <a:close/>
              </a:path>
            </a:pathLst>
          </a:custGeom>
          <a:solidFill>
            <a:srgbClr val="BCD1DC"/>
          </a:solidFill>
        </p:spPr>
        <p:txBody>
          <a:bodyPr wrap="square" lIns="0" tIns="0" rIns="0" bIns="0" rtlCol="0"/>
          <a:lstStyle/>
          <a:p/>
        </p:txBody>
      </p:sp>
      <p:sp>
        <p:nvSpPr>
          <p:cNvPr id="2879" name="object 2879"/>
          <p:cNvSpPr/>
          <p:nvPr/>
        </p:nvSpPr>
        <p:spPr>
          <a:xfrm>
            <a:off x="2944774" y="7612070"/>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55798A"/>
          </a:solidFill>
        </p:spPr>
        <p:txBody>
          <a:bodyPr wrap="square" lIns="0" tIns="0" rIns="0" bIns="0" rtlCol="0"/>
          <a:lstStyle/>
          <a:p/>
        </p:txBody>
      </p:sp>
      <p:sp>
        <p:nvSpPr>
          <p:cNvPr id="2880" name="object 2880"/>
          <p:cNvSpPr/>
          <p:nvPr/>
        </p:nvSpPr>
        <p:spPr>
          <a:xfrm>
            <a:off x="2883245" y="7580457"/>
            <a:ext cx="2540" cy="2540"/>
          </a:xfrm>
          <a:custGeom>
            <a:avLst/>
            <a:gdLst/>
            <a:ahLst/>
            <a:cxnLst/>
            <a:rect l="l" t="t" r="r" b="b"/>
            <a:pathLst>
              <a:path w="2539" h="2540">
                <a:moveTo>
                  <a:pt x="0" y="0"/>
                </a:moveTo>
                <a:lnTo>
                  <a:pt x="0" y="1917"/>
                </a:lnTo>
                <a:lnTo>
                  <a:pt x="1917" y="1041"/>
                </a:lnTo>
                <a:lnTo>
                  <a:pt x="0" y="0"/>
                </a:lnTo>
                <a:close/>
              </a:path>
            </a:pathLst>
          </a:custGeom>
          <a:solidFill>
            <a:srgbClr val="234A5A"/>
          </a:solidFill>
        </p:spPr>
        <p:txBody>
          <a:bodyPr wrap="square" lIns="0" tIns="0" rIns="0" bIns="0" rtlCol="0"/>
          <a:lstStyle/>
          <a:p/>
        </p:txBody>
      </p:sp>
      <p:sp>
        <p:nvSpPr>
          <p:cNvPr id="2881" name="object 2881"/>
          <p:cNvSpPr/>
          <p:nvPr/>
        </p:nvSpPr>
        <p:spPr>
          <a:xfrm>
            <a:off x="2883242" y="7584223"/>
            <a:ext cx="61594" cy="35560"/>
          </a:xfrm>
          <a:custGeom>
            <a:avLst/>
            <a:gdLst/>
            <a:ahLst/>
            <a:cxnLst/>
            <a:rect l="l" t="t" r="r" b="b"/>
            <a:pathLst>
              <a:path w="61594" h="35559">
                <a:moveTo>
                  <a:pt x="0" y="0"/>
                </a:moveTo>
                <a:lnTo>
                  <a:pt x="0" y="1930"/>
                </a:lnTo>
                <a:lnTo>
                  <a:pt x="61531" y="35382"/>
                </a:lnTo>
                <a:lnTo>
                  <a:pt x="61531" y="33464"/>
                </a:lnTo>
                <a:lnTo>
                  <a:pt x="0" y="0"/>
                </a:lnTo>
                <a:close/>
              </a:path>
            </a:pathLst>
          </a:custGeom>
          <a:solidFill>
            <a:srgbClr val="BCD1DC"/>
          </a:solidFill>
        </p:spPr>
        <p:txBody>
          <a:bodyPr wrap="square" lIns="0" tIns="0" rIns="0" bIns="0" rtlCol="0"/>
          <a:lstStyle/>
          <a:p/>
        </p:txBody>
      </p:sp>
      <p:sp>
        <p:nvSpPr>
          <p:cNvPr id="2882" name="object 2882"/>
          <p:cNvSpPr/>
          <p:nvPr/>
        </p:nvSpPr>
        <p:spPr>
          <a:xfrm>
            <a:off x="2944774" y="7615843"/>
            <a:ext cx="3175" cy="3810"/>
          </a:xfrm>
          <a:custGeom>
            <a:avLst/>
            <a:gdLst/>
            <a:ahLst/>
            <a:cxnLst/>
            <a:rect l="l" t="t" r="r" b="b"/>
            <a:pathLst>
              <a:path w="3175" h="3809">
                <a:moveTo>
                  <a:pt x="2882" y="0"/>
                </a:moveTo>
                <a:lnTo>
                  <a:pt x="0" y="1841"/>
                </a:lnTo>
                <a:lnTo>
                  <a:pt x="0" y="3759"/>
                </a:lnTo>
                <a:lnTo>
                  <a:pt x="2882" y="1879"/>
                </a:lnTo>
                <a:lnTo>
                  <a:pt x="2882" y="0"/>
                </a:lnTo>
                <a:close/>
              </a:path>
            </a:pathLst>
          </a:custGeom>
          <a:solidFill>
            <a:srgbClr val="55798A"/>
          </a:solidFill>
        </p:spPr>
        <p:txBody>
          <a:bodyPr wrap="square" lIns="0" tIns="0" rIns="0" bIns="0" rtlCol="0"/>
          <a:lstStyle/>
          <a:p/>
        </p:txBody>
      </p:sp>
      <p:sp>
        <p:nvSpPr>
          <p:cNvPr id="2883" name="object 2883"/>
          <p:cNvSpPr/>
          <p:nvPr/>
        </p:nvSpPr>
        <p:spPr>
          <a:xfrm>
            <a:off x="2883245" y="7584223"/>
            <a:ext cx="2540" cy="2540"/>
          </a:xfrm>
          <a:custGeom>
            <a:avLst/>
            <a:gdLst/>
            <a:ahLst/>
            <a:cxnLst/>
            <a:rect l="l" t="t" r="r" b="b"/>
            <a:pathLst>
              <a:path w="2539" h="2540">
                <a:moveTo>
                  <a:pt x="0" y="0"/>
                </a:moveTo>
                <a:lnTo>
                  <a:pt x="0" y="1930"/>
                </a:lnTo>
                <a:lnTo>
                  <a:pt x="1917" y="1041"/>
                </a:lnTo>
                <a:lnTo>
                  <a:pt x="0" y="0"/>
                </a:lnTo>
                <a:close/>
              </a:path>
            </a:pathLst>
          </a:custGeom>
          <a:solidFill>
            <a:srgbClr val="234A5A"/>
          </a:solidFill>
        </p:spPr>
        <p:txBody>
          <a:bodyPr wrap="square" lIns="0" tIns="0" rIns="0" bIns="0" rtlCol="0"/>
          <a:lstStyle/>
          <a:p/>
        </p:txBody>
      </p:sp>
      <p:sp>
        <p:nvSpPr>
          <p:cNvPr id="2884" name="object 2884"/>
          <p:cNvSpPr/>
          <p:nvPr/>
        </p:nvSpPr>
        <p:spPr>
          <a:xfrm>
            <a:off x="2883242" y="7587988"/>
            <a:ext cx="61594" cy="35560"/>
          </a:xfrm>
          <a:custGeom>
            <a:avLst/>
            <a:gdLst/>
            <a:ahLst/>
            <a:cxnLst/>
            <a:rect l="l" t="t" r="r" b="b"/>
            <a:pathLst>
              <a:path w="61594" h="35559">
                <a:moveTo>
                  <a:pt x="0" y="0"/>
                </a:moveTo>
                <a:lnTo>
                  <a:pt x="0" y="1930"/>
                </a:lnTo>
                <a:lnTo>
                  <a:pt x="61531" y="35382"/>
                </a:lnTo>
                <a:lnTo>
                  <a:pt x="61531" y="33464"/>
                </a:lnTo>
                <a:lnTo>
                  <a:pt x="0" y="0"/>
                </a:lnTo>
                <a:close/>
              </a:path>
            </a:pathLst>
          </a:custGeom>
          <a:solidFill>
            <a:srgbClr val="BCD1DC"/>
          </a:solidFill>
        </p:spPr>
        <p:txBody>
          <a:bodyPr wrap="square" lIns="0" tIns="0" rIns="0" bIns="0" rtlCol="0"/>
          <a:lstStyle/>
          <a:p/>
        </p:txBody>
      </p:sp>
      <p:sp>
        <p:nvSpPr>
          <p:cNvPr id="2885" name="object 2885"/>
          <p:cNvSpPr/>
          <p:nvPr/>
        </p:nvSpPr>
        <p:spPr>
          <a:xfrm>
            <a:off x="2944774" y="7619611"/>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55798A"/>
          </a:solidFill>
        </p:spPr>
        <p:txBody>
          <a:bodyPr wrap="square" lIns="0" tIns="0" rIns="0" bIns="0" rtlCol="0"/>
          <a:lstStyle/>
          <a:p/>
        </p:txBody>
      </p:sp>
      <p:sp>
        <p:nvSpPr>
          <p:cNvPr id="2886" name="object 2886"/>
          <p:cNvSpPr/>
          <p:nvPr/>
        </p:nvSpPr>
        <p:spPr>
          <a:xfrm>
            <a:off x="2883245" y="7587992"/>
            <a:ext cx="2540" cy="2540"/>
          </a:xfrm>
          <a:custGeom>
            <a:avLst/>
            <a:gdLst/>
            <a:ahLst/>
            <a:cxnLst/>
            <a:rect l="l" t="t" r="r" b="b"/>
            <a:pathLst>
              <a:path w="2539" h="2540">
                <a:moveTo>
                  <a:pt x="0" y="0"/>
                </a:moveTo>
                <a:lnTo>
                  <a:pt x="0" y="1917"/>
                </a:lnTo>
                <a:lnTo>
                  <a:pt x="1917" y="1041"/>
                </a:lnTo>
                <a:lnTo>
                  <a:pt x="0" y="0"/>
                </a:lnTo>
                <a:close/>
              </a:path>
            </a:pathLst>
          </a:custGeom>
          <a:solidFill>
            <a:srgbClr val="234A5A"/>
          </a:solidFill>
        </p:spPr>
        <p:txBody>
          <a:bodyPr wrap="square" lIns="0" tIns="0" rIns="0" bIns="0" rtlCol="0"/>
          <a:lstStyle/>
          <a:p/>
        </p:txBody>
      </p:sp>
      <p:sp>
        <p:nvSpPr>
          <p:cNvPr id="2887" name="object 2887"/>
          <p:cNvSpPr/>
          <p:nvPr/>
        </p:nvSpPr>
        <p:spPr>
          <a:xfrm>
            <a:off x="2883242" y="7591762"/>
            <a:ext cx="61594" cy="35560"/>
          </a:xfrm>
          <a:custGeom>
            <a:avLst/>
            <a:gdLst/>
            <a:ahLst/>
            <a:cxnLst/>
            <a:rect l="l" t="t" r="r" b="b"/>
            <a:pathLst>
              <a:path w="61594" h="35559">
                <a:moveTo>
                  <a:pt x="0" y="0"/>
                </a:moveTo>
                <a:lnTo>
                  <a:pt x="0" y="1917"/>
                </a:lnTo>
                <a:lnTo>
                  <a:pt x="61531" y="35382"/>
                </a:lnTo>
                <a:lnTo>
                  <a:pt x="61531" y="33464"/>
                </a:lnTo>
                <a:lnTo>
                  <a:pt x="0" y="0"/>
                </a:lnTo>
                <a:close/>
              </a:path>
            </a:pathLst>
          </a:custGeom>
          <a:solidFill>
            <a:srgbClr val="BCD1DC"/>
          </a:solidFill>
        </p:spPr>
        <p:txBody>
          <a:bodyPr wrap="square" lIns="0" tIns="0" rIns="0" bIns="0" rtlCol="0"/>
          <a:lstStyle/>
          <a:p/>
        </p:txBody>
      </p:sp>
      <p:sp>
        <p:nvSpPr>
          <p:cNvPr id="2888" name="object 2888"/>
          <p:cNvSpPr/>
          <p:nvPr/>
        </p:nvSpPr>
        <p:spPr>
          <a:xfrm>
            <a:off x="2944774" y="7623373"/>
            <a:ext cx="3175" cy="3810"/>
          </a:xfrm>
          <a:custGeom>
            <a:avLst/>
            <a:gdLst/>
            <a:ahLst/>
            <a:cxnLst/>
            <a:rect l="l" t="t" r="r" b="b"/>
            <a:pathLst>
              <a:path w="3175" h="3809">
                <a:moveTo>
                  <a:pt x="2882" y="0"/>
                </a:moveTo>
                <a:lnTo>
                  <a:pt x="0" y="1854"/>
                </a:lnTo>
                <a:lnTo>
                  <a:pt x="0" y="3771"/>
                </a:lnTo>
                <a:lnTo>
                  <a:pt x="2882" y="1892"/>
                </a:lnTo>
                <a:lnTo>
                  <a:pt x="2882" y="0"/>
                </a:lnTo>
                <a:close/>
              </a:path>
            </a:pathLst>
          </a:custGeom>
          <a:solidFill>
            <a:srgbClr val="55798A"/>
          </a:solidFill>
        </p:spPr>
        <p:txBody>
          <a:bodyPr wrap="square" lIns="0" tIns="0" rIns="0" bIns="0" rtlCol="0"/>
          <a:lstStyle/>
          <a:p/>
        </p:txBody>
      </p:sp>
      <p:sp>
        <p:nvSpPr>
          <p:cNvPr id="2889" name="object 2889"/>
          <p:cNvSpPr/>
          <p:nvPr/>
        </p:nvSpPr>
        <p:spPr>
          <a:xfrm>
            <a:off x="2883245" y="7591762"/>
            <a:ext cx="2540" cy="2540"/>
          </a:xfrm>
          <a:custGeom>
            <a:avLst/>
            <a:gdLst/>
            <a:ahLst/>
            <a:cxnLst/>
            <a:rect l="l" t="t" r="r" b="b"/>
            <a:pathLst>
              <a:path w="2539" h="2540">
                <a:moveTo>
                  <a:pt x="0" y="0"/>
                </a:moveTo>
                <a:lnTo>
                  <a:pt x="0" y="1917"/>
                </a:lnTo>
                <a:lnTo>
                  <a:pt x="1917" y="1054"/>
                </a:lnTo>
                <a:lnTo>
                  <a:pt x="0" y="0"/>
                </a:lnTo>
                <a:close/>
              </a:path>
            </a:pathLst>
          </a:custGeom>
          <a:solidFill>
            <a:srgbClr val="234A5A"/>
          </a:solidFill>
        </p:spPr>
        <p:txBody>
          <a:bodyPr wrap="square" lIns="0" tIns="0" rIns="0" bIns="0" rtlCol="0"/>
          <a:lstStyle/>
          <a:p/>
        </p:txBody>
      </p:sp>
      <p:sp>
        <p:nvSpPr>
          <p:cNvPr id="2890" name="object 2890"/>
          <p:cNvSpPr/>
          <p:nvPr/>
        </p:nvSpPr>
        <p:spPr>
          <a:xfrm>
            <a:off x="2874020" y="7496140"/>
            <a:ext cx="71120" cy="42545"/>
          </a:xfrm>
          <a:custGeom>
            <a:avLst/>
            <a:gdLst/>
            <a:ahLst/>
            <a:cxnLst/>
            <a:rect l="l" t="t" r="r" b="b"/>
            <a:pathLst>
              <a:path w="71119" h="42545">
                <a:moveTo>
                  <a:pt x="0" y="0"/>
                </a:moveTo>
                <a:lnTo>
                  <a:pt x="0" y="1917"/>
                </a:lnTo>
                <a:lnTo>
                  <a:pt x="70523" y="42468"/>
                </a:lnTo>
                <a:lnTo>
                  <a:pt x="70523" y="40551"/>
                </a:lnTo>
                <a:lnTo>
                  <a:pt x="0" y="0"/>
                </a:lnTo>
                <a:close/>
              </a:path>
            </a:pathLst>
          </a:custGeom>
          <a:solidFill>
            <a:srgbClr val="BCD1DC"/>
          </a:solidFill>
        </p:spPr>
        <p:txBody>
          <a:bodyPr wrap="square" lIns="0" tIns="0" rIns="0" bIns="0" rtlCol="0"/>
          <a:lstStyle/>
          <a:p/>
        </p:txBody>
      </p:sp>
      <p:sp>
        <p:nvSpPr>
          <p:cNvPr id="2891" name="object 2891"/>
          <p:cNvSpPr/>
          <p:nvPr/>
        </p:nvSpPr>
        <p:spPr>
          <a:xfrm>
            <a:off x="2944543" y="7534837"/>
            <a:ext cx="3175" cy="3810"/>
          </a:xfrm>
          <a:custGeom>
            <a:avLst/>
            <a:gdLst/>
            <a:ahLst/>
            <a:cxnLst/>
            <a:rect l="l" t="t" r="r" b="b"/>
            <a:pathLst>
              <a:path w="3175" h="3809">
                <a:moveTo>
                  <a:pt x="2882" y="0"/>
                </a:moveTo>
                <a:lnTo>
                  <a:pt x="0" y="1854"/>
                </a:lnTo>
                <a:lnTo>
                  <a:pt x="0" y="3771"/>
                </a:lnTo>
                <a:lnTo>
                  <a:pt x="2882" y="1892"/>
                </a:lnTo>
                <a:lnTo>
                  <a:pt x="2882" y="0"/>
                </a:lnTo>
                <a:close/>
              </a:path>
            </a:pathLst>
          </a:custGeom>
          <a:solidFill>
            <a:srgbClr val="7C9CAC"/>
          </a:solidFill>
        </p:spPr>
        <p:txBody>
          <a:bodyPr wrap="square" lIns="0" tIns="0" rIns="0" bIns="0" rtlCol="0"/>
          <a:lstStyle/>
          <a:p/>
        </p:txBody>
      </p:sp>
      <p:sp>
        <p:nvSpPr>
          <p:cNvPr id="2892" name="object 2892"/>
          <p:cNvSpPr/>
          <p:nvPr/>
        </p:nvSpPr>
        <p:spPr>
          <a:xfrm>
            <a:off x="2874020" y="7499905"/>
            <a:ext cx="71120" cy="42545"/>
          </a:xfrm>
          <a:custGeom>
            <a:avLst/>
            <a:gdLst/>
            <a:ahLst/>
            <a:cxnLst/>
            <a:rect l="l" t="t" r="r" b="b"/>
            <a:pathLst>
              <a:path w="71119" h="42545">
                <a:moveTo>
                  <a:pt x="0" y="0"/>
                </a:moveTo>
                <a:lnTo>
                  <a:pt x="0" y="1930"/>
                </a:lnTo>
                <a:lnTo>
                  <a:pt x="70523" y="42468"/>
                </a:lnTo>
                <a:lnTo>
                  <a:pt x="70523" y="40551"/>
                </a:lnTo>
                <a:lnTo>
                  <a:pt x="0" y="0"/>
                </a:lnTo>
                <a:close/>
              </a:path>
            </a:pathLst>
          </a:custGeom>
          <a:solidFill>
            <a:srgbClr val="BCD1DC"/>
          </a:solidFill>
        </p:spPr>
        <p:txBody>
          <a:bodyPr wrap="square" lIns="0" tIns="0" rIns="0" bIns="0" rtlCol="0"/>
          <a:lstStyle/>
          <a:p/>
        </p:txBody>
      </p:sp>
      <p:sp>
        <p:nvSpPr>
          <p:cNvPr id="2893" name="object 2893"/>
          <p:cNvSpPr/>
          <p:nvPr/>
        </p:nvSpPr>
        <p:spPr>
          <a:xfrm>
            <a:off x="2944543" y="7538615"/>
            <a:ext cx="3175" cy="3810"/>
          </a:xfrm>
          <a:custGeom>
            <a:avLst/>
            <a:gdLst/>
            <a:ahLst/>
            <a:cxnLst/>
            <a:rect l="l" t="t" r="r" b="b"/>
            <a:pathLst>
              <a:path w="3175" h="3809">
                <a:moveTo>
                  <a:pt x="2882" y="0"/>
                </a:moveTo>
                <a:lnTo>
                  <a:pt x="0" y="1841"/>
                </a:lnTo>
                <a:lnTo>
                  <a:pt x="0" y="3759"/>
                </a:lnTo>
                <a:lnTo>
                  <a:pt x="2882" y="1892"/>
                </a:lnTo>
                <a:lnTo>
                  <a:pt x="2882" y="0"/>
                </a:lnTo>
                <a:close/>
              </a:path>
            </a:pathLst>
          </a:custGeom>
          <a:solidFill>
            <a:srgbClr val="7C9CAC"/>
          </a:solidFill>
        </p:spPr>
        <p:txBody>
          <a:bodyPr wrap="square" lIns="0" tIns="0" rIns="0" bIns="0" rtlCol="0"/>
          <a:lstStyle/>
          <a:p/>
        </p:txBody>
      </p:sp>
      <p:sp>
        <p:nvSpPr>
          <p:cNvPr id="2894" name="object 2894"/>
          <p:cNvSpPr/>
          <p:nvPr/>
        </p:nvSpPr>
        <p:spPr>
          <a:xfrm>
            <a:off x="2826842" y="7385266"/>
            <a:ext cx="229692" cy="123634"/>
          </a:xfrm>
          <a:prstGeom prst="rect">
            <a:avLst/>
          </a:prstGeom>
          <a:blipFill>
            <a:blip r:embed="rId633" cstate="print"/>
            <a:stretch>
              <a:fillRect/>
            </a:stretch>
          </a:blipFill>
        </p:spPr>
        <p:txBody>
          <a:bodyPr wrap="square" lIns="0" tIns="0" rIns="0" bIns="0" rtlCol="0"/>
          <a:lstStyle/>
          <a:p/>
        </p:txBody>
      </p:sp>
      <p:sp>
        <p:nvSpPr>
          <p:cNvPr id="2895" name="object 2895"/>
          <p:cNvSpPr/>
          <p:nvPr/>
        </p:nvSpPr>
        <p:spPr>
          <a:xfrm>
            <a:off x="2963647" y="7541131"/>
            <a:ext cx="79669" cy="73756"/>
          </a:xfrm>
          <a:prstGeom prst="rect">
            <a:avLst/>
          </a:prstGeom>
          <a:blipFill>
            <a:blip r:embed="rId634" cstate="print"/>
            <a:stretch>
              <a:fillRect/>
            </a:stretch>
          </a:blipFill>
        </p:spPr>
        <p:txBody>
          <a:bodyPr wrap="square" lIns="0" tIns="0" rIns="0" bIns="0" rtlCol="0"/>
          <a:lstStyle/>
          <a:p/>
        </p:txBody>
      </p:sp>
      <p:sp>
        <p:nvSpPr>
          <p:cNvPr id="2896" name="object 2896"/>
          <p:cNvSpPr/>
          <p:nvPr/>
        </p:nvSpPr>
        <p:spPr>
          <a:xfrm>
            <a:off x="1817999" y="6567899"/>
            <a:ext cx="5742305" cy="0"/>
          </a:xfrm>
          <a:custGeom>
            <a:avLst/>
            <a:gdLst/>
            <a:ahLst/>
            <a:cxnLst/>
            <a:rect l="l" t="t" r="r" b="b"/>
            <a:pathLst>
              <a:path w="5742305" h="0">
                <a:moveTo>
                  <a:pt x="0" y="0"/>
                </a:moveTo>
                <a:lnTo>
                  <a:pt x="5742005" y="0"/>
                </a:lnTo>
              </a:path>
            </a:pathLst>
          </a:custGeom>
          <a:ln w="5397">
            <a:solidFill>
              <a:srgbClr val="6D6E71"/>
            </a:solidFill>
            <a:prstDash val="dash"/>
          </a:ln>
        </p:spPr>
        <p:txBody>
          <a:bodyPr wrap="square" lIns="0" tIns="0" rIns="0" bIns="0" rtlCol="0"/>
          <a:lstStyle/>
          <a:p/>
        </p:txBody>
      </p:sp>
      <p:sp>
        <p:nvSpPr>
          <p:cNvPr id="2897" name="object 2897"/>
          <p:cNvSpPr txBox="1"/>
          <p:nvPr/>
        </p:nvSpPr>
        <p:spPr>
          <a:xfrm>
            <a:off x="1805299" y="4607652"/>
            <a:ext cx="4968240" cy="2540000"/>
          </a:xfrm>
          <a:prstGeom prst="rect">
            <a:avLst/>
          </a:prstGeom>
        </p:spPr>
        <p:txBody>
          <a:bodyPr wrap="square" lIns="0" tIns="0" rIns="0" bIns="0" rtlCol="0" vert="horz">
            <a:spAutoFit/>
          </a:bodyPr>
          <a:lstStyle/>
          <a:p>
            <a:pPr marL="12700">
              <a:lnSpc>
                <a:spcPct val="100000"/>
              </a:lnSpc>
            </a:pPr>
            <a:r>
              <a:rPr dirty="0" sz="2000">
                <a:solidFill>
                  <a:srgbClr val="ED1941"/>
                </a:solidFill>
                <a:latin typeface="微软雅黑"/>
                <a:cs typeface="微软雅黑"/>
              </a:rPr>
              <a:t>典型应用</a:t>
            </a:r>
            <a:endParaRPr sz="2000">
              <a:latin typeface="微软雅黑"/>
              <a:cs typeface="微软雅黑"/>
            </a:endParaRPr>
          </a:p>
          <a:p>
            <a:pPr algn="just" marL="12700" marR="14604" indent="233679">
              <a:lnSpc>
                <a:spcPct val="129700"/>
              </a:lnSpc>
              <a:spcBef>
                <a:spcPts val="1000"/>
              </a:spcBef>
            </a:pPr>
            <a:r>
              <a:rPr dirty="0" sz="900">
                <a:solidFill>
                  <a:srgbClr val="808285"/>
                </a:solidFill>
                <a:latin typeface="黑体"/>
                <a:cs typeface="黑体"/>
              </a:rPr>
              <a:t>■ </a:t>
            </a:r>
            <a:r>
              <a:rPr dirty="0" sz="900" spc="-45">
                <a:solidFill>
                  <a:srgbClr val="808285"/>
                </a:solidFill>
                <a:latin typeface="黑体"/>
                <a:cs typeface="黑体"/>
              </a:rPr>
              <a:t> </a:t>
            </a:r>
            <a:r>
              <a:rPr dirty="0" sz="900">
                <a:solidFill>
                  <a:srgbClr val="808285"/>
                </a:solidFill>
                <a:latin typeface="黑体"/>
                <a:cs typeface="黑体"/>
              </a:rPr>
              <a:t>大型网络的汇聚层、中小型网络的核心、服务器群的接入、大型企业或园区办公楼栋的全</a:t>
            </a:r>
            <a:r>
              <a:rPr dirty="0" sz="900">
                <a:solidFill>
                  <a:srgbClr val="808285"/>
                </a:solidFill>
                <a:latin typeface="黑体"/>
                <a:cs typeface="黑体"/>
              </a:rPr>
              <a:t> 千兆三层接入。</a:t>
            </a:r>
            <a:endParaRPr sz="900">
              <a:latin typeface="黑体"/>
              <a:cs typeface="黑体"/>
            </a:endParaRPr>
          </a:p>
          <a:p>
            <a:pPr marL="246379">
              <a:lnSpc>
                <a:spcPct val="100000"/>
              </a:lnSpc>
              <a:spcBef>
                <a:spcPts val="320"/>
              </a:spcBef>
            </a:pPr>
            <a:r>
              <a:rPr dirty="0" sz="900">
                <a:solidFill>
                  <a:srgbClr val="808285"/>
                </a:solidFill>
                <a:latin typeface="黑体"/>
                <a:cs typeface="黑体"/>
              </a:rPr>
              <a:t>■ </a:t>
            </a:r>
            <a:r>
              <a:rPr dirty="0" sz="900" spc="-45">
                <a:solidFill>
                  <a:srgbClr val="808285"/>
                </a:solidFill>
                <a:latin typeface="黑体"/>
                <a:cs typeface="黑体"/>
              </a:rPr>
              <a:t> </a:t>
            </a:r>
            <a:r>
              <a:rPr dirty="0" sz="900">
                <a:solidFill>
                  <a:srgbClr val="808285"/>
                </a:solidFill>
                <a:latin typeface="黑体"/>
                <a:cs typeface="黑体"/>
              </a:rPr>
              <a:t>固化</a:t>
            </a:r>
            <a:r>
              <a:rPr dirty="0" sz="900" spc="-5">
                <a:solidFill>
                  <a:srgbClr val="808285"/>
                </a:solidFill>
                <a:latin typeface="Arial"/>
                <a:cs typeface="Arial"/>
              </a:rPr>
              <a:t>4</a:t>
            </a:r>
            <a:r>
              <a:rPr dirty="0" sz="900">
                <a:solidFill>
                  <a:srgbClr val="808285"/>
                </a:solidFill>
                <a:latin typeface="黑体"/>
                <a:cs typeface="黑体"/>
              </a:rPr>
              <a:t>端口万兆光满足用户平滑地升级为万兆上链骨干网，保护用户投资。</a:t>
            </a:r>
            <a:endParaRPr sz="900">
              <a:latin typeface="黑体"/>
              <a:cs typeface="黑体"/>
            </a:endParaRPr>
          </a:p>
          <a:p>
            <a:pPr marL="246379">
              <a:lnSpc>
                <a:spcPct val="100000"/>
              </a:lnSpc>
              <a:spcBef>
                <a:spcPts val="320"/>
              </a:spcBef>
            </a:pPr>
            <a:r>
              <a:rPr dirty="0" sz="900">
                <a:solidFill>
                  <a:srgbClr val="808285"/>
                </a:solidFill>
                <a:latin typeface="黑体"/>
                <a:cs typeface="黑体"/>
              </a:rPr>
              <a:t>■ </a:t>
            </a:r>
            <a:r>
              <a:rPr dirty="0" sz="900" spc="-45">
                <a:solidFill>
                  <a:srgbClr val="808285"/>
                </a:solidFill>
                <a:latin typeface="黑体"/>
                <a:cs typeface="黑体"/>
              </a:rPr>
              <a:t> </a:t>
            </a:r>
            <a:r>
              <a:rPr dirty="0" sz="900">
                <a:solidFill>
                  <a:srgbClr val="808285"/>
                </a:solidFill>
                <a:latin typeface="黑体"/>
                <a:cs typeface="黑体"/>
              </a:rPr>
              <a:t>丰富的安全管理机制，提供网络安全防御、高安全接入控制和有效网络访问控制。</a:t>
            </a:r>
            <a:endParaRPr sz="900">
              <a:latin typeface="黑体"/>
              <a:cs typeface="黑体"/>
            </a:endParaRPr>
          </a:p>
          <a:p>
            <a:pPr algn="just" marL="12700" marR="14604" indent="233679">
              <a:lnSpc>
                <a:spcPct val="129700"/>
              </a:lnSpc>
            </a:pPr>
            <a:r>
              <a:rPr dirty="0" sz="900">
                <a:solidFill>
                  <a:srgbClr val="808285"/>
                </a:solidFill>
                <a:latin typeface="黑体"/>
                <a:cs typeface="黑体"/>
              </a:rPr>
              <a:t>■ </a:t>
            </a:r>
            <a:r>
              <a:rPr dirty="0" sz="900" spc="-45">
                <a:solidFill>
                  <a:srgbClr val="808285"/>
                </a:solidFill>
                <a:latin typeface="黑体"/>
                <a:cs typeface="黑体"/>
              </a:rPr>
              <a:t> </a:t>
            </a:r>
            <a:r>
              <a:rPr dirty="0" sz="900">
                <a:solidFill>
                  <a:srgbClr val="808285"/>
                </a:solidFill>
                <a:latin typeface="黑体"/>
                <a:cs typeface="黑体"/>
              </a:rPr>
              <a:t>完善的管理策略应用，帮助管理带宽、保证语音、组播音视频服务及视频点播等关键任务</a:t>
            </a:r>
            <a:r>
              <a:rPr dirty="0" sz="900">
                <a:solidFill>
                  <a:srgbClr val="808285"/>
                </a:solidFill>
                <a:latin typeface="黑体"/>
                <a:cs typeface="黑体"/>
              </a:rPr>
              <a:t> 的应用。</a:t>
            </a:r>
            <a:endParaRPr sz="900">
              <a:latin typeface="黑体"/>
              <a:cs typeface="黑体"/>
            </a:endParaRPr>
          </a:p>
          <a:p>
            <a:pPr>
              <a:lnSpc>
                <a:spcPct val="100000"/>
              </a:lnSpc>
            </a:pPr>
            <a:endParaRPr sz="900">
              <a:latin typeface="Times New Roman"/>
              <a:cs typeface="Times New Roman"/>
            </a:endParaRPr>
          </a:p>
          <a:p>
            <a:pPr marL="12700">
              <a:lnSpc>
                <a:spcPct val="100000"/>
              </a:lnSpc>
              <a:spcBef>
                <a:spcPts val="610"/>
              </a:spcBef>
            </a:pPr>
            <a:r>
              <a:rPr dirty="0" sz="1400">
                <a:solidFill>
                  <a:srgbClr val="231F20"/>
                </a:solidFill>
                <a:latin typeface="黑体"/>
                <a:cs typeface="黑体"/>
              </a:rPr>
              <a:t>场景一</a:t>
            </a:r>
            <a:endParaRPr sz="1400">
              <a:latin typeface="黑体"/>
              <a:cs typeface="黑体"/>
            </a:endParaRPr>
          </a:p>
          <a:p>
            <a:pPr algn="just" marL="12700" marR="5080" indent="233679">
              <a:lnSpc>
                <a:spcPct val="129700"/>
              </a:lnSpc>
              <a:spcBef>
                <a:spcPts val="870"/>
              </a:spcBef>
            </a:pPr>
            <a:r>
              <a:rPr dirty="0" sz="900" spc="45">
                <a:solidFill>
                  <a:srgbClr val="808285"/>
                </a:solidFill>
                <a:latin typeface="Arial"/>
                <a:cs typeface="Arial"/>
              </a:rPr>
              <a:t>RG-S5750-</a:t>
            </a:r>
            <a:r>
              <a:rPr dirty="0" sz="900" spc="50">
                <a:solidFill>
                  <a:srgbClr val="808285"/>
                </a:solidFill>
                <a:latin typeface="Arial"/>
                <a:cs typeface="Arial"/>
              </a:rPr>
              <a:t>H</a:t>
            </a:r>
            <a:r>
              <a:rPr dirty="0" sz="900" spc="45">
                <a:solidFill>
                  <a:srgbClr val="808285"/>
                </a:solidFill>
                <a:latin typeface="黑体"/>
                <a:cs typeface="黑体"/>
              </a:rPr>
              <a:t>系列交换机作为大型园区网的汇聚层交换机，实现万兆汇聚到核心的高性能 </a:t>
            </a:r>
            <a:r>
              <a:rPr dirty="0" sz="900" spc="70">
                <a:solidFill>
                  <a:srgbClr val="808285"/>
                </a:solidFill>
                <a:latin typeface="黑体"/>
                <a:cs typeface="黑体"/>
              </a:rPr>
              <a:t>带宽链路，为接入设备提供更高的带宽，满足接入用户信息量日益增长的需要。同时，通过</a:t>
            </a:r>
            <a:r>
              <a:rPr dirty="0" sz="900" spc="70">
                <a:solidFill>
                  <a:srgbClr val="808285"/>
                </a:solidFill>
                <a:latin typeface="黑体"/>
                <a:cs typeface="黑体"/>
              </a:rPr>
              <a:t> </a:t>
            </a:r>
            <a:r>
              <a:rPr dirty="0" sz="900">
                <a:solidFill>
                  <a:srgbClr val="808285"/>
                </a:solidFill>
                <a:latin typeface="Arial"/>
                <a:cs typeface="Arial"/>
              </a:rPr>
              <a:t>SDN+VXLAN</a:t>
            </a:r>
            <a:r>
              <a:rPr dirty="0" sz="900">
                <a:solidFill>
                  <a:srgbClr val="808285"/>
                </a:solidFill>
                <a:latin typeface="黑体"/>
                <a:cs typeface="黑体"/>
              </a:rPr>
              <a:t>技术，实现网络的云化和可视化。</a:t>
            </a:r>
            <a:endParaRPr sz="900">
              <a:latin typeface="黑体"/>
              <a:cs typeface="黑体"/>
            </a:endParaRPr>
          </a:p>
        </p:txBody>
      </p:sp>
      <p:sp>
        <p:nvSpPr>
          <p:cNvPr id="2898" name="object 2898"/>
          <p:cNvSpPr txBox="1">
            <a:spLocks noGrp="1"/>
          </p:cNvSpPr>
          <p:nvPr>
            <p:ph type="sldNum" idx="7" sz="quarter"/>
          </p:nvPr>
        </p:nvSpPr>
        <p:spPr>
          <a:prstGeom prst="rect"/>
        </p:spPr>
        <p:txBody>
          <a:bodyPr wrap="square" lIns="0" tIns="0" rIns="0" bIns="0" rtlCol="0" vert="horz">
            <a:spAutoFit/>
          </a:bodyPr>
          <a:lstStyle/>
          <a:p>
            <a:pPr marL="12700">
              <a:lnSpc>
                <a:spcPct val="100000"/>
              </a:lnSpc>
            </a:pPr>
            <a:r>
              <a:rPr dirty="0" spc="20"/>
              <a:t>-</a:t>
            </a:r>
            <a:r>
              <a:rPr dirty="0"/>
              <a:t>7</a:t>
            </a:r>
            <a:r>
              <a:rPr dirty="0" spc="2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2018-12-29T10:27:49Z</dcterms:created>
  <dcterms:modified xsi:type="dcterms:W3CDTF">2018-12-29T10:27:49Z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2018-12-20T00:00:00Z</vt:filetime>
  </property>
  <property fmtid="{D5CDD505-2E9C-101B-9397-08002B2CF9AE}" pid="3" name="Creator">
    <vt:lpwstr>Adobe InDesign CS6 (Windows)</vt:lpwstr>
  </property>
  <property fmtid="{D5CDD505-2E9C-101B-9397-08002B2CF9AE}" pid="4" name="LastSaved">
    <vt:filetime>2018-12-29T00:00:00Z</vt:filetime>
  </property>
</Properties>
</file>