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s/slide1.xml" ContentType="application/vnd.openxmlformats-officedocument.presentationml.slide+xml"/>
  <Default Extension="jpg" ContentType="image/jpg"/>
  <Default Extension="png" ContentType="image/png"/>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Lst>
  <p:sldSz cx="7556500" cy="10261600"/>
  <p:notesSz cx="7556500" cy="102616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181096"/>
            <a:ext cx="6428422" cy="2154935"/>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4427" y="5746496"/>
            <a:ext cx="5293994" cy="256540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defRPr sz="850" b="0" i="0">
                <a:solidFill>
                  <a:srgbClr val="58595B"/>
                </a:solidFill>
                <a:latin typeface="Arial"/>
                <a:cs typeface="Arial"/>
              </a:defRPr>
            </a:lvl1pPr>
          </a:lstStyle>
          <a:p>
            <a:pPr marL="12700">
              <a:lnSpc>
                <a:spcPct val="100000"/>
              </a:lnSpc>
            </a:pPr>
            <a:r>
              <a:rPr dirty="0" spc="20"/>
              <a:t>-</a:t>
            </a:r>
            <a:fld id="{81D60167-4931-47E6-BA6A-407CBD079E47}" type="slidenum">
              <a:rPr dirty="0"/>
              <a:t>#</a:t>
            </a:fld>
            <a:r>
              <a:rPr dirty="0" spc="20"/>
              <a: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defRPr sz="850" b="0" i="0">
                <a:solidFill>
                  <a:srgbClr val="58595B"/>
                </a:solidFill>
                <a:latin typeface="Arial"/>
                <a:cs typeface="Arial"/>
              </a:defRPr>
            </a:lvl1pPr>
          </a:lstStyle>
          <a:p>
            <a:pPr marL="12700">
              <a:lnSpc>
                <a:spcPct val="100000"/>
              </a:lnSpc>
            </a:pPr>
            <a:r>
              <a:rPr dirty="0" spc="20"/>
              <a:t>-</a:t>
            </a:r>
            <a:fld id="{81D60167-4931-47E6-BA6A-407CBD079E47}" type="slidenum">
              <a:rPr dirty="0"/>
              <a:t>#</a:t>
            </a:fld>
            <a:r>
              <a:rPr dirty="0" spc="20"/>
              <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378142" y="2360168"/>
            <a:ext cx="3289839" cy="6772656"/>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3894867" y="2360168"/>
            <a:ext cx="3289839" cy="6772656"/>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defRPr sz="850" b="0" i="0">
                <a:solidFill>
                  <a:srgbClr val="58595B"/>
                </a:solidFill>
                <a:latin typeface="Arial"/>
                <a:cs typeface="Arial"/>
              </a:defRPr>
            </a:lvl1pPr>
          </a:lstStyle>
          <a:p>
            <a:pPr marL="12700">
              <a:lnSpc>
                <a:spcPct val="100000"/>
              </a:lnSpc>
            </a:pPr>
            <a:r>
              <a:rPr dirty="0" spc="20"/>
              <a:t>-</a:t>
            </a:r>
            <a:fld id="{81D60167-4931-47E6-BA6A-407CBD079E47}" type="slidenum">
              <a:rPr dirty="0"/>
              <a:t>#</a:t>
            </a:fld>
            <a:r>
              <a:rPr dirty="0" spc="20"/>
              <a:t>-</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defRPr sz="850" b="0" i="0">
                <a:solidFill>
                  <a:srgbClr val="58595B"/>
                </a:solidFill>
                <a:latin typeface="Arial"/>
                <a:cs typeface="Arial"/>
              </a:defRPr>
            </a:lvl1pPr>
          </a:lstStyle>
          <a:p>
            <a:pPr marL="12700">
              <a:lnSpc>
                <a:spcPct val="100000"/>
              </a:lnSpc>
            </a:pPr>
            <a:r>
              <a:rPr dirty="0" spc="20"/>
              <a:t>-</a:t>
            </a:r>
            <a:fld id="{81D60167-4931-47E6-BA6A-407CBD079E47}" type="slidenum">
              <a:rPr dirty="0"/>
              <a:t>#</a:t>
            </a:fld>
            <a:r>
              <a:rPr dirty="0" spc="20"/>
              <a:t>-</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defRPr sz="850" b="0" i="0">
                <a:solidFill>
                  <a:srgbClr val="58595B"/>
                </a:solidFill>
                <a:latin typeface="Arial"/>
                <a:cs typeface="Arial"/>
              </a:defRPr>
            </a:lvl1pPr>
          </a:lstStyle>
          <a:p>
            <a:pPr marL="12700">
              <a:lnSpc>
                <a:spcPct val="100000"/>
              </a:lnSpc>
            </a:pPr>
            <a:r>
              <a:rPr dirty="0" spc="20"/>
              <a:t>-</a:t>
            </a:r>
            <a:fld id="{81D60167-4931-47E6-BA6A-407CBD079E47}" type="slidenum">
              <a:rPr dirty="0"/>
              <a:t>#</a:t>
            </a:fld>
            <a:r>
              <a:rPr dirty="0" spc="20"/>
              <a:t>-</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4.xml"/><Relationship Id="rId4" Type="http://schemas.openxmlformats.org/officeDocument/2006/relationships/slideLayout" Target="../slideLayouts/slideLayout6.xml"/><Relationship Id="rId5" Type="http://schemas.openxmlformats.org/officeDocument/2006/relationships/slideLayout" Target="../slideLayouts/slideLayout7.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8509678"/>
            <a:ext cx="1460500" cy="828675"/>
          </a:xfrm>
          <a:custGeom>
            <a:avLst/>
            <a:gdLst/>
            <a:ahLst/>
            <a:cxnLst/>
            <a:rect l="l" t="t" r="r" b="b"/>
            <a:pathLst>
              <a:path w="1460500" h="828675">
                <a:moveTo>
                  <a:pt x="1460270" y="0"/>
                </a:moveTo>
                <a:lnTo>
                  <a:pt x="0" y="244265"/>
                </a:lnTo>
                <a:lnTo>
                  <a:pt x="0" y="828650"/>
                </a:lnTo>
                <a:lnTo>
                  <a:pt x="1460270" y="584492"/>
                </a:lnTo>
                <a:lnTo>
                  <a:pt x="1460270" y="0"/>
                </a:lnTo>
              </a:path>
            </a:pathLst>
          </a:custGeom>
          <a:solidFill>
            <a:srgbClr val="EBEBEC"/>
          </a:solidFill>
        </p:spPr>
        <p:txBody>
          <a:bodyPr wrap="square" lIns="0" tIns="0" rIns="0" bIns="0" rtlCol="0"/>
          <a:lstStyle/>
          <a:p/>
        </p:txBody>
      </p:sp>
      <p:sp>
        <p:nvSpPr>
          <p:cNvPr id="17" name="bk object 17"/>
          <p:cNvSpPr/>
          <p:nvPr/>
        </p:nvSpPr>
        <p:spPr>
          <a:xfrm>
            <a:off x="1608634" y="7633105"/>
            <a:ext cx="1461135" cy="828040"/>
          </a:xfrm>
          <a:custGeom>
            <a:avLst/>
            <a:gdLst/>
            <a:ahLst/>
            <a:cxnLst/>
            <a:rect l="l" t="t" r="r" b="b"/>
            <a:pathLst>
              <a:path w="1461135" h="828040">
                <a:moveTo>
                  <a:pt x="1460969" y="0"/>
                </a:moveTo>
                <a:lnTo>
                  <a:pt x="730491" y="121754"/>
                </a:lnTo>
                <a:lnTo>
                  <a:pt x="730491" y="461619"/>
                </a:lnTo>
                <a:lnTo>
                  <a:pt x="0" y="583336"/>
                </a:lnTo>
                <a:lnTo>
                  <a:pt x="0" y="827900"/>
                </a:lnTo>
                <a:lnTo>
                  <a:pt x="1460969" y="584479"/>
                </a:lnTo>
                <a:lnTo>
                  <a:pt x="1460969" y="0"/>
                </a:lnTo>
                <a:close/>
              </a:path>
            </a:pathLst>
          </a:custGeom>
          <a:solidFill>
            <a:srgbClr val="EBEBEC"/>
          </a:solidFill>
        </p:spPr>
        <p:txBody>
          <a:bodyPr wrap="square" lIns="0" tIns="0" rIns="0" bIns="0" rtlCol="0"/>
          <a:lstStyle/>
          <a:p/>
        </p:txBody>
      </p:sp>
      <p:sp>
        <p:nvSpPr>
          <p:cNvPr id="18" name="bk object 18"/>
          <p:cNvSpPr/>
          <p:nvPr/>
        </p:nvSpPr>
        <p:spPr>
          <a:xfrm>
            <a:off x="878161" y="7510197"/>
            <a:ext cx="1461135" cy="828040"/>
          </a:xfrm>
          <a:custGeom>
            <a:avLst/>
            <a:gdLst/>
            <a:ahLst/>
            <a:cxnLst/>
            <a:rect l="l" t="t" r="r" b="b"/>
            <a:pathLst>
              <a:path w="1461135" h="828040">
                <a:moveTo>
                  <a:pt x="1460969" y="0"/>
                </a:moveTo>
                <a:lnTo>
                  <a:pt x="582104" y="146507"/>
                </a:lnTo>
                <a:lnTo>
                  <a:pt x="582104" y="275729"/>
                </a:lnTo>
                <a:lnTo>
                  <a:pt x="0" y="373062"/>
                </a:lnTo>
                <a:lnTo>
                  <a:pt x="0" y="827951"/>
                </a:lnTo>
                <a:lnTo>
                  <a:pt x="730465" y="706234"/>
                </a:lnTo>
                <a:lnTo>
                  <a:pt x="730465" y="366420"/>
                </a:lnTo>
                <a:lnTo>
                  <a:pt x="1460969" y="244665"/>
                </a:lnTo>
                <a:lnTo>
                  <a:pt x="1460969" y="0"/>
                </a:lnTo>
                <a:close/>
              </a:path>
            </a:pathLst>
          </a:custGeom>
          <a:solidFill>
            <a:srgbClr val="EBEBEC"/>
          </a:solidFill>
        </p:spPr>
        <p:txBody>
          <a:bodyPr wrap="square" lIns="0" tIns="0" rIns="0" bIns="0" rtlCol="0"/>
          <a:lstStyle/>
          <a:p/>
        </p:txBody>
      </p:sp>
      <p:sp>
        <p:nvSpPr>
          <p:cNvPr id="19" name="bk object 19"/>
          <p:cNvSpPr/>
          <p:nvPr/>
        </p:nvSpPr>
        <p:spPr>
          <a:xfrm>
            <a:off x="1608627" y="7754859"/>
            <a:ext cx="730885" cy="461645"/>
          </a:xfrm>
          <a:custGeom>
            <a:avLst/>
            <a:gdLst/>
            <a:ahLst/>
            <a:cxnLst/>
            <a:rect l="l" t="t" r="r" b="b"/>
            <a:pathLst>
              <a:path w="730885" h="461645">
                <a:moveTo>
                  <a:pt x="730504" y="0"/>
                </a:moveTo>
                <a:lnTo>
                  <a:pt x="0" y="121754"/>
                </a:lnTo>
                <a:lnTo>
                  <a:pt x="0" y="461581"/>
                </a:lnTo>
                <a:lnTo>
                  <a:pt x="730504" y="339864"/>
                </a:lnTo>
                <a:lnTo>
                  <a:pt x="730504" y="0"/>
                </a:lnTo>
                <a:close/>
              </a:path>
            </a:pathLst>
          </a:custGeom>
          <a:solidFill>
            <a:srgbClr val="E0E1E2"/>
          </a:solidFill>
        </p:spPr>
        <p:txBody>
          <a:bodyPr wrap="square" lIns="0" tIns="0" rIns="0" bIns="0" rtlCol="0"/>
          <a:lstStyle/>
          <a:p/>
        </p:txBody>
      </p:sp>
      <p:sp>
        <p:nvSpPr>
          <p:cNvPr id="20" name="bk object 20"/>
          <p:cNvSpPr/>
          <p:nvPr/>
        </p:nvSpPr>
        <p:spPr>
          <a:xfrm>
            <a:off x="3214385" y="6893999"/>
            <a:ext cx="1461135" cy="828040"/>
          </a:xfrm>
          <a:custGeom>
            <a:avLst/>
            <a:gdLst/>
            <a:ahLst/>
            <a:cxnLst/>
            <a:rect l="l" t="t" r="r" b="b"/>
            <a:pathLst>
              <a:path w="1461135" h="828040">
                <a:moveTo>
                  <a:pt x="1460969" y="0"/>
                </a:moveTo>
                <a:lnTo>
                  <a:pt x="0" y="243560"/>
                </a:lnTo>
                <a:lnTo>
                  <a:pt x="0" y="827925"/>
                </a:lnTo>
                <a:lnTo>
                  <a:pt x="1460969" y="584479"/>
                </a:lnTo>
                <a:lnTo>
                  <a:pt x="1460969" y="0"/>
                </a:lnTo>
                <a:close/>
              </a:path>
            </a:pathLst>
          </a:custGeom>
          <a:solidFill>
            <a:srgbClr val="EBEBEC"/>
          </a:solidFill>
        </p:spPr>
        <p:txBody>
          <a:bodyPr wrap="square" lIns="0" tIns="0" rIns="0" bIns="0" rtlCol="0"/>
          <a:lstStyle/>
          <a:p/>
        </p:txBody>
      </p:sp>
      <p:sp>
        <p:nvSpPr>
          <p:cNvPr id="21" name="bk object 21"/>
          <p:cNvSpPr/>
          <p:nvPr/>
        </p:nvSpPr>
        <p:spPr>
          <a:xfrm>
            <a:off x="0" y="7201428"/>
            <a:ext cx="1460500" cy="828675"/>
          </a:xfrm>
          <a:custGeom>
            <a:avLst/>
            <a:gdLst/>
            <a:ahLst/>
            <a:cxnLst/>
            <a:rect l="l" t="t" r="r" b="b"/>
            <a:pathLst>
              <a:path w="1460500" h="828675">
                <a:moveTo>
                  <a:pt x="1460270" y="0"/>
                </a:moveTo>
                <a:lnTo>
                  <a:pt x="0" y="244265"/>
                </a:lnTo>
                <a:lnTo>
                  <a:pt x="0" y="828675"/>
                </a:lnTo>
                <a:lnTo>
                  <a:pt x="878165" y="681837"/>
                </a:lnTo>
                <a:lnTo>
                  <a:pt x="878165" y="552323"/>
                </a:lnTo>
                <a:lnTo>
                  <a:pt x="1460270" y="455282"/>
                </a:lnTo>
                <a:lnTo>
                  <a:pt x="1460270" y="0"/>
                </a:lnTo>
              </a:path>
            </a:pathLst>
          </a:custGeom>
          <a:solidFill>
            <a:srgbClr val="EBEBEC"/>
          </a:solidFill>
        </p:spPr>
        <p:txBody>
          <a:bodyPr wrap="square" lIns="0" tIns="0" rIns="0" bIns="0" rtlCol="0"/>
          <a:lstStyle/>
          <a:p/>
        </p:txBody>
      </p:sp>
      <p:sp>
        <p:nvSpPr>
          <p:cNvPr id="22" name="bk object 22"/>
          <p:cNvSpPr/>
          <p:nvPr/>
        </p:nvSpPr>
        <p:spPr>
          <a:xfrm>
            <a:off x="878165" y="7656707"/>
            <a:ext cx="582295" cy="226695"/>
          </a:xfrm>
          <a:custGeom>
            <a:avLst/>
            <a:gdLst/>
            <a:ahLst/>
            <a:cxnLst/>
            <a:rect l="l" t="t" r="r" b="b"/>
            <a:pathLst>
              <a:path w="582294" h="226695">
                <a:moveTo>
                  <a:pt x="582104" y="0"/>
                </a:moveTo>
                <a:lnTo>
                  <a:pt x="0" y="97053"/>
                </a:lnTo>
                <a:lnTo>
                  <a:pt x="0" y="226555"/>
                </a:lnTo>
                <a:lnTo>
                  <a:pt x="582104" y="129222"/>
                </a:lnTo>
                <a:lnTo>
                  <a:pt x="582104" y="0"/>
                </a:lnTo>
                <a:close/>
              </a:path>
            </a:pathLst>
          </a:custGeom>
          <a:solidFill>
            <a:srgbClr val="E0E1E2"/>
          </a:solidFill>
        </p:spPr>
        <p:txBody>
          <a:bodyPr wrap="square" lIns="0" tIns="0" rIns="0" bIns="0" rtlCol="0"/>
          <a:lstStyle/>
          <a:p/>
        </p:txBody>
      </p:sp>
      <p:sp>
        <p:nvSpPr>
          <p:cNvPr id="2" name="Holder 2"/>
          <p:cNvSpPr>
            <a:spLocks noGrp="1"/>
          </p:cNvSpPr>
          <p:nvPr>
            <p:ph type="title"/>
          </p:nvPr>
        </p:nvSpPr>
        <p:spPr>
          <a:xfrm>
            <a:off x="378142" y="410463"/>
            <a:ext cx="6806564" cy="1641855"/>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8142" y="2360168"/>
            <a:ext cx="6806564" cy="6772656"/>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2571369" y="9543288"/>
            <a:ext cx="2420111" cy="51308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378142" y="9543288"/>
            <a:ext cx="1739455" cy="5130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3697575" y="9775464"/>
            <a:ext cx="165735" cy="133350"/>
          </a:xfrm>
          <a:prstGeom prst="rect">
            <a:avLst/>
          </a:prstGeom>
        </p:spPr>
        <p:txBody>
          <a:bodyPr wrap="square" lIns="0" tIns="0" rIns="0" bIns="0">
            <a:spAutoFit/>
          </a:bodyPr>
          <a:lstStyle>
            <a:lvl1pPr>
              <a:defRPr sz="850" b="0" i="0">
                <a:solidFill>
                  <a:srgbClr val="58595B"/>
                </a:solidFill>
                <a:latin typeface="Arial"/>
                <a:cs typeface="Arial"/>
              </a:defRPr>
            </a:lvl1pPr>
          </a:lstStyle>
          <a:p>
            <a:pPr marL="12700">
              <a:lnSpc>
                <a:spcPct val="100000"/>
              </a:lnSpc>
            </a:pPr>
            <a:r>
              <a:rPr dirty="0" spc="20"/>
              <a:t>-</a:t>
            </a:r>
            <a:fld id="{81D60167-4931-47E6-BA6A-407CBD079E47}" type="slidenum">
              <a:rPr dirty="0"/>
              <a:t>#</a:t>
            </a:fld>
            <a:r>
              <a:rPr dirty="0" spc="20"/>
              <a:t>-</a:t>
            </a:r>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g"/><Relationship Id="rId3" Type="http://schemas.openxmlformats.org/officeDocument/2006/relationships/hyperlink" Target="http://www.ruijie.com.cn/" TargetMode="External"/><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 Id="rId9" Type="http://schemas.openxmlformats.org/officeDocument/2006/relationships/image" Target="../media/image7.png"/><Relationship Id="rId10" Type="http://schemas.openxmlformats.org/officeDocument/2006/relationships/image" Target="../media/image8.png"/><Relationship Id="rId11" Type="http://schemas.openxmlformats.org/officeDocument/2006/relationships/image" Target="../media/image9.png"/><Relationship Id="rId12" Type="http://schemas.openxmlformats.org/officeDocument/2006/relationships/image" Target="../media/image10.png"/><Relationship Id="rId13" Type="http://schemas.openxmlformats.org/officeDocument/2006/relationships/image" Target="../media/image11.png"/><Relationship Id="rId14" Type="http://schemas.openxmlformats.org/officeDocument/2006/relationships/image" Target="../media/image12.png"/><Relationship Id="rId15" Type="http://schemas.openxmlformats.org/officeDocument/2006/relationships/image" Target="../media/image13.png"/><Relationship Id="rId16" Type="http://schemas.openxmlformats.org/officeDocument/2006/relationships/image" Target="../media/image14.png"/><Relationship Id="rId17" Type="http://schemas.openxmlformats.org/officeDocument/2006/relationships/image" Target="../media/image15.png"/><Relationship Id="rId18" Type="http://schemas.openxmlformats.org/officeDocument/2006/relationships/image" Target="../media/image16.png"/><Relationship Id="rId19" Type="http://schemas.openxmlformats.org/officeDocument/2006/relationships/image" Target="../media/image17.png"/><Relationship Id="rId20" Type="http://schemas.openxmlformats.org/officeDocument/2006/relationships/image" Target="../media/image18.png"/><Relationship Id="rId21" Type="http://schemas.openxmlformats.org/officeDocument/2006/relationships/image" Target="../media/image19.png"/><Relationship Id="rId22" Type="http://schemas.openxmlformats.org/officeDocument/2006/relationships/image" Target="../media/image20.png"/><Relationship Id="rId23" Type="http://schemas.openxmlformats.org/officeDocument/2006/relationships/image" Target="../media/image21.png"/><Relationship Id="rId24" Type="http://schemas.openxmlformats.org/officeDocument/2006/relationships/image" Target="../media/image22.png"/><Relationship Id="rId25" Type="http://schemas.openxmlformats.org/officeDocument/2006/relationships/image" Target="../media/image23.png"/><Relationship Id="rId26" Type="http://schemas.openxmlformats.org/officeDocument/2006/relationships/image" Target="../media/image24.png"/><Relationship Id="rId27" Type="http://schemas.openxmlformats.org/officeDocument/2006/relationships/image" Target="../media/image25.png"/><Relationship Id="rId28" Type="http://schemas.openxmlformats.org/officeDocument/2006/relationships/image" Target="../media/image26.png"/><Relationship Id="rId29" Type="http://schemas.openxmlformats.org/officeDocument/2006/relationships/image" Target="../media/image27.png"/><Relationship Id="rId30" Type="http://schemas.openxmlformats.org/officeDocument/2006/relationships/image" Target="../media/image28.png"/><Relationship Id="rId31" Type="http://schemas.openxmlformats.org/officeDocument/2006/relationships/image" Target="../media/image29.png"/><Relationship Id="rId32" Type="http://schemas.openxmlformats.org/officeDocument/2006/relationships/image" Target="../media/image30.png"/><Relationship Id="rId33" Type="http://schemas.openxmlformats.org/officeDocument/2006/relationships/image" Target="../media/image31.png"/><Relationship Id="rId34" Type="http://schemas.openxmlformats.org/officeDocument/2006/relationships/image" Target="../media/image32.png"/><Relationship Id="rId35" Type="http://schemas.openxmlformats.org/officeDocument/2006/relationships/image" Target="../media/image33.png"/><Relationship Id="rId36" Type="http://schemas.openxmlformats.org/officeDocument/2006/relationships/image" Target="../media/image34.png"/><Relationship Id="rId37" Type="http://schemas.openxmlformats.org/officeDocument/2006/relationships/image" Target="../media/image3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6.png"/><Relationship Id="rId3" Type="http://schemas.openxmlformats.org/officeDocument/2006/relationships/image" Target="../media/image37.png"/><Relationship Id="rId4" Type="http://schemas.openxmlformats.org/officeDocument/2006/relationships/image" Target="../media/image38.png"/><Relationship Id="rId5" Type="http://schemas.openxmlformats.org/officeDocument/2006/relationships/image" Target="../media/image39.png"/><Relationship Id="rId6" Type="http://schemas.openxmlformats.org/officeDocument/2006/relationships/image" Target="../media/image40.png"/><Relationship Id="rId7" Type="http://schemas.openxmlformats.org/officeDocument/2006/relationships/image" Target="../media/image41.png"/><Relationship Id="rId8" Type="http://schemas.openxmlformats.org/officeDocument/2006/relationships/image" Target="../media/image42.png"/><Relationship Id="rId9" Type="http://schemas.openxmlformats.org/officeDocument/2006/relationships/image" Target="../media/image43.png"/><Relationship Id="rId10" Type="http://schemas.openxmlformats.org/officeDocument/2006/relationships/image" Target="../media/image44.png"/><Relationship Id="rId11" Type="http://schemas.openxmlformats.org/officeDocument/2006/relationships/image" Target="../media/image45.png"/><Relationship Id="rId12" Type="http://schemas.openxmlformats.org/officeDocument/2006/relationships/image" Target="../media/image46.png"/><Relationship Id="rId13" Type="http://schemas.openxmlformats.org/officeDocument/2006/relationships/image" Target="../media/image47.png"/><Relationship Id="rId14" Type="http://schemas.openxmlformats.org/officeDocument/2006/relationships/image" Target="../media/image48.png"/><Relationship Id="rId15" Type="http://schemas.openxmlformats.org/officeDocument/2006/relationships/image" Target="../media/image49.png"/><Relationship Id="rId16" Type="http://schemas.openxmlformats.org/officeDocument/2006/relationships/image" Target="../media/image50.png"/><Relationship Id="rId17" Type="http://schemas.openxmlformats.org/officeDocument/2006/relationships/image" Target="../media/image51.png"/><Relationship Id="rId18" Type="http://schemas.openxmlformats.org/officeDocument/2006/relationships/image" Target="../media/image52.png"/><Relationship Id="rId19" Type="http://schemas.openxmlformats.org/officeDocument/2006/relationships/image" Target="../media/image53.png"/><Relationship Id="rId20" Type="http://schemas.openxmlformats.org/officeDocument/2006/relationships/image" Target="../media/image54.png"/><Relationship Id="rId21" Type="http://schemas.openxmlformats.org/officeDocument/2006/relationships/image" Target="../media/image55.png"/><Relationship Id="rId22" Type="http://schemas.openxmlformats.org/officeDocument/2006/relationships/image" Target="../media/image56.png"/><Relationship Id="rId23" Type="http://schemas.openxmlformats.org/officeDocument/2006/relationships/image" Target="../media/image57.png"/><Relationship Id="rId24" Type="http://schemas.openxmlformats.org/officeDocument/2006/relationships/image" Target="../media/image58.png"/><Relationship Id="rId25" Type="http://schemas.openxmlformats.org/officeDocument/2006/relationships/image" Target="../media/image59.png"/><Relationship Id="rId26" Type="http://schemas.openxmlformats.org/officeDocument/2006/relationships/image" Target="../media/image60.png"/><Relationship Id="rId27" Type="http://schemas.openxmlformats.org/officeDocument/2006/relationships/image" Target="../media/image61.png"/><Relationship Id="rId28" Type="http://schemas.openxmlformats.org/officeDocument/2006/relationships/image" Target="../media/image62.png"/><Relationship Id="rId29" Type="http://schemas.openxmlformats.org/officeDocument/2006/relationships/image" Target="../media/image63.png"/><Relationship Id="rId30" Type="http://schemas.openxmlformats.org/officeDocument/2006/relationships/image" Target="../media/image64.png"/><Relationship Id="rId31" Type="http://schemas.openxmlformats.org/officeDocument/2006/relationships/image" Target="../media/image65.png"/><Relationship Id="rId32" Type="http://schemas.openxmlformats.org/officeDocument/2006/relationships/image" Target="../media/image66.png"/><Relationship Id="rId33" Type="http://schemas.openxmlformats.org/officeDocument/2006/relationships/image" Target="../media/image67.png"/><Relationship Id="rId34" Type="http://schemas.openxmlformats.org/officeDocument/2006/relationships/image" Target="../media/image68.png"/><Relationship Id="rId35" Type="http://schemas.openxmlformats.org/officeDocument/2006/relationships/image" Target="../media/image69.png"/><Relationship Id="rId36" Type="http://schemas.openxmlformats.org/officeDocument/2006/relationships/image" Target="../media/image70.png"/><Relationship Id="rId37" Type="http://schemas.openxmlformats.org/officeDocument/2006/relationships/image" Target="../media/image71.png"/><Relationship Id="rId38" Type="http://schemas.openxmlformats.org/officeDocument/2006/relationships/image" Target="../media/image72.png"/><Relationship Id="rId39" Type="http://schemas.openxmlformats.org/officeDocument/2006/relationships/image" Target="../media/image73.png"/><Relationship Id="rId40" Type="http://schemas.openxmlformats.org/officeDocument/2006/relationships/image" Target="../media/image74.png"/><Relationship Id="rId41" Type="http://schemas.openxmlformats.org/officeDocument/2006/relationships/image" Target="../media/image75.png"/><Relationship Id="rId42" Type="http://schemas.openxmlformats.org/officeDocument/2006/relationships/image" Target="../media/image76.png"/><Relationship Id="rId43" Type="http://schemas.openxmlformats.org/officeDocument/2006/relationships/image" Target="../media/image77.png"/><Relationship Id="rId44" Type="http://schemas.openxmlformats.org/officeDocument/2006/relationships/image" Target="../media/image78.png"/><Relationship Id="rId45" Type="http://schemas.openxmlformats.org/officeDocument/2006/relationships/image" Target="../media/image79.png"/><Relationship Id="rId46" Type="http://schemas.openxmlformats.org/officeDocument/2006/relationships/image" Target="../media/image80.png"/><Relationship Id="rId47" Type="http://schemas.openxmlformats.org/officeDocument/2006/relationships/image" Target="../media/image81.png"/><Relationship Id="rId48" Type="http://schemas.openxmlformats.org/officeDocument/2006/relationships/image" Target="../media/image82.png"/><Relationship Id="rId49" Type="http://schemas.openxmlformats.org/officeDocument/2006/relationships/image" Target="../media/image83.png"/><Relationship Id="rId50" Type="http://schemas.openxmlformats.org/officeDocument/2006/relationships/image" Target="../media/image84.png"/><Relationship Id="rId51" Type="http://schemas.openxmlformats.org/officeDocument/2006/relationships/image" Target="../media/image85.png"/><Relationship Id="rId52" Type="http://schemas.openxmlformats.org/officeDocument/2006/relationships/image" Target="../media/image86.png"/><Relationship Id="rId53" Type="http://schemas.openxmlformats.org/officeDocument/2006/relationships/image" Target="../media/image87.png"/><Relationship Id="rId54" Type="http://schemas.openxmlformats.org/officeDocument/2006/relationships/image" Target="../media/image88.png"/><Relationship Id="rId55" Type="http://schemas.openxmlformats.org/officeDocument/2006/relationships/image" Target="../media/image89.png"/><Relationship Id="rId56" Type="http://schemas.openxmlformats.org/officeDocument/2006/relationships/image" Target="../media/image90.png"/><Relationship Id="rId57" Type="http://schemas.openxmlformats.org/officeDocument/2006/relationships/image" Target="../media/image91.png"/><Relationship Id="rId58" Type="http://schemas.openxmlformats.org/officeDocument/2006/relationships/image" Target="../media/image92.png"/><Relationship Id="rId59" Type="http://schemas.openxmlformats.org/officeDocument/2006/relationships/image" Target="../media/image93.png"/><Relationship Id="rId60" Type="http://schemas.openxmlformats.org/officeDocument/2006/relationships/image" Target="../media/image94.png"/><Relationship Id="rId61" Type="http://schemas.openxmlformats.org/officeDocument/2006/relationships/image" Target="../media/image95.png"/><Relationship Id="rId62" Type="http://schemas.openxmlformats.org/officeDocument/2006/relationships/image" Target="../media/image96.png"/><Relationship Id="rId63" Type="http://schemas.openxmlformats.org/officeDocument/2006/relationships/image" Target="../media/image97.png"/><Relationship Id="rId64" Type="http://schemas.openxmlformats.org/officeDocument/2006/relationships/image" Target="../media/image98.png"/><Relationship Id="rId65" Type="http://schemas.openxmlformats.org/officeDocument/2006/relationships/image" Target="../media/image99.png"/><Relationship Id="rId66" Type="http://schemas.openxmlformats.org/officeDocument/2006/relationships/image" Target="../media/image100.png"/><Relationship Id="rId67" Type="http://schemas.openxmlformats.org/officeDocument/2006/relationships/image" Target="../media/image101.png"/><Relationship Id="rId68" Type="http://schemas.openxmlformats.org/officeDocument/2006/relationships/image" Target="../media/image102.png"/><Relationship Id="rId69" Type="http://schemas.openxmlformats.org/officeDocument/2006/relationships/image" Target="../media/image103.png"/><Relationship Id="rId70" Type="http://schemas.openxmlformats.org/officeDocument/2006/relationships/image" Target="../media/image104.png"/><Relationship Id="rId71" Type="http://schemas.openxmlformats.org/officeDocument/2006/relationships/image" Target="../media/image105.png"/><Relationship Id="rId72" Type="http://schemas.openxmlformats.org/officeDocument/2006/relationships/image" Target="../media/image106.png"/><Relationship Id="rId73" Type="http://schemas.openxmlformats.org/officeDocument/2006/relationships/image" Target="../media/image107.png"/><Relationship Id="rId74" Type="http://schemas.openxmlformats.org/officeDocument/2006/relationships/image" Target="../media/image108.png"/><Relationship Id="rId75" Type="http://schemas.openxmlformats.org/officeDocument/2006/relationships/image" Target="../media/image109.png"/><Relationship Id="rId76" Type="http://schemas.openxmlformats.org/officeDocument/2006/relationships/image" Target="../media/image110.png"/><Relationship Id="rId77" Type="http://schemas.openxmlformats.org/officeDocument/2006/relationships/image" Target="../media/image111.png"/><Relationship Id="rId78" Type="http://schemas.openxmlformats.org/officeDocument/2006/relationships/image" Target="../media/image112.png"/><Relationship Id="rId79" Type="http://schemas.openxmlformats.org/officeDocument/2006/relationships/image" Target="../media/image113.png"/><Relationship Id="rId80" Type="http://schemas.openxmlformats.org/officeDocument/2006/relationships/image" Target="../media/image114.png"/><Relationship Id="rId81" Type="http://schemas.openxmlformats.org/officeDocument/2006/relationships/image" Target="../media/image115.png"/><Relationship Id="rId82" Type="http://schemas.openxmlformats.org/officeDocument/2006/relationships/image" Target="../media/image116.png"/><Relationship Id="rId83" Type="http://schemas.openxmlformats.org/officeDocument/2006/relationships/image" Target="../media/image117.png"/><Relationship Id="rId84" Type="http://schemas.openxmlformats.org/officeDocument/2006/relationships/image" Target="../media/image118.png"/><Relationship Id="rId85" Type="http://schemas.openxmlformats.org/officeDocument/2006/relationships/image" Target="../media/image119.png"/><Relationship Id="rId86" Type="http://schemas.openxmlformats.org/officeDocument/2006/relationships/image" Target="../media/image120.png"/><Relationship Id="rId87" Type="http://schemas.openxmlformats.org/officeDocument/2006/relationships/image" Target="../media/image121.png"/><Relationship Id="rId88" Type="http://schemas.openxmlformats.org/officeDocument/2006/relationships/image" Target="../media/image122.png"/><Relationship Id="rId89" Type="http://schemas.openxmlformats.org/officeDocument/2006/relationships/image" Target="../media/image123.png"/><Relationship Id="rId90" Type="http://schemas.openxmlformats.org/officeDocument/2006/relationships/image" Target="../media/image124.png"/><Relationship Id="rId91" Type="http://schemas.openxmlformats.org/officeDocument/2006/relationships/image" Target="../media/image125.png"/><Relationship Id="rId92" Type="http://schemas.openxmlformats.org/officeDocument/2006/relationships/image" Target="../media/image126.png"/><Relationship Id="rId93" Type="http://schemas.openxmlformats.org/officeDocument/2006/relationships/image" Target="../media/image127.png"/><Relationship Id="rId94" Type="http://schemas.openxmlformats.org/officeDocument/2006/relationships/image" Target="../media/image128.png"/><Relationship Id="rId95" Type="http://schemas.openxmlformats.org/officeDocument/2006/relationships/image" Target="../media/image129.png"/><Relationship Id="rId96" Type="http://schemas.openxmlformats.org/officeDocument/2006/relationships/image" Target="../media/image130.png"/><Relationship Id="rId97" Type="http://schemas.openxmlformats.org/officeDocument/2006/relationships/image" Target="../media/image131.png"/><Relationship Id="rId98" Type="http://schemas.openxmlformats.org/officeDocument/2006/relationships/image" Target="../media/image132.png"/><Relationship Id="rId99" Type="http://schemas.openxmlformats.org/officeDocument/2006/relationships/image" Target="../media/image133.png"/><Relationship Id="rId100" Type="http://schemas.openxmlformats.org/officeDocument/2006/relationships/image" Target="../media/image134.png"/><Relationship Id="rId101" Type="http://schemas.openxmlformats.org/officeDocument/2006/relationships/image" Target="../media/image135.png"/><Relationship Id="rId102" Type="http://schemas.openxmlformats.org/officeDocument/2006/relationships/image" Target="../media/image136.png"/><Relationship Id="rId103" Type="http://schemas.openxmlformats.org/officeDocument/2006/relationships/image" Target="../media/image137.png"/><Relationship Id="rId104" Type="http://schemas.openxmlformats.org/officeDocument/2006/relationships/image" Target="../media/image138.png"/><Relationship Id="rId105" Type="http://schemas.openxmlformats.org/officeDocument/2006/relationships/image" Target="../media/image139.png"/><Relationship Id="rId106" Type="http://schemas.openxmlformats.org/officeDocument/2006/relationships/image" Target="../media/image140.png"/><Relationship Id="rId107" Type="http://schemas.openxmlformats.org/officeDocument/2006/relationships/image" Target="../media/image141.png"/><Relationship Id="rId108" Type="http://schemas.openxmlformats.org/officeDocument/2006/relationships/image" Target="../media/image142.png"/><Relationship Id="rId109" Type="http://schemas.openxmlformats.org/officeDocument/2006/relationships/image" Target="../media/image143.png"/><Relationship Id="rId110" Type="http://schemas.openxmlformats.org/officeDocument/2006/relationships/image" Target="../media/image144.png"/><Relationship Id="rId111" Type="http://schemas.openxmlformats.org/officeDocument/2006/relationships/image" Target="../media/image145.png"/><Relationship Id="rId112" Type="http://schemas.openxmlformats.org/officeDocument/2006/relationships/image" Target="../media/image146.png"/><Relationship Id="rId113" Type="http://schemas.openxmlformats.org/officeDocument/2006/relationships/image" Target="../media/image147.png"/><Relationship Id="rId114" Type="http://schemas.openxmlformats.org/officeDocument/2006/relationships/image" Target="../media/image148.png"/><Relationship Id="rId115" Type="http://schemas.openxmlformats.org/officeDocument/2006/relationships/image" Target="../media/image149.png"/><Relationship Id="rId116" Type="http://schemas.openxmlformats.org/officeDocument/2006/relationships/image" Target="../media/image150.png"/><Relationship Id="rId117" Type="http://schemas.openxmlformats.org/officeDocument/2006/relationships/image" Target="../media/image151.png"/><Relationship Id="rId118" Type="http://schemas.openxmlformats.org/officeDocument/2006/relationships/image" Target="../media/image152.png"/><Relationship Id="rId119" Type="http://schemas.openxmlformats.org/officeDocument/2006/relationships/image" Target="../media/image153.png"/><Relationship Id="rId120" Type="http://schemas.openxmlformats.org/officeDocument/2006/relationships/image" Target="../media/image154.png"/><Relationship Id="rId121" Type="http://schemas.openxmlformats.org/officeDocument/2006/relationships/image" Target="../media/image155.png"/><Relationship Id="rId122" Type="http://schemas.openxmlformats.org/officeDocument/2006/relationships/image" Target="../media/image156.png"/><Relationship Id="rId123" Type="http://schemas.openxmlformats.org/officeDocument/2006/relationships/image" Target="../media/image157.png"/><Relationship Id="rId124" Type="http://schemas.openxmlformats.org/officeDocument/2006/relationships/image" Target="../media/image158.png"/><Relationship Id="rId125" Type="http://schemas.openxmlformats.org/officeDocument/2006/relationships/image" Target="../media/image159.png"/><Relationship Id="rId126" Type="http://schemas.openxmlformats.org/officeDocument/2006/relationships/image" Target="../media/image160.png"/><Relationship Id="rId127" Type="http://schemas.openxmlformats.org/officeDocument/2006/relationships/image" Target="../media/image161.png"/><Relationship Id="rId128" Type="http://schemas.openxmlformats.org/officeDocument/2006/relationships/image" Target="../media/image162.png"/><Relationship Id="rId129" Type="http://schemas.openxmlformats.org/officeDocument/2006/relationships/image" Target="../media/image163.png"/><Relationship Id="rId130" Type="http://schemas.openxmlformats.org/officeDocument/2006/relationships/image" Target="../media/image164.png"/><Relationship Id="rId131" Type="http://schemas.openxmlformats.org/officeDocument/2006/relationships/image" Target="../media/image165.png"/><Relationship Id="rId132" Type="http://schemas.openxmlformats.org/officeDocument/2006/relationships/image" Target="../media/image166.png"/><Relationship Id="rId133" Type="http://schemas.openxmlformats.org/officeDocument/2006/relationships/image" Target="../media/image167.png"/><Relationship Id="rId134" Type="http://schemas.openxmlformats.org/officeDocument/2006/relationships/image" Target="../media/image168.png"/><Relationship Id="rId135" Type="http://schemas.openxmlformats.org/officeDocument/2006/relationships/image" Target="../media/image169.png"/><Relationship Id="rId136" Type="http://schemas.openxmlformats.org/officeDocument/2006/relationships/image" Target="../media/image170.png"/><Relationship Id="rId137" Type="http://schemas.openxmlformats.org/officeDocument/2006/relationships/image" Target="../media/image171.png"/><Relationship Id="rId138" Type="http://schemas.openxmlformats.org/officeDocument/2006/relationships/image" Target="../media/image172.png"/><Relationship Id="rId139" Type="http://schemas.openxmlformats.org/officeDocument/2006/relationships/image" Target="../media/image173.png"/><Relationship Id="rId140" Type="http://schemas.openxmlformats.org/officeDocument/2006/relationships/image" Target="../media/image174.png"/><Relationship Id="rId141" Type="http://schemas.openxmlformats.org/officeDocument/2006/relationships/image" Target="../media/image175.png"/><Relationship Id="rId142" Type="http://schemas.openxmlformats.org/officeDocument/2006/relationships/image" Target="../media/image176.png"/><Relationship Id="rId143" Type="http://schemas.openxmlformats.org/officeDocument/2006/relationships/image" Target="../media/image177.png"/><Relationship Id="rId144" Type="http://schemas.openxmlformats.org/officeDocument/2006/relationships/image" Target="../media/image178.png"/><Relationship Id="rId145" Type="http://schemas.openxmlformats.org/officeDocument/2006/relationships/image" Target="../media/image179.png"/><Relationship Id="rId146" Type="http://schemas.openxmlformats.org/officeDocument/2006/relationships/image" Target="../media/image180.png"/><Relationship Id="rId147" Type="http://schemas.openxmlformats.org/officeDocument/2006/relationships/image" Target="../media/image181.png"/><Relationship Id="rId148" Type="http://schemas.openxmlformats.org/officeDocument/2006/relationships/image" Target="../media/image182.png"/><Relationship Id="rId149" Type="http://schemas.openxmlformats.org/officeDocument/2006/relationships/image" Target="../media/image183.png"/><Relationship Id="rId150" Type="http://schemas.openxmlformats.org/officeDocument/2006/relationships/image" Target="../media/image18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www.ruijie.com.cn/" TargetMode="External"/><Relationship Id="rId3" Type="http://schemas.openxmlformats.org/officeDocument/2006/relationships/image" Target="../media/image185.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723817" y="3741750"/>
            <a:ext cx="5044177" cy="2918244"/>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695299" y="9202241"/>
            <a:ext cx="3939540" cy="353060"/>
          </a:xfrm>
          <a:prstGeom prst="rect">
            <a:avLst/>
          </a:prstGeom>
        </p:spPr>
        <p:txBody>
          <a:bodyPr wrap="square" lIns="0" tIns="0" rIns="0" bIns="0" rtlCol="0" vert="horz">
            <a:spAutoFit/>
          </a:bodyPr>
          <a:lstStyle/>
          <a:p>
            <a:pPr marL="12700">
              <a:lnSpc>
                <a:spcPct val="100000"/>
              </a:lnSpc>
            </a:pPr>
            <a:r>
              <a:rPr dirty="0" sz="1200">
                <a:solidFill>
                  <a:srgbClr val="808285"/>
                </a:solidFill>
                <a:latin typeface="黑体"/>
                <a:cs typeface="黑体"/>
              </a:rPr>
              <a:t>锐捷网络股份有限公司</a:t>
            </a:r>
            <a:endParaRPr sz="1200">
              <a:latin typeface="黑体"/>
              <a:cs typeface="黑体"/>
            </a:endParaRPr>
          </a:p>
          <a:p>
            <a:pPr marL="13335">
              <a:lnSpc>
                <a:spcPct val="100000"/>
              </a:lnSpc>
              <a:spcBef>
                <a:spcPts val="235"/>
              </a:spcBef>
            </a:pPr>
            <a:r>
              <a:rPr dirty="0" sz="900">
                <a:solidFill>
                  <a:srgbClr val="808285"/>
                </a:solidFill>
                <a:latin typeface="黑体"/>
                <a:cs typeface="黑体"/>
              </a:rPr>
              <a:t>了解更多产品信息，欢迎登陆</a:t>
            </a:r>
            <a:r>
              <a:rPr dirty="0" sz="900" spc="-5">
                <a:solidFill>
                  <a:srgbClr val="808285"/>
                </a:solidFill>
                <a:latin typeface="Arial"/>
                <a:cs typeface="Arial"/>
                <a:hlinkClick r:id="rId3"/>
              </a:rPr>
              <a:t>ww</a:t>
            </a:r>
            <a:r>
              <a:rPr dirty="0" sz="900" spc="-50">
                <a:solidFill>
                  <a:srgbClr val="808285"/>
                </a:solidFill>
                <a:latin typeface="Arial"/>
                <a:cs typeface="Arial"/>
                <a:hlinkClick r:id="rId3"/>
              </a:rPr>
              <a:t>w</a:t>
            </a:r>
            <a:r>
              <a:rPr dirty="0" sz="900">
                <a:solidFill>
                  <a:srgbClr val="808285"/>
                </a:solidFill>
                <a:latin typeface="Arial"/>
                <a:cs typeface="Arial"/>
                <a:hlinkClick r:id="rId3"/>
              </a:rPr>
              <a:t>.ruijie.com.c</a:t>
            </a:r>
            <a:r>
              <a:rPr dirty="0" sz="900" spc="-5">
                <a:solidFill>
                  <a:srgbClr val="808285"/>
                </a:solidFill>
                <a:latin typeface="Arial"/>
                <a:cs typeface="Arial"/>
                <a:hlinkClick r:id="rId3"/>
              </a:rPr>
              <a:t>n</a:t>
            </a:r>
            <a:r>
              <a:rPr dirty="0" sz="900">
                <a:solidFill>
                  <a:srgbClr val="808285"/>
                </a:solidFill>
                <a:latin typeface="黑体"/>
                <a:cs typeface="黑体"/>
              </a:rPr>
              <a:t>，咨询电话：</a:t>
            </a:r>
            <a:r>
              <a:rPr dirty="0" sz="900" spc="-5">
                <a:solidFill>
                  <a:srgbClr val="808285"/>
                </a:solidFill>
                <a:latin typeface="Arial"/>
                <a:cs typeface="Arial"/>
              </a:rPr>
              <a:t>400-620-881</a:t>
            </a:r>
            <a:r>
              <a:rPr dirty="0" sz="900">
                <a:solidFill>
                  <a:srgbClr val="808285"/>
                </a:solidFill>
                <a:latin typeface="Arial"/>
                <a:cs typeface="Arial"/>
              </a:rPr>
              <a:t>8</a:t>
            </a:r>
            <a:r>
              <a:rPr dirty="0" sz="900">
                <a:solidFill>
                  <a:srgbClr val="808285"/>
                </a:solidFill>
                <a:latin typeface="黑体"/>
                <a:cs typeface="黑体"/>
              </a:rPr>
              <a:t>。</a:t>
            </a:r>
            <a:endParaRPr sz="900">
              <a:latin typeface="黑体"/>
              <a:cs typeface="黑体"/>
            </a:endParaRPr>
          </a:p>
        </p:txBody>
      </p:sp>
      <p:sp>
        <p:nvSpPr>
          <p:cNvPr id="4" name="object 4"/>
          <p:cNvSpPr/>
          <p:nvPr/>
        </p:nvSpPr>
        <p:spPr>
          <a:xfrm>
            <a:off x="1760423" y="3036329"/>
            <a:ext cx="1600314" cy="906805"/>
          </a:xfrm>
          <a:prstGeom prst="rect">
            <a:avLst/>
          </a:prstGeom>
          <a:blipFill>
            <a:blip r:embed="rId4" cstate="print"/>
            <a:stretch>
              <a:fillRect/>
            </a:stretch>
          </a:blipFill>
        </p:spPr>
        <p:txBody>
          <a:bodyPr wrap="square" lIns="0" tIns="0" rIns="0" bIns="0" rtlCol="0"/>
          <a:lstStyle/>
          <a:p/>
        </p:txBody>
      </p:sp>
      <p:sp>
        <p:nvSpPr>
          <p:cNvPr id="5" name="object 5"/>
          <p:cNvSpPr/>
          <p:nvPr/>
        </p:nvSpPr>
        <p:spPr>
          <a:xfrm>
            <a:off x="960285" y="2901721"/>
            <a:ext cx="1600314" cy="906830"/>
          </a:xfrm>
          <a:prstGeom prst="rect">
            <a:avLst/>
          </a:prstGeom>
          <a:blipFill>
            <a:blip r:embed="rId5" cstate="print"/>
            <a:stretch>
              <a:fillRect/>
            </a:stretch>
          </a:blipFill>
        </p:spPr>
        <p:txBody>
          <a:bodyPr wrap="square" lIns="0" tIns="0" rIns="0" bIns="0" rtlCol="0"/>
          <a:lstStyle/>
          <a:p/>
        </p:txBody>
      </p:sp>
      <p:sp>
        <p:nvSpPr>
          <p:cNvPr id="6" name="object 6"/>
          <p:cNvSpPr/>
          <p:nvPr/>
        </p:nvSpPr>
        <p:spPr>
          <a:xfrm>
            <a:off x="1277835" y="1928127"/>
            <a:ext cx="1600314" cy="906894"/>
          </a:xfrm>
          <a:prstGeom prst="rect">
            <a:avLst/>
          </a:prstGeom>
          <a:blipFill>
            <a:blip r:embed="rId6" cstate="print"/>
            <a:stretch>
              <a:fillRect/>
            </a:stretch>
          </a:blipFill>
        </p:spPr>
        <p:txBody>
          <a:bodyPr wrap="square" lIns="0" tIns="0" rIns="0" bIns="0" rtlCol="0"/>
          <a:lstStyle/>
          <a:p/>
        </p:txBody>
      </p:sp>
      <p:sp>
        <p:nvSpPr>
          <p:cNvPr id="7" name="object 7"/>
          <p:cNvSpPr/>
          <p:nvPr/>
        </p:nvSpPr>
        <p:spPr>
          <a:xfrm>
            <a:off x="3519335" y="2462123"/>
            <a:ext cx="1600327" cy="906818"/>
          </a:xfrm>
          <a:prstGeom prst="rect">
            <a:avLst/>
          </a:prstGeom>
          <a:blipFill>
            <a:blip r:embed="rId7" cstate="print"/>
            <a:stretch>
              <a:fillRect/>
            </a:stretch>
          </a:blipFill>
        </p:spPr>
        <p:txBody>
          <a:bodyPr wrap="square" lIns="0" tIns="0" rIns="0" bIns="0" rtlCol="0"/>
          <a:lstStyle/>
          <a:p/>
        </p:txBody>
      </p:sp>
      <p:sp>
        <p:nvSpPr>
          <p:cNvPr id="8" name="object 8"/>
          <p:cNvSpPr/>
          <p:nvPr/>
        </p:nvSpPr>
        <p:spPr>
          <a:xfrm>
            <a:off x="4159491" y="2640381"/>
            <a:ext cx="1600301" cy="906894"/>
          </a:xfrm>
          <a:prstGeom prst="rect">
            <a:avLst/>
          </a:prstGeom>
          <a:blipFill>
            <a:blip r:embed="rId8" cstate="print"/>
            <a:stretch>
              <a:fillRect/>
            </a:stretch>
          </a:blipFill>
        </p:spPr>
        <p:txBody>
          <a:bodyPr wrap="square" lIns="0" tIns="0" rIns="0" bIns="0" rtlCol="0"/>
          <a:lstStyle/>
          <a:p/>
        </p:txBody>
      </p:sp>
      <p:sp>
        <p:nvSpPr>
          <p:cNvPr id="9" name="object 9"/>
          <p:cNvSpPr/>
          <p:nvPr/>
        </p:nvSpPr>
        <p:spPr>
          <a:xfrm>
            <a:off x="0" y="2563482"/>
            <a:ext cx="1597914" cy="906576"/>
          </a:xfrm>
          <a:prstGeom prst="rect">
            <a:avLst/>
          </a:prstGeom>
          <a:blipFill>
            <a:blip r:embed="rId9" cstate="print"/>
            <a:stretch>
              <a:fillRect/>
            </a:stretch>
          </a:blipFill>
        </p:spPr>
        <p:txBody>
          <a:bodyPr wrap="square" lIns="0" tIns="0" rIns="0" bIns="0" rtlCol="0"/>
          <a:lstStyle/>
          <a:p/>
        </p:txBody>
      </p:sp>
      <p:sp>
        <p:nvSpPr>
          <p:cNvPr id="10" name="object 10"/>
          <p:cNvSpPr/>
          <p:nvPr/>
        </p:nvSpPr>
        <p:spPr>
          <a:xfrm>
            <a:off x="0" y="3996499"/>
            <a:ext cx="1597914" cy="906589"/>
          </a:xfrm>
          <a:prstGeom prst="rect">
            <a:avLst/>
          </a:prstGeom>
          <a:blipFill>
            <a:blip r:embed="rId10" cstate="print"/>
            <a:stretch>
              <a:fillRect/>
            </a:stretch>
          </a:blipFill>
        </p:spPr>
        <p:txBody>
          <a:bodyPr wrap="square" lIns="0" tIns="0" rIns="0" bIns="0" rtlCol="0"/>
          <a:lstStyle/>
          <a:p/>
        </p:txBody>
      </p:sp>
      <p:sp>
        <p:nvSpPr>
          <p:cNvPr id="11" name="object 11"/>
          <p:cNvSpPr txBox="1"/>
          <p:nvPr/>
        </p:nvSpPr>
        <p:spPr>
          <a:xfrm>
            <a:off x="707299" y="7620229"/>
            <a:ext cx="5445125" cy="381000"/>
          </a:xfrm>
          <a:prstGeom prst="rect">
            <a:avLst/>
          </a:prstGeom>
        </p:spPr>
        <p:txBody>
          <a:bodyPr wrap="square" lIns="0" tIns="0" rIns="0" bIns="0" rtlCol="0" vert="horz">
            <a:spAutoFit/>
          </a:bodyPr>
          <a:lstStyle/>
          <a:p>
            <a:pPr marL="12700">
              <a:lnSpc>
                <a:spcPts val="3595"/>
              </a:lnSpc>
            </a:pPr>
            <a:r>
              <a:rPr dirty="0" sz="3000">
                <a:solidFill>
                  <a:srgbClr val="58595B"/>
                </a:solidFill>
                <a:latin typeface="微软雅黑"/>
                <a:cs typeface="微软雅黑"/>
              </a:rPr>
              <a:t>灵动天线型802.11ac无线接入点</a:t>
            </a:r>
            <a:endParaRPr sz="3000">
              <a:latin typeface="微软雅黑"/>
              <a:cs typeface="微软雅黑"/>
            </a:endParaRPr>
          </a:p>
        </p:txBody>
      </p:sp>
      <p:sp>
        <p:nvSpPr>
          <p:cNvPr id="12" name="object 12"/>
          <p:cNvSpPr txBox="1"/>
          <p:nvPr/>
        </p:nvSpPr>
        <p:spPr>
          <a:xfrm>
            <a:off x="680299" y="6900302"/>
            <a:ext cx="2791460" cy="508000"/>
          </a:xfrm>
          <a:prstGeom prst="rect">
            <a:avLst/>
          </a:prstGeom>
        </p:spPr>
        <p:txBody>
          <a:bodyPr wrap="square" lIns="0" tIns="0" rIns="0" bIns="0" rtlCol="0" vert="horz">
            <a:spAutoFit/>
          </a:bodyPr>
          <a:lstStyle/>
          <a:p>
            <a:pPr marL="12700">
              <a:lnSpc>
                <a:spcPts val="4760"/>
              </a:lnSpc>
            </a:pPr>
            <a:r>
              <a:rPr dirty="0" sz="4000" spc="-5">
                <a:solidFill>
                  <a:srgbClr val="231F20"/>
                </a:solidFill>
                <a:latin typeface="Arial"/>
                <a:cs typeface="Arial"/>
              </a:rPr>
              <a:t>RG-AP740-I</a:t>
            </a:r>
            <a:endParaRPr sz="4000">
              <a:latin typeface="Arial"/>
              <a:cs typeface="Arial"/>
            </a:endParaRPr>
          </a:p>
        </p:txBody>
      </p:sp>
      <p:sp>
        <p:nvSpPr>
          <p:cNvPr id="13" name="object 13"/>
          <p:cNvSpPr/>
          <p:nvPr/>
        </p:nvSpPr>
        <p:spPr>
          <a:xfrm>
            <a:off x="6424739" y="700887"/>
            <a:ext cx="90525" cy="78130"/>
          </a:xfrm>
          <a:prstGeom prst="rect">
            <a:avLst/>
          </a:prstGeom>
          <a:blipFill>
            <a:blip r:embed="rId11" cstate="print"/>
            <a:stretch>
              <a:fillRect/>
            </a:stretch>
          </a:blipFill>
        </p:spPr>
        <p:txBody>
          <a:bodyPr wrap="square" lIns="0" tIns="0" rIns="0" bIns="0" rtlCol="0"/>
          <a:lstStyle/>
          <a:p/>
        </p:txBody>
      </p:sp>
      <p:sp>
        <p:nvSpPr>
          <p:cNvPr id="14" name="object 14"/>
          <p:cNvSpPr/>
          <p:nvPr/>
        </p:nvSpPr>
        <p:spPr>
          <a:xfrm>
            <a:off x="6303352" y="617550"/>
            <a:ext cx="136753" cy="161442"/>
          </a:xfrm>
          <a:prstGeom prst="rect">
            <a:avLst/>
          </a:prstGeom>
          <a:blipFill>
            <a:blip r:embed="rId12" cstate="print"/>
            <a:stretch>
              <a:fillRect/>
            </a:stretch>
          </a:blipFill>
        </p:spPr>
        <p:txBody>
          <a:bodyPr wrap="square" lIns="0" tIns="0" rIns="0" bIns="0" rtlCol="0"/>
          <a:lstStyle/>
          <a:p/>
        </p:txBody>
      </p:sp>
      <p:sp>
        <p:nvSpPr>
          <p:cNvPr id="15" name="object 15"/>
          <p:cNvSpPr/>
          <p:nvPr/>
        </p:nvSpPr>
        <p:spPr>
          <a:xfrm>
            <a:off x="6567919" y="539991"/>
            <a:ext cx="55625" cy="42481"/>
          </a:xfrm>
          <a:prstGeom prst="rect">
            <a:avLst/>
          </a:prstGeom>
          <a:blipFill>
            <a:blip r:embed="rId13" cstate="print"/>
            <a:stretch>
              <a:fillRect/>
            </a:stretch>
          </a:blipFill>
        </p:spPr>
        <p:txBody>
          <a:bodyPr wrap="square" lIns="0" tIns="0" rIns="0" bIns="0" rtlCol="0"/>
          <a:lstStyle/>
          <a:p/>
        </p:txBody>
      </p:sp>
      <p:sp>
        <p:nvSpPr>
          <p:cNvPr id="16" name="object 16"/>
          <p:cNvSpPr/>
          <p:nvPr/>
        </p:nvSpPr>
        <p:spPr>
          <a:xfrm>
            <a:off x="6496913" y="539991"/>
            <a:ext cx="47726" cy="42481"/>
          </a:xfrm>
          <a:prstGeom prst="rect">
            <a:avLst/>
          </a:prstGeom>
          <a:blipFill>
            <a:blip r:embed="rId14" cstate="print"/>
            <a:stretch>
              <a:fillRect/>
            </a:stretch>
          </a:blipFill>
        </p:spPr>
        <p:txBody>
          <a:bodyPr wrap="square" lIns="0" tIns="0" rIns="0" bIns="0" rtlCol="0"/>
          <a:lstStyle/>
          <a:p/>
        </p:txBody>
      </p:sp>
      <p:sp>
        <p:nvSpPr>
          <p:cNvPr id="17" name="object 17"/>
          <p:cNvSpPr/>
          <p:nvPr/>
        </p:nvSpPr>
        <p:spPr>
          <a:xfrm>
            <a:off x="6326885" y="539991"/>
            <a:ext cx="124040" cy="58800"/>
          </a:xfrm>
          <a:prstGeom prst="rect">
            <a:avLst/>
          </a:prstGeom>
          <a:blipFill>
            <a:blip r:embed="rId15" cstate="print"/>
            <a:stretch>
              <a:fillRect/>
            </a:stretch>
          </a:blipFill>
        </p:spPr>
        <p:txBody>
          <a:bodyPr wrap="square" lIns="0" tIns="0" rIns="0" bIns="0" rtlCol="0"/>
          <a:lstStyle/>
          <a:p/>
        </p:txBody>
      </p:sp>
      <p:sp>
        <p:nvSpPr>
          <p:cNvPr id="18" name="object 18"/>
          <p:cNvSpPr/>
          <p:nvPr/>
        </p:nvSpPr>
        <p:spPr>
          <a:xfrm>
            <a:off x="6447447" y="592899"/>
            <a:ext cx="187845" cy="186067"/>
          </a:xfrm>
          <a:prstGeom prst="rect">
            <a:avLst/>
          </a:prstGeom>
          <a:blipFill>
            <a:blip r:embed="rId16" cstate="print"/>
            <a:stretch>
              <a:fillRect/>
            </a:stretch>
          </a:blipFill>
        </p:spPr>
        <p:txBody>
          <a:bodyPr wrap="square" lIns="0" tIns="0" rIns="0" bIns="0" rtlCol="0"/>
          <a:lstStyle/>
          <a:p/>
        </p:txBody>
      </p:sp>
      <p:sp>
        <p:nvSpPr>
          <p:cNvPr id="19" name="object 19"/>
          <p:cNvSpPr/>
          <p:nvPr/>
        </p:nvSpPr>
        <p:spPr>
          <a:xfrm>
            <a:off x="6627571" y="539991"/>
            <a:ext cx="392429" cy="239229"/>
          </a:xfrm>
          <a:prstGeom prst="rect">
            <a:avLst/>
          </a:prstGeom>
          <a:blipFill>
            <a:blip r:embed="rId17" cstate="print"/>
            <a:stretch>
              <a:fillRect/>
            </a:stretch>
          </a:blipFill>
        </p:spPr>
        <p:txBody>
          <a:bodyPr wrap="square" lIns="0" tIns="0" rIns="0" bIns="0" rtlCol="0"/>
          <a:lstStyle/>
          <a:p/>
        </p:txBody>
      </p:sp>
      <p:sp>
        <p:nvSpPr>
          <p:cNvPr id="20" name="object 20"/>
          <p:cNvSpPr/>
          <p:nvPr/>
        </p:nvSpPr>
        <p:spPr>
          <a:xfrm>
            <a:off x="5821222" y="540071"/>
            <a:ext cx="320281" cy="82190"/>
          </a:xfrm>
          <a:prstGeom prst="rect">
            <a:avLst/>
          </a:prstGeom>
          <a:blipFill>
            <a:blip r:embed="rId18" cstate="print"/>
            <a:stretch>
              <a:fillRect/>
            </a:stretch>
          </a:blipFill>
        </p:spPr>
        <p:txBody>
          <a:bodyPr wrap="square" lIns="0" tIns="0" rIns="0" bIns="0" rtlCol="0"/>
          <a:lstStyle/>
          <a:p/>
        </p:txBody>
      </p:sp>
      <p:sp>
        <p:nvSpPr>
          <p:cNvPr id="21" name="object 21"/>
          <p:cNvSpPr/>
          <p:nvPr/>
        </p:nvSpPr>
        <p:spPr>
          <a:xfrm>
            <a:off x="5839421" y="540093"/>
            <a:ext cx="417525" cy="76580"/>
          </a:xfrm>
          <a:prstGeom prst="rect">
            <a:avLst/>
          </a:prstGeom>
          <a:blipFill>
            <a:blip r:embed="rId19" cstate="print"/>
            <a:stretch>
              <a:fillRect/>
            </a:stretch>
          </a:blipFill>
        </p:spPr>
        <p:txBody>
          <a:bodyPr wrap="square" lIns="0" tIns="0" rIns="0" bIns="0" rtlCol="0"/>
          <a:lstStyle/>
          <a:p/>
        </p:txBody>
      </p:sp>
      <p:sp>
        <p:nvSpPr>
          <p:cNvPr id="22" name="object 22"/>
          <p:cNvSpPr/>
          <p:nvPr/>
        </p:nvSpPr>
        <p:spPr>
          <a:xfrm>
            <a:off x="5220004" y="790067"/>
            <a:ext cx="94449" cy="55054"/>
          </a:xfrm>
          <a:prstGeom prst="rect">
            <a:avLst/>
          </a:prstGeom>
          <a:blipFill>
            <a:blip r:embed="rId20" cstate="print"/>
            <a:stretch>
              <a:fillRect/>
            </a:stretch>
          </a:blipFill>
        </p:spPr>
        <p:txBody>
          <a:bodyPr wrap="square" lIns="0" tIns="0" rIns="0" bIns="0" rtlCol="0"/>
          <a:lstStyle/>
          <a:p/>
        </p:txBody>
      </p:sp>
      <p:sp>
        <p:nvSpPr>
          <p:cNvPr id="23" name="object 23"/>
          <p:cNvSpPr/>
          <p:nvPr/>
        </p:nvSpPr>
        <p:spPr>
          <a:xfrm>
            <a:off x="5312624" y="803186"/>
            <a:ext cx="60716" cy="42900"/>
          </a:xfrm>
          <a:prstGeom prst="rect">
            <a:avLst/>
          </a:prstGeom>
          <a:blipFill>
            <a:blip r:embed="rId21" cstate="print"/>
            <a:stretch>
              <a:fillRect/>
            </a:stretch>
          </a:blipFill>
        </p:spPr>
        <p:txBody>
          <a:bodyPr wrap="square" lIns="0" tIns="0" rIns="0" bIns="0" rtlCol="0"/>
          <a:lstStyle/>
          <a:p/>
        </p:txBody>
      </p:sp>
      <p:sp>
        <p:nvSpPr>
          <p:cNvPr id="24" name="object 24"/>
          <p:cNvSpPr/>
          <p:nvPr/>
        </p:nvSpPr>
        <p:spPr>
          <a:xfrm>
            <a:off x="5376494" y="794334"/>
            <a:ext cx="41605" cy="51752"/>
          </a:xfrm>
          <a:prstGeom prst="rect">
            <a:avLst/>
          </a:prstGeom>
          <a:blipFill>
            <a:blip r:embed="rId22" cstate="print"/>
            <a:stretch>
              <a:fillRect/>
            </a:stretch>
          </a:blipFill>
        </p:spPr>
        <p:txBody>
          <a:bodyPr wrap="square" lIns="0" tIns="0" rIns="0" bIns="0" rtlCol="0"/>
          <a:lstStyle/>
          <a:p/>
        </p:txBody>
      </p:sp>
      <p:sp>
        <p:nvSpPr>
          <p:cNvPr id="25" name="object 25"/>
          <p:cNvSpPr/>
          <p:nvPr/>
        </p:nvSpPr>
        <p:spPr>
          <a:xfrm>
            <a:off x="5424804" y="804176"/>
            <a:ext cx="100634" cy="40944"/>
          </a:xfrm>
          <a:prstGeom prst="rect">
            <a:avLst/>
          </a:prstGeom>
          <a:blipFill>
            <a:blip r:embed="rId23" cstate="print"/>
            <a:stretch>
              <a:fillRect/>
            </a:stretch>
          </a:blipFill>
        </p:spPr>
        <p:txBody>
          <a:bodyPr wrap="square" lIns="0" tIns="0" rIns="0" bIns="0" rtlCol="0"/>
          <a:lstStyle/>
          <a:p/>
        </p:txBody>
      </p:sp>
      <p:sp>
        <p:nvSpPr>
          <p:cNvPr id="26" name="object 26"/>
          <p:cNvSpPr/>
          <p:nvPr/>
        </p:nvSpPr>
        <p:spPr>
          <a:xfrm>
            <a:off x="5522683" y="803186"/>
            <a:ext cx="65316" cy="42900"/>
          </a:xfrm>
          <a:prstGeom prst="rect">
            <a:avLst/>
          </a:prstGeom>
          <a:blipFill>
            <a:blip r:embed="rId24" cstate="print"/>
            <a:stretch>
              <a:fillRect/>
            </a:stretch>
          </a:blipFill>
        </p:spPr>
        <p:txBody>
          <a:bodyPr wrap="square" lIns="0" tIns="0" rIns="0" bIns="0" rtlCol="0"/>
          <a:lstStyle/>
          <a:p/>
        </p:txBody>
      </p:sp>
      <p:sp>
        <p:nvSpPr>
          <p:cNvPr id="27" name="object 27"/>
          <p:cNvSpPr/>
          <p:nvPr/>
        </p:nvSpPr>
        <p:spPr>
          <a:xfrm>
            <a:off x="5588799" y="803186"/>
            <a:ext cx="50101" cy="41935"/>
          </a:xfrm>
          <a:prstGeom prst="rect">
            <a:avLst/>
          </a:prstGeom>
          <a:blipFill>
            <a:blip r:embed="rId25" cstate="print"/>
            <a:stretch>
              <a:fillRect/>
            </a:stretch>
          </a:blipFill>
        </p:spPr>
        <p:txBody>
          <a:bodyPr wrap="square" lIns="0" tIns="0" rIns="0" bIns="0" rtlCol="0"/>
          <a:lstStyle/>
          <a:p/>
        </p:txBody>
      </p:sp>
      <p:sp>
        <p:nvSpPr>
          <p:cNvPr id="28" name="object 28"/>
          <p:cNvSpPr/>
          <p:nvPr/>
        </p:nvSpPr>
        <p:spPr>
          <a:xfrm>
            <a:off x="5661621" y="804176"/>
            <a:ext cx="43040" cy="40944"/>
          </a:xfrm>
          <a:prstGeom prst="rect">
            <a:avLst/>
          </a:prstGeom>
          <a:blipFill>
            <a:blip r:embed="rId26" cstate="print"/>
            <a:stretch>
              <a:fillRect/>
            </a:stretch>
          </a:blipFill>
        </p:spPr>
        <p:txBody>
          <a:bodyPr wrap="square" lIns="0" tIns="0" rIns="0" bIns="0" rtlCol="0"/>
          <a:lstStyle/>
          <a:p/>
        </p:txBody>
      </p:sp>
      <p:sp>
        <p:nvSpPr>
          <p:cNvPr id="29" name="object 29"/>
          <p:cNvSpPr/>
          <p:nvPr/>
        </p:nvSpPr>
        <p:spPr>
          <a:xfrm>
            <a:off x="5636361" y="790067"/>
            <a:ext cx="35687" cy="55054"/>
          </a:xfrm>
          <a:prstGeom prst="rect">
            <a:avLst/>
          </a:prstGeom>
          <a:blipFill>
            <a:blip r:embed="rId27" cstate="print"/>
            <a:stretch>
              <a:fillRect/>
            </a:stretch>
          </a:blipFill>
        </p:spPr>
        <p:txBody>
          <a:bodyPr wrap="square" lIns="0" tIns="0" rIns="0" bIns="0" rtlCol="0"/>
          <a:lstStyle/>
          <a:p/>
        </p:txBody>
      </p:sp>
      <p:sp>
        <p:nvSpPr>
          <p:cNvPr id="30" name="object 30"/>
          <p:cNvSpPr/>
          <p:nvPr/>
        </p:nvSpPr>
        <p:spPr>
          <a:xfrm>
            <a:off x="5703099" y="803186"/>
            <a:ext cx="52844" cy="42900"/>
          </a:xfrm>
          <a:prstGeom prst="rect">
            <a:avLst/>
          </a:prstGeom>
          <a:blipFill>
            <a:blip r:embed="rId28" cstate="print"/>
            <a:stretch>
              <a:fillRect/>
            </a:stretch>
          </a:blipFill>
        </p:spPr>
        <p:txBody>
          <a:bodyPr wrap="square" lIns="0" tIns="0" rIns="0" bIns="0" rtlCol="0"/>
          <a:lstStyle/>
          <a:p/>
        </p:txBody>
      </p:sp>
      <p:sp>
        <p:nvSpPr>
          <p:cNvPr id="31" name="object 31"/>
          <p:cNvSpPr/>
          <p:nvPr/>
        </p:nvSpPr>
        <p:spPr>
          <a:xfrm>
            <a:off x="5343766" y="549669"/>
            <a:ext cx="230936" cy="210794"/>
          </a:xfrm>
          <a:prstGeom prst="rect">
            <a:avLst/>
          </a:prstGeom>
          <a:blipFill>
            <a:blip r:embed="rId29" cstate="print"/>
            <a:stretch>
              <a:fillRect/>
            </a:stretch>
          </a:blipFill>
        </p:spPr>
        <p:txBody>
          <a:bodyPr wrap="square" lIns="0" tIns="0" rIns="0" bIns="0" rtlCol="0"/>
          <a:lstStyle/>
          <a:p/>
        </p:txBody>
      </p:sp>
      <p:sp>
        <p:nvSpPr>
          <p:cNvPr id="32" name="object 32"/>
          <p:cNvSpPr/>
          <p:nvPr/>
        </p:nvSpPr>
        <p:spPr>
          <a:xfrm>
            <a:off x="5269636" y="549669"/>
            <a:ext cx="231597" cy="49949"/>
          </a:xfrm>
          <a:prstGeom prst="rect">
            <a:avLst/>
          </a:prstGeom>
          <a:blipFill>
            <a:blip r:embed="rId30" cstate="print"/>
            <a:stretch>
              <a:fillRect/>
            </a:stretch>
          </a:blipFill>
        </p:spPr>
        <p:txBody>
          <a:bodyPr wrap="square" lIns="0" tIns="0" rIns="0" bIns="0" rtlCol="0"/>
          <a:lstStyle/>
          <a:p/>
        </p:txBody>
      </p:sp>
      <p:sp>
        <p:nvSpPr>
          <p:cNvPr id="33" name="object 33"/>
          <p:cNvSpPr/>
          <p:nvPr/>
        </p:nvSpPr>
        <p:spPr>
          <a:xfrm>
            <a:off x="5250548" y="604799"/>
            <a:ext cx="128816" cy="155422"/>
          </a:xfrm>
          <a:prstGeom prst="rect">
            <a:avLst/>
          </a:prstGeom>
          <a:blipFill>
            <a:blip r:embed="rId31" cstate="print"/>
            <a:stretch>
              <a:fillRect/>
            </a:stretch>
          </a:blipFill>
        </p:spPr>
        <p:txBody>
          <a:bodyPr wrap="square" lIns="0" tIns="0" rIns="0" bIns="0" rtlCol="0"/>
          <a:lstStyle/>
          <a:p/>
        </p:txBody>
      </p:sp>
      <p:sp>
        <p:nvSpPr>
          <p:cNvPr id="34" name="object 34"/>
          <p:cNvSpPr/>
          <p:nvPr/>
        </p:nvSpPr>
        <p:spPr>
          <a:xfrm>
            <a:off x="5978055" y="602488"/>
            <a:ext cx="93510" cy="158203"/>
          </a:xfrm>
          <a:prstGeom prst="rect">
            <a:avLst/>
          </a:prstGeom>
          <a:blipFill>
            <a:blip r:embed="rId32" cstate="print"/>
            <a:stretch>
              <a:fillRect/>
            </a:stretch>
          </a:blipFill>
        </p:spPr>
        <p:txBody>
          <a:bodyPr wrap="square" lIns="0" tIns="0" rIns="0" bIns="0" rtlCol="0"/>
          <a:lstStyle/>
          <a:p/>
        </p:txBody>
      </p:sp>
      <p:sp>
        <p:nvSpPr>
          <p:cNvPr id="35" name="object 35"/>
          <p:cNvSpPr/>
          <p:nvPr/>
        </p:nvSpPr>
        <p:spPr>
          <a:xfrm>
            <a:off x="5815038" y="614273"/>
            <a:ext cx="159194" cy="232651"/>
          </a:xfrm>
          <a:prstGeom prst="rect">
            <a:avLst/>
          </a:prstGeom>
          <a:blipFill>
            <a:blip r:embed="rId33" cstate="print"/>
            <a:stretch>
              <a:fillRect/>
            </a:stretch>
          </a:blipFill>
        </p:spPr>
        <p:txBody>
          <a:bodyPr wrap="square" lIns="0" tIns="0" rIns="0" bIns="0" rtlCol="0"/>
          <a:lstStyle/>
          <a:p/>
        </p:txBody>
      </p:sp>
      <p:sp>
        <p:nvSpPr>
          <p:cNvPr id="36" name="object 36"/>
          <p:cNvSpPr/>
          <p:nvPr/>
        </p:nvSpPr>
        <p:spPr>
          <a:xfrm>
            <a:off x="5788863" y="629882"/>
            <a:ext cx="86741" cy="130810"/>
          </a:xfrm>
          <a:prstGeom prst="rect">
            <a:avLst/>
          </a:prstGeom>
          <a:blipFill>
            <a:blip r:embed="rId34" cstate="print"/>
            <a:stretch>
              <a:fillRect/>
            </a:stretch>
          </a:blipFill>
        </p:spPr>
        <p:txBody>
          <a:bodyPr wrap="square" lIns="0" tIns="0" rIns="0" bIns="0" rtlCol="0"/>
          <a:lstStyle/>
          <a:p/>
        </p:txBody>
      </p:sp>
      <p:sp>
        <p:nvSpPr>
          <p:cNvPr id="37" name="object 37"/>
          <p:cNvSpPr/>
          <p:nvPr/>
        </p:nvSpPr>
        <p:spPr>
          <a:xfrm>
            <a:off x="5571820" y="597598"/>
            <a:ext cx="216966" cy="163029"/>
          </a:xfrm>
          <a:prstGeom prst="rect">
            <a:avLst/>
          </a:prstGeom>
          <a:blipFill>
            <a:blip r:embed="rId35" cstate="print"/>
            <a:stretch>
              <a:fillRect/>
            </a:stretch>
          </a:blipFill>
        </p:spPr>
        <p:txBody>
          <a:bodyPr wrap="square" lIns="0" tIns="0" rIns="0" bIns="0" rtlCol="0"/>
          <a:lstStyle/>
          <a:p/>
        </p:txBody>
      </p:sp>
      <p:sp>
        <p:nvSpPr>
          <p:cNvPr id="38" name="object 38"/>
          <p:cNvSpPr/>
          <p:nvPr/>
        </p:nvSpPr>
        <p:spPr>
          <a:xfrm>
            <a:off x="6070943" y="682447"/>
            <a:ext cx="183299" cy="78119"/>
          </a:xfrm>
          <a:prstGeom prst="rect">
            <a:avLst/>
          </a:prstGeom>
          <a:blipFill>
            <a:blip r:embed="rId36" cstate="print"/>
            <a:stretch>
              <a:fillRect/>
            </a:stretch>
          </a:blipFill>
        </p:spPr>
        <p:txBody>
          <a:bodyPr wrap="square" lIns="0" tIns="0" rIns="0" bIns="0" rtlCol="0"/>
          <a:lstStyle/>
          <a:p/>
        </p:txBody>
      </p:sp>
      <p:sp>
        <p:nvSpPr>
          <p:cNvPr id="39" name="object 39"/>
          <p:cNvSpPr/>
          <p:nvPr/>
        </p:nvSpPr>
        <p:spPr>
          <a:xfrm>
            <a:off x="6072682" y="595947"/>
            <a:ext cx="203118" cy="142938"/>
          </a:xfrm>
          <a:prstGeom prst="rect">
            <a:avLst/>
          </a:prstGeom>
          <a:blipFill>
            <a:blip r:embed="rId37" cstate="print"/>
            <a:stretch>
              <a:fillRect/>
            </a:stretch>
          </a:blipFill>
        </p:spPr>
        <p:txBody>
          <a:bodyPr wrap="square" lIns="0" tIns="0" rIns="0" bIns="0" rtlCol="0"/>
          <a:lstStyl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7299" y="347299"/>
            <a:ext cx="845819" cy="139700"/>
          </a:xfrm>
          <a:prstGeom prst="rect">
            <a:avLst/>
          </a:prstGeom>
        </p:spPr>
        <p:txBody>
          <a:bodyPr wrap="square" lIns="0" tIns="0" rIns="0" bIns="0" rtlCol="0" vert="horz">
            <a:spAutoFit/>
          </a:bodyPr>
          <a:lstStyle/>
          <a:p>
            <a:pPr marL="12700">
              <a:lnSpc>
                <a:spcPct val="100000"/>
              </a:lnSpc>
            </a:pPr>
            <a:r>
              <a:rPr dirty="0" sz="900" spc="20">
                <a:solidFill>
                  <a:srgbClr val="808285"/>
                </a:solidFill>
                <a:latin typeface="黑体"/>
                <a:cs typeface="黑体"/>
              </a:rPr>
              <a:t>与场景亲密接触</a:t>
            </a:r>
            <a:endParaRPr sz="900">
              <a:latin typeface="黑体"/>
              <a:cs typeface="黑体"/>
            </a:endParaRPr>
          </a:p>
        </p:txBody>
      </p:sp>
      <p:sp>
        <p:nvSpPr>
          <p:cNvPr id="3" name="object 3"/>
          <p:cNvSpPr txBox="1"/>
          <p:nvPr/>
        </p:nvSpPr>
        <p:spPr>
          <a:xfrm>
            <a:off x="1287416" y="347299"/>
            <a:ext cx="845819" cy="139700"/>
          </a:xfrm>
          <a:prstGeom prst="rect">
            <a:avLst/>
          </a:prstGeom>
        </p:spPr>
        <p:txBody>
          <a:bodyPr wrap="square" lIns="0" tIns="0" rIns="0" bIns="0" rtlCol="0" vert="horz">
            <a:spAutoFit/>
          </a:bodyPr>
          <a:lstStyle/>
          <a:p>
            <a:pPr marL="12700">
              <a:lnSpc>
                <a:spcPct val="100000"/>
              </a:lnSpc>
            </a:pPr>
            <a:r>
              <a:rPr dirty="0" sz="900" spc="20">
                <a:solidFill>
                  <a:srgbClr val="808285"/>
                </a:solidFill>
                <a:latin typeface="黑体"/>
                <a:cs typeface="黑体"/>
              </a:rPr>
              <a:t>做方案创新专家</a:t>
            </a:r>
            <a:endParaRPr sz="900">
              <a:latin typeface="黑体"/>
              <a:cs typeface="黑体"/>
            </a:endParaRPr>
          </a:p>
        </p:txBody>
      </p:sp>
      <p:sp>
        <p:nvSpPr>
          <p:cNvPr id="4" name="object 4"/>
          <p:cNvSpPr txBox="1"/>
          <p:nvPr/>
        </p:nvSpPr>
        <p:spPr>
          <a:xfrm>
            <a:off x="1805213" y="901452"/>
            <a:ext cx="4959985" cy="2651760"/>
          </a:xfrm>
          <a:prstGeom prst="rect">
            <a:avLst/>
          </a:prstGeom>
        </p:spPr>
        <p:txBody>
          <a:bodyPr wrap="square" lIns="0" tIns="0" rIns="0" bIns="0" rtlCol="0" vert="horz">
            <a:spAutoFit/>
          </a:bodyPr>
          <a:lstStyle/>
          <a:p>
            <a:pPr marL="12700">
              <a:lnSpc>
                <a:spcPct val="100000"/>
              </a:lnSpc>
            </a:pPr>
            <a:r>
              <a:rPr dirty="0" sz="2000">
                <a:solidFill>
                  <a:srgbClr val="ED1941"/>
                </a:solidFill>
                <a:latin typeface="微软雅黑"/>
                <a:cs typeface="微软雅黑"/>
              </a:rPr>
              <a:t>产品概述</a:t>
            </a:r>
            <a:endParaRPr sz="2000">
              <a:latin typeface="微软雅黑"/>
              <a:cs typeface="微软雅黑"/>
            </a:endParaRPr>
          </a:p>
          <a:p>
            <a:pPr algn="just" marL="12700" marR="5080" indent="233679">
              <a:lnSpc>
                <a:spcPct val="129700"/>
              </a:lnSpc>
              <a:spcBef>
                <a:spcPts val="1355"/>
              </a:spcBef>
            </a:pPr>
            <a:r>
              <a:rPr dirty="0" sz="900" spc="5">
                <a:solidFill>
                  <a:srgbClr val="808285"/>
                </a:solidFill>
                <a:latin typeface="Arial"/>
                <a:cs typeface="Arial"/>
              </a:rPr>
              <a:t>RG-AP740-I</a:t>
            </a:r>
            <a:r>
              <a:rPr dirty="0" sz="900" spc="5">
                <a:solidFill>
                  <a:srgbClr val="808285"/>
                </a:solidFill>
                <a:latin typeface="黑体"/>
                <a:cs typeface="黑体"/>
              </a:rPr>
              <a:t>是锐捷网络推出的搭载“</a:t>
            </a:r>
            <a:r>
              <a:rPr dirty="0" sz="900" spc="5">
                <a:solidFill>
                  <a:srgbClr val="808285"/>
                </a:solidFill>
                <a:latin typeface="Arial"/>
                <a:cs typeface="Arial"/>
              </a:rPr>
              <a:t>X-sense</a:t>
            </a:r>
            <a:r>
              <a:rPr dirty="0" sz="900" spc="5">
                <a:solidFill>
                  <a:srgbClr val="808285"/>
                </a:solidFill>
                <a:latin typeface="黑体"/>
                <a:cs typeface="黑体"/>
              </a:rPr>
              <a:t>”灵动天线、支持</a:t>
            </a:r>
            <a:r>
              <a:rPr dirty="0" sz="900" spc="5">
                <a:solidFill>
                  <a:srgbClr val="808285"/>
                </a:solidFill>
                <a:latin typeface="Arial"/>
                <a:cs typeface="Arial"/>
              </a:rPr>
              <a:t>802.</a:t>
            </a:r>
            <a:r>
              <a:rPr dirty="0" sz="900" spc="-60">
                <a:solidFill>
                  <a:srgbClr val="808285"/>
                </a:solidFill>
                <a:latin typeface="Arial"/>
                <a:cs typeface="Arial"/>
              </a:rPr>
              <a:t>1</a:t>
            </a:r>
            <a:r>
              <a:rPr dirty="0" sz="900" spc="5">
                <a:solidFill>
                  <a:srgbClr val="808285"/>
                </a:solidFill>
                <a:latin typeface="Arial"/>
                <a:cs typeface="Arial"/>
              </a:rPr>
              <a:t>1a</a:t>
            </a:r>
            <a:r>
              <a:rPr dirty="0" sz="900">
                <a:solidFill>
                  <a:srgbClr val="808285"/>
                </a:solidFill>
                <a:latin typeface="Arial"/>
                <a:cs typeface="Arial"/>
              </a:rPr>
              <a:t>c</a:t>
            </a:r>
            <a:r>
              <a:rPr dirty="0" sz="900" spc="95">
                <a:solidFill>
                  <a:srgbClr val="808285"/>
                </a:solidFill>
                <a:latin typeface="Arial"/>
                <a:cs typeface="Arial"/>
              </a:rPr>
              <a:t> </a:t>
            </a:r>
            <a:r>
              <a:rPr dirty="0" sz="900" spc="-30">
                <a:solidFill>
                  <a:srgbClr val="808285"/>
                </a:solidFill>
                <a:latin typeface="Arial"/>
                <a:cs typeface="Arial"/>
              </a:rPr>
              <a:t>W</a:t>
            </a:r>
            <a:r>
              <a:rPr dirty="0" sz="900" spc="5">
                <a:solidFill>
                  <a:srgbClr val="808285"/>
                </a:solidFill>
                <a:latin typeface="Arial"/>
                <a:cs typeface="Arial"/>
              </a:rPr>
              <a:t>ave2</a:t>
            </a:r>
            <a:r>
              <a:rPr dirty="0" sz="900" spc="5">
                <a:solidFill>
                  <a:srgbClr val="808285"/>
                </a:solidFill>
                <a:latin typeface="黑体"/>
                <a:cs typeface="黑体"/>
              </a:rPr>
              <a:t>技术标准的 </a:t>
            </a:r>
            <a:r>
              <a:rPr dirty="0" sz="900" spc="10">
                <a:solidFill>
                  <a:srgbClr val="808285"/>
                </a:solidFill>
                <a:latin typeface="黑体"/>
                <a:cs typeface="黑体"/>
              </a:rPr>
              <a:t>无线接入点</a:t>
            </a:r>
            <a:r>
              <a:rPr dirty="0" sz="900" spc="10">
                <a:solidFill>
                  <a:srgbClr val="808285"/>
                </a:solidFill>
                <a:latin typeface="Arial"/>
                <a:cs typeface="Arial"/>
              </a:rPr>
              <a:t>AP</a:t>
            </a:r>
            <a:r>
              <a:rPr dirty="0" sz="900" spc="10">
                <a:solidFill>
                  <a:srgbClr val="808285"/>
                </a:solidFill>
                <a:latin typeface="黑体"/>
                <a:cs typeface="黑体"/>
              </a:rPr>
              <a:t>产品，整机支持</a:t>
            </a:r>
            <a:r>
              <a:rPr dirty="0" sz="900" spc="15">
                <a:solidFill>
                  <a:srgbClr val="808285"/>
                </a:solidFill>
                <a:latin typeface="Arial"/>
                <a:cs typeface="Arial"/>
              </a:rPr>
              <a:t>9</a:t>
            </a:r>
            <a:r>
              <a:rPr dirty="0" sz="900" spc="10">
                <a:solidFill>
                  <a:srgbClr val="808285"/>
                </a:solidFill>
                <a:latin typeface="黑体"/>
                <a:cs typeface="黑体"/>
              </a:rPr>
              <a:t>条空间流技术，支持</a:t>
            </a:r>
            <a:r>
              <a:rPr dirty="0" sz="900" spc="10">
                <a:solidFill>
                  <a:srgbClr val="808285"/>
                </a:solidFill>
                <a:latin typeface="Arial"/>
                <a:cs typeface="Arial"/>
              </a:rPr>
              <a:t>MU</a:t>
            </a:r>
            <a:r>
              <a:rPr dirty="0" sz="900" spc="10">
                <a:solidFill>
                  <a:srgbClr val="808285"/>
                </a:solidFill>
                <a:latin typeface="Arial"/>
                <a:cs typeface="Arial"/>
              </a:rPr>
              <a:t>-MIMO</a:t>
            </a:r>
            <a:r>
              <a:rPr dirty="0" sz="900" spc="10">
                <a:solidFill>
                  <a:srgbClr val="808285"/>
                </a:solidFill>
                <a:latin typeface="黑体"/>
                <a:cs typeface="黑体"/>
              </a:rPr>
              <a:t>，采用三路射频电路设计，三个射 </a:t>
            </a:r>
            <a:r>
              <a:rPr dirty="0" sz="900">
                <a:solidFill>
                  <a:srgbClr val="808285"/>
                </a:solidFill>
                <a:latin typeface="黑体"/>
                <a:cs typeface="黑体"/>
              </a:rPr>
              <a:t>频单元可以提供高达</a:t>
            </a:r>
            <a:r>
              <a:rPr dirty="0" sz="900">
                <a:solidFill>
                  <a:srgbClr val="808285"/>
                </a:solidFill>
                <a:latin typeface="Arial"/>
                <a:cs typeface="Arial"/>
              </a:rPr>
              <a:t>1733Mbps+800Mbps+433Mbps</a:t>
            </a:r>
            <a:r>
              <a:rPr dirty="0" sz="900">
                <a:solidFill>
                  <a:srgbClr val="808285"/>
                </a:solidFill>
                <a:latin typeface="黑体"/>
                <a:cs typeface="黑体"/>
              </a:rPr>
              <a:t>的接入速率，超千兆的极速无线让性能不再成 </a:t>
            </a:r>
            <a:r>
              <a:rPr dirty="0" sz="900" spc="10">
                <a:solidFill>
                  <a:srgbClr val="808285"/>
                </a:solidFill>
                <a:latin typeface="黑体"/>
                <a:cs typeface="黑体"/>
              </a:rPr>
              <a:t>为瓶颈。</a:t>
            </a:r>
            <a:r>
              <a:rPr dirty="0" sz="900" spc="10">
                <a:solidFill>
                  <a:srgbClr val="808285"/>
                </a:solidFill>
                <a:latin typeface="Arial"/>
                <a:cs typeface="Arial"/>
              </a:rPr>
              <a:t>RG-AP740-I</a:t>
            </a:r>
            <a:r>
              <a:rPr dirty="0" sz="900" spc="10">
                <a:solidFill>
                  <a:srgbClr val="808285"/>
                </a:solidFill>
                <a:latin typeface="黑体"/>
                <a:cs typeface="黑体"/>
              </a:rPr>
              <a:t>同时搭载了“</a:t>
            </a:r>
            <a:r>
              <a:rPr dirty="0" sz="900" spc="10">
                <a:solidFill>
                  <a:srgbClr val="808285"/>
                </a:solidFill>
                <a:latin typeface="Arial"/>
                <a:cs typeface="Arial"/>
              </a:rPr>
              <a:t>X-sense</a:t>
            </a:r>
            <a:r>
              <a:rPr dirty="0" sz="900" spc="10">
                <a:solidFill>
                  <a:srgbClr val="808285"/>
                </a:solidFill>
                <a:latin typeface="黑体"/>
                <a:cs typeface="黑体"/>
              </a:rPr>
              <a:t>”灵动天线，跨越式的提升了</a:t>
            </a:r>
            <a:r>
              <a:rPr dirty="0" sz="900" spc="10">
                <a:solidFill>
                  <a:srgbClr val="808285"/>
                </a:solidFill>
                <a:latin typeface="Arial"/>
                <a:cs typeface="Arial"/>
              </a:rPr>
              <a:t>AP</a:t>
            </a:r>
            <a:r>
              <a:rPr dirty="0" sz="900" spc="10">
                <a:solidFill>
                  <a:srgbClr val="808285"/>
                </a:solidFill>
                <a:latin typeface="黑体"/>
                <a:cs typeface="黑体"/>
              </a:rPr>
              <a:t>的覆盖性能，保障了 </a:t>
            </a:r>
            <a:r>
              <a:rPr dirty="0" sz="900">
                <a:solidFill>
                  <a:srgbClr val="808285"/>
                </a:solidFill>
                <a:latin typeface="黑体"/>
                <a:cs typeface="黑体"/>
              </a:rPr>
              <a:t>移动智能终端更优的接入效果，内置锐捷自研算法智能天线，通过列阵算法，可将天线波束集中到</a:t>
            </a:r>
            <a:r>
              <a:rPr dirty="0" sz="900">
                <a:solidFill>
                  <a:srgbClr val="808285"/>
                </a:solidFill>
                <a:latin typeface="黑体"/>
                <a:cs typeface="黑体"/>
              </a:rPr>
              <a:t> </a:t>
            </a:r>
            <a:r>
              <a:rPr dirty="0" sz="900" spc="10">
                <a:solidFill>
                  <a:srgbClr val="808285"/>
                </a:solidFill>
                <a:latin typeface="黑体"/>
                <a:cs typeface="黑体"/>
              </a:rPr>
              <a:t>某个方向，达到定向覆盖的效果。</a:t>
            </a:r>
            <a:r>
              <a:rPr dirty="0" sz="900" spc="10">
                <a:solidFill>
                  <a:srgbClr val="808285"/>
                </a:solidFill>
                <a:latin typeface="Arial"/>
                <a:cs typeface="Arial"/>
              </a:rPr>
              <a:t>RG-AP740-I</a:t>
            </a:r>
            <a:r>
              <a:rPr dirty="0" sz="900" spc="10">
                <a:solidFill>
                  <a:srgbClr val="808285"/>
                </a:solidFill>
                <a:latin typeface="黑体"/>
                <a:cs typeface="黑体"/>
              </a:rPr>
              <a:t>产品充分考虑了无线网络安全、射频控制、移动访 问、服务质量保证、无缝漫游等重要因素，配合锐捷网络</a:t>
            </a:r>
            <a:r>
              <a:rPr dirty="0" sz="900" spc="10">
                <a:solidFill>
                  <a:srgbClr val="808285"/>
                </a:solidFill>
                <a:latin typeface="Arial"/>
                <a:cs typeface="Arial"/>
              </a:rPr>
              <a:t>RG-W</a:t>
            </a:r>
            <a:r>
              <a:rPr dirty="0" sz="900" spc="15">
                <a:solidFill>
                  <a:srgbClr val="808285"/>
                </a:solidFill>
                <a:latin typeface="Arial"/>
                <a:cs typeface="Arial"/>
              </a:rPr>
              <a:t>S</a:t>
            </a:r>
            <a:r>
              <a:rPr dirty="0" sz="900" spc="10">
                <a:solidFill>
                  <a:srgbClr val="808285"/>
                </a:solidFill>
                <a:latin typeface="黑体"/>
                <a:cs typeface="黑体"/>
              </a:rPr>
              <a:t>系列无线控制器产品，完成无线 </a:t>
            </a:r>
            <a:r>
              <a:rPr dirty="0" sz="900">
                <a:solidFill>
                  <a:srgbClr val="808285"/>
                </a:solidFill>
                <a:latin typeface="黑体"/>
                <a:cs typeface="黑体"/>
              </a:rPr>
              <a:t>用户数据转发、安全和访问控制。</a:t>
            </a:r>
            <a:endParaRPr sz="900">
              <a:latin typeface="黑体"/>
              <a:cs typeface="黑体"/>
            </a:endParaRPr>
          </a:p>
          <a:p>
            <a:pPr algn="just" marL="12700" marR="5715" indent="233679">
              <a:lnSpc>
                <a:spcPct val="129700"/>
              </a:lnSpc>
              <a:spcBef>
                <a:spcPts val="565"/>
              </a:spcBef>
            </a:pPr>
            <a:r>
              <a:rPr dirty="0" sz="900" spc="10">
                <a:solidFill>
                  <a:srgbClr val="808285"/>
                </a:solidFill>
                <a:latin typeface="Arial"/>
                <a:cs typeface="Arial"/>
              </a:rPr>
              <a:t>RG-AP740</a:t>
            </a:r>
            <a:r>
              <a:rPr dirty="0" sz="900" spc="10">
                <a:solidFill>
                  <a:srgbClr val="808285"/>
                </a:solidFill>
                <a:latin typeface="Arial"/>
                <a:cs typeface="Arial"/>
              </a:rPr>
              <a:t>-I</a:t>
            </a:r>
            <a:r>
              <a:rPr dirty="0" sz="900" spc="10">
                <a:solidFill>
                  <a:srgbClr val="808285"/>
                </a:solidFill>
                <a:latin typeface="黑体"/>
                <a:cs typeface="黑体"/>
              </a:rPr>
              <a:t>采用三路双频设计，支持</a:t>
            </a:r>
            <a:r>
              <a:rPr dirty="0" sz="900" spc="10">
                <a:solidFill>
                  <a:srgbClr val="808285"/>
                </a:solidFill>
                <a:latin typeface="Arial"/>
                <a:cs typeface="Arial"/>
              </a:rPr>
              <a:t>2</a:t>
            </a:r>
            <a:r>
              <a:rPr dirty="0" sz="900" spc="10">
                <a:solidFill>
                  <a:srgbClr val="808285"/>
                </a:solidFill>
                <a:latin typeface="Arial"/>
                <a:cs typeface="Arial"/>
              </a:rPr>
              <a:t>.4G+5G+2.4G</a:t>
            </a:r>
            <a:r>
              <a:rPr dirty="0" sz="900" spc="10">
                <a:solidFill>
                  <a:srgbClr val="808285"/>
                </a:solidFill>
                <a:latin typeface="黑体"/>
                <a:cs typeface="黑体"/>
              </a:rPr>
              <a:t>或者</a:t>
            </a:r>
            <a:r>
              <a:rPr dirty="0" sz="900" spc="10">
                <a:solidFill>
                  <a:srgbClr val="808285"/>
                </a:solidFill>
                <a:latin typeface="Arial"/>
                <a:cs typeface="Arial"/>
              </a:rPr>
              <a:t>2.4</a:t>
            </a:r>
            <a:r>
              <a:rPr dirty="0" sz="900" spc="10">
                <a:solidFill>
                  <a:srgbClr val="808285"/>
                </a:solidFill>
                <a:latin typeface="Arial"/>
                <a:cs typeface="Arial"/>
              </a:rPr>
              <a:t>G+5G+5G</a:t>
            </a:r>
            <a:r>
              <a:rPr dirty="0" sz="900" spc="10">
                <a:solidFill>
                  <a:srgbClr val="808285"/>
                </a:solidFill>
                <a:latin typeface="黑体"/>
                <a:cs typeface="黑体"/>
              </a:rPr>
              <a:t>工作模式，可支持同 </a:t>
            </a:r>
            <a:r>
              <a:rPr dirty="0" sz="900" spc="5">
                <a:solidFill>
                  <a:srgbClr val="808285"/>
                </a:solidFill>
                <a:latin typeface="黑体"/>
                <a:cs typeface="黑体"/>
              </a:rPr>
              <a:t>时工作在</a:t>
            </a:r>
            <a:r>
              <a:rPr dirty="0" sz="900" spc="5">
                <a:solidFill>
                  <a:srgbClr val="808285"/>
                </a:solidFill>
                <a:latin typeface="Arial"/>
                <a:cs typeface="Arial"/>
              </a:rPr>
              <a:t>802.</a:t>
            </a:r>
            <a:r>
              <a:rPr dirty="0" sz="900" spc="-60">
                <a:solidFill>
                  <a:srgbClr val="808285"/>
                </a:solidFill>
                <a:latin typeface="Arial"/>
                <a:cs typeface="Arial"/>
              </a:rPr>
              <a:t>1</a:t>
            </a:r>
            <a:r>
              <a:rPr dirty="0" sz="900" spc="5">
                <a:solidFill>
                  <a:srgbClr val="808285"/>
                </a:solidFill>
                <a:latin typeface="Arial"/>
                <a:cs typeface="Arial"/>
              </a:rPr>
              <a:t>1a</a:t>
            </a:r>
            <a:r>
              <a:rPr dirty="0" sz="900">
                <a:solidFill>
                  <a:srgbClr val="808285"/>
                </a:solidFill>
                <a:latin typeface="Arial"/>
                <a:cs typeface="Arial"/>
              </a:rPr>
              <a:t>c</a:t>
            </a:r>
            <a:r>
              <a:rPr dirty="0" sz="900" spc="100">
                <a:solidFill>
                  <a:srgbClr val="808285"/>
                </a:solidFill>
                <a:latin typeface="Arial"/>
                <a:cs typeface="Arial"/>
              </a:rPr>
              <a:t> </a:t>
            </a:r>
            <a:r>
              <a:rPr dirty="0" sz="900" spc="-30">
                <a:solidFill>
                  <a:srgbClr val="808285"/>
                </a:solidFill>
                <a:latin typeface="Arial"/>
                <a:cs typeface="Arial"/>
              </a:rPr>
              <a:t>W</a:t>
            </a:r>
            <a:r>
              <a:rPr dirty="0" sz="900" spc="5">
                <a:solidFill>
                  <a:srgbClr val="808285"/>
                </a:solidFill>
                <a:latin typeface="Arial"/>
                <a:cs typeface="Arial"/>
              </a:rPr>
              <a:t>ave2</a:t>
            </a:r>
            <a:r>
              <a:rPr dirty="0" sz="900" spc="10">
                <a:solidFill>
                  <a:srgbClr val="808285"/>
                </a:solidFill>
                <a:latin typeface="黑体"/>
                <a:cs typeface="黑体"/>
              </a:rPr>
              <a:t>、</a:t>
            </a:r>
            <a:r>
              <a:rPr dirty="0" sz="900" spc="5">
                <a:solidFill>
                  <a:srgbClr val="808285"/>
                </a:solidFill>
                <a:latin typeface="Arial"/>
                <a:cs typeface="Arial"/>
              </a:rPr>
              <a:t>802.</a:t>
            </a:r>
            <a:r>
              <a:rPr dirty="0" sz="900" spc="-60">
                <a:solidFill>
                  <a:srgbClr val="808285"/>
                </a:solidFill>
                <a:latin typeface="Arial"/>
                <a:cs typeface="Arial"/>
              </a:rPr>
              <a:t>1</a:t>
            </a:r>
            <a:r>
              <a:rPr dirty="0" sz="900" spc="5">
                <a:solidFill>
                  <a:srgbClr val="808285"/>
                </a:solidFill>
                <a:latin typeface="Arial"/>
                <a:cs typeface="Arial"/>
              </a:rPr>
              <a:t>1a</a:t>
            </a:r>
            <a:r>
              <a:rPr dirty="0" sz="900">
                <a:solidFill>
                  <a:srgbClr val="808285"/>
                </a:solidFill>
                <a:latin typeface="Arial"/>
                <a:cs typeface="Arial"/>
              </a:rPr>
              <a:t>c</a:t>
            </a:r>
            <a:r>
              <a:rPr dirty="0" sz="900" spc="100">
                <a:solidFill>
                  <a:srgbClr val="808285"/>
                </a:solidFill>
                <a:latin typeface="Arial"/>
                <a:cs typeface="Arial"/>
              </a:rPr>
              <a:t> </a:t>
            </a:r>
            <a:r>
              <a:rPr dirty="0" sz="900" spc="-30">
                <a:solidFill>
                  <a:srgbClr val="808285"/>
                </a:solidFill>
                <a:latin typeface="Arial"/>
                <a:cs typeface="Arial"/>
              </a:rPr>
              <a:t>W</a:t>
            </a:r>
            <a:r>
              <a:rPr dirty="0" sz="900" spc="5">
                <a:solidFill>
                  <a:srgbClr val="808285"/>
                </a:solidFill>
                <a:latin typeface="Arial"/>
                <a:cs typeface="Arial"/>
              </a:rPr>
              <a:t>ave1</a:t>
            </a:r>
            <a:r>
              <a:rPr dirty="0" sz="900" spc="10">
                <a:solidFill>
                  <a:srgbClr val="808285"/>
                </a:solidFill>
                <a:latin typeface="黑体"/>
                <a:cs typeface="黑体"/>
              </a:rPr>
              <a:t>和</a:t>
            </a:r>
            <a:r>
              <a:rPr dirty="0" sz="900" spc="5">
                <a:solidFill>
                  <a:srgbClr val="808285"/>
                </a:solidFill>
                <a:latin typeface="Arial"/>
                <a:cs typeface="Arial"/>
              </a:rPr>
              <a:t>802.</a:t>
            </a:r>
            <a:r>
              <a:rPr dirty="0" sz="900" spc="-60">
                <a:solidFill>
                  <a:srgbClr val="808285"/>
                </a:solidFill>
                <a:latin typeface="Arial"/>
                <a:cs typeface="Arial"/>
              </a:rPr>
              <a:t>1</a:t>
            </a:r>
            <a:r>
              <a:rPr dirty="0" sz="900" spc="5">
                <a:solidFill>
                  <a:srgbClr val="808285"/>
                </a:solidFill>
                <a:latin typeface="Arial"/>
                <a:cs typeface="Arial"/>
              </a:rPr>
              <a:t>1n</a:t>
            </a:r>
            <a:r>
              <a:rPr dirty="0" sz="900" spc="5">
                <a:solidFill>
                  <a:srgbClr val="808285"/>
                </a:solidFill>
                <a:latin typeface="黑体"/>
                <a:cs typeface="黑体"/>
              </a:rPr>
              <a:t>模式。该产品呈壁挂式，可安全方便的安 装于墙壁、天花板等各种位置</a:t>
            </a:r>
            <a:r>
              <a:rPr dirty="0" sz="900">
                <a:solidFill>
                  <a:srgbClr val="808285"/>
                </a:solidFill>
                <a:latin typeface="黑体"/>
                <a:cs typeface="黑体"/>
              </a:rPr>
              <a:t>。</a:t>
            </a:r>
            <a:r>
              <a:rPr dirty="0" sz="900" spc="-105">
                <a:solidFill>
                  <a:srgbClr val="808285"/>
                </a:solidFill>
                <a:latin typeface="黑体"/>
                <a:cs typeface="黑体"/>
              </a:rPr>
              <a:t> </a:t>
            </a:r>
            <a:r>
              <a:rPr dirty="0" sz="900" spc="5">
                <a:solidFill>
                  <a:srgbClr val="808285"/>
                </a:solidFill>
                <a:latin typeface="Arial"/>
                <a:cs typeface="Arial"/>
              </a:rPr>
              <a:t>RG-AP740-I</a:t>
            </a:r>
            <a:r>
              <a:rPr dirty="0" sz="900" spc="5">
                <a:solidFill>
                  <a:srgbClr val="808285"/>
                </a:solidFill>
                <a:latin typeface="黑体"/>
                <a:cs typeface="黑体"/>
              </a:rPr>
              <a:t>产品可支持本地供电与远程以太网供电模式，可根据 </a:t>
            </a:r>
            <a:r>
              <a:rPr dirty="0" sz="900">
                <a:solidFill>
                  <a:srgbClr val="808285"/>
                </a:solidFill>
                <a:latin typeface="黑体"/>
                <a:cs typeface="黑体"/>
              </a:rPr>
              <a:t>客户现场供电环境进行灵活选择，特别适合部署在大型校园、企业办公、医院、运营热点等环境。</a:t>
            </a:r>
            <a:endParaRPr sz="900">
              <a:latin typeface="黑体"/>
              <a:cs typeface="黑体"/>
            </a:endParaRPr>
          </a:p>
        </p:txBody>
      </p:sp>
      <p:sp>
        <p:nvSpPr>
          <p:cNvPr id="5" name="object 5"/>
          <p:cNvSpPr txBox="1"/>
          <p:nvPr/>
        </p:nvSpPr>
        <p:spPr>
          <a:xfrm>
            <a:off x="1805299" y="3952453"/>
            <a:ext cx="2762885" cy="648335"/>
          </a:xfrm>
          <a:prstGeom prst="rect">
            <a:avLst/>
          </a:prstGeom>
        </p:spPr>
        <p:txBody>
          <a:bodyPr wrap="square" lIns="0" tIns="0" rIns="0" bIns="0" rtlCol="0" vert="horz">
            <a:spAutoFit/>
          </a:bodyPr>
          <a:lstStyle/>
          <a:p>
            <a:pPr marL="12700">
              <a:lnSpc>
                <a:spcPct val="100000"/>
              </a:lnSpc>
            </a:pPr>
            <a:r>
              <a:rPr dirty="0" sz="2000">
                <a:solidFill>
                  <a:srgbClr val="ED1941"/>
                </a:solidFill>
                <a:latin typeface="微软雅黑"/>
                <a:cs typeface="微软雅黑"/>
              </a:rPr>
              <a:t>产品特性</a:t>
            </a:r>
            <a:endParaRPr sz="2000">
              <a:latin typeface="微软雅黑"/>
              <a:cs typeface="微软雅黑"/>
            </a:endParaRPr>
          </a:p>
          <a:p>
            <a:pPr marL="12700">
              <a:lnSpc>
                <a:spcPct val="100000"/>
              </a:lnSpc>
              <a:spcBef>
                <a:spcPts val="1230"/>
              </a:spcBef>
            </a:pPr>
            <a:r>
              <a:rPr dirty="0" sz="1400" spc="-5">
                <a:solidFill>
                  <a:srgbClr val="231F20"/>
                </a:solidFill>
                <a:latin typeface="Arial"/>
                <a:cs typeface="Arial"/>
              </a:rPr>
              <a:t>802.</a:t>
            </a:r>
            <a:r>
              <a:rPr dirty="0" sz="1400" spc="-105">
                <a:solidFill>
                  <a:srgbClr val="231F20"/>
                </a:solidFill>
                <a:latin typeface="Arial"/>
                <a:cs typeface="Arial"/>
              </a:rPr>
              <a:t>1</a:t>
            </a:r>
            <a:r>
              <a:rPr dirty="0" sz="1400" spc="-5">
                <a:solidFill>
                  <a:srgbClr val="231F20"/>
                </a:solidFill>
                <a:latin typeface="Arial"/>
                <a:cs typeface="Arial"/>
              </a:rPr>
              <a:t>1a</a:t>
            </a:r>
            <a:r>
              <a:rPr dirty="0" sz="1400">
                <a:solidFill>
                  <a:srgbClr val="231F20"/>
                </a:solidFill>
                <a:latin typeface="Arial"/>
                <a:cs typeface="Arial"/>
              </a:rPr>
              <a:t>c</a:t>
            </a:r>
            <a:r>
              <a:rPr dirty="0" sz="1400">
                <a:solidFill>
                  <a:srgbClr val="231F20"/>
                </a:solidFill>
                <a:latin typeface="Arial"/>
                <a:cs typeface="Arial"/>
              </a:rPr>
              <a:t> </a:t>
            </a:r>
            <a:r>
              <a:rPr dirty="0" sz="1400" spc="-60">
                <a:solidFill>
                  <a:srgbClr val="231F20"/>
                </a:solidFill>
                <a:latin typeface="Arial"/>
                <a:cs typeface="Arial"/>
              </a:rPr>
              <a:t>W</a:t>
            </a:r>
            <a:r>
              <a:rPr dirty="0" sz="1400" spc="-5">
                <a:solidFill>
                  <a:srgbClr val="231F20"/>
                </a:solidFill>
                <a:latin typeface="Arial"/>
                <a:cs typeface="Arial"/>
              </a:rPr>
              <a:t>ave</a:t>
            </a:r>
            <a:r>
              <a:rPr dirty="0" sz="1400">
                <a:solidFill>
                  <a:srgbClr val="231F20"/>
                </a:solidFill>
                <a:latin typeface="Arial"/>
                <a:cs typeface="Arial"/>
              </a:rPr>
              <a:t>2</a:t>
            </a:r>
            <a:r>
              <a:rPr dirty="0" sz="1400">
                <a:solidFill>
                  <a:srgbClr val="231F20"/>
                </a:solidFill>
                <a:latin typeface="黑体"/>
                <a:cs typeface="黑体"/>
              </a:rPr>
              <a:t>：关键特性全支持</a:t>
            </a:r>
            <a:endParaRPr sz="1400">
              <a:latin typeface="黑体"/>
              <a:cs typeface="黑体"/>
            </a:endParaRPr>
          </a:p>
        </p:txBody>
      </p:sp>
      <p:sp>
        <p:nvSpPr>
          <p:cNvPr id="6" name="object 6"/>
          <p:cNvSpPr txBox="1"/>
          <p:nvPr/>
        </p:nvSpPr>
        <p:spPr>
          <a:xfrm>
            <a:off x="1805299" y="4743900"/>
            <a:ext cx="4961255" cy="4251325"/>
          </a:xfrm>
          <a:prstGeom prst="rect">
            <a:avLst/>
          </a:prstGeom>
        </p:spPr>
        <p:txBody>
          <a:bodyPr wrap="square" lIns="0" tIns="0" rIns="0" bIns="0" rtlCol="0" vert="horz">
            <a:spAutoFit/>
          </a:bodyPr>
          <a:lstStyle/>
          <a:p>
            <a:pPr marL="246379">
              <a:lnSpc>
                <a:spcPct val="100000"/>
              </a:lnSpc>
            </a:pPr>
            <a:r>
              <a:rPr dirty="0" sz="900">
                <a:solidFill>
                  <a:srgbClr val="231F20"/>
                </a:solidFill>
                <a:latin typeface="Arial"/>
                <a:cs typeface="Arial"/>
              </a:rPr>
              <a:t>MU-MIMO</a:t>
            </a:r>
            <a:r>
              <a:rPr dirty="0" sz="900">
                <a:solidFill>
                  <a:srgbClr val="231F20"/>
                </a:solidFill>
                <a:latin typeface="黑体"/>
                <a:cs typeface="黑体"/>
              </a:rPr>
              <a:t>支持</a:t>
            </a:r>
            <a:endParaRPr sz="900">
              <a:latin typeface="黑体"/>
              <a:cs typeface="黑体"/>
            </a:endParaRPr>
          </a:p>
          <a:p>
            <a:pPr algn="just" marL="12700" marR="8255" indent="233679">
              <a:lnSpc>
                <a:spcPct val="129700"/>
              </a:lnSpc>
            </a:pPr>
            <a:r>
              <a:rPr dirty="0" sz="900" spc="5">
                <a:solidFill>
                  <a:srgbClr val="808285"/>
                </a:solidFill>
                <a:latin typeface="Arial"/>
                <a:cs typeface="Arial"/>
              </a:rPr>
              <a:t>MU-MIMO</a:t>
            </a:r>
            <a:r>
              <a:rPr dirty="0" sz="900" spc="5">
                <a:solidFill>
                  <a:srgbClr val="808285"/>
                </a:solidFill>
                <a:latin typeface="黑体"/>
                <a:cs typeface="黑体"/>
              </a:rPr>
              <a:t>：</a:t>
            </a:r>
            <a:r>
              <a:rPr dirty="0" sz="900" spc="5">
                <a:solidFill>
                  <a:srgbClr val="808285"/>
                </a:solidFill>
                <a:latin typeface="Arial"/>
                <a:cs typeface="Arial"/>
              </a:rPr>
              <a:t>Multi-Use</a:t>
            </a:r>
            <a:r>
              <a:rPr dirty="0" sz="900">
                <a:solidFill>
                  <a:srgbClr val="808285"/>
                </a:solidFill>
                <a:latin typeface="Arial"/>
                <a:cs typeface="Arial"/>
              </a:rPr>
              <a:t>r</a:t>
            </a:r>
            <a:r>
              <a:rPr dirty="0" sz="900" spc="90">
                <a:solidFill>
                  <a:srgbClr val="808285"/>
                </a:solidFill>
                <a:latin typeface="Arial"/>
                <a:cs typeface="Arial"/>
              </a:rPr>
              <a:t> </a:t>
            </a:r>
            <a:r>
              <a:rPr dirty="0" sz="900" spc="5">
                <a:solidFill>
                  <a:srgbClr val="808285"/>
                </a:solidFill>
                <a:latin typeface="Arial"/>
                <a:cs typeface="Arial"/>
              </a:rPr>
              <a:t>Multiple-Inpu</a:t>
            </a:r>
            <a:r>
              <a:rPr dirty="0" sz="900" spc="-5">
                <a:solidFill>
                  <a:srgbClr val="808285"/>
                </a:solidFill>
                <a:latin typeface="Arial"/>
                <a:cs typeface="Arial"/>
              </a:rPr>
              <a:t>t</a:t>
            </a:r>
            <a:r>
              <a:rPr dirty="0" sz="900" spc="90">
                <a:solidFill>
                  <a:srgbClr val="808285"/>
                </a:solidFill>
                <a:latin typeface="Arial"/>
                <a:cs typeface="Arial"/>
              </a:rPr>
              <a:t> </a:t>
            </a:r>
            <a:r>
              <a:rPr dirty="0" sz="900" spc="5">
                <a:solidFill>
                  <a:srgbClr val="808285"/>
                </a:solidFill>
                <a:latin typeface="Arial"/>
                <a:cs typeface="Arial"/>
              </a:rPr>
              <a:t>Mu</a:t>
            </a:r>
            <a:r>
              <a:rPr dirty="0" sz="900" spc="5">
                <a:solidFill>
                  <a:srgbClr val="808285"/>
                </a:solidFill>
                <a:latin typeface="Arial"/>
                <a:cs typeface="Arial"/>
              </a:rPr>
              <a:t>lti</a:t>
            </a:r>
            <a:r>
              <a:rPr dirty="0" sz="900" spc="5">
                <a:solidFill>
                  <a:srgbClr val="808285"/>
                </a:solidFill>
                <a:latin typeface="Arial"/>
                <a:cs typeface="Arial"/>
              </a:rPr>
              <a:t>ple</a:t>
            </a:r>
            <a:r>
              <a:rPr dirty="0" sz="900" spc="5">
                <a:solidFill>
                  <a:srgbClr val="808285"/>
                </a:solidFill>
                <a:latin typeface="Arial"/>
                <a:cs typeface="Arial"/>
              </a:rPr>
              <a:t>-Output</a:t>
            </a:r>
            <a:r>
              <a:rPr dirty="0" sz="900" spc="5">
                <a:solidFill>
                  <a:srgbClr val="808285"/>
                </a:solidFill>
                <a:latin typeface="黑体"/>
                <a:cs typeface="黑体"/>
              </a:rPr>
              <a:t>。简称为多用户多入多出技术，即同一 </a:t>
            </a:r>
            <a:r>
              <a:rPr dirty="0" sz="900" spc="10">
                <a:solidFill>
                  <a:srgbClr val="808285"/>
                </a:solidFill>
                <a:latin typeface="黑体"/>
                <a:cs typeface="黑体"/>
              </a:rPr>
              <a:t>时刻可向多个终端发送信息，</a:t>
            </a:r>
            <a:r>
              <a:rPr dirty="0" sz="900" spc="10">
                <a:solidFill>
                  <a:srgbClr val="808285"/>
                </a:solidFill>
                <a:latin typeface="Arial"/>
                <a:cs typeface="Arial"/>
              </a:rPr>
              <a:t>802.</a:t>
            </a:r>
            <a:r>
              <a:rPr dirty="0" sz="900" spc="-55">
                <a:solidFill>
                  <a:srgbClr val="808285"/>
                </a:solidFill>
                <a:latin typeface="Arial"/>
                <a:cs typeface="Arial"/>
              </a:rPr>
              <a:t>1</a:t>
            </a:r>
            <a:r>
              <a:rPr dirty="0" sz="900" spc="10">
                <a:solidFill>
                  <a:srgbClr val="808285"/>
                </a:solidFill>
                <a:latin typeface="Arial"/>
                <a:cs typeface="Arial"/>
              </a:rPr>
              <a:t>1ac</a:t>
            </a:r>
            <a:r>
              <a:rPr dirty="0" sz="900" spc="10">
                <a:solidFill>
                  <a:srgbClr val="808285"/>
                </a:solidFill>
                <a:latin typeface="黑体"/>
                <a:cs typeface="黑体"/>
              </a:rPr>
              <a:t>第二阶段标准的里程碑技术。</a:t>
            </a:r>
            <a:r>
              <a:rPr dirty="0" sz="900" spc="10">
                <a:solidFill>
                  <a:srgbClr val="808285"/>
                </a:solidFill>
                <a:latin typeface="Arial"/>
                <a:cs typeface="Arial"/>
              </a:rPr>
              <a:t>RG-AP740-I</a:t>
            </a:r>
            <a:r>
              <a:rPr dirty="0" sz="900" spc="10">
                <a:solidFill>
                  <a:srgbClr val="808285"/>
                </a:solidFill>
                <a:latin typeface="黑体"/>
                <a:cs typeface="黑体"/>
              </a:rPr>
              <a:t>采用业界最高规 </a:t>
            </a:r>
            <a:r>
              <a:rPr dirty="0" sz="900">
                <a:solidFill>
                  <a:srgbClr val="808285"/>
                </a:solidFill>
                <a:latin typeface="黑体"/>
                <a:cs typeface="黑体"/>
              </a:rPr>
              <a:t>格的整机</a:t>
            </a:r>
            <a:r>
              <a:rPr dirty="0" sz="900" spc="-5">
                <a:solidFill>
                  <a:srgbClr val="808285"/>
                </a:solidFill>
                <a:latin typeface="Arial"/>
                <a:cs typeface="Arial"/>
              </a:rPr>
              <a:t>9</a:t>
            </a:r>
            <a:r>
              <a:rPr dirty="0" sz="900">
                <a:solidFill>
                  <a:srgbClr val="808285"/>
                </a:solidFill>
                <a:latin typeface="黑体"/>
                <a:cs typeface="黑体"/>
              </a:rPr>
              <a:t>条空间流设计，支持</a:t>
            </a:r>
            <a:r>
              <a:rPr dirty="0" sz="900" spc="-5">
                <a:solidFill>
                  <a:srgbClr val="808285"/>
                </a:solidFill>
                <a:latin typeface="Arial"/>
                <a:cs typeface="Arial"/>
              </a:rPr>
              <a:t>4X</a:t>
            </a:r>
            <a:r>
              <a:rPr dirty="0" sz="900">
                <a:solidFill>
                  <a:srgbClr val="808285"/>
                </a:solidFill>
                <a:latin typeface="Arial"/>
                <a:cs typeface="Arial"/>
              </a:rPr>
              <a:t>4</a:t>
            </a:r>
            <a:r>
              <a:rPr dirty="0" sz="900">
                <a:solidFill>
                  <a:srgbClr val="808285"/>
                </a:solidFill>
                <a:latin typeface="Arial"/>
                <a:cs typeface="Arial"/>
              </a:rPr>
              <a:t> SU-MIMO</a:t>
            </a:r>
            <a:r>
              <a:rPr dirty="0" sz="900">
                <a:solidFill>
                  <a:srgbClr val="808285"/>
                </a:solidFill>
                <a:latin typeface="黑体"/>
                <a:cs typeface="黑体"/>
              </a:rPr>
              <a:t>，</a:t>
            </a:r>
            <a:r>
              <a:rPr dirty="0" sz="900" spc="-5">
                <a:solidFill>
                  <a:srgbClr val="808285"/>
                </a:solidFill>
                <a:latin typeface="Arial"/>
                <a:cs typeface="Arial"/>
              </a:rPr>
              <a:t>4X</a:t>
            </a:r>
            <a:r>
              <a:rPr dirty="0" sz="900">
                <a:solidFill>
                  <a:srgbClr val="808285"/>
                </a:solidFill>
                <a:latin typeface="Arial"/>
                <a:cs typeface="Arial"/>
              </a:rPr>
              <a:t>4</a:t>
            </a:r>
            <a:r>
              <a:rPr dirty="0" sz="900">
                <a:solidFill>
                  <a:srgbClr val="808285"/>
                </a:solidFill>
                <a:latin typeface="Arial"/>
                <a:cs typeface="Arial"/>
              </a:rPr>
              <a:t> MU-MIMO</a:t>
            </a:r>
            <a:r>
              <a:rPr dirty="0" sz="900">
                <a:solidFill>
                  <a:srgbClr val="808285"/>
                </a:solidFill>
                <a:latin typeface="黑体"/>
                <a:cs typeface="黑体"/>
              </a:rPr>
              <a:t>，</a:t>
            </a:r>
            <a:r>
              <a:rPr dirty="0" sz="900" spc="-5">
                <a:solidFill>
                  <a:srgbClr val="808285"/>
                </a:solidFill>
                <a:latin typeface="Arial"/>
                <a:cs typeface="Arial"/>
              </a:rPr>
              <a:t>1X</a:t>
            </a:r>
            <a:r>
              <a:rPr dirty="0" sz="900">
                <a:solidFill>
                  <a:srgbClr val="808285"/>
                </a:solidFill>
                <a:latin typeface="Arial"/>
                <a:cs typeface="Arial"/>
              </a:rPr>
              <a:t>1</a:t>
            </a:r>
            <a:r>
              <a:rPr dirty="0" sz="900">
                <a:solidFill>
                  <a:srgbClr val="808285"/>
                </a:solidFill>
                <a:latin typeface="Arial"/>
                <a:cs typeface="Arial"/>
              </a:rPr>
              <a:t> </a:t>
            </a:r>
            <a:r>
              <a:rPr dirty="0" sz="900">
                <a:solidFill>
                  <a:srgbClr val="808285"/>
                </a:solidFill>
                <a:latin typeface="Arial"/>
                <a:cs typeface="Arial"/>
              </a:rPr>
              <a:t>SISO</a:t>
            </a:r>
            <a:r>
              <a:rPr dirty="0" sz="900">
                <a:solidFill>
                  <a:srgbClr val="808285"/>
                </a:solidFill>
                <a:latin typeface="黑体"/>
                <a:cs typeface="黑体"/>
              </a:rPr>
              <a:t>。</a:t>
            </a:r>
            <a:endParaRPr sz="900">
              <a:latin typeface="黑体"/>
              <a:cs typeface="黑体"/>
            </a:endParaRPr>
          </a:p>
          <a:p>
            <a:pPr marL="246379">
              <a:lnSpc>
                <a:spcPct val="100000"/>
              </a:lnSpc>
              <a:spcBef>
                <a:spcPts val="745"/>
              </a:spcBef>
            </a:pPr>
            <a:r>
              <a:rPr dirty="0" sz="900" spc="-5">
                <a:solidFill>
                  <a:srgbClr val="231F20"/>
                </a:solidFill>
                <a:latin typeface="Arial"/>
                <a:cs typeface="Arial"/>
              </a:rPr>
              <a:t>HT16</a:t>
            </a:r>
            <a:r>
              <a:rPr dirty="0" sz="900">
                <a:solidFill>
                  <a:srgbClr val="231F20"/>
                </a:solidFill>
                <a:latin typeface="Arial"/>
                <a:cs typeface="Arial"/>
              </a:rPr>
              <a:t>0</a:t>
            </a:r>
            <a:r>
              <a:rPr dirty="0" sz="900">
                <a:solidFill>
                  <a:srgbClr val="231F20"/>
                </a:solidFill>
                <a:latin typeface="黑体"/>
                <a:cs typeface="黑体"/>
              </a:rPr>
              <a:t>（</a:t>
            </a:r>
            <a:r>
              <a:rPr dirty="0" sz="900" spc="-5">
                <a:solidFill>
                  <a:srgbClr val="231F20"/>
                </a:solidFill>
                <a:latin typeface="Arial"/>
                <a:cs typeface="Arial"/>
              </a:rPr>
              <a:t>80+8</a:t>
            </a:r>
            <a:r>
              <a:rPr dirty="0" sz="900">
                <a:solidFill>
                  <a:srgbClr val="231F20"/>
                </a:solidFill>
                <a:latin typeface="Arial"/>
                <a:cs typeface="Arial"/>
              </a:rPr>
              <a:t>0</a:t>
            </a:r>
            <a:r>
              <a:rPr dirty="0" sz="900">
                <a:solidFill>
                  <a:srgbClr val="231F20"/>
                </a:solidFill>
                <a:latin typeface="黑体"/>
                <a:cs typeface="黑体"/>
              </a:rPr>
              <a:t>）支持</a:t>
            </a:r>
            <a:endParaRPr sz="900">
              <a:latin typeface="黑体"/>
              <a:cs typeface="黑体"/>
            </a:endParaRPr>
          </a:p>
          <a:p>
            <a:pPr algn="just" marL="12700" marR="6985" indent="233679">
              <a:lnSpc>
                <a:spcPct val="129700"/>
              </a:lnSpc>
            </a:pPr>
            <a:r>
              <a:rPr dirty="0" sz="900" spc="5">
                <a:solidFill>
                  <a:srgbClr val="808285"/>
                </a:solidFill>
                <a:latin typeface="Arial"/>
                <a:cs typeface="Arial"/>
              </a:rPr>
              <a:t>HT16</a:t>
            </a:r>
            <a:r>
              <a:rPr dirty="0" sz="900" spc="10">
                <a:solidFill>
                  <a:srgbClr val="808285"/>
                </a:solidFill>
                <a:latin typeface="Arial"/>
                <a:cs typeface="Arial"/>
              </a:rPr>
              <a:t>0</a:t>
            </a:r>
            <a:r>
              <a:rPr dirty="0" sz="900" spc="5">
                <a:solidFill>
                  <a:srgbClr val="808285"/>
                </a:solidFill>
                <a:latin typeface="黑体"/>
                <a:cs typeface="黑体"/>
              </a:rPr>
              <a:t>技术，采用连续的</a:t>
            </a:r>
            <a:r>
              <a:rPr dirty="0" sz="900" spc="5">
                <a:solidFill>
                  <a:srgbClr val="808285"/>
                </a:solidFill>
                <a:latin typeface="Arial"/>
                <a:cs typeface="Arial"/>
              </a:rPr>
              <a:t>160MH</a:t>
            </a:r>
            <a:r>
              <a:rPr dirty="0" sz="900" spc="10">
                <a:solidFill>
                  <a:srgbClr val="808285"/>
                </a:solidFill>
                <a:latin typeface="Arial"/>
                <a:cs typeface="Arial"/>
              </a:rPr>
              <a:t>z</a:t>
            </a:r>
            <a:r>
              <a:rPr dirty="0" sz="900" spc="5">
                <a:solidFill>
                  <a:srgbClr val="808285"/>
                </a:solidFill>
                <a:latin typeface="黑体"/>
                <a:cs typeface="黑体"/>
              </a:rPr>
              <a:t>频谱或者非连续的</a:t>
            </a:r>
            <a:r>
              <a:rPr dirty="0" sz="900" spc="5">
                <a:solidFill>
                  <a:srgbClr val="808285"/>
                </a:solidFill>
                <a:latin typeface="Arial"/>
                <a:cs typeface="Arial"/>
              </a:rPr>
              <a:t>80+80MH</a:t>
            </a:r>
            <a:r>
              <a:rPr dirty="0" sz="900" spc="10">
                <a:solidFill>
                  <a:srgbClr val="808285"/>
                </a:solidFill>
                <a:latin typeface="Arial"/>
                <a:cs typeface="Arial"/>
              </a:rPr>
              <a:t>z</a:t>
            </a:r>
            <a:r>
              <a:rPr dirty="0" sz="900" spc="5">
                <a:solidFill>
                  <a:srgbClr val="808285"/>
                </a:solidFill>
                <a:latin typeface="黑体"/>
                <a:cs typeface="黑体"/>
              </a:rPr>
              <a:t>频谱，用以实现终端的接入速 </a:t>
            </a:r>
            <a:r>
              <a:rPr dirty="0" sz="900">
                <a:solidFill>
                  <a:srgbClr val="808285"/>
                </a:solidFill>
                <a:latin typeface="黑体"/>
                <a:cs typeface="黑体"/>
              </a:rPr>
              <a:t>度翻倍，是</a:t>
            </a:r>
            <a:r>
              <a:rPr dirty="0" sz="900" spc="-5">
                <a:solidFill>
                  <a:srgbClr val="808285"/>
                </a:solidFill>
                <a:latin typeface="Arial"/>
                <a:cs typeface="Arial"/>
              </a:rPr>
              <a:t>802.</a:t>
            </a:r>
            <a:r>
              <a:rPr dirty="0" sz="900" spc="-70">
                <a:solidFill>
                  <a:srgbClr val="808285"/>
                </a:solidFill>
                <a:latin typeface="Arial"/>
                <a:cs typeface="Arial"/>
              </a:rPr>
              <a:t>1</a:t>
            </a:r>
            <a:r>
              <a:rPr dirty="0" sz="900" spc="-5">
                <a:solidFill>
                  <a:srgbClr val="808285"/>
                </a:solidFill>
                <a:latin typeface="Arial"/>
                <a:cs typeface="Arial"/>
              </a:rPr>
              <a:t>1a</a:t>
            </a:r>
            <a:r>
              <a:rPr dirty="0" sz="900">
                <a:solidFill>
                  <a:srgbClr val="808285"/>
                </a:solidFill>
                <a:latin typeface="Arial"/>
                <a:cs typeface="Arial"/>
              </a:rPr>
              <a:t>c</a:t>
            </a:r>
            <a:r>
              <a:rPr dirty="0" sz="900">
                <a:solidFill>
                  <a:srgbClr val="808285"/>
                </a:solidFill>
                <a:latin typeface="黑体"/>
                <a:cs typeface="黑体"/>
              </a:rPr>
              <a:t>第二阶段标准的里程碑技术。</a:t>
            </a:r>
            <a:r>
              <a:rPr dirty="0" sz="900" spc="-5">
                <a:solidFill>
                  <a:srgbClr val="808285"/>
                </a:solidFill>
                <a:latin typeface="Arial"/>
                <a:cs typeface="Arial"/>
              </a:rPr>
              <a:t>RG-AP740-</a:t>
            </a:r>
            <a:r>
              <a:rPr dirty="0" sz="900">
                <a:solidFill>
                  <a:srgbClr val="808285"/>
                </a:solidFill>
                <a:latin typeface="Arial"/>
                <a:cs typeface="Arial"/>
              </a:rPr>
              <a:t>I</a:t>
            </a:r>
            <a:r>
              <a:rPr dirty="0" sz="900">
                <a:solidFill>
                  <a:srgbClr val="808285"/>
                </a:solidFill>
                <a:latin typeface="黑体"/>
                <a:cs typeface="黑体"/>
              </a:rPr>
              <a:t>支持</a:t>
            </a:r>
            <a:r>
              <a:rPr dirty="0" sz="900" spc="-200">
                <a:solidFill>
                  <a:srgbClr val="808285"/>
                </a:solidFill>
                <a:latin typeface="黑体"/>
                <a:cs typeface="黑体"/>
              </a:rPr>
              <a:t> </a:t>
            </a:r>
            <a:r>
              <a:rPr dirty="0" sz="900" spc="-5">
                <a:solidFill>
                  <a:srgbClr val="808285"/>
                </a:solidFill>
                <a:latin typeface="Arial"/>
                <a:cs typeface="Arial"/>
              </a:rPr>
              <a:t>802.</a:t>
            </a:r>
            <a:r>
              <a:rPr dirty="0" sz="900" spc="-70">
                <a:solidFill>
                  <a:srgbClr val="808285"/>
                </a:solidFill>
                <a:latin typeface="Arial"/>
                <a:cs typeface="Arial"/>
              </a:rPr>
              <a:t>1</a:t>
            </a:r>
            <a:r>
              <a:rPr dirty="0" sz="900" spc="-5">
                <a:solidFill>
                  <a:srgbClr val="808285"/>
                </a:solidFill>
                <a:latin typeface="Arial"/>
                <a:cs typeface="Arial"/>
              </a:rPr>
              <a:t>1a</a:t>
            </a:r>
            <a:r>
              <a:rPr dirty="0" sz="900">
                <a:solidFill>
                  <a:srgbClr val="808285"/>
                </a:solidFill>
                <a:latin typeface="Arial"/>
                <a:cs typeface="Arial"/>
              </a:rPr>
              <a:t>c</a:t>
            </a:r>
            <a:r>
              <a:rPr dirty="0" sz="900">
                <a:solidFill>
                  <a:srgbClr val="808285"/>
                </a:solidFill>
                <a:latin typeface="Arial"/>
                <a:cs typeface="Arial"/>
              </a:rPr>
              <a:t> </a:t>
            </a:r>
            <a:r>
              <a:rPr dirty="0" sz="900" spc="-40">
                <a:solidFill>
                  <a:srgbClr val="808285"/>
                </a:solidFill>
                <a:latin typeface="Arial"/>
                <a:cs typeface="Arial"/>
              </a:rPr>
              <a:t>W</a:t>
            </a:r>
            <a:r>
              <a:rPr dirty="0" sz="900" spc="-5">
                <a:solidFill>
                  <a:srgbClr val="808285"/>
                </a:solidFill>
                <a:latin typeface="Arial"/>
                <a:cs typeface="Arial"/>
              </a:rPr>
              <a:t>ave</a:t>
            </a:r>
            <a:r>
              <a:rPr dirty="0" sz="900">
                <a:solidFill>
                  <a:srgbClr val="808285"/>
                </a:solidFill>
                <a:latin typeface="Arial"/>
                <a:cs typeface="Arial"/>
              </a:rPr>
              <a:t>2</a:t>
            </a:r>
            <a:r>
              <a:rPr dirty="0" sz="900">
                <a:solidFill>
                  <a:srgbClr val="808285"/>
                </a:solidFill>
                <a:latin typeface="黑体"/>
                <a:cs typeface="黑体"/>
              </a:rPr>
              <a:t>的全部关键特 性，</a:t>
            </a:r>
            <a:r>
              <a:rPr dirty="0" sz="900">
                <a:solidFill>
                  <a:srgbClr val="808285"/>
                </a:solidFill>
                <a:latin typeface="Arial"/>
                <a:cs typeface="Arial"/>
              </a:rPr>
              <a:t>MU-MIMO &amp; </a:t>
            </a:r>
            <a:r>
              <a:rPr dirty="0" sz="900" spc="-5">
                <a:solidFill>
                  <a:srgbClr val="808285"/>
                </a:solidFill>
                <a:latin typeface="Arial"/>
                <a:cs typeface="Arial"/>
              </a:rPr>
              <a:t>HT16</a:t>
            </a:r>
            <a:r>
              <a:rPr dirty="0" sz="900">
                <a:solidFill>
                  <a:srgbClr val="808285"/>
                </a:solidFill>
                <a:latin typeface="Arial"/>
                <a:cs typeface="Arial"/>
              </a:rPr>
              <a:t>0</a:t>
            </a:r>
            <a:r>
              <a:rPr dirty="0" sz="900">
                <a:solidFill>
                  <a:srgbClr val="808285"/>
                </a:solidFill>
                <a:latin typeface="黑体"/>
                <a:cs typeface="黑体"/>
              </a:rPr>
              <a:t>。</a:t>
            </a:r>
            <a:endParaRPr sz="900">
              <a:latin typeface="黑体"/>
              <a:cs typeface="黑体"/>
            </a:endParaRPr>
          </a:p>
          <a:p>
            <a:pPr>
              <a:lnSpc>
                <a:spcPct val="100000"/>
              </a:lnSpc>
            </a:pPr>
            <a:endParaRPr sz="900">
              <a:latin typeface="Times New Roman"/>
              <a:cs typeface="Times New Roman"/>
            </a:endParaRPr>
          </a:p>
          <a:p>
            <a:pPr marL="12700">
              <a:lnSpc>
                <a:spcPct val="100000"/>
              </a:lnSpc>
              <a:spcBef>
                <a:spcPts val="610"/>
              </a:spcBef>
            </a:pPr>
            <a:r>
              <a:rPr dirty="0" sz="1400">
                <a:solidFill>
                  <a:srgbClr val="231F20"/>
                </a:solidFill>
                <a:latin typeface="Arial"/>
                <a:cs typeface="Arial"/>
              </a:rPr>
              <a:t>X-sense4</a:t>
            </a:r>
            <a:r>
              <a:rPr dirty="0" sz="1400">
                <a:solidFill>
                  <a:srgbClr val="231F20"/>
                </a:solidFill>
                <a:latin typeface="黑体"/>
                <a:cs typeface="黑体"/>
              </a:rPr>
              <a:t>：双模反射式灵动天线</a:t>
            </a:r>
            <a:endParaRPr sz="1400">
              <a:latin typeface="黑体"/>
              <a:cs typeface="黑体"/>
            </a:endParaRPr>
          </a:p>
          <a:p>
            <a:pPr marL="246379">
              <a:lnSpc>
                <a:spcPct val="100000"/>
              </a:lnSpc>
              <a:spcBef>
                <a:spcPts val="1190"/>
              </a:spcBef>
            </a:pPr>
            <a:r>
              <a:rPr dirty="0" sz="900" spc="15">
                <a:solidFill>
                  <a:srgbClr val="808285"/>
                </a:solidFill>
                <a:latin typeface="Arial"/>
                <a:cs typeface="Arial"/>
              </a:rPr>
              <a:t>RG-AP740-</a:t>
            </a:r>
            <a:r>
              <a:rPr dirty="0" sz="900" spc="10">
                <a:solidFill>
                  <a:srgbClr val="808285"/>
                </a:solidFill>
                <a:latin typeface="Arial"/>
                <a:cs typeface="Arial"/>
              </a:rPr>
              <a:t>I</a:t>
            </a:r>
            <a:r>
              <a:rPr dirty="0" sz="900" spc="15">
                <a:solidFill>
                  <a:srgbClr val="808285"/>
                </a:solidFill>
                <a:latin typeface="黑体"/>
                <a:cs typeface="黑体"/>
              </a:rPr>
              <a:t>在</a:t>
            </a:r>
            <a:r>
              <a:rPr dirty="0" sz="900" spc="15">
                <a:solidFill>
                  <a:srgbClr val="808285"/>
                </a:solidFill>
                <a:latin typeface="Arial"/>
                <a:cs typeface="Arial"/>
              </a:rPr>
              <a:t>X-sense</a:t>
            </a:r>
            <a:r>
              <a:rPr dirty="0" sz="900" spc="15">
                <a:solidFill>
                  <a:srgbClr val="808285"/>
                </a:solidFill>
                <a:latin typeface="黑体"/>
                <a:cs typeface="黑体"/>
              </a:rPr>
              <a:t>灵动天线的技术积累上，采用了第四代反射式灵动天线，针对</a:t>
            </a:r>
            <a:r>
              <a:rPr dirty="0" sz="900" spc="-25">
                <a:solidFill>
                  <a:srgbClr val="808285"/>
                </a:solidFill>
                <a:latin typeface="Arial"/>
                <a:cs typeface="Arial"/>
              </a:rPr>
              <a:t>W</a:t>
            </a:r>
            <a:r>
              <a:rPr dirty="0" sz="900" spc="15">
                <a:solidFill>
                  <a:srgbClr val="808285"/>
                </a:solidFill>
                <a:latin typeface="Arial"/>
                <a:cs typeface="Arial"/>
              </a:rPr>
              <a:t>ave1</a:t>
            </a:r>
            <a:endParaRPr sz="900">
              <a:latin typeface="Arial"/>
              <a:cs typeface="Arial"/>
            </a:endParaRPr>
          </a:p>
          <a:p>
            <a:pPr marL="246379" indent="-234315">
              <a:lnSpc>
                <a:spcPct val="100000"/>
              </a:lnSpc>
              <a:spcBef>
                <a:spcPts val="320"/>
              </a:spcBef>
            </a:pPr>
            <a:r>
              <a:rPr dirty="0" sz="900">
                <a:solidFill>
                  <a:srgbClr val="808285"/>
                </a:solidFill>
                <a:latin typeface="黑体"/>
                <a:cs typeface="黑体"/>
              </a:rPr>
              <a:t>终端和</a:t>
            </a:r>
            <a:r>
              <a:rPr dirty="0" sz="900" spc="-40">
                <a:solidFill>
                  <a:srgbClr val="808285"/>
                </a:solidFill>
                <a:latin typeface="Arial"/>
                <a:cs typeface="Arial"/>
              </a:rPr>
              <a:t>W</a:t>
            </a:r>
            <a:r>
              <a:rPr dirty="0" sz="900" spc="-5">
                <a:solidFill>
                  <a:srgbClr val="808285"/>
                </a:solidFill>
                <a:latin typeface="Arial"/>
                <a:cs typeface="Arial"/>
              </a:rPr>
              <a:t>ave</a:t>
            </a:r>
            <a:r>
              <a:rPr dirty="0" sz="900">
                <a:solidFill>
                  <a:srgbClr val="808285"/>
                </a:solidFill>
                <a:latin typeface="Arial"/>
                <a:cs typeface="Arial"/>
              </a:rPr>
              <a:t>2</a:t>
            </a:r>
            <a:r>
              <a:rPr dirty="0" sz="900">
                <a:solidFill>
                  <a:srgbClr val="808285"/>
                </a:solidFill>
                <a:latin typeface="黑体"/>
                <a:cs typeface="黑体"/>
              </a:rPr>
              <a:t>终端可以自动切换天线工作模式。</a:t>
            </a:r>
            <a:endParaRPr sz="900">
              <a:latin typeface="黑体"/>
              <a:cs typeface="黑体"/>
            </a:endParaRPr>
          </a:p>
          <a:p>
            <a:pPr marL="246379">
              <a:lnSpc>
                <a:spcPct val="100000"/>
              </a:lnSpc>
              <a:spcBef>
                <a:spcPts val="745"/>
              </a:spcBef>
            </a:pPr>
            <a:r>
              <a:rPr dirty="0" sz="900" spc="-40">
                <a:solidFill>
                  <a:srgbClr val="231F20"/>
                </a:solidFill>
                <a:latin typeface="Arial"/>
                <a:cs typeface="Arial"/>
              </a:rPr>
              <a:t>W</a:t>
            </a:r>
            <a:r>
              <a:rPr dirty="0" sz="900" spc="-5">
                <a:solidFill>
                  <a:srgbClr val="231F20"/>
                </a:solidFill>
                <a:latin typeface="Arial"/>
                <a:cs typeface="Arial"/>
              </a:rPr>
              <a:t>ave</a:t>
            </a:r>
            <a:r>
              <a:rPr dirty="0" sz="900">
                <a:solidFill>
                  <a:srgbClr val="231F20"/>
                </a:solidFill>
                <a:latin typeface="Arial"/>
                <a:cs typeface="Arial"/>
              </a:rPr>
              <a:t>1</a:t>
            </a:r>
            <a:r>
              <a:rPr dirty="0" sz="900">
                <a:solidFill>
                  <a:srgbClr val="231F20"/>
                </a:solidFill>
                <a:latin typeface="黑体"/>
                <a:cs typeface="黑体"/>
              </a:rPr>
              <a:t>模式</a:t>
            </a:r>
            <a:endParaRPr sz="900">
              <a:latin typeface="黑体"/>
              <a:cs typeface="黑体"/>
            </a:endParaRPr>
          </a:p>
          <a:p>
            <a:pPr algn="just" marL="12700" marR="7620" indent="233679">
              <a:lnSpc>
                <a:spcPct val="129700"/>
              </a:lnSpc>
            </a:pPr>
            <a:r>
              <a:rPr dirty="0" sz="900" spc="-30">
                <a:solidFill>
                  <a:srgbClr val="808285"/>
                </a:solidFill>
                <a:latin typeface="Arial"/>
                <a:cs typeface="Arial"/>
              </a:rPr>
              <a:t>W</a:t>
            </a:r>
            <a:r>
              <a:rPr dirty="0" sz="900" spc="10">
                <a:solidFill>
                  <a:srgbClr val="808285"/>
                </a:solidFill>
                <a:latin typeface="Arial"/>
                <a:cs typeface="Arial"/>
              </a:rPr>
              <a:t>ave1</a:t>
            </a:r>
            <a:r>
              <a:rPr dirty="0" sz="900" spc="10">
                <a:solidFill>
                  <a:srgbClr val="808285"/>
                </a:solidFill>
                <a:latin typeface="黑体"/>
                <a:cs typeface="黑体"/>
              </a:rPr>
              <a:t>模式下，采用第三代“</a:t>
            </a:r>
            <a:r>
              <a:rPr dirty="0" sz="900" spc="10">
                <a:solidFill>
                  <a:srgbClr val="808285"/>
                </a:solidFill>
                <a:latin typeface="Arial"/>
                <a:cs typeface="Arial"/>
              </a:rPr>
              <a:t>X-se</a:t>
            </a:r>
            <a:r>
              <a:rPr dirty="0" sz="900" spc="10">
                <a:solidFill>
                  <a:srgbClr val="808285"/>
                </a:solidFill>
                <a:latin typeface="Arial"/>
                <a:cs typeface="Arial"/>
              </a:rPr>
              <a:t>nse</a:t>
            </a:r>
            <a:r>
              <a:rPr dirty="0" sz="900" spc="10">
                <a:solidFill>
                  <a:srgbClr val="808285"/>
                </a:solidFill>
                <a:latin typeface="黑体"/>
                <a:cs typeface="黑体"/>
              </a:rPr>
              <a:t>”算法，实现信号随终端而动。</a:t>
            </a:r>
            <a:r>
              <a:rPr dirty="0" sz="900" spc="10">
                <a:solidFill>
                  <a:srgbClr val="808285"/>
                </a:solidFill>
                <a:latin typeface="Arial"/>
                <a:cs typeface="Arial"/>
              </a:rPr>
              <a:t>X-se</a:t>
            </a:r>
            <a:r>
              <a:rPr dirty="0" sz="900" spc="10">
                <a:solidFill>
                  <a:srgbClr val="808285"/>
                </a:solidFill>
                <a:latin typeface="Arial"/>
                <a:cs typeface="Arial"/>
              </a:rPr>
              <a:t>nse</a:t>
            </a:r>
            <a:r>
              <a:rPr dirty="0" sz="900" spc="10">
                <a:solidFill>
                  <a:srgbClr val="808285"/>
                </a:solidFill>
                <a:latin typeface="黑体"/>
                <a:cs typeface="黑体"/>
              </a:rPr>
              <a:t>能够精确计算 </a:t>
            </a:r>
            <a:r>
              <a:rPr dirty="0" sz="900">
                <a:solidFill>
                  <a:srgbClr val="808285"/>
                </a:solidFill>
                <a:latin typeface="黑体"/>
                <a:cs typeface="黑体"/>
              </a:rPr>
              <a:t>终端的位置，并通过动态组合的天线模式，针对每个终端位置来提升不同的信号强度，最大可以提</a:t>
            </a:r>
            <a:r>
              <a:rPr dirty="0" sz="900">
                <a:solidFill>
                  <a:srgbClr val="808285"/>
                </a:solidFill>
                <a:latin typeface="黑体"/>
                <a:cs typeface="黑体"/>
              </a:rPr>
              <a:t> </a:t>
            </a:r>
            <a:r>
              <a:rPr dirty="0" sz="900" spc="5">
                <a:solidFill>
                  <a:srgbClr val="808285"/>
                </a:solidFill>
                <a:latin typeface="黑体"/>
                <a:cs typeface="黑体"/>
              </a:rPr>
              <a:t>升到普通</a:t>
            </a:r>
            <a:r>
              <a:rPr dirty="0" sz="900" spc="5">
                <a:solidFill>
                  <a:srgbClr val="808285"/>
                </a:solidFill>
                <a:latin typeface="Arial"/>
                <a:cs typeface="Arial"/>
              </a:rPr>
              <a:t>AP</a:t>
            </a:r>
            <a:r>
              <a:rPr dirty="0" sz="900" spc="5">
                <a:solidFill>
                  <a:srgbClr val="808285"/>
                </a:solidFill>
                <a:latin typeface="黑体"/>
                <a:cs typeface="黑体"/>
              </a:rPr>
              <a:t>的</a:t>
            </a:r>
            <a:r>
              <a:rPr dirty="0" sz="900" spc="5">
                <a:solidFill>
                  <a:srgbClr val="808285"/>
                </a:solidFill>
                <a:latin typeface="Arial"/>
                <a:cs typeface="Arial"/>
              </a:rPr>
              <a:t>3</a:t>
            </a:r>
            <a:r>
              <a:rPr dirty="0" sz="900" spc="5">
                <a:solidFill>
                  <a:srgbClr val="808285"/>
                </a:solidFill>
                <a:latin typeface="黑体"/>
                <a:cs typeface="黑体"/>
              </a:rPr>
              <a:t>倍，这使得覆盖范围内无论远近的各个点都能接收更佳信号。而且完全不用担心由 </a:t>
            </a:r>
            <a:r>
              <a:rPr dirty="0" sz="900" spc="15">
                <a:solidFill>
                  <a:srgbClr val="808285"/>
                </a:solidFill>
                <a:latin typeface="黑体"/>
                <a:cs typeface="黑体"/>
              </a:rPr>
              <a:t>此带来的辐射增加，因为增强的信号强度都全部被用来抵消传输路径和穿透墙壁的损耗，</a:t>
            </a:r>
            <a:r>
              <a:rPr dirty="0" sz="900" spc="15">
                <a:solidFill>
                  <a:srgbClr val="808285"/>
                </a:solidFill>
                <a:latin typeface="Arial"/>
                <a:cs typeface="Arial"/>
              </a:rPr>
              <a:t>AP</a:t>
            </a:r>
            <a:r>
              <a:rPr dirty="0" sz="900" spc="15">
                <a:solidFill>
                  <a:srgbClr val="808285"/>
                </a:solidFill>
                <a:latin typeface="黑体"/>
                <a:cs typeface="黑体"/>
              </a:rPr>
              <a:t>的发 </a:t>
            </a:r>
            <a:r>
              <a:rPr dirty="0" sz="900">
                <a:solidFill>
                  <a:srgbClr val="808285"/>
                </a:solidFill>
                <a:latin typeface="黑体"/>
                <a:cs typeface="黑体"/>
              </a:rPr>
              <a:t>射功率都是完全符合国家标准。</a:t>
            </a:r>
            <a:endParaRPr sz="900">
              <a:latin typeface="黑体"/>
              <a:cs typeface="黑体"/>
            </a:endParaRPr>
          </a:p>
          <a:p>
            <a:pPr marL="246379" marR="6985">
              <a:lnSpc>
                <a:spcPct val="129700"/>
              </a:lnSpc>
              <a:spcBef>
                <a:spcPts val="425"/>
              </a:spcBef>
            </a:pPr>
            <a:r>
              <a:rPr dirty="0" sz="900" spc="-40">
                <a:solidFill>
                  <a:srgbClr val="231F20"/>
                </a:solidFill>
                <a:latin typeface="Arial"/>
                <a:cs typeface="Arial"/>
              </a:rPr>
              <a:t>W</a:t>
            </a:r>
            <a:r>
              <a:rPr dirty="0" sz="900" spc="-5">
                <a:solidFill>
                  <a:srgbClr val="231F20"/>
                </a:solidFill>
                <a:latin typeface="Arial"/>
                <a:cs typeface="Arial"/>
              </a:rPr>
              <a:t>ave</a:t>
            </a:r>
            <a:r>
              <a:rPr dirty="0" sz="900">
                <a:solidFill>
                  <a:srgbClr val="231F20"/>
                </a:solidFill>
                <a:latin typeface="Arial"/>
                <a:cs typeface="Arial"/>
              </a:rPr>
              <a:t>2</a:t>
            </a:r>
            <a:r>
              <a:rPr dirty="0" sz="900">
                <a:solidFill>
                  <a:srgbClr val="231F20"/>
                </a:solidFill>
                <a:latin typeface="黑体"/>
                <a:cs typeface="黑体"/>
              </a:rPr>
              <a:t>模式 </a:t>
            </a:r>
            <a:r>
              <a:rPr dirty="0" sz="900" spc="-40">
                <a:solidFill>
                  <a:srgbClr val="808285"/>
                </a:solidFill>
                <a:latin typeface="Arial"/>
                <a:cs typeface="Arial"/>
              </a:rPr>
              <a:t>W</a:t>
            </a:r>
            <a:r>
              <a:rPr dirty="0" sz="900">
                <a:solidFill>
                  <a:srgbClr val="808285"/>
                </a:solidFill>
                <a:latin typeface="Arial"/>
                <a:cs typeface="Arial"/>
              </a:rPr>
              <a:t>ave2</a:t>
            </a:r>
            <a:r>
              <a:rPr dirty="0" sz="900">
                <a:solidFill>
                  <a:srgbClr val="808285"/>
                </a:solidFill>
                <a:latin typeface="黑体"/>
                <a:cs typeface="黑体"/>
              </a:rPr>
              <a:t>模式下，天线开启反射特性，大幅增强了天线间的隔离度，不仅极大的提高了信道评估</a:t>
            </a:r>
            <a:endParaRPr sz="900">
              <a:latin typeface="黑体"/>
              <a:cs typeface="黑体"/>
            </a:endParaRPr>
          </a:p>
          <a:p>
            <a:pPr marL="12700">
              <a:lnSpc>
                <a:spcPct val="100000"/>
              </a:lnSpc>
              <a:spcBef>
                <a:spcPts val="320"/>
              </a:spcBef>
            </a:pPr>
            <a:r>
              <a:rPr dirty="0" sz="900">
                <a:solidFill>
                  <a:srgbClr val="808285"/>
                </a:solidFill>
                <a:latin typeface="黑体"/>
                <a:cs typeface="黑体"/>
              </a:rPr>
              <a:t>和用户分组效率，而且在波束成型阶段，提前控制好天线方向，让波束成型效率大幅提高。最终，</a:t>
            </a:r>
            <a:endParaRPr sz="900">
              <a:latin typeface="黑体"/>
              <a:cs typeface="黑体"/>
            </a:endParaRPr>
          </a:p>
          <a:p>
            <a:pPr marL="12700">
              <a:lnSpc>
                <a:spcPct val="100000"/>
              </a:lnSpc>
              <a:spcBef>
                <a:spcPts val="570"/>
              </a:spcBef>
            </a:pPr>
            <a:r>
              <a:rPr dirty="0" sz="900">
                <a:solidFill>
                  <a:srgbClr val="808285"/>
                </a:solidFill>
                <a:latin typeface="黑体"/>
                <a:cs typeface="黑体"/>
              </a:rPr>
              <a:t>让</a:t>
            </a:r>
            <a:r>
              <a:rPr dirty="0" sz="900">
                <a:solidFill>
                  <a:srgbClr val="808285"/>
                </a:solidFill>
                <a:latin typeface="Arial"/>
                <a:cs typeface="Arial"/>
              </a:rPr>
              <a:t>MU-MIMO</a:t>
            </a:r>
            <a:r>
              <a:rPr dirty="0" sz="900">
                <a:solidFill>
                  <a:srgbClr val="808285"/>
                </a:solidFill>
                <a:latin typeface="黑体"/>
                <a:cs typeface="黑体"/>
              </a:rPr>
              <a:t>算法效率大幅提升，终端数据吞吐率更高更稳定。</a:t>
            </a:r>
            <a:endParaRPr sz="900">
              <a:latin typeface="黑体"/>
              <a:cs typeface="黑体"/>
            </a:endParaRPr>
          </a:p>
        </p:txBody>
      </p:sp>
      <p:sp>
        <p:nvSpPr>
          <p:cNvPr id="7" name="object 7"/>
          <p:cNvSpPr/>
          <p:nvPr/>
        </p:nvSpPr>
        <p:spPr>
          <a:xfrm>
            <a:off x="1817999" y="4642349"/>
            <a:ext cx="5742305" cy="0"/>
          </a:xfrm>
          <a:custGeom>
            <a:avLst/>
            <a:gdLst/>
            <a:ahLst/>
            <a:cxnLst/>
            <a:rect l="l" t="t" r="r" b="b"/>
            <a:pathLst>
              <a:path w="5742305" h="0">
                <a:moveTo>
                  <a:pt x="0" y="0"/>
                </a:moveTo>
                <a:lnTo>
                  <a:pt x="5742005" y="0"/>
                </a:lnTo>
              </a:path>
            </a:pathLst>
          </a:custGeom>
          <a:ln w="5397">
            <a:solidFill>
              <a:srgbClr val="6D6E71"/>
            </a:solidFill>
            <a:prstDash val="dash"/>
          </a:ln>
        </p:spPr>
        <p:txBody>
          <a:bodyPr wrap="square" lIns="0" tIns="0" rIns="0" bIns="0" rtlCol="0"/>
          <a:lstStyle/>
          <a:p/>
        </p:txBody>
      </p:sp>
      <p:sp>
        <p:nvSpPr>
          <p:cNvPr id="8" name="object 8"/>
          <p:cNvSpPr/>
          <p:nvPr/>
        </p:nvSpPr>
        <p:spPr>
          <a:xfrm>
            <a:off x="1817999" y="6664500"/>
            <a:ext cx="5742305" cy="0"/>
          </a:xfrm>
          <a:custGeom>
            <a:avLst/>
            <a:gdLst/>
            <a:ahLst/>
            <a:cxnLst/>
            <a:rect l="l" t="t" r="r" b="b"/>
            <a:pathLst>
              <a:path w="5742305" h="0">
                <a:moveTo>
                  <a:pt x="0" y="0"/>
                </a:moveTo>
                <a:lnTo>
                  <a:pt x="5742005" y="0"/>
                </a:lnTo>
              </a:path>
            </a:pathLst>
          </a:custGeom>
          <a:ln w="5397">
            <a:solidFill>
              <a:srgbClr val="6D6E71"/>
            </a:solidFill>
            <a:prstDash val="dash"/>
          </a:ln>
        </p:spPr>
        <p:txBody>
          <a:bodyPr wrap="square" lIns="0" tIns="0" rIns="0" bIns="0" rtlCol="0"/>
          <a:lstStyle/>
          <a:p/>
        </p:txBody>
      </p:sp>
      <p:sp>
        <p:nvSpPr>
          <p:cNvPr id="9" name="object 9"/>
          <p:cNvSpPr txBox="1">
            <a:spLocks noGrp="1"/>
          </p:cNvSpPr>
          <p:nvPr>
            <p:ph type="sldNum" idx="7" sz="quarter"/>
          </p:nvPr>
        </p:nvSpPr>
        <p:spPr>
          <a:prstGeom prst="rect"/>
        </p:spPr>
        <p:txBody>
          <a:bodyPr wrap="square" lIns="0" tIns="0" rIns="0" bIns="0" rtlCol="0" vert="horz">
            <a:spAutoFit/>
          </a:bodyPr>
          <a:lstStyle/>
          <a:p>
            <a:pPr marL="12700">
              <a:lnSpc>
                <a:spcPct val="100000"/>
              </a:lnSpc>
            </a:pPr>
            <a:r>
              <a:rPr dirty="0" spc="20"/>
              <a:t>-</a:t>
            </a:r>
            <a:r>
              <a:rPr dirty="0"/>
              <a:t>1</a:t>
            </a:r>
            <a:r>
              <a:rPr dirty="0" spc="2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7299" y="347299"/>
            <a:ext cx="845819" cy="139700"/>
          </a:xfrm>
          <a:prstGeom prst="rect">
            <a:avLst/>
          </a:prstGeom>
        </p:spPr>
        <p:txBody>
          <a:bodyPr wrap="square" lIns="0" tIns="0" rIns="0" bIns="0" rtlCol="0" vert="horz">
            <a:spAutoFit/>
          </a:bodyPr>
          <a:lstStyle/>
          <a:p>
            <a:pPr marL="12700">
              <a:lnSpc>
                <a:spcPct val="100000"/>
              </a:lnSpc>
            </a:pPr>
            <a:r>
              <a:rPr dirty="0" sz="900" spc="20">
                <a:solidFill>
                  <a:srgbClr val="808285"/>
                </a:solidFill>
                <a:latin typeface="黑体"/>
                <a:cs typeface="黑体"/>
              </a:rPr>
              <a:t>与场景亲密接触</a:t>
            </a:r>
            <a:endParaRPr sz="900">
              <a:latin typeface="黑体"/>
              <a:cs typeface="黑体"/>
            </a:endParaRPr>
          </a:p>
        </p:txBody>
      </p:sp>
      <p:sp>
        <p:nvSpPr>
          <p:cNvPr id="3" name="object 3"/>
          <p:cNvSpPr txBox="1"/>
          <p:nvPr/>
        </p:nvSpPr>
        <p:spPr>
          <a:xfrm>
            <a:off x="1287416" y="347299"/>
            <a:ext cx="845819" cy="139700"/>
          </a:xfrm>
          <a:prstGeom prst="rect">
            <a:avLst/>
          </a:prstGeom>
        </p:spPr>
        <p:txBody>
          <a:bodyPr wrap="square" lIns="0" tIns="0" rIns="0" bIns="0" rtlCol="0" vert="horz">
            <a:spAutoFit/>
          </a:bodyPr>
          <a:lstStyle/>
          <a:p>
            <a:pPr marL="12700">
              <a:lnSpc>
                <a:spcPct val="100000"/>
              </a:lnSpc>
            </a:pPr>
            <a:r>
              <a:rPr dirty="0" sz="900" spc="20">
                <a:solidFill>
                  <a:srgbClr val="808285"/>
                </a:solidFill>
                <a:latin typeface="黑体"/>
                <a:cs typeface="黑体"/>
              </a:rPr>
              <a:t>做方案创新专家</a:t>
            </a:r>
            <a:endParaRPr sz="900">
              <a:latin typeface="黑体"/>
              <a:cs typeface="黑体"/>
            </a:endParaRPr>
          </a:p>
        </p:txBody>
      </p:sp>
      <p:sp>
        <p:nvSpPr>
          <p:cNvPr id="4" name="object 4"/>
          <p:cNvSpPr txBox="1"/>
          <p:nvPr/>
        </p:nvSpPr>
        <p:spPr>
          <a:xfrm>
            <a:off x="1805299" y="887300"/>
            <a:ext cx="1270000" cy="203200"/>
          </a:xfrm>
          <a:prstGeom prst="rect">
            <a:avLst/>
          </a:prstGeom>
        </p:spPr>
        <p:txBody>
          <a:bodyPr wrap="square" lIns="0" tIns="0" rIns="0" bIns="0" rtlCol="0" vert="horz">
            <a:spAutoFit/>
          </a:bodyPr>
          <a:lstStyle/>
          <a:p>
            <a:pPr marL="12700">
              <a:lnSpc>
                <a:spcPct val="100000"/>
              </a:lnSpc>
            </a:pPr>
            <a:r>
              <a:rPr dirty="0" sz="1400">
                <a:solidFill>
                  <a:srgbClr val="231F20"/>
                </a:solidFill>
                <a:latin typeface="黑体"/>
                <a:cs typeface="黑体"/>
              </a:rPr>
              <a:t>灵活的组网模式</a:t>
            </a:r>
            <a:endParaRPr sz="1400">
              <a:latin typeface="黑体"/>
              <a:cs typeface="黑体"/>
            </a:endParaRPr>
          </a:p>
        </p:txBody>
      </p:sp>
      <p:sp>
        <p:nvSpPr>
          <p:cNvPr id="5" name="object 5"/>
          <p:cNvSpPr txBox="1"/>
          <p:nvPr/>
        </p:nvSpPr>
        <p:spPr>
          <a:xfrm>
            <a:off x="1805213" y="1242900"/>
            <a:ext cx="4961890" cy="8056245"/>
          </a:xfrm>
          <a:prstGeom prst="rect">
            <a:avLst/>
          </a:prstGeom>
        </p:spPr>
        <p:txBody>
          <a:bodyPr wrap="square" lIns="0" tIns="0" rIns="0" bIns="0" rtlCol="0" vert="horz">
            <a:spAutoFit/>
          </a:bodyPr>
          <a:lstStyle/>
          <a:p>
            <a:pPr marL="246379">
              <a:lnSpc>
                <a:spcPct val="100000"/>
              </a:lnSpc>
            </a:pPr>
            <a:r>
              <a:rPr dirty="0" sz="900">
                <a:solidFill>
                  <a:srgbClr val="231F20"/>
                </a:solidFill>
                <a:latin typeface="黑体"/>
                <a:cs typeface="黑体"/>
              </a:rPr>
              <a:t>动态高密度扩展</a:t>
            </a:r>
            <a:endParaRPr sz="900">
              <a:latin typeface="黑体"/>
              <a:cs typeface="黑体"/>
            </a:endParaRPr>
          </a:p>
          <a:p>
            <a:pPr algn="just" marL="12700" marR="6985" indent="233679">
              <a:lnSpc>
                <a:spcPct val="129700"/>
              </a:lnSpc>
            </a:pPr>
            <a:r>
              <a:rPr dirty="0" sz="900" spc="10">
                <a:solidFill>
                  <a:srgbClr val="808285"/>
                </a:solidFill>
                <a:latin typeface="黑体"/>
                <a:cs typeface="黑体"/>
              </a:rPr>
              <a:t>当</a:t>
            </a:r>
            <a:r>
              <a:rPr dirty="0" sz="900" spc="10">
                <a:solidFill>
                  <a:srgbClr val="808285"/>
                </a:solidFill>
                <a:latin typeface="Arial"/>
                <a:cs typeface="Arial"/>
              </a:rPr>
              <a:t>RG-AP740-I</a:t>
            </a:r>
            <a:r>
              <a:rPr dirty="0" sz="900" spc="10">
                <a:solidFill>
                  <a:srgbClr val="808285"/>
                </a:solidFill>
                <a:latin typeface="黑体"/>
                <a:cs typeface="黑体"/>
              </a:rPr>
              <a:t>面临长期定位功能、信号探测等部署需求时，启用第三路射频卡，可立即完成 </a:t>
            </a:r>
            <a:r>
              <a:rPr dirty="0" sz="900">
                <a:solidFill>
                  <a:srgbClr val="808285"/>
                </a:solidFill>
                <a:latin typeface="黑体"/>
                <a:cs typeface="黑体"/>
              </a:rPr>
              <a:t>动态扩容。</a:t>
            </a:r>
            <a:endParaRPr sz="900">
              <a:latin typeface="黑体"/>
              <a:cs typeface="黑体"/>
            </a:endParaRPr>
          </a:p>
          <a:p>
            <a:pPr marL="246379">
              <a:lnSpc>
                <a:spcPct val="100000"/>
              </a:lnSpc>
              <a:spcBef>
                <a:spcPts val="745"/>
              </a:spcBef>
            </a:pPr>
            <a:r>
              <a:rPr dirty="0" sz="900">
                <a:solidFill>
                  <a:srgbClr val="231F20"/>
                </a:solidFill>
                <a:latin typeface="黑体"/>
                <a:cs typeface="黑体"/>
              </a:rPr>
              <a:t>（</a:t>
            </a:r>
            <a:r>
              <a:rPr dirty="0" sz="900" spc="-5">
                <a:solidFill>
                  <a:srgbClr val="231F20"/>
                </a:solidFill>
                <a:latin typeface="Arial"/>
                <a:cs typeface="Arial"/>
              </a:rPr>
              <a:t>1</a:t>
            </a:r>
            <a:r>
              <a:rPr dirty="0" sz="900">
                <a:solidFill>
                  <a:srgbClr val="231F20"/>
                </a:solidFill>
                <a:latin typeface="黑体"/>
                <a:cs typeface="黑体"/>
              </a:rPr>
              <a:t>）频谱探针</a:t>
            </a:r>
            <a:endParaRPr sz="900">
              <a:latin typeface="黑体"/>
              <a:cs typeface="黑体"/>
            </a:endParaRPr>
          </a:p>
          <a:p>
            <a:pPr marL="246379">
              <a:lnSpc>
                <a:spcPct val="100000"/>
              </a:lnSpc>
              <a:spcBef>
                <a:spcPts val="320"/>
              </a:spcBef>
            </a:pPr>
            <a:r>
              <a:rPr dirty="0" sz="900" spc="-20">
                <a:solidFill>
                  <a:srgbClr val="808285"/>
                </a:solidFill>
                <a:latin typeface="黑体"/>
                <a:cs typeface="黑体"/>
              </a:rPr>
              <a:t>采用</a:t>
            </a:r>
            <a:r>
              <a:rPr dirty="0" sz="900" spc="-20">
                <a:solidFill>
                  <a:srgbClr val="808285"/>
                </a:solidFill>
                <a:latin typeface="Arial"/>
                <a:cs typeface="Arial"/>
              </a:rPr>
              <a:t>RG-AP740-I</a:t>
            </a:r>
            <a:r>
              <a:rPr dirty="0" sz="900" spc="-20">
                <a:solidFill>
                  <a:srgbClr val="808285"/>
                </a:solidFill>
                <a:latin typeface="黑体"/>
                <a:cs typeface="黑体"/>
              </a:rPr>
              <a:t>的专用射频作为频谱探针，确保</a:t>
            </a:r>
            <a:r>
              <a:rPr dirty="0" sz="900" spc="-20">
                <a:solidFill>
                  <a:srgbClr val="808285"/>
                </a:solidFill>
                <a:latin typeface="Arial"/>
                <a:cs typeface="Arial"/>
              </a:rPr>
              <a:t>RG-AP740-I</a:t>
            </a:r>
            <a:r>
              <a:rPr dirty="0" sz="900" spc="-20">
                <a:solidFill>
                  <a:srgbClr val="808285"/>
                </a:solidFill>
                <a:latin typeface="黑体"/>
                <a:cs typeface="黑体"/>
              </a:rPr>
              <a:t>的主射频卡的性能完全不受影响。</a:t>
            </a:r>
            <a:endParaRPr sz="900">
              <a:latin typeface="黑体"/>
              <a:cs typeface="黑体"/>
            </a:endParaRPr>
          </a:p>
          <a:p>
            <a:pPr marL="246379">
              <a:lnSpc>
                <a:spcPct val="100000"/>
              </a:lnSpc>
              <a:spcBef>
                <a:spcPts val="745"/>
              </a:spcBef>
            </a:pPr>
            <a:r>
              <a:rPr dirty="0" sz="900">
                <a:solidFill>
                  <a:srgbClr val="231F20"/>
                </a:solidFill>
                <a:latin typeface="黑体"/>
                <a:cs typeface="黑体"/>
              </a:rPr>
              <a:t>（</a:t>
            </a:r>
            <a:r>
              <a:rPr dirty="0" sz="900" spc="-5">
                <a:solidFill>
                  <a:srgbClr val="231F20"/>
                </a:solidFill>
                <a:latin typeface="Arial"/>
                <a:cs typeface="Arial"/>
              </a:rPr>
              <a:t>2</a:t>
            </a:r>
            <a:r>
              <a:rPr dirty="0" sz="900">
                <a:solidFill>
                  <a:srgbClr val="231F20"/>
                </a:solidFill>
                <a:latin typeface="黑体"/>
                <a:cs typeface="黑体"/>
              </a:rPr>
              <a:t>）无线定位辅助</a:t>
            </a:r>
            <a:endParaRPr sz="900">
              <a:latin typeface="黑体"/>
              <a:cs typeface="黑体"/>
            </a:endParaRPr>
          </a:p>
          <a:p>
            <a:pPr algn="just" marL="12700" marR="6985" indent="233679">
              <a:lnSpc>
                <a:spcPct val="129700"/>
              </a:lnSpc>
            </a:pPr>
            <a:r>
              <a:rPr dirty="0" sz="900" spc="15">
                <a:solidFill>
                  <a:srgbClr val="808285"/>
                </a:solidFill>
                <a:latin typeface="黑体"/>
                <a:cs typeface="黑体"/>
              </a:rPr>
              <a:t>采用</a:t>
            </a:r>
            <a:r>
              <a:rPr dirty="0" sz="900" spc="15">
                <a:solidFill>
                  <a:srgbClr val="808285"/>
                </a:solidFill>
                <a:latin typeface="Arial"/>
                <a:cs typeface="Arial"/>
              </a:rPr>
              <a:t>RG-AP740-I</a:t>
            </a:r>
            <a:r>
              <a:rPr dirty="0" sz="900" spc="15">
                <a:solidFill>
                  <a:srgbClr val="808285"/>
                </a:solidFill>
                <a:latin typeface="黑体"/>
                <a:cs typeface="黑体"/>
              </a:rPr>
              <a:t>的专用射频作为定位引擎，在不需要额外增加</a:t>
            </a:r>
            <a:r>
              <a:rPr dirty="0" sz="900" spc="15">
                <a:solidFill>
                  <a:srgbClr val="808285"/>
                </a:solidFill>
                <a:latin typeface="Arial"/>
                <a:cs typeface="Arial"/>
              </a:rPr>
              <a:t>1</a:t>
            </a:r>
            <a:r>
              <a:rPr dirty="0" sz="900" spc="15">
                <a:solidFill>
                  <a:srgbClr val="808285"/>
                </a:solidFill>
                <a:latin typeface="黑体"/>
                <a:cs typeface="黑体"/>
              </a:rPr>
              <a:t>台放装</a:t>
            </a:r>
            <a:r>
              <a:rPr dirty="0" sz="900" spc="15">
                <a:solidFill>
                  <a:srgbClr val="808285"/>
                </a:solidFill>
                <a:latin typeface="Arial"/>
                <a:cs typeface="Arial"/>
              </a:rPr>
              <a:t>AP</a:t>
            </a:r>
            <a:r>
              <a:rPr dirty="0" sz="900" spc="15">
                <a:solidFill>
                  <a:srgbClr val="808285"/>
                </a:solidFill>
                <a:latin typeface="黑体"/>
                <a:cs typeface="黑体"/>
              </a:rPr>
              <a:t>的情况下，用更高 </a:t>
            </a:r>
            <a:r>
              <a:rPr dirty="0" sz="900">
                <a:solidFill>
                  <a:srgbClr val="808285"/>
                </a:solidFill>
                <a:latin typeface="黑体"/>
                <a:cs typeface="黑体"/>
              </a:rPr>
              <a:t>效性能和更低成本实现精准无线定位。</a:t>
            </a:r>
            <a:endParaRPr sz="900">
              <a:latin typeface="黑体"/>
              <a:cs typeface="黑体"/>
            </a:endParaRPr>
          </a:p>
          <a:p>
            <a:pPr algn="just" marL="12700" marR="5715" indent="233679">
              <a:lnSpc>
                <a:spcPct val="129700"/>
              </a:lnSpc>
            </a:pPr>
            <a:r>
              <a:rPr dirty="0" sz="900" spc="20">
                <a:solidFill>
                  <a:srgbClr val="808285"/>
                </a:solidFill>
                <a:latin typeface="黑体"/>
                <a:cs typeface="黑体"/>
              </a:rPr>
              <a:t>以上</a:t>
            </a:r>
            <a:r>
              <a:rPr dirty="0" sz="900" spc="20">
                <a:solidFill>
                  <a:srgbClr val="808285"/>
                </a:solidFill>
                <a:latin typeface="Arial"/>
                <a:cs typeface="Arial"/>
              </a:rPr>
              <a:t>2</a:t>
            </a:r>
            <a:r>
              <a:rPr dirty="0" sz="900" spc="20">
                <a:solidFill>
                  <a:srgbClr val="808285"/>
                </a:solidFill>
                <a:latin typeface="黑体"/>
                <a:cs typeface="黑体"/>
              </a:rPr>
              <a:t>点功能，按照业界传统的部署方式，需要新增</a:t>
            </a:r>
            <a:r>
              <a:rPr dirty="0" sz="900" spc="15">
                <a:solidFill>
                  <a:srgbClr val="808285"/>
                </a:solidFill>
                <a:latin typeface="Arial"/>
                <a:cs typeface="Arial"/>
              </a:rPr>
              <a:t>1</a:t>
            </a:r>
            <a:r>
              <a:rPr dirty="0" sz="900" spc="20">
                <a:solidFill>
                  <a:srgbClr val="808285"/>
                </a:solidFill>
                <a:latin typeface="黑体"/>
                <a:cs typeface="黑体"/>
              </a:rPr>
              <a:t>台放装，必须重新从接入交换机处拉线 </a:t>
            </a:r>
            <a:r>
              <a:rPr dirty="0" sz="900">
                <a:solidFill>
                  <a:srgbClr val="808285"/>
                </a:solidFill>
                <a:latin typeface="黑体"/>
                <a:cs typeface="黑体"/>
              </a:rPr>
              <a:t>部署，如果交换机口数不够，还要新增</a:t>
            </a:r>
            <a:r>
              <a:rPr dirty="0" sz="900" spc="5">
                <a:solidFill>
                  <a:srgbClr val="808285"/>
                </a:solidFill>
                <a:latin typeface="Arial"/>
                <a:cs typeface="Arial"/>
              </a:rPr>
              <a:t>1</a:t>
            </a:r>
            <a:r>
              <a:rPr dirty="0" sz="900">
                <a:solidFill>
                  <a:srgbClr val="808285"/>
                </a:solidFill>
                <a:latin typeface="黑体"/>
                <a:cs typeface="黑体"/>
              </a:rPr>
              <a:t>倍数量接入交换机和汇聚交换机。使用</a:t>
            </a:r>
            <a:r>
              <a:rPr dirty="0" sz="900">
                <a:solidFill>
                  <a:srgbClr val="808285"/>
                </a:solidFill>
                <a:latin typeface="Arial"/>
                <a:cs typeface="Arial"/>
              </a:rPr>
              <a:t>RG-AP740-I</a:t>
            </a:r>
            <a:r>
              <a:rPr dirty="0" sz="900">
                <a:solidFill>
                  <a:srgbClr val="808285"/>
                </a:solidFill>
                <a:latin typeface="黑体"/>
                <a:cs typeface="黑体"/>
              </a:rPr>
              <a:t>方案， </a:t>
            </a:r>
            <a:r>
              <a:rPr dirty="0" sz="900" spc="15">
                <a:solidFill>
                  <a:srgbClr val="808285"/>
                </a:solidFill>
                <a:latin typeface="黑体"/>
                <a:cs typeface="黑体"/>
              </a:rPr>
              <a:t>可减少“网线采购、交换网口占用、交换机投资数量加倍、远程拉线、</a:t>
            </a:r>
            <a:r>
              <a:rPr dirty="0" sz="900" spc="15">
                <a:solidFill>
                  <a:srgbClr val="808285"/>
                </a:solidFill>
                <a:latin typeface="Arial"/>
                <a:cs typeface="Arial"/>
              </a:rPr>
              <a:t>AP</a:t>
            </a:r>
            <a:r>
              <a:rPr dirty="0" sz="900" spc="15">
                <a:solidFill>
                  <a:srgbClr val="808285"/>
                </a:solidFill>
                <a:latin typeface="黑体"/>
                <a:cs typeface="黑体"/>
              </a:rPr>
              <a:t>管理数量、供电费用加 </a:t>
            </a:r>
            <a:r>
              <a:rPr dirty="0" sz="900">
                <a:solidFill>
                  <a:srgbClr val="808285"/>
                </a:solidFill>
                <a:latin typeface="黑体"/>
                <a:cs typeface="黑体"/>
              </a:rPr>
              <a:t>倍”等各类采购、实施、运维和管理的成本。</a:t>
            </a:r>
            <a:endParaRPr sz="900">
              <a:latin typeface="黑体"/>
              <a:cs typeface="黑体"/>
            </a:endParaRPr>
          </a:p>
          <a:p>
            <a:pPr algn="just" marL="12700" marR="8255" indent="233679">
              <a:lnSpc>
                <a:spcPct val="129700"/>
              </a:lnSpc>
            </a:pPr>
            <a:r>
              <a:rPr dirty="0" sz="900">
                <a:solidFill>
                  <a:srgbClr val="808285"/>
                </a:solidFill>
                <a:latin typeface="黑体"/>
                <a:cs typeface="黑体"/>
              </a:rPr>
              <a:t>同时组合包产品充分考虑的无线网络安全、射频控制、移动访问、服务质量保证、无缝漫游等 重要因素，完成无线用户的数据转发、安全和访问控制。</a:t>
            </a:r>
            <a:endParaRPr sz="900">
              <a:latin typeface="黑体"/>
              <a:cs typeface="黑体"/>
            </a:endParaRPr>
          </a:p>
          <a:p>
            <a:pPr>
              <a:lnSpc>
                <a:spcPct val="100000"/>
              </a:lnSpc>
            </a:pPr>
            <a:endParaRPr sz="900">
              <a:latin typeface="Times New Roman"/>
              <a:cs typeface="Times New Roman"/>
            </a:endParaRPr>
          </a:p>
          <a:p>
            <a:pPr marL="12700">
              <a:lnSpc>
                <a:spcPct val="100000"/>
              </a:lnSpc>
              <a:spcBef>
                <a:spcPts val="610"/>
              </a:spcBef>
            </a:pPr>
            <a:r>
              <a:rPr dirty="0" sz="1400">
                <a:solidFill>
                  <a:srgbClr val="231F20"/>
                </a:solidFill>
                <a:latin typeface="黑体"/>
                <a:cs typeface="黑体"/>
              </a:rPr>
              <a:t>高可靠性双网口设计</a:t>
            </a:r>
            <a:endParaRPr sz="1400">
              <a:latin typeface="黑体"/>
              <a:cs typeface="黑体"/>
            </a:endParaRPr>
          </a:p>
          <a:p>
            <a:pPr algn="just" marL="12700" marR="10795" indent="233679">
              <a:lnSpc>
                <a:spcPct val="129700"/>
              </a:lnSpc>
              <a:spcBef>
                <a:spcPts val="870"/>
              </a:spcBef>
            </a:pPr>
            <a:r>
              <a:rPr dirty="0" sz="900" spc="-10">
                <a:solidFill>
                  <a:srgbClr val="808285"/>
                </a:solidFill>
                <a:latin typeface="Arial"/>
                <a:cs typeface="Arial"/>
              </a:rPr>
              <a:t>RG-AP740-I</a:t>
            </a:r>
            <a:r>
              <a:rPr dirty="0" sz="900" spc="-10">
                <a:solidFill>
                  <a:srgbClr val="808285"/>
                </a:solidFill>
                <a:latin typeface="黑体"/>
                <a:cs typeface="黑体"/>
              </a:rPr>
              <a:t>采用双网口设计，不但解决接口数据备份问题，还能够为需要内外网隔离的网络提 </a:t>
            </a:r>
            <a:r>
              <a:rPr dirty="0" sz="900" spc="-20">
                <a:solidFill>
                  <a:srgbClr val="808285"/>
                </a:solidFill>
                <a:latin typeface="黑体"/>
                <a:cs typeface="黑体"/>
              </a:rPr>
              <a:t>供灵活的组网方式。同时双以太网口都可以对设备进</a:t>
            </a:r>
            <a:r>
              <a:rPr dirty="0" sz="900">
                <a:solidFill>
                  <a:srgbClr val="808285"/>
                </a:solidFill>
                <a:latin typeface="黑体"/>
                <a:cs typeface="黑体"/>
              </a:rPr>
              <a:t>行</a:t>
            </a:r>
            <a:r>
              <a:rPr dirty="0" sz="900" spc="-190">
                <a:solidFill>
                  <a:srgbClr val="808285"/>
                </a:solidFill>
                <a:latin typeface="黑体"/>
                <a:cs typeface="黑体"/>
              </a:rPr>
              <a:t> </a:t>
            </a:r>
            <a:r>
              <a:rPr dirty="0" sz="900" spc="-20">
                <a:solidFill>
                  <a:srgbClr val="808285"/>
                </a:solidFill>
                <a:latin typeface="Arial"/>
                <a:cs typeface="Arial"/>
              </a:rPr>
              <a:t>Po</a:t>
            </a:r>
            <a:r>
              <a:rPr dirty="0" sz="900">
                <a:solidFill>
                  <a:srgbClr val="808285"/>
                </a:solidFill>
                <a:latin typeface="Arial"/>
                <a:cs typeface="Arial"/>
              </a:rPr>
              <a:t>E</a:t>
            </a:r>
            <a:r>
              <a:rPr dirty="0" sz="900" spc="10">
                <a:solidFill>
                  <a:srgbClr val="808285"/>
                </a:solidFill>
                <a:latin typeface="Arial"/>
                <a:cs typeface="Arial"/>
              </a:rPr>
              <a:t> </a:t>
            </a:r>
            <a:r>
              <a:rPr dirty="0" sz="900" spc="-20">
                <a:solidFill>
                  <a:srgbClr val="808285"/>
                </a:solidFill>
                <a:latin typeface="黑体"/>
                <a:cs typeface="黑体"/>
              </a:rPr>
              <a:t>供电，实</a:t>
            </a:r>
            <a:r>
              <a:rPr dirty="0" sz="900">
                <a:solidFill>
                  <a:srgbClr val="808285"/>
                </a:solidFill>
                <a:latin typeface="黑体"/>
                <a:cs typeface="黑体"/>
              </a:rPr>
              <a:t>现</a:t>
            </a:r>
            <a:r>
              <a:rPr dirty="0" sz="900" spc="-190">
                <a:solidFill>
                  <a:srgbClr val="808285"/>
                </a:solidFill>
                <a:latin typeface="黑体"/>
                <a:cs typeface="黑体"/>
              </a:rPr>
              <a:t> </a:t>
            </a:r>
            <a:r>
              <a:rPr dirty="0" sz="900" spc="-20">
                <a:solidFill>
                  <a:srgbClr val="808285"/>
                </a:solidFill>
                <a:latin typeface="Arial"/>
                <a:cs typeface="Arial"/>
              </a:rPr>
              <a:t>Po</a:t>
            </a:r>
            <a:r>
              <a:rPr dirty="0" sz="900">
                <a:solidFill>
                  <a:srgbClr val="808285"/>
                </a:solidFill>
                <a:latin typeface="Arial"/>
                <a:cs typeface="Arial"/>
              </a:rPr>
              <a:t>E</a:t>
            </a:r>
            <a:r>
              <a:rPr dirty="0" sz="900" spc="10">
                <a:solidFill>
                  <a:srgbClr val="808285"/>
                </a:solidFill>
                <a:latin typeface="Arial"/>
                <a:cs typeface="Arial"/>
              </a:rPr>
              <a:t> </a:t>
            </a:r>
            <a:r>
              <a:rPr dirty="0" sz="900" spc="-20">
                <a:solidFill>
                  <a:srgbClr val="808285"/>
                </a:solidFill>
                <a:latin typeface="黑体"/>
                <a:cs typeface="黑体"/>
              </a:rPr>
              <a:t>供电的备份。两个以太 </a:t>
            </a:r>
            <a:r>
              <a:rPr dirty="0" sz="900">
                <a:solidFill>
                  <a:srgbClr val="808285"/>
                </a:solidFill>
                <a:latin typeface="黑体"/>
                <a:cs typeface="黑体"/>
              </a:rPr>
              <a:t>口</a:t>
            </a:r>
            <a:r>
              <a:rPr dirty="0" sz="900" spc="-240">
                <a:solidFill>
                  <a:srgbClr val="808285"/>
                </a:solidFill>
                <a:latin typeface="黑体"/>
                <a:cs typeface="黑体"/>
              </a:rPr>
              <a:t> </a:t>
            </a:r>
            <a:r>
              <a:rPr dirty="0" sz="900" spc="-20">
                <a:solidFill>
                  <a:srgbClr val="808285"/>
                </a:solidFill>
                <a:latin typeface="黑体"/>
                <a:cs typeface="黑体"/>
              </a:rPr>
              <a:t>供电支持负载供电特性，可以使</a:t>
            </a:r>
            <a:r>
              <a:rPr dirty="0" sz="900">
                <a:solidFill>
                  <a:srgbClr val="808285"/>
                </a:solidFill>
                <a:latin typeface="黑体"/>
                <a:cs typeface="黑体"/>
              </a:rPr>
              <a:t>用</a:t>
            </a:r>
            <a:r>
              <a:rPr dirty="0" sz="900" spc="-240">
                <a:solidFill>
                  <a:srgbClr val="808285"/>
                </a:solidFill>
                <a:latin typeface="黑体"/>
                <a:cs typeface="黑体"/>
              </a:rPr>
              <a:t> </a:t>
            </a:r>
            <a:r>
              <a:rPr dirty="0" sz="900" spc="-20">
                <a:solidFill>
                  <a:srgbClr val="808285"/>
                </a:solidFill>
                <a:latin typeface="Arial"/>
                <a:cs typeface="Arial"/>
              </a:rPr>
              <a:t>Po</a:t>
            </a:r>
            <a:r>
              <a:rPr dirty="0" sz="900">
                <a:solidFill>
                  <a:srgbClr val="808285"/>
                </a:solidFill>
                <a:latin typeface="Arial"/>
                <a:cs typeface="Arial"/>
              </a:rPr>
              <a:t>E</a:t>
            </a:r>
            <a:r>
              <a:rPr dirty="0" sz="900" spc="-40">
                <a:solidFill>
                  <a:srgbClr val="808285"/>
                </a:solidFill>
                <a:latin typeface="Arial"/>
                <a:cs typeface="Arial"/>
              </a:rPr>
              <a:t> </a:t>
            </a:r>
            <a:r>
              <a:rPr dirty="0" sz="900" spc="-20">
                <a:solidFill>
                  <a:srgbClr val="808285"/>
                </a:solidFill>
                <a:latin typeface="黑体"/>
                <a:cs typeface="黑体"/>
              </a:rPr>
              <a:t>交换机（</a:t>
            </a:r>
            <a:r>
              <a:rPr dirty="0" sz="900">
                <a:solidFill>
                  <a:srgbClr val="808285"/>
                </a:solidFill>
                <a:latin typeface="黑体"/>
                <a:cs typeface="黑体"/>
              </a:rPr>
              <a:t>非</a:t>
            </a:r>
            <a:r>
              <a:rPr dirty="0" sz="900" spc="-240">
                <a:solidFill>
                  <a:srgbClr val="808285"/>
                </a:solidFill>
                <a:latin typeface="黑体"/>
                <a:cs typeface="黑体"/>
              </a:rPr>
              <a:t> </a:t>
            </a:r>
            <a:r>
              <a:rPr dirty="0" sz="900" spc="-20">
                <a:solidFill>
                  <a:srgbClr val="808285"/>
                </a:solidFill>
                <a:latin typeface="Arial"/>
                <a:cs typeface="Arial"/>
              </a:rPr>
              <a:t>PoE+</a:t>
            </a:r>
            <a:r>
              <a:rPr dirty="0" sz="900" spc="-20">
                <a:solidFill>
                  <a:srgbClr val="808285"/>
                </a:solidFill>
                <a:latin typeface="黑体"/>
                <a:cs typeface="黑体"/>
              </a:rPr>
              <a:t>）采用双路供电，节约网络投资成本。</a:t>
            </a:r>
            <a:endParaRPr sz="900">
              <a:latin typeface="黑体"/>
              <a:cs typeface="黑体"/>
            </a:endParaRPr>
          </a:p>
          <a:p>
            <a:pPr>
              <a:lnSpc>
                <a:spcPct val="100000"/>
              </a:lnSpc>
            </a:pPr>
            <a:endParaRPr sz="900">
              <a:latin typeface="Times New Roman"/>
              <a:cs typeface="Times New Roman"/>
            </a:endParaRPr>
          </a:p>
          <a:p>
            <a:pPr marL="12700">
              <a:lnSpc>
                <a:spcPct val="100000"/>
              </a:lnSpc>
              <a:spcBef>
                <a:spcPts val="610"/>
              </a:spcBef>
            </a:pPr>
            <a:r>
              <a:rPr dirty="0" sz="1400">
                <a:solidFill>
                  <a:srgbClr val="231F20"/>
                </a:solidFill>
                <a:latin typeface="黑体"/>
                <a:cs typeface="黑体"/>
              </a:rPr>
              <a:t>极速无线，省电更可靠</a:t>
            </a:r>
            <a:endParaRPr sz="1400">
              <a:latin typeface="黑体"/>
              <a:cs typeface="黑体"/>
            </a:endParaRPr>
          </a:p>
          <a:p>
            <a:pPr marL="246379">
              <a:lnSpc>
                <a:spcPct val="100000"/>
              </a:lnSpc>
              <a:spcBef>
                <a:spcPts val="1190"/>
              </a:spcBef>
            </a:pPr>
            <a:r>
              <a:rPr dirty="0" sz="900" spc="-5">
                <a:solidFill>
                  <a:srgbClr val="231F20"/>
                </a:solidFill>
                <a:latin typeface="Arial"/>
                <a:cs typeface="Arial"/>
              </a:rPr>
              <a:t>802.</a:t>
            </a:r>
            <a:r>
              <a:rPr dirty="0" sz="900" spc="-70">
                <a:solidFill>
                  <a:srgbClr val="231F20"/>
                </a:solidFill>
                <a:latin typeface="Arial"/>
                <a:cs typeface="Arial"/>
              </a:rPr>
              <a:t>1</a:t>
            </a:r>
            <a:r>
              <a:rPr dirty="0" sz="900" spc="-5">
                <a:solidFill>
                  <a:srgbClr val="231F20"/>
                </a:solidFill>
                <a:latin typeface="Arial"/>
                <a:cs typeface="Arial"/>
              </a:rPr>
              <a:t>1a</a:t>
            </a:r>
            <a:r>
              <a:rPr dirty="0" sz="900">
                <a:solidFill>
                  <a:srgbClr val="231F20"/>
                </a:solidFill>
                <a:latin typeface="Arial"/>
                <a:cs typeface="Arial"/>
              </a:rPr>
              <a:t>c</a:t>
            </a:r>
            <a:r>
              <a:rPr dirty="0" sz="900">
                <a:solidFill>
                  <a:srgbClr val="231F20"/>
                </a:solidFill>
                <a:latin typeface="黑体"/>
                <a:cs typeface="黑体"/>
              </a:rPr>
              <a:t>千兆接入速率</a:t>
            </a:r>
            <a:endParaRPr sz="900">
              <a:latin typeface="黑体"/>
              <a:cs typeface="黑体"/>
            </a:endParaRPr>
          </a:p>
          <a:p>
            <a:pPr algn="just" marL="12700" marR="8255" indent="233679">
              <a:lnSpc>
                <a:spcPct val="129700"/>
              </a:lnSpc>
            </a:pPr>
            <a:r>
              <a:rPr dirty="0" sz="900" spc="35">
                <a:solidFill>
                  <a:srgbClr val="808285"/>
                </a:solidFill>
                <a:latin typeface="Arial"/>
                <a:cs typeface="Arial"/>
              </a:rPr>
              <a:t>R</a:t>
            </a:r>
            <a:r>
              <a:rPr dirty="0" sz="900" spc="35">
                <a:solidFill>
                  <a:srgbClr val="808285"/>
                </a:solidFill>
                <a:latin typeface="Arial"/>
                <a:cs typeface="Arial"/>
              </a:rPr>
              <a:t>G-AP74</a:t>
            </a:r>
            <a:r>
              <a:rPr dirty="0" sz="900" spc="35">
                <a:solidFill>
                  <a:srgbClr val="808285"/>
                </a:solidFill>
                <a:latin typeface="Arial"/>
                <a:cs typeface="Arial"/>
              </a:rPr>
              <a:t>0</a:t>
            </a:r>
            <a:r>
              <a:rPr dirty="0" sz="900" spc="35">
                <a:solidFill>
                  <a:srgbClr val="808285"/>
                </a:solidFill>
                <a:latin typeface="Arial"/>
                <a:cs typeface="Arial"/>
              </a:rPr>
              <a:t>-I</a:t>
            </a:r>
            <a:r>
              <a:rPr dirty="0" sz="900" spc="35">
                <a:solidFill>
                  <a:srgbClr val="808285"/>
                </a:solidFill>
                <a:latin typeface="黑体"/>
                <a:cs typeface="黑体"/>
              </a:rPr>
              <a:t>支持</a:t>
            </a:r>
            <a:r>
              <a:rPr dirty="0" sz="900" spc="35">
                <a:solidFill>
                  <a:srgbClr val="808285"/>
                </a:solidFill>
                <a:latin typeface="Arial"/>
                <a:cs typeface="Arial"/>
              </a:rPr>
              <a:t>2</a:t>
            </a:r>
            <a:r>
              <a:rPr dirty="0" sz="900" spc="35">
                <a:solidFill>
                  <a:srgbClr val="808285"/>
                </a:solidFill>
                <a:latin typeface="Arial"/>
                <a:cs typeface="Arial"/>
              </a:rPr>
              <a:t>.4GH</a:t>
            </a:r>
            <a:r>
              <a:rPr dirty="0" sz="900" spc="35">
                <a:solidFill>
                  <a:srgbClr val="808285"/>
                </a:solidFill>
                <a:latin typeface="Arial"/>
                <a:cs typeface="Arial"/>
              </a:rPr>
              <a:t>z</a:t>
            </a:r>
            <a:r>
              <a:rPr dirty="0" sz="900" spc="40">
                <a:solidFill>
                  <a:srgbClr val="808285"/>
                </a:solidFill>
                <a:latin typeface="黑体"/>
                <a:cs typeface="黑体"/>
              </a:rPr>
              <a:t>和</a:t>
            </a:r>
            <a:r>
              <a:rPr dirty="0" sz="900" spc="35">
                <a:solidFill>
                  <a:srgbClr val="808285"/>
                </a:solidFill>
                <a:latin typeface="Arial"/>
                <a:cs typeface="Arial"/>
              </a:rPr>
              <a:t>5</a:t>
            </a:r>
            <a:r>
              <a:rPr dirty="0" sz="900" spc="35">
                <a:solidFill>
                  <a:srgbClr val="808285"/>
                </a:solidFill>
                <a:latin typeface="Arial"/>
                <a:cs typeface="Arial"/>
              </a:rPr>
              <a:t>.8GH</a:t>
            </a:r>
            <a:r>
              <a:rPr dirty="0" sz="900" spc="35">
                <a:solidFill>
                  <a:srgbClr val="808285"/>
                </a:solidFill>
                <a:latin typeface="Arial"/>
                <a:cs typeface="Arial"/>
              </a:rPr>
              <a:t>z</a:t>
            </a:r>
            <a:r>
              <a:rPr dirty="0" sz="900" spc="35">
                <a:solidFill>
                  <a:srgbClr val="808285"/>
                </a:solidFill>
                <a:latin typeface="黑体"/>
                <a:cs typeface="黑体"/>
              </a:rPr>
              <a:t>双频同时工作。</a:t>
            </a:r>
            <a:r>
              <a:rPr dirty="0" sz="900" spc="35">
                <a:solidFill>
                  <a:srgbClr val="808285"/>
                </a:solidFill>
                <a:latin typeface="Arial"/>
                <a:cs typeface="Arial"/>
              </a:rPr>
              <a:t>5</a:t>
            </a:r>
            <a:r>
              <a:rPr dirty="0" sz="900" spc="35">
                <a:solidFill>
                  <a:srgbClr val="808285"/>
                </a:solidFill>
                <a:latin typeface="Arial"/>
                <a:cs typeface="Arial"/>
              </a:rPr>
              <a:t>.8GH</a:t>
            </a:r>
            <a:r>
              <a:rPr dirty="0" sz="900" spc="35">
                <a:solidFill>
                  <a:srgbClr val="808285"/>
                </a:solidFill>
                <a:latin typeface="Arial"/>
                <a:cs typeface="Arial"/>
              </a:rPr>
              <a:t>z</a:t>
            </a:r>
            <a:r>
              <a:rPr dirty="0" sz="900" spc="35">
                <a:solidFill>
                  <a:srgbClr val="808285"/>
                </a:solidFill>
                <a:latin typeface="黑体"/>
                <a:cs typeface="黑体"/>
              </a:rPr>
              <a:t>采用新一代</a:t>
            </a:r>
            <a:r>
              <a:rPr dirty="0" sz="900" spc="35">
                <a:solidFill>
                  <a:srgbClr val="808285"/>
                </a:solidFill>
                <a:latin typeface="Arial"/>
                <a:cs typeface="Arial"/>
              </a:rPr>
              <a:t>Wi-F</a:t>
            </a:r>
            <a:r>
              <a:rPr dirty="0" sz="900" spc="40">
                <a:solidFill>
                  <a:srgbClr val="808285"/>
                </a:solidFill>
                <a:latin typeface="Arial"/>
                <a:cs typeface="Arial"/>
              </a:rPr>
              <a:t>i</a:t>
            </a:r>
            <a:r>
              <a:rPr dirty="0" sz="900" spc="35">
                <a:solidFill>
                  <a:srgbClr val="808285"/>
                </a:solidFill>
                <a:latin typeface="黑体"/>
                <a:cs typeface="黑体"/>
              </a:rPr>
              <a:t>无线标准</a:t>
            </a:r>
            <a:r>
              <a:rPr dirty="0" sz="900">
                <a:solidFill>
                  <a:srgbClr val="808285"/>
                </a:solidFill>
                <a:latin typeface="黑体"/>
                <a:cs typeface="黑体"/>
              </a:rPr>
              <a:t>——</a:t>
            </a:r>
            <a:r>
              <a:rPr dirty="0" sz="900">
                <a:solidFill>
                  <a:srgbClr val="808285"/>
                </a:solidFill>
                <a:latin typeface="黑体"/>
                <a:cs typeface="黑体"/>
              </a:rPr>
              <a:t> </a:t>
            </a:r>
            <a:r>
              <a:rPr dirty="0" sz="900" spc="10">
                <a:solidFill>
                  <a:srgbClr val="808285"/>
                </a:solidFill>
                <a:latin typeface="Arial"/>
                <a:cs typeface="Arial"/>
              </a:rPr>
              <a:t>802.</a:t>
            </a:r>
            <a:r>
              <a:rPr dirty="0" sz="900" spc="-55">
                <a:solidFill>
                  <a:srgbClr val="808285"/>
                </a:solidFill>
                <a:latin typeface="Arial"/>
                <a:cs typeface="Arial"/>
              </a:rPr>
              <a:t>1</a:t>
            </a:r>
            <a:r>
              <a:rPr dirty="0" sz="900" spc="10">
                <a:solidFill>
                  <a:srgbClr val="808285"/>
                </a:solidFill>
                <a:latin typeface="Arial"/>
                <a:cs typeface="Arial"/>
              </a:rPr>
              <a:t>1a</a:t>
            </a:r>
            <a:r>
              <a:rPr dirty="0" sz="900">
                <a:solidFill>
                  <a:srgbClr val="808285"/>
                </a:solidFill>
                <a:latin typeface="Arial"/>
                <a:cs typeface="Arial"/>
              </a:rPr>
              <a:t>c</a:t>
            </a:r>
            <a:r>
              <a:rPr dirty="0" sz="900" spc="105">
                <a:solidFill>
                  <a:srgbClr val="808285"/>
                </a:solidFill>
                <a:latin typeface="Arial"/>
                <a:cs typeface="Arial"/>
              </a:rPr>
              <a:t> </a:t>
            </a:r>
            <a:r>
              <a:rPr dirty="0" sz="900" spc="-30">
                <a:solidFill>
                  <a:srgbClr val="808285"/>
                </a:solidFill>
                <a:latin typeface="Arial"/>
                <a:cs typeface="Arial"/>
              </a:rPr>
              <a:t>W</a:t>
            </a:r>
            <a:r>
              <a:rPr dirty="0" sz="900" spc="10">
                <a:solidFill>
                  <a:srgbClr val="808285"/>
                </a:solidFill>
                <a:latin typeface="Arial"/>
                <a:cs typeface="Arial"/>
              </a:rPr>
              <a:t>ave2</a:t>
            </a:r>
            <a:r>
              <a:rPr dirty="0" sz="900" spc="10">
                <a:solidFill>
                  <a:srgbClr val="808285"/>
                </a:solidFill>
                <a:latin typeface="黑体"/>
                <a:cs typeface="黑体"/>
              </a:rPr>
              <a:t>协议，最高连接速率可以达到</a:t>
            </a:r>
            <a:r>
              <a:rPr dirty="0" sz="900" spc="10">
                <a:solidFill>
                  <a:srgbClr val="808285"/>
                </a:solidFill>
                <a:latin typeface="Arial"/>
                <a:cs typeface="Arial"/>
              </a:rPr>
              <a:t>1.</a:t>
            </a:r>
            <a:r>
              <a:rPr dirty="0" sz="900" spc="10">
                <a:solidFill>
                  <a:srgbClr val="808285"/>
                </a:solidFill>
                <a:latin typeface="Arial"/>
                <a:cs typeface="Arial"/>
              </a:rPr>
              <a:t>733Gbps</a:t>
            </a:r>
            <a:r>
              <a:rPr dirty="0" sz="900" spc="10">
                <a:solidFill>
                  <a:srgbClr val="808285"/>
                </a:solidFill>
                <a:latin typeface="黑体"/>
                <a:cs typeface="黑体"/>
              </a:rPr>
              <a:t>；</a:t>
            </a:r>
            <a:r>
              <a:rPr dirty="0" sz="900" spc="10">
                <a:solidFill>
                  <a:srgbClr val="808285"/>
                </a:solidFill>
                <a:latin typeface="Arial"/>
                <a:cs typeface="Arial"/>
              </a:rPr>
              <a:t>2.4G</a:t>
            </a:r>
            <a:r>
              <a:rPr dirty="0" sz="900" spc="10">
                <a:solidFill>
                  <a:srgbClr val="808285"/>
                </a:solidFill>
                <a:latin typeface="Arial"/>
                <a:cs typeface="Arial"/>
              </a:rPr>
              <a:t>Hz</a:t>
            </a:r>
            <a:r>
              <a:rPr dirty="0" sz="900" spc="10">
                <a:solidFill>
                  <a:srgbClr val="808285"/>
                </a:solidFill>
                <a:latin typeface="黑体"/>
                <a:cs typeface="黑体"/>
              </a:rPr>
              <a:t>沿用原</a:t>
            </a:r>
            <a:r>
              <a:rPr dirty="0" sz="900" spc="10">
                <a:solidFill>
                  <a:srgbClr val="808285"/>
                </a:solidFill>
                <a:latin typeface="Arial"/>
                <a:cs typeface="Arial"/>
              </a:rPr>
              <a:t>802.</a:t>
            </a:r>
            <a:r>
              <a:rPr dirty="0" sz="900" spc="-55">
                <a:solidFill>
                  <a:srgbClr val="808285"/>
                </a:solidFill>
                <a:latin typeface="Arial"/>
                <a:cs typeface="Arial"/>
              </a:rPr>
              <a:t>1</a:t>
            </a:r>
            <a:r>
              <a:rPr dirty="0" sz="900" spc="10">
                <a:solidFill>
                  <a:srgbClr val="808285"/>
                </a:solidFill>
                <a:latin typeface="Arial"/>
                <a:cs typeface="Arial"/>
              </a:rPr>
              <a:t>1n</a:t>
            </a:r>
            <a:r>
              <a:rPr dirty="0" sz="900" spc="10">
                <a:solidFill>
                  <a:srgbClr val="808285"/>
                </a:solidFill>
                <a:latin typeface="黑体"/>
                <a:cs typeface="黑体"/>
              </a:rPr>
              <a:t>无线标准，</a:t>
            </a:r>
            <a:r>
              <a:rPr dirty="0" sz="900">
                <a:solidFill>
                  <a:srgbClr val="808285"/>
                </a:solidFill>
                <a:latin typeface="黑体"/>
                <a:cs typeface="黑体"/>
              </a:rPr>
              <a:t>最</a:t>
            </a:r>
            <a:r>
              <a:rPr dirty="0" sz="900">
                <a:solidFill>
                  <a:srgbClr val="808285"/>
                </a:solidFill>
                <a:latin typeface="黑体"/>
                <a:cs typeface="黑体"/>
              </a:rPr>
              <a:t> </a:t>
            </a:r>
            <a:r>
              <a:rPr dirty="0" sz="900" spc="30">
                <a:solidFill>
                  <a:srgbClr val="808285"/>
                </a:solidFill>
                <a:latin typeface="黑体"/>
                <a:cs typeface="黑体"/>
              </a:rPr>
              <a:t>高连接速度可达</a:t>
            </a:r>
            <a:r>
              <a:rPr dirty="0" sz="900" spc="30">
                <a:solidFill>
                  <a:srgbClr val="808285"/>
                </a:solidFill>
                <a:latin typeface="Arial"/>
                <a:cs typeface="Arial"/>
              </a:rPr>
              <a:t>800</a:t>
            </a:r>
            <a:r>
              <a:rPr dirty="0" sz="900" spc="30">
                <a:solidFill>
                  <a:srgbClr val="808285"/>
                </a:solidFill>
                <a:latin typeface="Arial"/>
                <a:cs typeface="Arial"/>
              </a:rPr>
              <a:t>Mbps</a:t>
            </a:r>
            <a:r>
              <a:rPr dirty="0" sz="900" spc="30">
                <a:solidFill>
                  <a:srgbClr val="808285"/>
                </a:solidFill>
                <a:latin typeface="黑体"/>
                <a:cs typeface="黑体"/>
              </a:rPr>
              <a:t>，而且完全向下兼容</a:t>
            </a:r>
            <a:r>
              <a:rPr dirty="0" sz="900" spc="30">
                <a:solidFill>
                  <a:srgbClr val="808285"/>
                </a:solidFill>
                <a:latin typeface="Arial"/>
                <a:cs typeface="Arial"/>
              </a:rPr>
              <a:t>a</a:t>
            </a:r>
            <a:r>
              <a:rPr dirty="0" sz="900" spc="30">
                <a:solidFill>
                  <a:srgbClr val="808285"/>
                </a:solidFill>
                <a:latin typeface="Arial"/>
                <a:cs typeface="Arial"/>
              </a:rPr>
              <a:t>/b/</a:t>
            </a:r>
            <a:r>
              <a:rPr dirty="0" sz="900" spc="40">
                <a:solidFill>
                  <a:srgbClr val="808285"/>
                </a:solidFill>
                <a:latin typeface="Arial"/>
                <a:cs typeface="Arial"/>
              </a:rPr>
              <a:t>g</a:t>
            </a:r>
            <a:r>
              <a:rPr dirty="0" sz="900" spc="30">
                <a:solidFill>
                  <a:srgbClr val="808285"/>
                </a:solidFill>
                <a:latin typeface="黑体"/>
                <a:cs typeface="黑体"/>
              </a:rPr>
              <a:t>，实现平滑过渡；第三路射频支持</a:t>
            </a:r>
            <a:r>
              <a:rPr dirty="0" sz="900" spc="30">
                <a:solidFill>
                  <a:srgbClr val="808285"/>
                </a:solidFill>
                <a:latin typeface="Arial"/>
                <a:cs typeface="Arial"/>
              </a:rPr>
              <a:t>80</a:t>
            </a:r>
            <a:r>
              <a:rPr dirty="0" sz="900" spc="30">
                <a:solidFill>
                  <a:srgbClr val="808285"/>
                </a:solidFill>
                <a:latin typeface="Arial"/>
                <a:cs typeface="Arial"/>
              </a:rPr>
              <a:t>2.</a:t>
            </a:r>
            <a:r>
              <a:rPr dirty="0" sz="900" spc="-35">
                <a:solidFill>
                  <a:srgbClr val="808285"/>
                </a:solidFill>
                <a:latin typeface="Arial"/>
                <a:cs typeface="Arial"/>
              </a:rPr>
              <a:t>1</a:t>
            </a:r>
            <a:r>
              <a:rPr dirty="0" sz="900" spc="30">
                <a:solidFill>
                  <a:srgbClr val="808285"/>
                </a:solidFill>
                <a:latin typeface="Arial"/>
                <a:cs typeface="Arial"/>
              </a:rPr>
              <a:t>1a</a:t>
            </a:r>
            <a:r>
              <a:rPr dirty="0" sz="900">
                <a:solidFill>
                  <a:srgbClr val="808285"/>
                </a:solidFill>
                <a:latin typeface="Arial"/>
                <a:cs typeface="Arial"/>
              </a:rPr>
              <a:t>c</a:t>
            </a:r>
            <a:r>
              <a:rPr dirty="0" sz="900">
                <a:solidFill>
                  <a:srgbClr val="808285"/>
                </a:solidFill>
                <a:latin typeface="Arial"/>
                <a:cs typeface="Arial"/>
              </a:rPr>
              <a:t> </a:t>
            </a:r>
            <a:r>
              <a:rPr dirty="0" sz="900" spc="-30">
                <a:solidFill>
                  <a:srgbClr val="808285"/>
                </a:solidFill>
                <a:latin typeface="Arial"/>
                <a:cs typeface="Arial"/>
              </a:rPr>
              <a:t>W</a:t>
            </a:r>
            <a:r>
              <a:rPr dirty="0" sz="900" spc="5">
                <a:solidFill>
                  <a:srgbClr val="808285"/>
                </a:solidFill>
                <a:latin typeface="Arial"/>
                <a:cs typeface="Arial"/>
              </a:rPr>
              <a:t>ave1</a:t>
            </a:r>
            <a:r>
              <a:rPr dirty="0" sz="900" spc="5">
                <a:solidFill>
                  <a:srgbClr val="808285"/>
                </a:solidFill>
                <a:latin typeface="黑体"/>
                <a:cs typeface="黑体"/>
              </a:rPr>
              <a:t>协议，最高连接速率可以达到</a:t>
            </a:r>
            <a:r>
              <a:rPr dirty="0" sz="900" spc="5">
                <a:solidFill>
                  <a:srgbClr val="808285"/>
                </a:solidFill>
                <a:latin typeface="Arial"/>
                <a:cs typeface="Arial"/>
              </a:rPr>
              <a:t>433Mbps</a:t>
            </a:r>
            <a:r>
              <a:rPr dirty="0" sz="900" spc="10">
                <a:solidFill>
                  <a:srgbClr val="808285"/>
                </a:solidFill>
                <a:latin typeface="黑体"/>
                <a:cs typeface="黑体"/>
              </a:rPr>
              <a:t>，</a:t>
            </a:r>
            <a:r>
              <a:rPr dirty="0" sz="900" spc="5">
                <a:solidFill>
                  <a:srgbClr val="808285"/>
                </a:solidFill>
                <a:latin typeface="Arial"/>
                <a:cs typeface="Arial"/>
              </a:rPr>
              <a:t>3</a:t>
            </a:r>
            <a:r>
              <a:rPr dirty="0" sz="900" spc="5">
                <a:solidFill>
                  <a:srgbClr val="808285"/>
                </a:solidFill>
                <a:latin typeface="黑体"/>
                <a:cs typeface="黑体"/>
              </a:rPr>
              <a:t>路射频同时开启，高达</a:t>
            </a:r>
            <a:r>
              <a:rPr dirty="0" sz="900" spc="5">
                <a:solidFill>
                  <a:srgbClr val="808285"/>
                </a:solidFill>
                <a:latin typeface="Arial"/>
                <a:cs typeface="Arial"/>
              </a:rPr>
              <a:t>2.966Gbps</a:t>
            </a:r>
            <a:r>
              <a:rPr dirty="0" sz="900" spc="5">
                <a:solidFill>
                  <a:srgbClr val="808285"/>
                </a:solidFill>
                <a:latin typeface="黑体"/>
                <a:cs typeface="黑体"/>
              </a:rPr>
              <a:t>的极速无线， </a:t>
            </a:r>
            <a:r>
              <a:rPr dirty="0" sz="900">
                <a:solidFill>
                  <a:srgbClr val="808285"/>
                </a:solidFill>
                <a:latin typeface="黑体"/>
                <a:cs typeface="黑体"/>
              </a:rPr>
              <a:t>相比以往下载等无线数据传输，时间至少缩短了</a:t>
            </a:r>
            <a:r>
              <a:rPr dirty="0" sz="900" spc="-5">
                <a:solidFill>
                  <a:srgbClr val="808285"/>
                </a:solidFill>
                <a:latin typeface="Arial"/>
                <a:cs typeface="Arial"/>
              </a:rPr>
              <a:t>80%</a:t>
            </a:r>
            <a:r>
              <a:rPr dirty="0" sz="900">
                <a:solidFill>
                  <a:srgbClr val="808285"/>
                </a:solidFill>
                <a:latin typeface="黑体"/>
                <a:cs typeface="黑体"/>
              </a:rPr>
              <a:t>，带来真正的高速体验。</a:t>
            </a:r>
            <a:endParaRPr sz="900">
              <a:latin typeface="黑体"/>
              <a:cs typeface="黑体"/>
            </a:endParaRPr>
          </a:p>
          <a:p>
            <a:pPr marL="246379">
              <a:lnSpc>
                <a:spcPct val="100000"/>
              </a:lnSpc>
              <a:spcBef>
                <a:spcPts val="745"/>
              </a:spcBef>
            </a:pPr>
            <a:r>
              <a:rPr dirty="0" sz="900">
                <a:solidFill>
                  <a:srgbClr val="231F20"/>
                </a:solidFill>
                <a:latin typeface="黑体"/>
                <a:cs typeface="黑体"/>
              </a:rPr>
              <a:t>绿色环保，手机</a:t>
            </a:r>
            <a:r>
              <a:rPr dirty="0" sz="900">
                <a:solidFill>
                  <a:srgbClr val="231F20"/>
                </a:solidFill>
                <a:latin typeface="Arial"/>
                <a:cs typeface="Arial"/>
              </a:rPr>
              <a:t>Wi-F</a:t>
            </a:r>
            <a:r>
              <a:rPr dirty="0" sz="900" spc="-5">
                <a:solidFill>
                  <a:srgbClr val="231F20"/>
                </a:solidFill>
                <a:latin typeface="Arial"/>
                <a:cs typeface="Arial"/>
              </a:rPr>
              <a:t>i</a:t>
            </a:r>
            <a:r>
              <a:rPr dirty="0" sz="900">
                <a:solidFill>
                  <a:srgbClr val="231F20"/>
                </a:solidFill>
                <a:latin typeface="黑体"/>
                <a:cs typeface="黑体"/>
              </a:rPr>
              <a:t>用更久</a:t>
            </a:r>
            <a:endParaRPr sz="900">
              <a:latin typeface="黑体"/>
              <a:cs typeface="黑体"/>
            </a:endParaRPr>
          </a:p>
          <a:p>
            <a:pPr algn="just" marL="12700" marR="8890" indent="233679">
              <a:lnSpc>
                <a:spcPct val="129700"/>
              </a:lnSpc>
            </a:pPr>
            <a:r>
              <a:rPr dirty="0" sz="900" spc="35">
                <a:solidFill>
                  <a:srgbClr val="808285"/>
                </a:solidFill>
                <a:latin typeface="黑体"/>
                <a:cs typeface="黑体"/>
              </a:rPr>
              <a:t>大量的节能新技术被应用到了</a:t>
            </a:r>
            <a:r>
              <a:rPr dirty="0" sz="900" spc="35">
                <a:solidFill>
                  <a:srgbClr val="808285"/>
                </a:solidFill>
                <a:latin typeface="Arial"/>
                <a:cs typeface="Arial"/>
              </a:rPr>
              <a:t>RG-AP740-</a:t>
            </a:r>
            <a:r>
              <a:rPr dirty="0" sz="900" spc="40">
                <a:solidFill>
                  <a:srgbClr val="808285"/>
                </a:solidFill>
                <a:latin typeface="Arial"/>
                <a:cs typeface="Arial"/>
              </a:rPr>
              <a:t>I</a:t>
            </a:r>
            <a:r>
              <a:rPr dirty="0" sz="900" spc="35">
                <a:solidFill>
                  <a:srgbClr val="808285"/>
                </a:solidFill>
                <a:latin typeface="黑体"/>
                <a:cs typeface="黑体"/>
              </a:rPr>
              <a:t>中，这包括了：单天线待机技术，动态</a:t>
            </a:r>
            <a:r>
              <a:rPr dirty="0" sz="900" spc="35">
                <a:solidFill>
                  <a:srgbClr val="808285"/>
                </a:solidFill>
                <a:latin typeface="Arial"/>
                <a:cs typeface="Arial"/>
              </a:rPr>
              <a:t>MIM</a:t>
            </a:r>
            <a:r>
              <a:rPr dirty="0" sz="900" spc="40">
                <a:solidFill>
                  <a:srgbClr val="808285"/>
                </a:solidFill>
                <a:latin typeface="Arial"/>
                <a:cs typeface="Arial"/>
              </a:rPr>
              <a:t>O</a:t>
            </a:r>
            <a:r>
              <a:rPr dirty="0" sz="900">
                <a:solidFill>
                  <a:srgbClr val="808285"/>
                </a:solidFill>
                <a:latin typeface="黑体"/>
                <a:cs typeface="黑体"/>
              </a:rPr>
              <a:t>省 </a:t>
            </a:r>
            <a:r>
              <a:rPr dirty="0" sz="900" spc="50">
                <a:solidFill>
                  <a:srgbClr val="808285"/>
                </a:solidFill>
                <a:latin typeface="黑体"/>
                <a:cs typeface="黑体"/>
              </a:rPr>
              <a:t>电技术，增强型自动省电传送技术，逐包功率控制技术等，结合高性能的电源设计，使得</a:t>
            </a:r>
            <a:r>
              <a:rPr dirty="0" sz="900" spc="50">
                <a:solidFill>
                  <a:srgbClr val="808285"/>
                </a:solidFill>
                <a:latin typeface="Arial"/>
                <a:cs typeface="Arial"/>
              </a:rPr>
              <a:t>RG</a:t>
            </a:r>
            <a:r>
              <a:rPr dirty="0" sz="900">
                <a:solidFill>
                  <a:srgbClr val="808285"/>
                </a:solidFill>
                <a:latin typeface="Arial"/>
                <a:cs typeface="Arial"/>
              </a:rPr>
              <a:t>-</a:t>
            </a:r>
            <a:endParaRPr sz="900">
              <a:latin typeface="Arial"/>
              <a:cs typeface="Arial"/>
            </a:endParaRPr>
          </a:p>
          <a:p>
            <a:pPr marL="246379" indent="-234315">
              <a:lnSpc>
                <a:spcPct val="100000"/>
              </a:lnSpc>
              <a:spcBef>
                <a:spcPts val="320"/>
              </a:spcBef>
            </a:pPr>
            <a:r>
              <a:rPr dirty="0" sz="900">
                <a:solidFill>
                  <a:srgbClr val="808285"/>
                </a:solidFill>
                <a:latin typeface="Arial"/>
                <a:cs typeface="Arial"/>
              </a:rPr>
              <a:t>AP740-</a:t>
            </a:r>
            <a:r>
              <a:rPr dirty="0" sz="900" spc="-5">
                <a:solidFill>
                  <a:srgbClr val="808285"/>
                </a:solidFill>
                <a:latin typeface="Arial"/>
                <a:cs typeface="Arial"/>
              </a:rPr>
              <a:t>I</a:t>
            </a:r>
            <a:r>
              <a:rPr dirty="0" sz="900">
                <a:solidFill>
                  <a:srgbClr val="808285"/>
                </a:solidFill>
                <a:latin typeface="黑体"/>
                <a:cs typeface="黑体"/>
              </a:rPr>
              <a:t>在提供高速无线接入的同时，轻松节省了</a:t>
            </a:r>
            <a:r>
              <a:rPr dirty="0" sz="900" spc="-5">
                <a:solidFill>
                  <a:srgbClr val="808285"/>
                </a:solidFill>
                <a:latin typeface="Arial"/>
                <a:cs typeface="Arial"/>
              </a:rPr>
              <a:t>25%</a:t>
            </a:r>
            <a:r>
              <a:rPr dirty="0" sz="900">
                <a:solidFill>
                  <a:srgbClr val="808285"/>
                </a:solidFill>
                <a:latin typeface="黑体"/>
                <a:cs typeface="黑体"/>
              </a:rPr>
              <a:t>的电能。</a:t>
            </a:r>
            <a:endParaRPr sz="900">
              <a:latin typeface="黑体"/>
              <a:cs typeface="黑体"/>
            </a:endParaRPr>
          </a:p>
          <a:p>
            <a:pPr marL="246379">
              <a:lnSpc>
                <a:spcPct val="100000"/>
              </a:lnSpc>
              <a:spcBef>
                <a:spcPts val="745"/>
              </a:spcBef>
            </a:pPr>
            <a:r>
              <a:rPr dirty="0" sz="900">
                <a:solidFill>
                  <a:srgbClr val="231F20"/>
                </a:solidFill>
                <a:latin typeface="黑体"/>
                <a:cs typeface="黑体"/>
              </a:rPr>
              <a:t>智能化的本地转发</a:t>
            </a:r>
            <a:endParaRPr sz="900">
              <a:latin typeface="黑体"/>
              <a:cs typeface="黑体"/>
            </a:endParaRPr>
          </a:p>
          <a:p>
            <a:pPr algn="just" marL="12700" marR="5080" indent="233679">
              <a:lnSpc>
                <a:spcPct val="129700"/>
              </a:lnSpc>
            </a:pPr>
            <a:r>
              <a:rPr dirty="0" sz="900" spc="10">
                <a:solidFill>
                  <a:srgbClr val="808285"/>
                </a:solidFill>
                <a:latin typeface="Arial"/>
                <a:cs typeface="Arial"/>
              </a:rPr>
              <a:t>RG-AP740-I</a:t>
            </a:r>
            <a:r>
              <a:rPr dirty="0" sz="900" spc="10">
                <a:solidFill>
                  <a:srgbClr val="808285"/>
                </a:solidFill>
                <a:latin typeface="黑体"/>
                <a:cs typeface="黑体"/>
              </a:rPr>
              <a:t>继承了锐捷网络一贯的智能本地化转发技术，突破了无线控制器的流量瓶颈的限 </a:t>
            </a:r>
            <a:r>
              <a:rPr dirty="0" sz="900" spc="20">
                <a:solidFill>
                  <a:srgbClr val="808285"/>
                </a:solidFill>
                <a:latin typeface="黑体"/>
                <a:cs typeface="黑体"/>
              </a:rPr>
              <a:t>制。通过锐捷网络</a:t>
            </a:r>
            <a:r>
              <a:rPr dirty="0" sz="900" spc="20">
                <a:solidFill>
                  <a:srgbClr val="808285"/>
                </a:solidFill>
                <a:latin typeface="Arial"/>
                <a:cs typeface="Arial"/>
              </a:rPr>
              <a:t>RG-W</a:t>
            </a:r>
            <a:r>
              <a:rPr dirty="0" sz="900" spc="25">
                <a:solidFill>
                  <a:srgbClr val="808285"/>
                </a:solidFill>
                <a:latin typeface="Arial"/>
                <a:cs typeface="Arial"/>
              </a:rPr>
              <a:t>S</a:t>
            </a:r>
            <a:r>
              <a:rPr dirty="0" sz="900" spc="20">
                <a:solidFill>
                  <a:srgbClr val="808285"/>
                </a:solidFill>
                <a:latin typeface="黑体"/>
                <a:cs typeface="黑体"/>
              </a:rPr>
              <a:t>系列无线控制器的配合，可灵活预配置</a:t>
            </a:r>
            <a:r>
              <a:rPr dirty="0" sz="900" spc="20">
                <a:solidFill>
                  <a:srgbClr val="808285"/>
                </a:solidFill>
                <a:latin typeface="Arial"/>
                <a:cs typeface="Arial"/>
              </a:rPr>
              <a:t>RG-AP740-</a:t>
            </a:r>
            <a:r>
              <a:rPr dirty="0" sz="900" spc="25">
                <a:solidFill>
                  <a:srgbClr val="808285"/>
                </a:solidFill>
                <a:latin typeface="Arial"/>
                <a:cs typeface="Arial"/>
              </a:rPr>
              <a:t>I</a:t>
            </a:r>
            <a:r>
              <a:rPr dirty="0" sz="900" spc="20">
                <a:solidFill>
                  <a:srgbClr val="808285"/>
                </a:solidFill>
                <a:latin typeface="黑体"/>
                <a:cs typeface="黑体"/>
              </a:rPr>
              <a:t>产品的数据转发模 </a:t>
            </a:r>
            <a:r>
              <a:rPr dirty="0" sz="900">
                <a:solidFill>
                  <a:srgbClr val="808285"/>
                </a:solidFill>
                <a:latin typeface="黑体"/>
                <a:cs typeface="黑体"/>
              </a:rPr>
              <a:t>式，根据</a:t>
            </a:r>
            <a:r>
              <a:rPr dirty="0" sz="900">
                <a:solidFill>
                  <a:srgbClr val="808285"/>
                </a:solidFill>
                <a:latin typeface="Arial"/>
                <a:cs typeface="Arial"/>
              </a:rPr>
              <a:t>SS</a:t>
            </a:r>
            <a:r>
              <a:rPr dirty="0" sz="900" spc="-5">
                <a:solidFill>
                  <a:srgbClr val="808285"/>
                </a:solidFill>
                <a:latin typeface="Arial"/>
                <a:cs typeface="Arial"/>
              </a:rPr>
              <a:t>I</a:t>
            </a:r>
            <a:r>
              <a:rPr dirty="0" sz="900">
                <a:solidFill>
                  <a:srgbClr val="808285"/>
                </a:solidFill>
                <a:latin typeface="Arial"/>
                <a:cs typeface="Arial"/>
              </a:rPr>
              <a:t>D</a:t>
            </a:r>
            <a:r>
              <a:rPr dirty="0" sz="900">
                <a:solidFill>
                  <a:srgbClr val="808285"/>
                </a:solidFill>
                <a:latin typeface="黑体"/>
                <a:cs typeface="黑体"/>
              </a:rPr>
              <a:t>名称或者用户</a:t>
            </a:r>
            <a:r>
              <a:rPr dirty="0" sz="900">
                <a:solidFill>
                  <a:srgbClr val="808285"/>
                </a:solidFill>
                <a:latin typeface="Arial"/>
                <a:cs typeface="Arial"/>
              </a:rPr>
              <a:t>V</a:t>
            </a:r>
            <a:r>
              <a:rPr dirty="0" sz="900">
                <a:solidFill>
                  <a:srgbClr val="808285"/>
                </a:solidFill>
                <a:latin typeface="Arial"/>
                <a:cs typeface="Arial"/>
              </a:rPr>
              <a:t>LA</a:t>
            </a:r>
            <a:r>
              <a:rPr dirty="0" sz="900">
                <a:solidFill>
                  <a:srgbClr val="808285"/>
                </a:solidFill>
                <a:latin typeface="Arial"/>
                <a:cs typeface="Arial"/>
              </a:rPr>
              <a:t>N</a:t>
            </a:r>
            <a:r>
              <a:rPr dirty="0" sz="900">
                <a:solidFill>
                  <a:srgbClr val="808285"/>
                </a:solidFill>
                <a:latin typeface="黑体"/>
                <a:cs typeface="黑体"/>
              </a:rPr>
              <a:t>以决定是否需要经过无线控制器转发，或直接进入有线网络进行 数据交换。</a:t>
            </a:r>
            <a:endParaRPr sz="900">
              <a:latin typeface="黑体"/>
              <a:cs typeface="黑体"/>
            </a:endParaRPr>
          </a:p>
          <a:p>
            <a:pPr algn="just" marL="12700" marR="8255" indent="233679">
              <a:lnSpc>
                <a:spcPct val="129700"/>
              </a:lnSpc>
            </a:pPr>
            <a:r>
              <a:rPr dirty="0" sz="900">
                <a:solidFill>
                  <a:srgbClr val="808285"/>
                </a:solidFill>
                <a:latin typeface="黑体"/>
                <a:cs typeface="黑体"/>
              </a:rPr>
              <a:t>通过本地转发技术可以将延迟敏感、传输要求实时性高的数据分类通过有线网络转发，可以大 大缓解无线控制器的流量压力，更好的适应</a:t>
            </a:r>
            <a:r>
              <a:rPr dirty="0" sz="900" spc="-5">
                <a:solidFill>
                  <a:srgbClr val="808285"/>
                </a:solidFill>
                <a:latin typeface="Arial"/>
                <a:cs typeface="Arial"/>
              </a:rPr>
              <a:t>802.</a:t>
            </a:r>
            <a:r>
              <a:rPr dirty="0" sz="900" spc="-70">
                <a:solidFill>
                  <a:srgbClr val="808285"/>
                </a:solidFill>
                <a:latin typeface="Arial"/>
                <a:cs typeface="Arial"/>
              </a:rPr>
              <a:t>1</a:t>
            </a:r>
            <a:r>
              <a:rPr dirty="0" sz="900" spc="-5">
                <a:solidFill>
                  <a:srgbClr val="808285"/>
                </a:solidFill>
                <a:latin typeface="Arial"/>
                <a:cs typeface="Arial"/>
              </a:rPr>
              <a:t>1n</a:t>
            </a:r>
            <a:r>
              <a:rPr dirty="0" sz="900">
                <a:solidFill>
                  <a:srgbClr val="808285"/>
                </a:solidFill>
                <a:latin typeface="黑体"/>
                <a:cs typeface="黑体"/>
              </a:rPr>
              <a:t>网络高流量传输的要求。</a:t>
            </a:r>
            <a:endParaRPr sz="900">
              <a:latin typeface="黑体"/>
              <a:cs typeface="黑体"/>
            </a:endParaRPr>
          </a:p>
          <a:p>
            <a:pPr marL="246379">
              <a:lnSpc>
                <a:spcPct val="100000"/>
              </a:lnSpc>
              <a:spcBef>
                <a:spcPts val="745"/>
              </a:spcBef>
            </a:pPr>
            <a:r>
              <a:rPr dirty="0" sz="900">
                <a:solidFill>
                  <a:srgbClr val="231F20"/>
                </a:solidFill>
                <a:latin typeface="黑体"/>
                <a:cs typeface="黑体"/>
              </a:rPr>
              <a:t>丰富的服务质量保证（</a:t>
            </a:r>
            <a:r>
              <a:rPr dirty="0" sz="900">
                <a:solidFill>
                  <a:srgbClr val="231F20"/>
                </a:solidFill>
                <a:latin typeface="Arial"/>
                <a:cs typeface="Arial"/>
              </a:rPr>
              <a:t>Qo</a:t>
            </a:r>
            <a:r>
              <a:rPr dirty="0" sz="900" spc="-5">
                <a:solidFill>
                  <a:srgbClr val="231F20"/>
                </a:solidFill>
                <a:latin typeface="Arial"/>
                <a:cs typeface="Arial"/>
              </a:rPr>
              <a:t>S</a:t>
            </a:r>
            <a:r>
              <a:rPr dirty="0" sz="900">
                <a:solidFill>
                  <a:srgbClr val="231F20"/>
                </a:solidFill>
                <a:latin typeface="黑体"/>
                <a:cs typeface="黑体"/>
              </a:rPr>
              <a:t>）</a:t>
            </a:r>
            <a:endParaRPr sz="900">
              <a:latin typeface="黑体"/>
              <a:cs typeface="黑体"/>
            </a:endParaRPr>
          </a:p>
          <a:p>
            <a:pPr algn="just" marL="12700" marR="6350" indent="233679">
              <a:lnSpc>
                <a:spcPct val="129700"/>
              </a:lnSpc>
            </a:pPr>
            <a:r>
              <a:rPr dirty="0" sz="900" spc="15">
                <a:solidFill>
                  <a:srgbClr val="808285"/>
                </a:solidFill>
                <a:latin typeface="Arial"/>
                <a:cs typeface="Arial"/>
              </a:rPr>
              <a:t>RG-AP</a:t>
            </a:r>
            <a:r>
              <a:rPr dirty="0" sz="900" spc="15">
                <a:solidFill>
                  <a:srgbClr val="808285"/>
                </a:solidFill>
                <a:latin typeface="Arial"/>
                <a:cs typeface="Arial"/>
              </a:rPr>
              <a:t>740-</a:t>
            </a:r>
            <a:r>
              <a:rPr dirty="0" sz="900" spc="5">
                <a:solidFill>
                  <a:srgbClr val="808285"/>
                </a:solidFill>
                <a:latin typeface="Arial"/>
                <a:cs typeface="Arial"/>
              </a:rPr>
              <a:t>I</a:t>
            </a:r>
            <a:r>
              <a:rPr dirty="0" sz="900" spc="15">
                <a:solidFill>
                  <a:srgbClr val="808285"/>
                </a:solidFill>
                <a:latin typeface="黑体"/>
                <a:cs typeface="黑体"/>
              </a:rPr>
              <a:t>支持丰富的服务质量保证（</a:t>
            </a:r>
            <a:r>
              <a:rPr dirty="0" sz="900" spc="5">
                <a:solidFill>
                  <a:srgbClr val="808285"/>
                </a:solidFill>
                <a:latin typeface="Arial"/>
                <a:cs typeface="Arial"/>
              </a:rPr>
              <a:t>Q</a:t>
            </a:r>
            <a:r>
              <a:rPr dirty="0" sz="900" spc="15">
                <a:solidFill>
                  <a:srgbClr val="808285"/>
                </a:solidFill>
                <a:latin typeface="Arial"/>
                <a:cs typeface="Arial"/>
              </a:rPr>
              <a:t>oS</a:t>
            </a:r>
            <a:r>
              <a:rPr dirty="0" sz="900" spc="15">
                <a:solidFill>
                  <a:srgbClr val="808285"/>
                </a:solidFill>
                <a:latin typeface="黑体"/>
                <a:cs typeface="黑体"/>
              </a:rPr>
              <a:t>），支持</a:t>
            </a:r>
            <a:r>
              <a:rPr dirty="0" sz="900" spc="5">
                <a:solidFill>
                  <a:srgbClr val="808285"/>
                </a:solidFill>
                <a:latin typeface="Arial"/>
                <a:cs typeface="Arial"/>
              </a:rPr>
              <a:t>W</a:t>
            </a:r>
            <a:r>
              <a:rPr dirty="0" sz="900" spc="15">
                <a:solidFill>
                  <a:srgbClr val="808285"/>
                </a:solidFill>
                <a:latin typeface="Arial"/>
                <a:cs typeface="Arial"/>
              </a:rPr>
              <a:t>LAN/</a:t>
            </a:r>
            <a:r>
              <a:rPr dirty="0" sz="900" spc="15">
                <a:solidFill>
                  <a:srgbClr val="808285"/>
                </a:solidFill>
                <a:latin typeface="Arial"/>
                <a:cs typeface="Arial"/>
              </a:rPr>
              <a:t>AP</a:t>
            </a:r>
            <a:r>
              <a:rPr dirty="0" sz="900" spc="5">
                <a:solidFill>
                  <a:srgbClr val="808285"/>
                </a:solidFill>
                <a:latin typeface="Arial"/>
                <a:cs typeface="Arial"/>
              </a:rPr>
              <a:t>/</a:t>
            </a:r>
            <a:r>
              <a:rPr dirty="0" sz="900" spc="15">
                <a:solidFill>
                  <a:srgbClr val="808285"/>
                </a:solidFill>
                <a:latin typeface="Arial"/>
                <a:cs typeface="Arial"/>
              </a:rPr>
              <a:t>S</a:t>
            </a:r>
            <a:r>
              <a:rPr dirty="0" sz="900" spc="-55">
                <a:solidFill>
                  <a:srgbClr val="808285"/>
                </a:solidFill>
                <a:latin typeface="Arial"/>
                <a:cs typeface="Arial"/>
              </a:rPr>
              <a:t>T</a:t>
            </a:r>
            <a:r>
              <a:rPr dirty="0" sz="900" spc="15">
                <a:solidFill>
                  <a:srgbClr val="808285"/>
                </a:solidFill>
                <a:latin typeface="Arial"/>
                <a:cs typeface="Arial"/>
              </a:rPr>
              <a:t>A</a:t>
            </a:r>
            <a:r>
              <a:rPr dirty="0" sz="900" spc="15">
                <a:solidFill>
                  <a:srgbClr val="808285"/>
                </a:solidFill>
                <a:latin typeface="黑体"/>
                <a:cs typeface="黑体"/>
              </a:rPr>
              <a:t>多种模式的带宽限制、 </a:t>
            </a:r>
            <a:r>
              <a:rPr dirty="0" sz="900">
                <a:solidFill>
                  <a:srgbClr val="808285"/>
                </a:solidFill>
                <a:latin typeface="黑体"/>
                <a:cs typeface="黑体"/>
              </a:rPr>
              <a:t>支持对不同业务数据定义优先级的</a:t>
            </a:r>
            <a:r>
              <a:rPr dirty="0" sz="900">
                <a:solidFill>
                  <a:srgbClr val="808285"/>
                </a:solidFill>
                <a:latin typeface="Arial"/>
                <a:cs typeface="Arial"/>
              </a:rPr>
              <a:t>WM</a:t>
            </a:r>
            <a:r>
              <a:rPr dirty="0" sz="900" spc="-5">
                <a:solidFill>
                  <a:srgbClr val="808285"/>
                </a:solidFill>
                <a:latin typeface="Arial"/>
                <a:cs typeface="Arial"/>
              </a:rPr>
              <a:t>M</a:t>
            </a:r>
            <a:r>
              <a:rPr dirty="0" sz="900">
                <a:solidFill>
                  <a:srgbClr val="808285"/>
                </a:solidFill>
                <a:latin typeface="黑体"/>
                <a:cs typeface="黑体"/>
              </a:rPr>
              <a:t>（</a:t>
            </a:r>
            <a:r>
              <a:rPr dirty="0" sz="900">
                <a:solidFill>
                  <a:srgbClr val="808285"/>
                </a:solidFill>
                <a:latin typeface="Arial"/>
                <a:cs typeface="Arial"/>
              </a:rPr>
              <a:t>Wi-Fi</a:t>
            </a:r>
            <a:r>
              <a:rPr dirty="0" sz="900" spc="80">
                <a:solidFill>
                  <a:srgbClr val="808285"/>
                </a:solidFill>
                <a:latin typeface="Arial"/>
                <a:cs typeface="Arial"/>
              </a:rPr>
              <a:t> </a:t>
            </a:r>
            <a:r>
              <a:rPr dirty="0" sz="900">
                <a:solidFill>
                  <a:srgbClr val="808285"/>
                </a:solidFill>
                <a:latin typeface="Arial"/>
                <a:cs typeface="Arial"/>
              </a:rPr>
              <a:t>multimedi</a:t>
            </a:r>
            <a:r>
              <a:rPr dirty="0" sz="900" spc="-5">
                <a:solidFill>
                  <a:srgbClr val="808285"/>
                </a:solidFill>
                <a:latin typeface="Arial"/>
                <a:cs typeface="Arial"/>
              </a:rPr>
              <a:t>a</a:t>
            </a:r>
            <a:r>
              <a:rPr dirty="0" sz="900">
                <a:solidFill>
                  <a:srgbClr val="808285"/>
                </a:solidFill>
                <a:latin typeface="黑体"/>
                <a:cs typeface="黑体"/>
              </a:rPr>
              <a:t>）等，真正实现了影音传输能及时、定 量、保证多媒体的顺畅应用。</a:t>
            </a:r>
            <a:endParaRPr sz="900">
              <a:latin typeface="黑体"/>
              <a:cs typeface="黑体"/>
            </a:endParaRPr>
          </a:p>
        </p:txBody>
      </p:sp>
      <p:sp>
        <p:nvSpPr>
          <p:cNvPr id="6" name="object 6"/>
          <p:cNvSpPr/>
          <p:nvPr/>
        </p:nvSpPr>
        <p:spPr>
          <a:xfrm>
            <a:off x="1817999" y="5357699"/>
            <a:ext cx="5742305" cy="0"/>
          </a:xfrm>
          <a:custGeom>
            <a:avLst/>
            <a:gdLst/>
            <a:ahLst/>
            <a:cxnLst/>
            <a:rect l="l" t="t" r="r" b="b"/>
            <a:pathLst>
              <a:path w="5742305" h="0">
                <a:moveTo>
                  <a:pt x="0" y="0"/>
                </a:moveTo>
                <a:lnTo>
                  <a:pt x="5742005" y="0"/>
                </a:lnTo>
              </a:path>
            </a:pathLst>
          </a:custGeom>
          <a:ln w="5397">
            <a:solidFill>
              <a:srgbClr val="6D6E71"/>
            </a:solidFill>
            <a:prstDash val="dash"/>
          </a:ln>
        </p:spPr>
        <p:txBody>
          <a:bodyPr wrap="square" lIns="0" tIns="0" rIns="0" bIns="0" rtlCol="0"/>
          <a:lstStyle/>
          <a:p/>
        </p:txBody>
      </p:sp>
      <p:sp>
        <p:nvSpPr>
          <p:cNvPr id="7" name="object 7"/>
          <p:cNvSpPr/>
          <p:nvPr/>
        </p:nvSpPr>
        <p:spPr>
          <a:xfrm>
            <a:off x="1817999" y="4286699"/>
            <a:ext cx="5742305" cy="0"/>
          </a:xfrm>
          <a:custGeom>
            <a:avLst/>
            <a:gdLst/>
            <a:ahLst/>
            <a:cxnLst/>
            <a:rect l="l" t="t" r="r" b="b"/>
            <a:pathLst>
              <a:path w="5742305" h="0">
                <a:moveTo>
                  <a:pt x="0" y="0"/>
                </a:moveTo>
                <a:lnTo>
                  <a:pt x="5742005" y="0"/>
                </a:lnTo>
              </a:path>
            </a:pathLst>
          </a:custGeom>
          <a:ln w="5397">
            <a:solidFill>
              <a:srgbClr val="6D6E71"/>
            </a:solidFill>
            <a:prstDash val="dash"/>
          </a:ln>
        </p:spPr>
        <p:txBody>
          <a:bodyPr wrap="square" lIns="0" tIns="0" rIns="0" bIns="0" rtlCol="0"/>
          <a:lstStyle/>
          <a:p/>
        </p:txBody>
      </p:sp>
      <p:sp>
        <p:nvSpPr>
          <p:cNvPr id="8" name="object 8"/>
          <p:cNvSpPr/>
          <p:nvPr/>
        </p:nvSpPr>
        <p:spPr>
          <a:xfrm>
            <a:off x="1817999" y="1157699"/>
            <a:ext cx="5742305" cy="0"/>
          </a:xfrm>
          <a:custGeom>
            <a:avLst/>
            <a:gdLst/>
            <a:ahLst/>
            <a:cxnLst/>
            <a:rect l="l" t="t" r="r" b="b"/>
            <a:pathLst>
              <a:path w="5742305" h="0">
                <a:moveTo>
                  <a:pt x="0" y="0"/>
                </a:moveTo>
                <a:lnTo>
                  <a:pt x="5742005" y="0"/>
                </a:lnTo>
              </a:path>
            </a:pathLst>
          </a:custGeom>
          <a:ln w="5397">
            <a:solidFill>
              <a:srgbClr val="6D6E71"/>
            </a:solidFill>
            <a:prstDash val="dash"/>
          </a:ln>
        </p:spPr>
        <p:txBody>
          <a:bodyPr wrap="square" lIns="0" tIns="0" rIns="0" bIns="0" rtlCol="0"/>
          <a:lstStyle/>
          <a:p/>
        </p:txBody>
      </p:sp>
      <p:sp>
        <p:nvSpPr>
          <p:cNvPr id="9" name="object 9"/>
          <p:cNvSpPr txBox="1">
            <a:spLocks noGrp="1"/>
          </p:cNvSpPr>
          <p:nvPr>
            <p:ph type="sldNum" idx="7" sz="quarter"/>
          </p:nvPr>
        </p:nvSpPr>
        <p:spPr>
          <a:prstGeom prst="rect"/>
        </p:spPr>
        <p:txBody>
          <a:bodyPr wrap="square" lIns="0" tIns="0" rIns="0" bIns="0" rtlCol="0" vert="horz">
            <a:spAutoFit/>
          </a:bodyPr>
          <a:lstStyle/>
          <a:p>
            <a:pPr marL="12700">
              <a:lnSpc>
                <a:spcPct val="100000"/>
              </a:lnSpc>
            </a:pPr>
            <a:r>
              <a:rPr dirty="0" spc="20"/>
              <a:t>-</a:t>
            </a:r>
            <a:r>
              <a:rPr dirty="0"/>
              <a:t>2</a:t>
            </a:r>
            <a:r>
              <a:rPr dirty="0" spc="2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7299" y="347299"/>
            <a:ext cx="845819" cy="139700"/>
          </a:xfrm>
          <a:prstGeom prst="rect">
            <a:avLst/>
          </a:prstGeom>
        </p:spPr>
        <p:txBody>
          <a:bodyPr wrap="square" lIns="0" tIns="0" rIns="0" bIns="0" rtlCol="0" vert="horz">
            <a:spAutoFit/>
          </a:bodyPr>
          <a:lstStyle/>
          <a:p>
            <a:pPr marL="12700">
              <a:lnSpc>
                <a:spcPct val="100000"/>
              </a:lnSpc>
            </a:pPr>
            <a:r>
              <a:rPr dirty="0" sz="900" spc="20">
                <a:solidFill>
                  <a:srgbClr val="808285"/>
                </a:solidFill>
                <a:latin typeface="黑体"/>
                <a:cs typeface="黑体"/>
              </a:rPr>
              <a:t>与场景亲密接触</a:t>
            </a:r>
            <a:endParaRPr sz="900">
              <a:latin typeface="黑体"/>
              <a:cs typeface="黑体"/>
            </a:endParaRPr>
          </a:p>
        </p:txBody>
      </p:sp>
      <p:sp>
        <p:nvSpPr>
          <p:cNvPr id="3" name="object 3"/>
          <p:cNvSpPr txBox="1"/>
          <p:nvPr/>
        </p:nvSpPr>
        <p:spPr>
          <a:xfrm>
            <a:off x="1287416" y="347299"/>
            <a:ext cx="845819" cy="139700"/>
          </a:xfrm>
          <a:prstGeom prst="rect">
            <a:avLst/>
          </a:prstGeom>
        </p:spPr>
        <p:txBody>
          <a:bodyPr wrap="square" lIns="0" tIns="0" rIns="0" bIns="0" rtlCol="0" vert="horz">
            <a:spAutoFit/>
          </a:bodyPr>
          <a:lstStyle/>
          <a:p>
            <a:pPr marL="12700">
              <a:lnSpc>
                <a:spcPct val="100000"/>
              </a:lnSpc>
            </a:pPr>
            <a:r>
              <a:rPr dirty="0" sz="900" spc="20">
                <a:solidFill>
                  <a:srgbClr val="808285"/>
                </a:solidFill>
                <a:latin typeface="黑体"/>
                <a:cs typeface="黑体"/>
              </a:rPr>
              <a:t>做方案创新专家</a:t>
            </a:r>
            <a:endParaRPr sz="900">
              <a:latin typeface="黑体"/>
              <a:cs typeface="黑体"/>
            </a:endParaRPr>
          </a:p>
        </p:txBody>
      </p:sp>
      <p:sp>
        <p:nvSpPr>
          <p:cNvPr id="4" name="object 4"/>
          <p:cNvSpPr txBox="1"/>
          <p:nvPr/>
        </p:nvSpPr>
        <p:spPr>
          <a:xfrm>
            <a:off x="1805299" y="887300"/>
            <a:ext cx="4966335" cy="8001634"/>
          </a:xfrm>
          <a:prstGeom prst="rect">
            <a:avLst/>
          </a:prstGeom>
        </p:spPr>
        <p:txBody>
          <a:bodyPr wrap="square" lIns="0" tIns="0" rIns="0" bIns="0" rtlCol="0" vert="horz">
            <a:spAutoFit/>
          </a:bodyPr>
          <a:lstStyle/>
          <a:p>
            <a:pPr algn="just" marL="12700" marR="10795" indent="233679">
              <a:lnSpc>
                <a:spcPct val="129700"/>
              </a:lnSpc>
            </a:pPr>
            <a:r>
              <a:rPr dirty="0" sz="900" spc="10">
                <a:solidFill>
                  <a:srgbClr val="808285"/>
                </a:solidFill>
                <a:latin typeface="Arial"/>
                <a:cs typeface="Arial"/>
              </a:rPr>
              <a:t>RG-AP740-I</a:t>
            </a:r>
            <a:r>
              <a:rPr dirty="0" sz="900" spc="10">
                <a:solidFill>
                  <a:srgbClr val="808285"/>
                </a:solidFill>
                <a:latin typeface="黑体"/>
                <a:cs typeface="黑体"/>
              </a:rPr>
              <a:t>支持的组播转单播技术解决了无线网络中视频点播等组播应用下掉包、时延大导 </a:t>
            </a:r>
            <a:r>
              <a:rPr dirty="0" sz="900">
                <a:solidFill>
                  <a:srgbClr val="808285"/>
                </a:solidFill>
                <a:latin typeface="黑体"/>
                <a:cs typeface="黑体"/>
              </a:rPr>
              <a:t>致视频不流畅的问题，优化了组播视频业务在无线网络中体验。</a:t>
            </a:r>
            <a:endParaRPr sz="900">
              <a:latin typeface="黑体"/>
              <a:cs typeface="黑体"/>
            </a:endParaRPr>
          </a:p>
          <a:p>
            <a:pPr>
              <a:lnSpc>
                <a:spcPct val="100000"/>
              </a:lnSpc>
            </a:pPr>
            <a:endParaRPr sz="900">
              <a:latin typeface="Times New Roman"/>
              <a:cs typeface="Times New Roman"/>
            </a:endParaRPr>
          </a:p>
          <a:p>
            <a:pPr algn="just" marL="12700">
              <a:lnSpc>
                <a:spcPct val="100000"/>
              </a:lnSpc>
              <a:spcBef>
                <a:spcPts val="615"/>
              </a:spcBef>
            </a:pPr>
            <a:r>
              <a:rPr dirty="0" sz="1400">
                <a:solidFill>
                  <a:srgbClr val="231F20"/>
                </a:solidFill>
                <a:latin typeface="黑体"/>
                <a:cs typeface="黑体"/>
              </a:rPr>
              <a:t>智慧灵动的无线体验</a:t>
            </a:r>
            <a:endParaRPr sz="1400">
              <a:latin typeface="黑体"/>
              <a:cs typeface="黑体"/>
            </a:endParaRPr>
          </a:p>
          <a:p>
            <a:pPr marL="246379" marR="9525">
              <a:lnSpc>
                <a:spcPct val="129700"/>
              </a:lnSpc>
              <a:spcBef>
                <a:spcPts val="870"/>
              </a:spcBef>
            </a:pPr>
            <a:r>
              <a:rPr dirty="0" sz="900">
                <a:solidFill>
                  <a:srgbClr val="231F20"/>
                </a:solidFill>
                <a:latin typeface="黑体"/>
                <a:cs typeface="黑体"/>
              </a:rPr>
              <a:t>边缘智能感知 </a:t>
            </a:r>
            <a:r>
              <a:rPr dirty="0" sz="900" spc="15">
                <a:solidFill>
                  <a:srgbClr val="808285"/>
                </a:solidFill>
                <a:latin typeface="黑体"/>
                <a:cs typeface="黑体"/>
              </a:rPr>
              <a:t>传统“瘦</a:t>
            </a:r>
            <a:r>
              <a:rPr dirty="0" sz="900" spc="15">
                <a:solidFill>
                  <a:srgbClr val="808285"/>
                </a:solidFill>
                <a:latin typeface="Arial"/>
                <a:cs typeface="Arial"/>
              </a:rPr>
              <a:t>AP+</a:t>
            </a:r>
            <a:r>
              <a:rPr dirty="0" sz="900" spc="15">
                <a:solidFill>
                  <a:srgbClr val="808285"/>
                </a:solidFill>
                <a:latin typeface="黑体"/>
                <a:cs typeface="黑体"/>
              </a:rPr>
              <a:t>无线控制器”的集中式网络体系架构，无线数据流经</a:t>
            </a:r>
            <a:r>
              <a:rPr dirty="0" sz="900" spc="15">
                <a:solidFill>
                  <a:srgbClr val="808285"/>
                </a:solidFill>
                <a:latin typeface="Arial"/>
                <a:cs typeface="Arial"/>
              </a:rPr>
              <a:t>AP</a:t>
            </a:r>
            <a:r>
              <a:rPr dirty="0" sz="900" spc="15">
                <a:solidFill>
                  <a:srgbClr val="808285"/>
                </a:solidFill>
                <a:latin typeface="黑体"/>
                <a:cs typeface="黑体"/>
              </a:rPr>
              <a:t>再到无线控制器进行集</a:t>
            </a:r>
            <a:endParaRPr sz="900">
              <a:latin typeface="黑体"/>
              <a:cs typeface="黑体"/>
            </a:endParaRPr>
          </a:p>
          <a:p>
            <a:pPr algn="just" marL="12700" marR="12700">
              <a:lnSpc>
                <a:spcPct val="129700"/>
              </a:lnSpc>
            </a:pPr>
            <a:r>
              <a:rPr dirty="0" sz="900" spc="15">
                <a:solidFill>
                  <a:srgbClr val="808285"/>
                </a:solidFill>
                <a:latin typeface="黑体"/>
                <a:cs typeface="黑体"/>
              </a:rPr>
              <a:t>中转发，这就会存在当无线控制器发生故障宕机后，</a:t>
            </a:r>
            <a:r>
              <a:rPr dirty="0" sz="900" spc="15">
                <a:solidFill>
                  <a:srgbClr val="808285"/>
                </a:solidFill>
                <a:latin typeface="Arial"/>
                <a:cs typeface="Arial"/>
              </a:rPr>
              <a:t>AP</a:t>
            </a:r>
            <a:r>
              <a:rPr dirty="0" sz="900" spc="15">
                <a:solidFill>
                  <a:srgbClr val="808285"/>
                </a:solidFill>
                <a:latin typeface="黑体"/>
                <a:cs typeface="黑体"/>
              </a:rPr>
              <a:t>无法正常工作的问题，导致整个无线网络 </a:t>
            </a:r>
            <a:r>
              <a:rPr dirty="0" sz="900" spc="10">
                <a:solidFill>
                  <a:srgbClr val="808285"/>
                </a:solidFill>
                <a:latin typeface="黑体"/>
                <a:cs typeface="黑体"/>
              </a:rPr>
              <a:t>瘫痪。而锐捷网络的边缘智能感知技术，使</a:t>
            </a:r>
            <a:r>
              <a:rPr dirty="0" sz="900" spc="10">
                <a:solidFill>
                  <a:srgbClr val="808285"/>
                </a:solidFill>
                <a:latin typeface="Arial"/>
                <a:cs typeface="Arial"/>
              </a:rPr>
              <a:t>RG-AP740-I</a:t>
            </a:r>
            <a:r>
              <a:rPr dirty="0" sz="900" spc="10">
                <a:solidFill>
                  <a:srgbClr val="808285"/>
                </a:solidFill>
                <a:latin typeface="黑体"/>
                <a:cs typeface="黑体"/>
              </a:rPr>
              <a:t>能够智能的进行链路感知，当发现无线控 </a:t>
            </a:r>
            <a:r>
              <a:rPr dirty="0" sz="900" spc="15">
                <a:solidFill>
                  <a:srgbClr val="808285"/>
                </a:solidFill>
                <a:latin typeface="黑体"/>
                <a:cs typeface="黑体"/>
              </a:rPr>
              <a:t>制器故障宕机后，</a:t>
            </a:r>
            <a:r>
              <a:rPr dirty="0" sz="900" spc="15">
                <a:solidFill>
                  <a:srgbClr val="808285"/>
                </a:solidFill>
                <a:latin typeface="Arial"/>
                <a:cs typeface="Arial"/>
              </a:rPr>
              <a:t>AP</a:t>
            </a:r>
            <a:r>
              <a:rPr dirty="0" sz="900" spc="15">
                <a:solidFill>
                  <a:srgbClr val="808285"/>
                </a:solidFill>
                <a:latin typeface="黑体"/>
                <a:cs typeface="黑体"/>
              </a:rPr>
              <a:t>快速切换为智能模式继续进行数据转发，实现了无线网络的高可用性，真正 </a:t>
            </a:r>
            <a:r>
              <a:rPr dirty="0" sz="900">
                <a:solidFill>
                  <a:srgbClr val="808285"/>
                </a:solidFill>
                <a:latin typeface="黑体"/>
                <a:cs typeface="黑体"/>
              </a:rPr>
              <a:t>的做到了无线用户永不掉线。</a:t>
            </a:r>
            <a:endParaRPr sz="900">
              <a:latin typeface="黑体"/>
              <a:cs typeface="黑体"/>
            </a:endParaRPr>
          </a:p>
          <a:p>
            <a:pPr marL="246379">
              <a:lnSpc>
                <a:spcPct val="100000"/>
              </a:lnSpc>
              <a:spcBef>
                <a:spcPts val="745"/>
              </a:spcBef>
            </a:pPr>
            <a:r>
              <a:rPr dirty="0" sz="900">
                <a:solidFill>
                  <a:srgbClr val="231F20"/>
                </a:solidFill>
                <a:latin typeface="黑体"/>
                <a:cs typeface="黑体"/>
              </a:rPr>
              <a:t>智能负载均衡</a:t>
            </a:r>
            <a:endParaRPr sz="900">
              <a:latin typeface="黑体"/>
              <a:cs typeface="黑体"/>
            </a:endParaRPr>
          </a:p>
          <a:p>
            <a:pPr algn="just" marL="12700" marR="10795" indent="233679">
              <a:lnSpc>
                <a:spcPct val="129700"/>
              </a:lnSpc>
            </a:pPr>
            <a:r>
              <a:rPr dirty="0" sz="900" spc="10">
                <a:solidFill>
                  <a:srgbClr val="808285"/>
                </a:solidFill>
                <a:latin typeface="黑体"/>
                <a:cs typeface="黑体"/>
              </a:rPr>
              <a:t>在高密度无线用户的情况下，</a:t>
            </a:r>
            <a:r>
              <a:rPr dirty="0" sz="900" spc="10">
                <a:solidFill>
                  <a:srgbClr val="808285"/>
                </a:solidFill>
                <a:latin typeface="Arial"/>
                <a:cs typeface="Arial"/>
              </a:rPr>
              <a:t>RG-AP740-I</a:t>
            </a:r>
            <a:r>
              <a:rPr dirty="0" sz="900" spc="10">
                <a:solidFill>
                  <a:srgbClr val="808285"/>
                </a:solidFill>
                <a:latin typeface="黑体"/>
                <a:cs typeface="黑体"/>
              </a:rPr>
              <a:t>将结合锐捷无线控制器智能实时的根据用户数及数 </a:t>
            </a:r>
            <a:r>
              <a:rPr dirty="0" sz="900" spc="15">
                <a:solidFill>
                  <a:srgbClr val="808285"/>
                </a:solidFill>
                <a:latin typeface="黑体"/>
                <a:cs typeface="黑体"/>
              </a:rPr>
              <a:t>据流量调整分配到不同的</a:t>
            </a:r>
            <a:r>
              <a:rPr dirty="0" sz="900" spc="15">
                <a:solidFill>
                  <a:srgbClr val="808285"/>
                </a:solidFill>
                <a:latin typeface="Arial"/>
                <a:cs typeface="Arial"/>
              </a:rPr>
              <a:t>AP</a:t>
            </a:r>
            <a:r>
              <a:rPr dirty="0" sz="900" spc="15">
                <a:solidFill>
                  <a:srgbClr val="808285"/>
                </a:solidFill>
                <a:latin typeface="黑体"/>
                <a:cs typeface="黑体"/>
              </a:rPr>
              <a:t>上提供接入服务，平衡接入负载压力，提高用户的平均带宽和</a:t>
            </a:r>
            <a:r>
              <a:rPr dirty="0" sz="900" spc="15">
                <a:solidFill>
                  <a:srgbClr val="808285"/>
                </a:solidFill>
                <a:latin typeface="Arial"/>
                <a:cs typeface="Arial"/>
              </a:rPr>
              <a:t>QoS</a:t>
            </a:r>
            <a:r>
              <a:rPr dirty="0" sz="900">
                <a:solidFill>
                  <a:srgbClr val="808285"/>
                </a:solidFill>
                <a:latin typeface="黑体"/>
                <a:cs typeface="黑体"/>
              </a:rPr>
              <a:t>， 提高连接的高可用性。</a:t>
            </a:r>
            <a:endParaRPr sz="900">
              <a:latin typeface="黑体"/>
              <a:cs typeface="黑体"/>
            </a:endParaRPr>
          </a:p>
          <a:p>
            <a:pPr marL="246379">
              <a:lnSpc>
                <a:spcPct val="100000"/>
              </a:lnSpc>
              <a:spcBef>
                <a:spcPts val="745"/>
              </a:spcBef>
            </a:pPr>
            <a:r>
              <a:rPr dirty="0" sz="900">
                <a:solidFill>
                  <a:srgbClr val="231F20"/>
                </a:solidFill>
                <a:latin typeface="黑体"/>
                <a:cs typeface="黑体"/>
              </a:rPr>
              <a:t>用户无感知漫游访问</a:t>
            </a:r>
            <a:endParaRPr sz="900">
              <a:latin typeface="黑体"/>
              <a:cs typeface="黑体"/>
            </a:endParaRPr>
          </a:p>
          <a:p>
            <a:pPr algn="just" marL="12700" marR="12065" indent="233679">
              <a:lnSpc>
                <a:spcPct val="129700"/>
              </a:lnSpc>
            </a:pPr>
            <a:r>
              <a:rPr dirty="0" sz="900">
                <a:solidFill>
                  <a:srgbClr val="808285"/>
                </a:solidFill>
                <a:latin typeface="黑体"/>
                <a:cs typeface="黑体"/>
              </a:rPr>
              <a:t>通过与</a:t>
            </a:r>
            <a:r>
              <a:rPr dirty="0" sz="900">
                <a:solidFill>
                  <a:srgbClr val="808285"/>
                </a:solidFill>
                <a:latin typeface="Arial"/>
                <a:cs typeface="Arial"/>
              </a:rPr>
              <a:t>RG</a:t>
            </a:r>
            <a:r>
              <a:rPr dirty="0" sz="900">
                <a:solidFill>
                  <a:srgbClr val="808285"/>
                </a:solidFill>
                <a:latin typeface="Arial"/>
                <a:cs typeface="Arial"/>
              </a:rPr>
              <a:t>-W</a:t>
            </a:r>
            <a:r>
              <a:rPr dirty="0" sz="900">
                <a:solidFill>
                  <a:srgbClr val="808285"/>
                </a:solidFill>
                <a:latin typeface="Arial"/>
                <a:cs typeface="Arial"/>
              </a:rPr>
              <a:t>S</a:t>
            </a:r>
            <a:r>
              <a:rPr dirty="0" sz="900">
                <a:solidFill>
                  <a:srgbClr val="808285"/>
                </a:solidFill>
                <a:latin typeface="黑体"/>
                <a:cs typeface="黑体"/>
              </a:rPr>
              <a:t>系列无线控制器产品的配合，无线用户在</a:t>
            </a:r>
            <a:r>
              <a:rPr dirty="0" sz="900">
                <a:solidFill>
                  <a:srgbClr val="808285"/>
                </a:solidFill>
                <a:latin typeface="Arial"/>
                <a:cs typeface="Arial"/>
              </a:rPr>
              <a:t>RG-AP740-</a:t>
            </a:r>
            <a:r>
              <a:rPr dirty="0" sz="900" spc="-10">
                <a:solidFill>
                  <a:srgbClr val="808285"/>
                </a:solidFill>
                <a:latin typeface="Arial"/>
                <a:cs typeface="Arial"/>
              </a:rPr>
              <a:t>I</a:t>
            </a:r>
            <a:r>
              <a:rPr dirty="0" sz="900">
                <a:solidFill>
                  <a:srgbClr val="808285"/>
                </a:solidFill>
                <a:latin typeface="黑体"/>
                <a:cs typeface="黑体"/>
              </a:rPr>
              <a:t>之间移动访问时，可以保 证二层网络和三层网络的无缝漫游，用户在过程中不会感觉到数据访问的中断。</a:t>
            </a:r>
            <a:endParaRPr sz="900">
              <a:latin typeface="黑体"/>
              <a:cs typeface="黑体"/>
            </a:endParaRPr>
          </a:p>
          <a:p>
            <a:pPr>
              <a:lnSpc>
                <a:spcPct val="100000"/>
              </a:lnSpc>
            </a:pPr>
            <a:endParaRPr sz="900">
              <a:latin typeface="Times New Roman"/>
              <a:cs typeface="Times New Roman"/>
            </a:endParaRPr>
          </a:p>
          <a:p>
            <a:pPr algn="just" marL="12700">
              <a:lnSpc>
                <a:spcPct val="100000"/>
              </a:lnSpc>
              <a:spcBef>
                <a:spcPts val="610"/>
              </a:spcBef>
            </a:pPr>
            <a:r>
              <a:rPr dirty="0" sz="1400">
                <a:solidFill>
                  <a:srgbClr val="231F20"/>
                </a:solidFill>
                <a:latin typeface="黑体"/>
                <a:cs typeface="黑体"/>
              </a:rPr>
              <a:t>全面安全防护更易用</a:t>
            </a:r>
            <a:endParaRPr sz="1400">
              <a:latin typeface="黑体"/>
              <a:cs typeface="黑体"/>
            </a:endParaRPr>
          </a:p>
          <a:p>
            <a:pPr marL="246379">
              <a:lnSpc>
                <a:spcPct val="100000"/>
              </a:lnSpc>
              <a:spcBef>
                <a:spcPts val="1190"/>
              </a:spcBef>
            </a:pPr>
            <a:r>
              <a:rPr dirty="0" sz="900">
                <a:solidFill>
                  <a:srgbClr val="231F20"/>
                </a:solidFill>
                <a:latin typeface="黑体"/>
                <a:cs typeface="黑体"/>
              </a:rPr>
              <a:t>灵活的虚拟</a:t>
            </a:r>
            <a:r>
              <a:rPr dirty="0" sz="900">
                <a:solidFill>
                  <a:srgbClr val="231F20"/>
                </a:solidFill>
                <a:latin typeface="Arial"/>
                <a:cs typeface="Arial"/>
              </a:rPr>
              <a:t>AP</a:t>
            </a:r>
            <a:r>
              <a:rPr dirty="0" sz="900">
                <a:solidFill>
                  <a:srgbClr val="231F20"/>
                </a:solidFill>
                <a:latin typeface="黑体"/>
                <a:cs typeface="黑体"/>
              </a:rPr>
              <a:t>技术</a:t>
            </a:r>
            <a:endParaRPr sz="900">
              <a:latin typeface="黑体"/>
              <a:cs typeface="黑体"/>
            </a:endParaRPr>
          </a:p>
          <a:p>
            <a:pPr algn="just" marL="12700" marR="11430" indent="233679">
              <a:lnSpc>
                <a:spcPct val="129700"/>
              </a:lnSpc>
            </a:pPr>
            <a:r>
              <a:rPr dirty="0" sz="900" spc="10">
                <a:solidFill>
                  <a:srgbClr val="808285"/>
                </a:solidFill>
                <a:latin typeface="黑体"/>
                <a:cs typeface="黑体"/>
              </a:rPr>
              <a:t>通过虚拟无线接入点（</a:t>
            </a:r>
            <a:r>
              <a:rPr dirty="0" sz="900" spc="-5">
                <a:solidFill>
                  <a:srgbClr val="808285"/>
                </a:solidFill>
                <a:latin typeface="Arial"/>
                <a:cs typeface="Arial"/>
              </a:rPr>
              <a:t>V</a:t>
            </a:r>
            <a:r>
              <a:rPr dirty="0" sz="900" spc="10">
                <a:solidFill>
                  <a:srgbClr val="808285"/>
                </a:solidFill>
                <a:latin typeface="Arial"/>
                <a:cs typeface="Arial"/>
              </a:rPr>
              <a:t>irt</a:t>
            </a:r>
            <a:r>
              <a:rPr dirty="0" sz="900" spc="10">
                <a:solidFill>
                  <a:srgbClr val="808285"/>
                </a:solidFill>
                <a:latin typeface="Arial"/>
                <a:cs typeface="Arial"/>
              </a:rPr>
              <a:t>ua</a:t>
            </a:r>
            <a:r>
              <a:rPr dirty="0" sz="900">
                <a:solidFill>
                  <a:srgbClr val="808285"/>
                </a:solidFill>
                <a:latin typeface="Arial"/>
                <a:cs typeface="Arial"/>
              </a:rPr>
              <a:t>l</a:t>
            </a:r>
            <a:r>
              <a:rPr dirty="0" sz="900" spc="55">
                <a:solidFill>
                  <a:srgbClr val="808285"/>
                </a:solidFill>
                <a:latin typeface="Arial"/>
                <a:cs typeface="Arial"/>
              </a:rPr>
              <a:t> </a:t>
            </a:r>
            <a:r>
              <a:rPr dirty="0" sz="900" spc="10">
                <a:solidFill>
                  <a:srgbClr val="808285"/>
                </a:solidFill>
                <a:latin typeface="Arial"/>
                <a:cs typeface="Arial"/>
              </a:rPr>
              <a:t>AP</a:t>
            </a:r>
            <a:r>
              <a:rPr dirty="0" sz="900" spc="10">
                <a:solidFill>
                  <a:srgbClr val="808285"/>
                </a:solidFill>
                <a:latin typeface="黑体"/>
                <a:cs typeface="黑体"/>
              </a:rPr>
              <a:t>）技术，</a:t>
            </a:r>
            <a:r>
              <a:rPr dirty="0" sz="900" spc="10">
                <a:solidFill>
                  <a:srgbClr val="808285"/>
                </a:solidFill>
                <a:latin typeface="Arial"/>
                <a:cs typeface="Arial"/>
              </a:rPr>
              <a:t>RG-AP740-</a:t>
            </a:r>
            <a:r>
              <a:rPr dirty="0" sz="900">
                <a:solidFill>
                  <a:srgbClr val="808285"/>
                </a:solidFill>
                <a:latin typeface="Arial"/>
                <a:cs typeface="Arial"/>
              </a:rPr>
              <a:t>I</a:t>
            </a:r>
            <a:r>
              <a:rPr dirty="0" sz="900" spc="10">
                <a:solidFill>
                  <a:srgbClr val="808285"/>
                </a:solidFill>
                <a:latin typeface="黑体"/>
                <a:cs typeface="黑体"/>
              </a:rPr>
              <a:t>最大可提供</a:t>
            </a:r>
            <a:r>
              <a:rPr dirty="0" sz="900" spc="10">
                <a:solidFill>
                  <a:srgbClr val="808285"/>
                </a:solidFill>
                <a:latin typeface="Arial"/>
                <a:cs typeface="Arial"/>
              </a:rPr>
              <a:t>48</a:t>
            </a:r>
            <a:r>
              <a:rPr dirty="0" sz="900" spc="10">
                <a:solidFill>
                  <a:srgbClr val="808285"/>
                </a:solidFill>
                <a:latin typeface="黑体"/>
                <a:cs typeface="黑体"/>
              </a:rPr>
              <a:t>个虚拟</a:t>
            </a:r>
            <a:r>
              <a:rPr dirty="0" sz="900" spc="10">
                <a:solidFill>
                  <a:srgbClr val="808285"/>
                </a:solidFill>
                <a:latin typeface="Arial"/>
                <a:cs typeface="Arial"/>
              </a:rPr>
              <a:t>AP</a:t>
            </a:r>
            <a:r>
              <a:rPr dirty="0" sz="900" spc="10">
                <a:solidFill>
                  <a:srgbClr val="808285"/>
                </a:solidFill>
                <a:latin typeface="黑体"/>
                <a:cs typeface="黑体"/>
              </a:rPr>
              <a:t>，网管人员可 </a:t>
            </a:r>
            <a:r>
              <a:rPr dirty="0" sz="900" spc="15">
                <a:solidFill>
                  <a:srgbClr val="808285"/>
                </a:solidFill>
                <a:latin typeface="黑体"/>
                <a:cs typeface="黑体"/>
              </a:rPr>
              <a:t>以对使用相同</a:t>
            </a:r>
            <a:r>
              <a:rPr dirty="0" sz="900" spc="15">
                <a:solidFill>
                  <a:srgbClr val="808285"/>
                </a:solidFill>
                <a:latin typeface="Arial"/>
                <a:cs typeface="Arial"/>
              </a:rPr>
              <a:t>SSID</a:t>
            </a:r>
            <a:r>
              <a:rPr dirty="0" sz="900" spc="15">
                <a:solidFill>
                  <a:srgbClr val="808285"/>
                </a:solidFill>
                <a:latin typeface="黑体"/>
                <a:cs typeface="黑体"/>
              </a:rPr>
              <a:t>的子网或</a:t>
            </a:r>
            <a:r>
              <a:rPr dirty="0" sz="900" spc="15">
                <a:solidFill>
                  <a:srgbClr val="808285"/>
                </a:solidFill>
                <a:latin typeface="Arial"/>
                <a:cs typeface="Arial"/>
              </a:rPr>
              <a:t>VLAN</a:t>
            </a:r>
            <a:r>
              <a:rPr dirty="0" sz="900" spc="15">
                <a:solidFill>
                  <a:srgbClr val="808285"/>
                </a:solidFill>
                <a:latin typeface="黑体"/>
                <a:cs typeface="黑体"/>
              </a:rPr>
              <a:t>单独实施加密和隔离，并可针对每个</a:t>
            </a:r>
            <a:r>
              <a:rPr dirty="0" sz="900" spc="15">
                <a:solidFill>
                  <a:srgbClr val="808285"/>
                </a:solidFill>
                <a:latin typeface="Arial"/>
                <a:cs typeface="Arial"/>
              </a:rPr>
              <a:t>SSID</a:t>
            </a:r>
            <a:r>
              <a:rPr dirty="0" sz="900" spc="15">
                <a:solidFill>
                  <a:srgbClr val="808285"/>
                </a:solidFill>
                <a:latin typeface="黑体"/>
                <a:cs typeface="黑体"/>
              </a:rPr>
              <a:t>灵活的配置单独的认 </a:t>
            </a:r>
            <a:r>
              <a:rPr dirty="0" sz="900">
                <a:solidFill>
                  <a:srgbClr val="808285"/>
                </a:solidFill>
                <a:latin typeface="黑体"/>
                <a:cs typeface="黑体"/>
              </a:rPr>
              <a:t>证方式、加密机制等。</a:t>
            </a:r>
            <a:endParaRPr sz="900">
              <a:latin typeface="黑体"/>
              <a:cs typeface="黑体"/>
            </a:endParaRPr>
          </a:p>
          <a:p>
            <a:pPr marL="246379">
              <a:lnSpc>
                <a:spcPct val="100000"/>
              </a:lnSpc>
              <a:spcBef>
                <a:spcPts val="745"/>
              </a:spcBef>
            </a:pPr>
            <a:r>
              <a:rPr dirty="0" sz="900">
                <a:solidFill>
                  <a:srgbClr val="231F20"/>
                </a:solidFill>
                <a:latin typeface="黑体"/>
                <a:cs typeface="黑体"/>
              </a:rPr>
              <a:t>全面的无线安全防护</a:t>
            </a:r>
            <a:endParaRPr sz="900">
              <a:latin typeface="黑体"/>
              <a:cs typeface="黑体"/>
            </a:endParaRPr>
          </a:p>
          <a:p>
            <a:pPr algn="just" marL="12700" marR="5080" indent="233679">
              <a:lnSpc>
                <a:spcPct val="129700"/>
              </a:lnSpc>
            </a:pPr>
            <a:r>
              <a:rPr dirty="0" sz="900" spc="65">
                <a:solidFill>
                  <a:srgbClr val="808285"/>
                </a:solidFill>
                <a:latin typeface="黑体"/>
                <a:cs typeface="黑体"/>
              </a:rPr>
              <a:t>配合锐捷网络一体化网管系统</a:t>
            </a:r>
            <a:r>
              <a:rPr dirty="0" sz="900" spc="65">
                <a:solidFill>
                  <a:srgbClr val="808285"/>
                </a:solidFill>
                <a:latin typeface="Arial"/>
                <a:cs typeface="Arial"/>
              </a:rPr>
              <a:t>RG</a:t>
            </a:r>
            <a:r>
              <a:rPr dirty="0" sz="900" spc="65">
                <a:solidFill>
                  <a:srgbClr val="808285"/>
                </a:solidFill>
                <a:latin typeface="Arial"/>
                <a:cs typeface="Arial"/>
              </a:rPr>
              <a:t>-SNC</a:t>
            </a:r>
            <a:r>
              <a:rPr dirty="0" sz="900" spc="65">
                <a:solidFill>
                  <a:srgbClr val="808285"/>
                </a:solidFill>
                <a:latin typeface="黑体"/>
                <a:cs typeface="黑体"/>
              </a:rPr>
              <a:t>以及</a:t>
            </a:r>
            <a:r>
              <a:rPr dirty="0" sz="900" spc="65">
                <a:solidFill>
                  <a:srgbClr val="808285"/>
                </a:solidFill>
                <a:latin typeface="Arial"/>
                <a:cs typeface="Arial"/>
              </a:rPr>
              <a:t>RG</a:t>
            </a:r>
            <a:r>
              <a:rPr dirty="0" sz="900" spc="65">
                <a:solidFill>
                  <a:srgbClr val="808285"/>
                </a:solidFill>
                <a:latin typeface="Arial"/>
                <a:cs typeface="Arial"/>
              </a:rPr>
              <a:t>-W</a:t>
            </a:r>
            <a:r>
              <a:rPr dirty="0" sz="900" spc="65">
                <a:solidFill>
                  <a:srgbClr val="808285"/>
                </a:solidFill>
                <a:latin typeface="Arial"/>
                <a:cs typeface="Arial"/>
              </a:rPr>
              <a:t>S</a:t>
            </a:r>
            <a:r>
              <a:rPr dirty="0" sz="900" spc="65">
                <a:solidFill>
                  <a:srgbClr val="808285"/>
                </a:solidFill>
                <a:latin typeface="黑体"/>
                <a:cs typeface="黑体"/>
              </a:rPr>
              <a:t>系列无线控制器，</a:t>
            </a:r>
            <a:r>
              <a:rPr dirty="0" sz="900" spc="65">
                <a:solidFill>
                  <a:srgbClr val="808285"/>
                </a:solidFill>
                <a:latin typeface="Arial"/>
                <a:cs typeface="Arial"/>
              </a:rPr>
              <a:t>RG-AP740-</a:t>
            </a:r>
            <a:r>
              <a:rPr dirty="0" sz="900" spc="50">
                <a:solidFill>
                  <a:srgbClr val="808285"/>
                </a:solidFill>
                <a:latin typeface="Arial"/>
                <a:cs typeface="Arial"/>
              </a:rPr>
              <a:t>I</a:t>
            </a:r>
            <a:r>
              <a:rPr dirty="0" sz="900" spc="65">
                <a:solidFill>
                  <a:srgbClr val="808285"/>
                </a:solidFill>
                <a:latin typeface="黑体"/>
                <a:cs typeface="黑体"/>
              </a:rPr>
              <a:t>具备 </a:t>
            </a:r>
            <a:r>
              <a:rPr dirty="0" sz="900" spc="10">
                <a:solidFill>
                  <a:srgbClr val="808285"/>
                </a:solidFill>
                <a:latin typeface="Arial"/>
                <a:cs typeface="Arial"/>
              </a:rPr>
              <a:t>WIDS(</a:t>
            </a:r>
            <a:r>
              <a:rPr dirty="0" sz="900" spc="10">
                <a:solidFill>
                  <a:srgbClr val="808285"/>
                </a:solidFill>
                <a:latin typeface="黑体"/>
                <a:cs typeface="黑体"/>
              </a:rPr>
              <a:t>无线入侵检测</a:t>
            </a:r>
            <a:r>
              <a:rPr dirty="0" sz="900" spc="10">
                <a:solidFill>
                  <a:srgbClr val="808285"/>
                </a:solidFill>
                <a:latin typeface="Arial"/>
                <a:cs typeface="Arial"/>
              </a:rPr>
              <a:t>)</a:t>
            </a:r>
            <a:r>
              <a:rPr dirty="0" sz="900" spc="10">
                <a:solidFill>
                  <a:srgbClr val="808285"/>
                </a:solidFill>
                <a:latin typeface="黑体"/>
                <a:cs typeface="黑体"/>
              </a:rPr>
              <a:t>、射频干扰定位、流氓</a:t>
            </a:r>
            <a:r>
              <a:rPr dirty="0" sz="900" spc="10">
                <a:solidFill>
                  <a:srgbClr val="808285"/>
                </a:solidFill>
                <a:latin typeface="Arial"/>
                <a:cs typeface="Arial"/>
              </a:rPr>
              <a:t>AP</a:t>
            </a:r>
            <a:r>
              <a:rPr dirty="0" sz="900" spc="10">
                <a:solidFill>
                  <a:srgbClr val="808285"/>
                </a:solidFill>
                <a:latin typeface="黑体"/>
                <a:cs typeface="黑体"/>
              </a:rPr>
              <a:t>的反制、防</a:t>
            </a:r>
            <a:r>
              <a:rPr dirty="0" sz="900" spc="10">
                <a:solidFill>
                  <a:srgbClr val="808285"/>
                </a:solidFill>
                <a:latin typeface="Arial"/>
                <a:cs typeface="Arial"/>
              </a:rPr>
              <a:t>ARP</a:t>
            </a:r>
            <a:r>
              <a:rPr dirty="0" sz="900" spc="10">
                <a:solidFill>
                  <a:srgbClr val="808285"/>
                </a:solidFill>
                <a:latin typeface="黑体"/>
                <a:cs typeface="黑体"/>
              </a:rPr>
              <a:t>欺骗、</a:t>
            </a:r>
            <a:r>
              <a:rPr dirty="0" sz="900" spc="10">
                <a:solidFill>
                  <a:srgbClr val="808285"/>
                </a:solidFill>
                <a:latin typeface="Arial"/>
                <a:cs typeface="Arial"/>
              </a:rPr>
              <a:t>DHCP</a:t>
            </a:r>
            <a:r>
              <a:rPr dirty="0" sz="900" spc="10">
                <a:solidFill>
                  <a:srgbClr val="808285"/>
                </a:solidFill>
                <a:latin typeface="黑体"/>
                <a:cs typeface="黑体"/>
              </a:rPr>
              <a:t>安全保护等一系列无 </a:t>
            </a:r>
            <a:r>
              <a:rPr dirty="0" sz="900">
                <a:solidFill>
                  <a:srgbClr val="808285"/>
                </a:solidFill>
                <a:latin typeface="黑体"/>
                <a:cs typeface="黑体"/>
              </a:rPr>
              <a:t>线安全防护功能，从根本上为用户构建真正安全可靠的无线网络。</a:t>
            </a:r>
            <a:endParaRPr sz="900">
              <a:latin typeface="黑体"/>
              <a:cs typeface="黑体"/>
            </a:endParaRPr>
          </a:p>
          <a:p>
            <a:pPr marL="246379">
              <a:lnSpc>
                <a:spcPct val="100000"/>
              </a:lnSpc>
              <a:spcBef>
                <a:spcPts val="745"/>
              </a:spcBef>
            </a:pPr>
            <a:r>
              <a:rPr dirty="0" sz="900">
                <a:solidFill>
                  <a:srgbClr val="231F20"/>
                </a:solidFill>
                <a:latin typeface="黑体"/>
                <a:cs typeface="黑体"/>
              </a:rPr>
              <a:t>多种易用性认证方式</a:t>
            </a:r>
            <a:endParaRPr sz="900">
              <a:latin typeface="黑体"/>
              <a:cs typeface="黑体"/>
            </a:endParaRPr>
          </a:p>
          <a:p>
            <a:pPr algn="just" marL="12700" marR="11430" indent="233679">
              <a:lnSpc>
                <a:spcPct val="129700"/>
              </a:lnSpc>
            </a:pPr>
            <a:r>
              <a:rPr dirty="0" sz="900" spc="10">
                <a:solidFill>
                  <a:srgbClr val="808285"/>
                </a:solidFill>
                <a:latin typeface="黑体"/>
                <a:cs typeface="黑体"/>
              </a:rPr>
              <a:t>配合锐捷网络</a:t>
            </a:r>
            <a:r>
              <a:rPr dirty="0" sz="900" spc="10">
                <a:solidFill>
                  <a:srgbClr val="808285"/>
                </a:solidFill>
                <a:latin typeface="Arial"/>
                <a:cs typeface="Arial"/>
              </a:rPr>
              <a:t>RG-W</a:t>
            </a:r>
            <a:r>
              <a:rPr dirty="0" sz="900" spc="15">
                <a:solidFill>
                  <a:srgbClr val="808285"/>
                </a:solidFill>
                <a:latin typeface="Arial"/>
                <a:cs typeface="Arial"/>
              </a:rPr>
              <a:t>S</a:t>
            </a:r>
            <a:r>
              <a:rPr dirty="0" sz="900" spc="10">
                <a:solidFill>
                  <a:srgbClr val="808285"/>
                </a:solidFill>
                <a:latin typeface="黑体"/>
                <a:cs typeface="黑体"/>
              </a:rPr>
              <a:t>系列无线控制器支持无感知、短信和二维码访客等多种高效便捷的认证 </a:t>
            </a:r>
            <a:r>
              <a:rPr dirty="0" sz="900">
                <a:solidFill>
                  <a:srgbClr val="808285"/>
                </a:solidFill>
                <a:latin typeface="黑体"/>
                <a:cs typeface="黑体"/>
              </a:rPr>
              <a:t>方式。</a:t>
            </a:r>
            <a:endParaRPr sz="900">
              <a:latin typeface="黑体"/>
              <a:cs typeface="黑体"/>
            </a:endParaRPr>
          </a:p>
          <a:p>
            <a:pPr algn="just" marL="12700" marR="12065" indent="233679">
              <a:lnSpc>
                <a:spcPct val="129700"/>
              </a:lnSpc>
            </a:pPr>
            <a:r>
              <a:rPr dirty="0" sz="900">
                <a:solidFill>
                  <a:srgbClr val="808285"/>
                </a:solidFill>
                <a:latin typeface="黑体"/>
                <a:cs typeface="黑体"/>
              </a:rPr>
              <a:t>无线用户通过无感知认证方式接入网络，仅需首次输入账号和密码，避免了开机后再次输入账 号密码的过程，让用户一次认证即可轻松上网。</a:t>
            </a:r>
            <a:endParaRPr sz="900">
              <a:latin typeface="黑体"/>
              <a:cs typeface="黑体"/>
            </a:endParaRPr>
          </a:p>
          <a:p>
            <a:pPr algn="just" marL="12700" marR="12065" indent="233679">
              <a:lnSpc>
                <a:spcPct val="129700"/>
              </a:lnSpc>
            </a:pPr>
            <a:r>
              <a:rPr dirty="0" sz="900">
                <a:solidFill>
                  <a:srgbClr val="808285"/>
                </a:solidFill>
                <a:latin typeface="黑体"/>
                <a:cs typeface="黑体"/>
              </a:rPr>
              <a:t>通过短信认证方式的访客接入无线网络后会弹出认证页面，访客可以通过自己的手机号码进行 注册，按照接收的短信中的账号密码进行上网操作。</a:t>
            </a:r>
            <a:endParaRPr sz="900">
              <a:latin typeface="黑体"/>
              <a:cs typeface="黑体"/>
            </a:endParaRPr>
          </a:p>
          <a:p>
            <a:pPr algn="just" marL="12700" marR="12065" indent="233679">
              <a:lnSpc>
                <a:spcPct val="129700"/>
              </a:lnSpc>
            </a:pPr>
            <a:r>
              <a:rPr dirty="0" sz="900">
                <a:solidFill>
                  <a:srgbClr val="808285"/>
                </a:solidFill>
                <a:latin typeface="黑体"/>
                <a:cs typeface="黑体"/>
              </a:rPr>
              <a:t>二维码认证是另一种方便访客上网的方式，访客接入无线网络后，可获得二维码提示，通过被 访者（员工）的授权后即可访问网络，访客行为与被访者直接关联，提供更佳安全性。</a:t>
            </a:r>
            <a:endParaRPr sz="900">
              <a:latin typeface="黑体"/>
              <a:cs typeface="黑体"/>
            </a:endParaRPr>
          </a:p>
          <a:p>
            <a:pPr>
              <a:lnSpc>
                <a:spcPct val="100000"/>
              </a:lnSpc>
            </a:pPr>
            <a:endParaRPr sz="900">
              <a:latin typeface="Times New Roman"/>
              <a:cs typeface="Times New Roman"/>
            </a:endParaRPr>
          </a:p>
          <a:p>
            <a:pPr algn="just" marL="12700">
              <a:lnSpc>
                <a:spcPct val="100000"/>
              </a:lnSpc>
              <a:spcBef>
                <a:spcPts val="610"/>
              </a:spcBef>
            </a:pPr>
            <a:r>
              <a:rPr dirty="0" sz="1400">
                <a:solidFill>
                  <a:srgbClr val="231F20"/>
                </a:solidFill>
                <a:latin typeface="黑体"/>
                <a:cs typeface="黑体"/>
              </a:rPr>
              <a:t>灵活的设备管理模式</a:t>
            </a:r>
            <a:endParaRPr sz="1400">
              <a:latin typeface="黑体"/>
              <a:cs typeface="黑体"/>
            </a:endParaRPr>
          </a:p>
          <a:p>
            <a:pPr marL="246379">
              <a:lnSpc>
                <a:spcPct val="100000"/>
              </a:lnSpc>
              <a:spcBef>
                <a:spcPts val="1190"/>
              </a:spcBef>
            </a:pPr>
            <a:r>
              <a:rPr dirty="0" sz="900">
                <a:solidFill>
                  <a:srgbClr val="231F20"/>
                </a:solidFill>
                <a:latin typeface="黑体"/>
                <a:cs typeface="黑体"/>
              </a:rPr>
              <a:t>胖瘦模式灵活切换</a:t>
            </a:r>
            <a:endParaRPr sz="900">
              <a:latin typeface="黑体"/>
              <a:cs typeface="黑体"/>
            </a:endParaRPr>
          </a:p>
          <a:p>
            <a:pPr algn="just" marL="12700" marR="9525" indent="233679">
              <a:lnSpc>
                <a:spcPct val="129700"/>
              </a:lnSpc>
            </a:pPr>
            <a:r>
              <a:rPr dirty="0" sz="900" spc="20">
                <a:solidFill>
                  <a:srgbClr val="808285"/>
                </a:solidFill>
                <a:latin typeface="Arial"/>
                <a:cs typeface="Arial"/>
              </a:rPr>
              <a:t>RG-AP740-</a:t>
            </a:r>
            <a:r>
              <a:rPr dirty="0" sz="900">
                <a:solidFill>
                  <a:srgbClr val="808285"/>
                </a:solidFill>
                <a:latin typeface="Arial"/>
                <a:cs typeface="Arial"/>
              </a:rPr>
              <a:t>I </a:t>
            </a:r>
            <a:r>
              <a:rPr dirty="0" sz="900" spc="-125">
                <a:solidFill>
                  <a:srgbClr val="808285"/>
                </a:solidFill>
                <a:latin typeface="Arial"/>
                <a:cs typeface="Arial"/>
              </a:rPr>
              <a:t> </a:t>
            </a:r>
            <a:r>
              <a:rPr dirty="0" sz="900" spc="20">
                <a:solidFill>
                  <a:srgbClr val="808285"/>
                </a:solidFill>
                <a:latin typeface="黑体"/>
                <a:cs typeface="黑体"/>
              </a:rPr>
              <a:t>支持胖</a:t>
            </a:r>
            <a:r>
              <a:rPr dirty="0" sz="900" spc="20">
                <a:solidFill>
                  <a:srgbClr val="808285"/>
                </a:solidFill>
                <a:latin typeface="Arial"/>
                <a:cs typeface="Arial"/>
              </a:rPr>
              <a:t>(Fat)</a:t>
            </a:r>
            <a:r>
              <a:rPr dirty="0" sz="900" spc="20">
                <a:solidFill>
                  <a:srgbClr val="808285"/>
                </a:solidFill>
                <a:latin typeface="黑体"/>
                <a:cs typeface="黑体"/>
              </a:rPr>
              <a:t>瘦</a:t>
            </a:r>
            <a:r>
              <a:rPr dirty="0" sz="900" spc="20">
                <a:solidFill>
                  <a:srgbClr val="808285"/>
                </a:solidFill>
                <a:latin typeface="Arial"/>
                <a:cs typeface="Arial"/>
              </a:rPr>
              <a:t>(Fit)</a:t>
            </a:r>
            <a:r>
              <a:rPr dirty="0" sz="900" spc="20">
                <a:solidFill>
                  <a:srgbClr val="808285"/>
                </a:solidFill>
                <a:latin typeface="黑体"/>
                <a:cs typeface="黑体"/>
              </a:rPr>
              <a:t>模式的灵活切换，在</a:t>
            </a:r>
            <a:r>
              <a:rPr dirty="0" sz="900" spc="20">
                <a:solidFill>
                  <a:srgbClr val="808285"/>
                </a:solidFill>
                <a:latin typeface="Arial"/>
                <a:cs typeface="Arial"/>
              </a:rPr>
              <a:t>Fit</a:t>
            </a:r>
            <a:r>
              <a:rPr dirty="0" sz="900" spc="20">
                <a:solidFill>
                  <a:srgbClr val="808285"/>
                </a:solidFill>
                <a:latin typeface="黑体"/>
                <a:cs typeface="黑体"/>
              </a:rPr>
              <a:t>（瘦）模式下更能实现零配置安装使 </a:t>
            </a:r>
            <a:r>
              <a:rPr dirty="0" sz="900">
                <a:solidFill>
                  <a:srgbClr val="808285"/>
                </a:solidFill>
                <a:latin typeface="黑体"/>
                <a:cs typeface="黑体"/>
              </a:rPr>
              <a:t>用，而完善的远程管理也大幅提高了无线网络的运维管理效率。</a:t>
            </a:r>
            <a:endParaRPr sz="900">
              <a:latin typeface="黑体"/>
              <a:cs typeface="黑体"/>
            </a:endParaRPr>
          </a:p>
        </p:txBody>
      </p:sp>
      <p:sp>
        <p:nvSpPr>
          <p:cNvPr id="5" name="object 5"/>
          <p:cNvSpPr/>
          <p:nvPr/>
        </p:nvSpPr>
        <p:spPr>
          <a:xfrm>
            <a:off x="1817999" y="1694701"/>
            <a:ext cx="5742305" cy="0"/>
          </a:xfrm>
          <a:custGeom>
            <a:avLst/>
            <a:gdLst/>
            <a:ahLst/>
            <a:cxnLst/>
            <a:rect l="l" t="t" r="r" b="b"/>
            <a:pathLst>
              <a:path w="5742305" h="0">
                <a:moveTo>
                  <a:pt x="0" y="0"/>
                </a:moveTo>
                <a:lnTo>
                  <a:pt x="5742005" y="0"/>
                </a:lnTo>
              </a:path>
            </a:pathLst>
          </a:custGeom>
          <a:ln w="5397">
            <a:solidFill>
              <a:srgbClr val="6D6E71"/>
            </a:solidFill>
            <a:prstDash val="dash"/>
          </a:ln>
        </p:spPr>
        <p:txBody>
          <a:bodyPr wrap="square" lIns="0" tIns="0" rIns="0" bIns="0" rtlCol="0"/>
          <a:lstStyle/>
          <a:p/>
        </p:txBody>
      </p:sp>
      <p:sp>
        <p:nvSpPr>
          <p:cNvPr id="6" name="object 6"/>
          <p:cNvSpPr/>
          <p:nvPr/>
        </p:nvSpPr>
        <p:spPr>
          <a:xfrm>
            <a:off x="1817999" y="4637699"/>
            <a:ext cx="5742305" cy="0"/>
          </a:xfrm>
          <a:custGeom>
            <a:avLst/>
            <a:gdLst/>
            <a:ahLst/>
            <a:cxnLst/>
            <a:rect l="l" t="t" r="r" b="b"/>
            <a:pathLst>
              <a:path w="5742305" h="0">
                <a:moveTo>
                  <a:pt x="0" y="0"/>
                </a:moveTo>
                <a:lnTo>
                  <a:pt x="5742005" y="0"/>
                </a:lnTo>
              </a:path>
            </a:pathLst>
          </a:custGeom>
          <a:ln w="5397">
            <a:solidFill>
              <a:srgbClr val="6D6E71"/>
            </a:solidFill>
            <a:prstDash val="dash"/>
          </a:ln>
        </p:spPr>
        <p:txBody>
          <a:bodyPr wrap="square" lIns="0" tIns="0" rIns="0" bIns="0" rtlCol="0"/>
          <a:lstStyle/>
          <a:p/>
        </p:txBody>
      </p:sp>
      <p:sp>
        <p:nvSpPr>
          <p:cNvPr id="7" name="object 7"/>
          <p:cNvSpPr/>
          <p:nvPr/>
        </p:nvSpPr>
        <p:spPr>
          <a:xfrm>
            <a:off x="1817999" y="8312700"/>
            <a:ext cx="5742305" cy="0"/>
          </a:xfrm>
          <a:custGeom>
            <a:avLst/>
            <a:gdLst/>
            <a:ahLst/>
            <a:cxnLst/>
            <a:rect l="l" t="t" r="r" b="b"/>
            <a:pathLst>
              <a:path w="5742305" h="0">
                <a:moveTo>
                  <a:pt x="0" y="0"/>
                </a:moveTo>
                <a:lnTo>
                  <a:pt x="5742005" y="0"/>
                </a:lnTo>
              </a:path>
            </a:pathLst>
          </a:custGeom>
          <a:ln w="5397">
            <a:solidFill>
              <a:srgbClr val="6D6E71"/>
            </a:solidFill>
            <a:prstDash val="dash"/>
          </a:ln>
        </p:spPr>
        <p:txBody>
          <a:bodyPr wrap="square" lIns="0" tIns="0" rIns="0" bIns="0" rtlCol="0"/>
          <a:lstStyle/>
          <a:p/>
        </p:txBody>
      </p:sp>
      <p:sp>
        <p:nvSpPr>
          <p:cNvPr id="8" name="object 8"/>
          <p:cNvSpPr txBox="1">
            <a:spLocks noGrp="1"/>
          </p:cNvSpPr>
          <p:nvPr>
            <p:ph type="sldNum" idx="7" sz="quarter"/>
          </p:nvPr>
        </p:nvSpPr>
        <p:spPr>
          <a:prstGeom prst="rect"/>
        </p:spPr>
        <p:txBody>
          <a:bodyPr wrap="square" lIns="0" tIns="0" rIns="0" bIns="0" rtlCol="0" vert="horz">
            <a:spAutoFit/>
          </a:bodyPr>
          <a:lstStyle/>
          <a:p>
            <a:pPr marL="12700">
              <a:lnSpc>
                <a:spcPct val="100000"/>
              </a:lnSpc>
            </a:pPr>
            <a:r>
              <a:rPr dirty="0" spc="20"/>
              <a:t>-</a:t>
            </a:r>
            <a:r>
              <a:rPr dirty="0"/>
              <a:t>3</a:t>
            </a:r>
            <a:r>
              <a:rPr dirty="0" spc="2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7299" y="347299"/>
            <a:ext cx="1785620" cy="139700"/>
          </a:xfrm>
          <a:prstGeom prst="rect">
            <a:avLst/>
          </a:prstGeom>
        </p:spPr>
        <p:txBody>
          <a:bodyPr wrap="square" lIns="0" tIns="0" rIns="0" bIns="0" rtlCol="0" vert="horz">
            <a:spAutoFit/>
          </a:bodyPr>
          <a:lstStyle/>
          <a:p>
            <a:pPr marL="12700">
              <a:lnSpc>
                <a:spcPct val="100000"/>
              </a:lnSpc>
            </a:pPr>
            <a:r>
              <a:rPr dirty="0" sz="900" spc="20">
                <a:solidFill>
                  <a:srgbClr val="808285"/>
                </a:solidFill>
                <a:latin typeface="黑体"/>
                <a:cs typeface="黑体"/>
              </a:rPr>
              <a:t>与场景亲密接</a:t>
            </a:r>
            <a:r>
              <a:rPr dirty="0" sz="900">
                <a:solidFill>
                  <a:srgbClr val="808285"/>
                </a:solidFill>
                <a:latin typeface="黑体"/>
                <a:cs typeface="黑体"/>
              </a:rPr>
              <a:t>触 </a:t>
            </a:r>
            <a:r>
              <a:rPr dirty="0" sz="900" spc="65">
                <a:solidFill>
                  <a:srgbClr val="808285"/>
                </a:solidFill>
                <a:latin typeface="黑体"/>
                <a:cs typeface="黑体"/>
              </a:rPr>
              <a:t> </a:t>
            </a:r>
            <a:r>
              <a:rPr dirty="0" sz="900" spc="20">
                <a:solidFill>
                  <a:srgbClr val="808285"/>
                </a:solidFill>
                <a:latin typeface="黑体"/>
                <a:cs typeface="黑体"/>
              </a:rPr>
              <a:t>做方案创新专家</a:t>
            </a:r>
            <a:endParaRPr sz="900">
              <a:latin typeface="黑体"/>
              <a:cs typeface="黑体"/>
            </a:endParaRPr>
          </a:p>
        </p:txBody>
      </p:sp>
      <p:sp>
        <p:nvSpPr>
          <p:cNvPr id="3" name="object 3"/>
          <p:cNvSpPr txBox="1"/>
          <p:nvPr/>
        </p:nvSpPr>
        <p:spPr>
          <a:xfrm>
            <a:off x="1803829" y="887300"/>
            <a:ext cx="4961890" cy="2049145"/>
          </a:xfrm>
          <a:prstGeom prst="rect">
            <a:avLst/>
          </a:prstGeom>
        </p:spPr>
        <p:txBody>
          <a:bodyPr wrap="square" lIns="0" tIns="0" rIns="0" bIns="0" rtlCol="0" vert="horz">
            <a:spAutoFit/>
          </a:bodyPr>
          <a:lstStyle/>
          <a:p>
            <a:pPr marL="247650">
              <a:lnSpc>
                <a:spcPct val="100000"/>
              </a:lnSpc>
            </a:pPr>
            <a:r>
              <a:rPr dirty="0" sz="900">
                <a:solidFill>
                  <a:srgbClr val="231F20"/>
                </a:solidFill>
                <a:latin typeface="Arial"/>
                <a:cs typeface="Arial"/>
              </a:rPr>
              <a:t>WE</a:t>
            </a:r>
            <a:r>
              <a:rPr dirty="0" sz="900" spc="-5">
                <a:solidFill>
                  <a:srgbClr val="231F20"/>
                </a:solidFill>
                <a:latin typeface="Arial"/>
                <a:cs typeface="Arial"/>
              </a:rPr>
              <a:t>B</a:t>
            </a:r>
            <a:r>
              <a:rPr dirty="0" sz="900">
                <a:solidFill>
                  <a:srgbClr val="231F20"/>
                </a:solidFill>
                <a:latin typeface="黑体"/>
                <a:cs typeface="黑体"/>
              </a:rPr>
              <a:t>界面管理</a:t>
            </a:r>
            <a:endParaRPr sz="900">
              <a:latin typeface="黑体"/>
              <a:cs typeface="黑体"/>
            </a:endParaRPr>
          </a:p>
          <a:p>
            <a:pPr algn="just" marL="13970" marR="5080" indent="233679">
              <a:lnSpc>
                <a:spcPct val="129700"/>
              </a:lnSpc>
            </a:pPr>
            <a:r>
              <a:rPr dirty="0" sz="900" spc="15">
                <a:solidFill>
                  <a:srgbClr val="808285"/>
                </a:solidFill>
                <a:latin typeface="Arial"/>
                <a:cs typeface="Arial"/>
              </a:rPr>
              <a:t>RG-AP740-</a:t>
            </a:r>
            <a:r>
              <a:rPr dirty="0" sz="900" spc="20">
                <a:solidFill>
                  <a:srgbClr val="808285"/>
                </a:solidFill>
                <a:latin typeface="Arial"/>
                <a:cs typeface="Arial"/>
              </a:rPr>
              <a:t>I</a:t>
            </a:r>
            <a:r>
              <a:rPr dirty="0" sz="900" spc="15">
                <a:solidFill>
                  <a:srgbClr val="808285"/>
                </a:solidFill>
                <a:latin typeface="黑体"/>
                <a:cs typeface="黑体"/>
              </a:rPr>
              <a:t>提供</a:t>
            </a:r>
            <a:r>
              <a:rPr dirty="0" sz="900" spc="15">
                <a:solidFill>
                  <a:srgbClr val="808285"/>
                </a:solidFill>
                <a:latin typeface="Arial"/>
                <a:cs typeface="Arial"/>
              </a:rPr>
              <a:t>AC</a:t>
            </a:r>
            <a:r>
              <a:rPr dirty="0" sz="900" spc="15">
                <a:solidFill>
                  <a:srgbClr val="808285"/>
                </a:solidFill>
                <a:latin typeface="黑体"/>
                <a:cs typeface="黑体"/>
              </a:rPr>
              <a:t>的</a:t>
            </a:r>
            <a:r>
              <a:rPr dirty="0" sz="900" spc="20">
                <a:solidFill>
                  <a:srgbClr val="808285"/>
                </a:solidFill>
                <a:latin typeface="Arial"/>
                <a:cs typeface="Arial"/>
              </a:rPr>
              <a:t>WE</a:t>
            </a:r>
            <a:r>
              <a:rPr dirty="0" sz="900" spc="15">
                <a:solidFill>
                  <a:srgbClr val="808285"/>
                </a:solidFill>
                <a:latin typeface="Arial"/>
                <a:cs typeface="Arial"/>
              </a:rPr>
              <a:t>B</a:t>
            </a:r>
            <a:r>
              <a:rPr dirty="0" sz="900" spc="15">
                <a:solidFill>
                  <a:srgbClr val="808285"/>
                </a:solidFill>
                <a:latin typeface="黑体"/>
                <a:cs typeface="黑体"/>
              </a:rPr>
              <a:t>管理界面，不仅轻松搞定无线配置，更能够整体运营无线网络， </a:t>
            </a:r>
            <a:r>
              <a:rPr dirty="0" sz="900" spc="15">
                <a:solidFill>
                  <a:srgbClr val="808285"/>
                </a:solidFill>
                <a:latin typeface="黑体"/>
                <a:cs typeface="黑体"/>
              </a:rPr>
              <a:t>通过</a:t>
            </a:r>
            <a:r>
              <a:rPr dirty="0" sz="900" spc="15">
                <a:solidFill>
                  <a:srgbClr val="808285"/>
                </a:solidFill>
                <a:latin typeface="Arial"/>
                <a:cs typeface="Arial"/>
              </a:rPr>
              <a:t>A</a:t>
            </a:r>
            <a:r>
              <a:rPr dirty="0" sz="900" spc="15">
                <a:solidFill>
                  <a:srgbClr val="808285"/>
                </a:solidFill>
                <a:latin typeface="Arial"/>
                <a:cs typeface="Arial"/>
              </a:rPr>
              <a:t>C</a:t>
            </a:r>
            <a:r>
              <a:rPr dirty="0" sz="900" spc="15">
                <a:solidFill>
                  <a:srgbClr val="808285"/>
                </a:solidFill>
                <a:latin typeface="黑体"/>
                <a:cs typeface="黑体"/>
              </a:rPr>
              <a:t>的</a:t>
            </a:r>
            <a:r>
              <a:rPr dirty="0" sz="900" spc="5">
                <a:solidFill>
                  <a:srgbClr val="808285"/>
                </a:solidFill>
                <a:latin typeface="Arial"/>
                <a:cs typeface="Arial"/>
              </a:rPr>
              <a:t>W</a:t>
            </a:r>
            <a:r>
              <a:rPr dirty="0" sz="900" spc="15">
                <a:solidFill>
                  <a:srgbClr val="808285"/>
                </a:solidFill>
                <a:latin typeface="Arial"/>
                <a:cs typeface="Arial"/>
              </a:rPr>
              <a:t>EB</a:t>
            </a:r>
            <a:r>
              <a:rPr dirty="0" sz="900" spc="15">
                <a:solidFill>
                  <a:srgbClr val="808285"/>
                </a:solidFill>
                <a:latin typeface="黑体"/>
                <a:cs typeface="黑体"/>
              </a:rPr>
              <a:t>界面不仅能够管理</a:t>
            </a:r>
            <a:r>
              <a:rPr dirty="0" sz="900" spc="15">
                <a:solidFill>
                  <a:srgbClr val="808285"/>
                </a:solidFill>
                <a:latin typeface="Arial"/>
                <a:cs typeface="Arial"/>
              </a:rPr>
              <a:t>AP</a:t>
            </a:r>
            <a:r>
              <a:rPr dirty="0" sz="900" spc="15">
                <a:solidFill>
                  <a:srgbClr val="808285"/>
                </a:solidFill>
                <a:latin typeface="黑体"/>
                <a:cs typeface="黑体"/>
              </a:rPr>
              <a:t>还能管理</a:t>
            </a:r>
            <a:r>
              <a:rPr dirty="0" sz="900" spc="15">
                <a:solidFill>
                  <a:srgbClr val="808285"/>
                </a:solidFill>
                <a:latin typeface="Arial"/>
                <a:cs typeface="Arial"/>
              </a:rPr>
              <a:t>AP</a:t>
            </a:r>
            <a:r>
              <a:rPr dirty="0" sz="900" spc="15">
                <a:solidFill>
                  <a:srgbClr val="808285"/>
                </a:solidFill>
                <a:latin typeface="黑体"/>
                <a:cs typeface="黑体"/>
              </a:rPr>
              <a:t>下联的用户，可以对用户进行限速和限制用户连 </a:t>
            </a:r>
            <a:r>
              <a:rPr dirty="0" sz="900">
                <a:solidFill>
                  <a:srgbClr val="808285"/>
                </a:solidFill>
                <a:latin typeface="黑体"/>
                <a:cs typeface="黑体"/>
              </a:rPr>
              <a:t>入网络等行为，方便运维人员对无线的规划和运维。</a:t>
            </a:r>
            <a:endParaRPr sz="900">
              <a:latin typeface="黑体"/>
              <a:cs typeface="黑体"/>
            </a:endParaRPr>
          </a:p>
          <a:p>
            <a:pPr marL="247650">
              <a:lnSpc>
                <a:spcPct val="100000"/>
              </a:lnSpc>
              <a:spcBef>
                <a:spcPts val="745"/>
              </a:spcBef>
            </a:pPr>
            <a:r>
              <a:rPr dirty="0" sz="900">
                <a:solidFill>
                  <a:srgbClr val="231F20"/>
                </a:solidFill>
                <a:latin typeface="黑体"/>
                <a:cs typeface="黑体"/>
              </a:rPr>
              <a:t>与网管软件的联动</a:t>
            </a:r>
            <a:endParaRPr sz="900">
              <a:latin typeface="黑体"/>
              <a:cs typeface="黑体"/>
            </a:endParaRPr>
          </a:p>
          <a:p>
            <a:pPr algn="just" marL="13970" marR="6985" indent="233679">
              <a:lnSpc>
                <a:spcPct val="129700"/>
              </a:lnSpc>
            </a:pPr>
            <a:r>
              <a:rPr dirty="0" sz="900" spc="5">
                <a:solidFill>
                  <a:srgbClr val="808285"/>
                </a:solidFill>
                <a:latin typeface="Arial"/>
                <a:cs typeface="Arial"/>
              </a:rPr>
              <a:t>R</a:t>
            </a:r>
            <a:r>
              <a:rPr dirty="0" sz="900" spc="5">
                <a:solidFill>
                  <a:srgbClr val="808285"/>
                </a:solidFill>
                <a:latin typeface="Arial"/>
                <a:cs typeface="Arial"/>
              </a:rPr>
              <a:t>G-AP7</a:t>
            </a:r>
            <a:r>
              <a:rPr dirty="0" sz="900" spc="5">
                <a:solidFill>
                  <a:srgbClr val="808285"/>
                </a:solidFill>
                <a:latin typeface="Arial"/>
                <a:cs typeface="Arial"/>
              </a:rPr>
              <a:t>40</a:t>
            </a:r>
            <a:r>
              <a:rPr dirty="0" sz="900" spc="5">
                <a:solidFill>
                  <a:srgbClr val="808285"/>
                </a:solidFill>
                <a:latin typeface="Arial"/>
                <a:cs typeface="Arial"/>
              </a:rPr>
              <a:t>-I</a:t>
            </a:r>
            <a:r>
              <a:rPr dirty="0" sz="900" spc="5">
                <a:solidFill>
                  <a:srgbClr val="808285"/>
                </a:solidFill>
                <a:latin typeface="黑体"/>
                <a:cs typeface="黑体"/>
              </a:rPr>
              <a:t>可以与锐捷网管软件</a:t>
            </a:r>
            <a:r>
              <a:rPr dirty="0" sz="900" spc="5">
                <a:solidFill>
                  <a:srgbClr val="808285"/>
                </a:solidFill>
                <a:latin typeface="Arial"/>
                <a:cs typeface="Arial"/>
              </a:rPr>
              <a:t>SN</a:t>
            </a:r>
            <a:r>
              <a:rPr dirty="0" sz="900" spc="5">
                <a:solidFill>
                  <a:srgbClr val="808285"/>
                </a:solidFill>
                <a:latin typeface="Arial"/>
                <a:cs typeface="Arial"/>
              </a:rPr>
              <a:t>C</a:t>
            </a:r>
            <a:r>
              <a:rPr dirty="0" sz="900" spc="5">
                <a:solidFill>
                  <a:srgbClr val="808285"/>
                </a:solidFill>
                <a:latin typeface="黑体"/>
                <a:cs typeface="黑体"/>
              </a:rPr>
              <a:t>联动，网管软件</a:t>
            </a:r>
            <a:r>
              <a:rPr dirty="0" sz="900" spc="5">
                <a:solidFill>
                  <a:srgbClr val="808285"/>
                </a:solidFill>
                <a:latin typeface="Arial"/>
                <a:cs typeface="Arial"/>
              </a:rPr>
              <a:t>SN</a:t>
            </a:r>
            <a:r>
              <a:rPr dirty="0" sz="900" spc="15">
                <a:solidFill>
                  <a:srgbClr val="808285"/>
                </a:solidFill>
                <a:latin typeface="Arial"/>
                <a:cs typeface="Arial"/>
              </a:rPr>
              <a:t>C</a:t>
            </a:r>
            <a:r>
              <a:rPr dirty="0" sz="900" spc="5">
                <a:solidFill>
                  <a:srgbClr val="808285"/>
                </a:solidFill>
                <a:latin typeface="黑体"/>
                <a:cs typeface="黑体"/>
              </a:rPr>
              <a:t>可以实现对网络中所有无线控制器 和无线</a:t>
            </a:r>
            <a:r>
              <a:rPr dirty="0" sz="900" spc="10">
                <a:solidFill>
                  <a:srgbClr val="808285"/>
                </a:solidFill>
                <a:latin typeface="Arial"/>
                <a:cs typeface="Arial"/>
              </a:rPr>
              <a:t>AP</a:t>
            </a:r>
            <a:r>
              <a:rPr dirty="0" sz="900" spc="5">
                <a:solidFill>
                  <a:srgbClr val="808285"/>
                </a:solidFill>
                <a:latin typeface="黑体"/>
                <a:cs typeface="黑体"/>
              </a:rPr>
              <a:t>的管理，包括设备的配置备份，设备状态的查询，提供无线热敏图来显示无线</a:t>
            </a:r>
            <a:r>
              <a:rPr dirty="0" sz="900" spc="10">
                <a:solidFill>
                  <a:srgbClr val="808285"/>
                </a:solidFill>
                <a:latin typeface="Arial"/>
                <a:cs typeface="Arial"/>
              </a:rPr>
              <a:t>AP</a:t>
            </a:r>
            <a:r>
              <a:rPr dirty="0" sz="900" spc="5">
                <a:solidFill>
                  <a:srgbClr val="808285"/>
                </a:solidFill>
                <a:latin typeface="黑体"/>
                <a:cs typeface="黑体"/>
              </a:rPr>
              <a:t>在实际 </a:t>
            </a:r>
            <a:r>
              <a:rPr dirty="0" sz="900">
                <a:solidFill>
                  <a:srgbClr val="808285"/>
                </a:solidFill>
                <a:latin typeface="黑体"/>
                <a:cs typeface="黑体"/>
              </a:rPr>
              <a:t>环境中的无线信号分布状态。</a:t>
            </a:r>
            <a:endParaRPr sz="900">
              <a:latin typeface="黑体"/>
              <a:cs typeface="黑体"/>
            </a:endParaRPr>
          </a:p>
          <a:p>
            <a:pPr>
              <a:lnSpc>
                <a:spcPct val="100000"/>
              </a:lnSpc>
            </a:pPr>
            <a:endParaRPr sz="900">
              <a:latin typeface="Times New Roman"/>
              <a:cs typeface="Times New Roman"/>
            </a:endParaRPr>
          </a:p>
          <a:p>
            <a:pPr>
              <a:lnSpc>
                <a:spcPct val="100000"/>
              </a:lnSpc>
              <a:spcBef>
                <a:spcPts val="52"/>
              </a:spcBef>
            </a:pPr>
            <a:endParaRPr sz="1100">
              <a:latin typeface="Times New Roman"/>
              <a:cs typeface="Times New Roman"/>
            </a:endParaRPr>
          </a:p>
          <a:p>
            <a:pPr marL="12700">
              <a:lnSpc>
                <a:spcPct val="100000"/>
              </a:lnSpc>
            </a:pPr>
            <a:r>
              <a:rPr dirty="0" sz="2000">
                <a:solidFill>
                  <a:srgbClr val="ED1941"/>
                </a:solidFill>
                <a:latin typeface="微软雅黑"/>
                <a:cs typeface="微软雅黑"/>
              </a:rPr>
              <a:t>技术参数</a:t>
            </a:r>
            <a:endParaRPr sz="2000">
              <a:latin typeface="微软雅黑"/>
              <a:cs typeface="微软雅黑"/>
            </a:endParaRPr>
          </a:p>
        </p:txBody>
      </p:sp>
      <p:sp>
        <p:nvSpPr>
          <p:cNvPr id="4" name="object 4"/>
          <p:cNvSpPr/>
          <p:nvPr/>
        </p:nvSpPr>
        <p:spPr>
          <a:xfrm>
            <a:off x="2708998" y="6029998"/>
            <a:ext cx="4037965" cy="1444625"/>
          </a:xfrm>
          <a:custGeom>
            <a:avLst/>
            <a:gdLst/>
            <a:ahLst/>
            <a:cxnLst/>
            <a:rect l="l" t="t" r="r" b="b"/>
            <a:pathLst>
              <a:path w="4037965" h="1444625">
                <a:moveTo>
                  <a:pt x="4037571" y="0"/>
                </a:moveTo>
                <a:lnTo>
                  <a:pt x="0" y="0"/>
                </a:lnTo>
                <a:lnTo>
                  <a:pt x="0" y="1444447"/>
                </a:lnTo>
                <a:lnTo>
                  <a:pt x="4037571" y="1444447"/>
                </a:lnTo>
                <a:lnTo>
                  <a:pt x="4037571" y="0"/>
                </a:lnTo>
                <a:close/>
              </a:path>
            </a:pathLst>
          </a:custGeom>
          <a:solidFill>
            <a:srgbClr val="FFFFFF"/>
          </a:solidFill>
        </p:spPr>
        <p:txBody>
          <a:bodyPr wrap="square" lIns="0" tIns="0" rIns="0" bIns="0" rtlCol="0"/>
          <a:lstStyle/>
          <a:p/>
        </p:txBody>
      </p:sp>
      <p:sp>
        <p:nvSpPr>
          <p:cNvPr id="5" name="object 5"/>
          <p:cNvSpPr/>
          <p:nvPr/>
        </p:nvSpPr>
        <p:spPr>
          <a:xfrm>
            <a:off x="1819960" y="7690446"/>
            <a:ext cx="889635" cy="216535"/>
          </a:xfrm>
          <a:custGeom>
            <a:avLst/>
            <a:gdLst/>
            <a:ahLst/>
            <a:cxnLst/>
            <a:rect l="l" t="t" r="r" b="b"/>
            <a:pathLst>
              <a:path w="889635" h="216534">
                <a:moveTo>
                  <a:pt x="889038" y="0"/>
                </a:moveTo>
                <a:lnTo>
                  <a:pt x="0" y="0"/>
                </a:lnTo>
                <a:lnTo>
                  <a:pt x="0" y="216001"/>
                </a:lnTo>
                <a:lnTo>
                  <a:pt x="889038" y="216001"/>
                </a:lnTo>
                <a:lnTo>
                  <a:pt x="889038" y="0"/>
                </a:lnTo>
                <a:close/>
              </a:path>
            </a:pathLst>
          </a:custGeom>
          <a:solidFill>
            <a:srgbClr val="FFFFFF"/>
          </a:solidFill>
        </p:spPr>
        <p:txBody>
          <a:bodyPr wrap="square" lIns="0" tIns="0" rIns="0" bIns="0" rtlCol="0"/>
          <a:lstStyle/>
          <a:p/>
        </p:txBody>
      </p:sp>
      <p:sp>
        <p:nvSpPr>
          <p:cNvPr id="6" name="object 6"/>
          <p:cNvSpPr/>
          <p:nvPr/>
        </p:nvSpPr>
        <p:spPr>
          <a:xfrm>
            <a:off x="2708998" y="7690446"/>
            <a:ext cx="4037965" cy="216535"/>
          </a:xfrm>
          <a:custGeom>
            <a:avLst/>
            <a:gdLst/>
            <a:ahLst/>
            <a:cxnLst/>
            <a:rect l="l" t="t" r="r" b="b"/>
            <a:pathLst>
              <a:path w="4037965" h="216534">
                <a:moveTo>
                  <a:pt x="4037571" y="0"/>
                </a:moveTo>
                <a:lnTo>
                  <a:pt x="0" y="0"/>
                </a:lnTo>
                <a:lnTo>
                  <a:pt x="0" y="216001"/>
                </a:lnTo>
                <a:lnTo>
                  <a:pt x="4037571" y="216001"/>
                </a:lnTo>
                <a:lnTo>
                  <a:pt x="4037571" y="0"/>
                </a:lnTo>
                <a:close/>
              </a:path>
            </a:pathLst>
          </a:custGeom>
          <a:solidFill>
            <a:srgbClr val="FFFFFF"/>
          </a:solidFill>
        </p:spPr>
        <p:txBody>
          <a:bodyPr wrap="square" lIns="0" tIns="0" rIns="0" bIns="0" rtlCol="0"/>
          <a:lstStyle/>
          <a:p/>
        </p:txBody>
      </p:sp>
      <p:sp>
        <p:nvSpPr>
          <p:cNvPr id="7" name="object 7"/>
          <p:cNvSpPr/>
          <p:nvPr/>
        </p:nvSpPr>
        <p:spPr>
          <a:xfrm>
            <a:off x="1819960" y="8122450"/>
            <a:ext cx="889635" cy="216535"/>
          </a:xfrm>
          <a:custGeom>
            <a:avLst/>
            <a:gdLst/>
            <a:ahLst/>
            <a:cxnLst/>
            <a:rect l="l" t="t" r="r" b="b"/>
            <a:pathLst>
              <a:path w="889635" h="216534">
                <a:moveTo>
                  <a:pt x="889038" y="0"/>
                </a:moveTo>
                <a:lnTo>
                  <a:pt x="0" y="0"/>
                </a:lnTo>
                <a:lnTo>
                  <a:pt x="0" y="216001"/>
                </a:lnTo>
                <a:lnTo>
                  <a:pt x="889038" y="216001"/>
                </a:lnTo>
                <a:lnTo>
                  <a:pt x="889038" y="0"/>
                </a:lnTo>
                <a:close/>
              </a:path>
            </a:pathLst>
          </a:custGeom>
          <a:solidFill>
            <a:srgbClr val="FFFFFF"/>
          </a:solidFill>
        </p:spPr>
        <p:txBody>
          <a:bodyPr wrap="square" lIns="0" tIns="0" rIns="0" bIns="0" rtlCol="0"/>
          <a:lstStyle/>
          <a:p/>
        </p:txBody>
      </p:sp>
      <p:sp>
        <p:nvSpPr>
          <p:cNvPr id="8" name="object 8"/>
          <p:cNvSpPr/>
          <p:nvPr/>
        </p:nvSpPr>
        <p:spPr>
          <a:xfrm>
            <a:off x="2708998" y="8122450"/>
            <a:ext cx="4037965" cy="216535"/>
          </a:xfrm>
          <a:custGeom>
            <a:avLst/>
            <a:gdLst/>
            <a:ahLst/>
            <a:cxnLst/>
            <a:rect l="l" t="t" r="r" b="b"/>
            <a:pathLst>
              <a:path w="4037965" h="216534">
                <a:moveTo>
                  <a:pt x="4037571" y="0"/>
                </a:moveTo>
                <a:lnTo>
                  <a:pt x="0" y="0"/>
                </a:lnTo>
                <a:lnTo>
                  <a:pt x="0" y="216001"/>
                </a:lnTo>
                <a:lnTo>
                  <a:pt x="4037571" y="216001"/>
                </a:lnTo>
                <a:lnTo>
                  <a:pt x="4037571" y="0"/>
                </a:lnTo>
                <a:close/>
              </a:path>
            </a:pathLst>
          </a:custGeom>
          <a:solidFill>
            <a:srgbClr val="FFFFFF"/>
          </a:solidFill>
        </p:spPr>
        <p:txBody>
          <a:bodyPr wrap="square" lIns="0" tIns="0" rIns="0" bIns="0" rtlCol="0"/>
          <a:lstStyle/>
          <a:p/>
        </p:txBody>
      </p:sp>
      <p:sp>
        <p:nvSpPr>
          <p:cNvPr id="9" name="object 9"/>
          <p:cNvSpPr/>
          <p:nvPr/>
        </p:nvSpPr>
        <p:spPr>
          <a:xfrm>
            <a:off x="1819960" y="7474445"/>
            <a:ext cx="889635" cy="216535"/>
          </a:xfrm>
          <a:custGeom>
            <a:avLst/>
            <a:gdLst/>
            <a:ahLst/>
            <a:cxnLst/>
            <a:rect l="l" t="t" r="r" b="b"/>
            <a:pathLst>
              <a:path w="889635" h="216534">
                <a:moveTo>
                  <a:pt x="889038" y="0"/>
                </a:moveTo>
                <a:lnTo>
                  <a:pt x="0" y="0"/>
                </a:lnTo>
                <a:lnTo>
                  <a:pt x="0" y="216001"/>
                </a:lnTo>
                <a:lnTo>
                  <a:pt x="889038" y="216001"/>
                </a:lnTo>
                <a:lnTo>
                  <a:pt x="889038" y="0"/>
                </a:lnTo>
                <a:close/>
              </a:path>
            </a:pathLst>
          </a:custGeom>
          <a:solidFill>
            <a:srgbClr val="FFFFFF"/>
          </a:solidFill>
        </p:spPr>
        <p:txBody>
          <a:bodyPr wrap="square" lIns="0" tIns="0" rIns="0" bIns="0" rtlCol="0"/>
          <a:lstStyle/>
          <a:p/>
        </p:txBody>
      </p:sp>
      <p:sp>
        <p:nvSpPr>
          <p:cNvPr id="10" name="object 10"/>
          <p:cNvSpPr/>
          <p:nvPr/>
        </p:nvSpPr>
        <p:spPr>
          <a:xfrm>
            <a:off x="2708998" y="7474445"/>
            <a:ext cx="4037965" cy="216535"/>
          </a:xfrm>
          <a:custGeom>
            <a:avLst/>
            <a:gdLst/>
            <a:ahLst/>
            <a:cxnLst/>
            <a:rect l="l" t="t" r="r" b="b"/>
            <a:pathLst>
              <a:path w="4037965" h="216534">
                <a:moveTo>
                  <a:pt x="4037571" y="0"/>
                </a:moveTo>
                <a:lnTo>
                  <a:pt x="0" y="0"/>
                </a:lnTo>
                <a:lnTo>
                  <a:pt x="0" y="216001"/>
                </a:lnTo>
                <a:lnTo>
                  <a:pt x="4037571" y="216001"/>
                </a:lnTo>
                <a:lnTo>
                  <a:pt x="4037571" y="0"/>
                </a:lnTo>
                <a:close/>
              </a:path>
            </a:pathLst>
          </a:custGeom>
          <a:solidFill>
            <a:srgbClr val="FFFFFF"/>
          </a:solidFill>
        </p:spPr>
        <p:txBody>
          <a:bodyPr wrap="square" lIns="0" tIns="0" rIns="0" bIns="0" rtlCol="0"/>
          <a:lstStyle/>
          <a:p/>
        </p:txBody>
      </p:sp>
      <p:sp>
        <p:nvSpPr>
          <p:cNvPr id="11" name="object 11"/>
          <p:cNvSpPr/>
          <p:nvPr/>
        </p:nvSpPr>
        <p:spPr>
          <a:xfrm>
            <a:off x="1819960" y="7906449"/>
            <a:ext cx="889635" cy="216535"/>
          </a:xfrm>
          <a:custGeom>
            <a:avLst/>
            <a:gdLst/>
            <a:ahLst/>
            <a:cxnLst/>
            <a:rect l="l" t="t" r="r" b="b"/>
            <a:pathLst>
              <a:path w="889635" h="216534">
                <a:moveTo>
                  <a:pt x="889038" y="0"/>
                </a:moveTo>
                <a:lnTo>
                  <a:pt x="0" y="0"/>
                </a:lnTo>
                <a:lnTo>
                  <a:pt x="0" y="216001"/>
                </a:lnTo>
                <a:lnTo>
                  <a:pt x="889038" y="216001"/>
                </a:lnTo>
                <a:lnTo>
                  <a:pt x="889038" y="0"/>
                </a:lnTo>
                <a:close/>
              </a:path>
            </a:pathLst>
          </a:custGeom>
          <a:solidFill>
            <a:srgbClr val="FFFFFF"/>
          </a:solidFill>
        </p:spPr>
        <p:txBody>
          <a:bodyPr wrap="square" lIns="0" tIns="0" rIns="0" bIns="0" rtlCol="0"/>
          <a:lstStyle/>
          <a:p/>
        </p:txBody>
      </p:sp>
      <p:sp>
        <p:nvSpPr>
          <p:cNvPr id="12" name="object 12"/>
          <p:cNvSpPr/>
          <p:nvPr/>
        </p:nvSpPr>
        <p:spPr>
          <a:xfrm>
            <a:off x="2708998" y="7906449"/>
            <a:ext cx="4037965" cy="216535"/>
          </a:xfrm>
          <a:custGeom>
            <a:avLst/>
            <a:gdLst/>
            <a:ahLst/>
            <a:cxnLst/>
            <a:rect l="l" t="t" r="r" b="b"/>
            <a:pathLst>
              <a:path w="4037965" h="216534">
                <a:moveTo>
                  <a:pt x="4037571" y="0"/>
                </a:moveTo>
                <a:lnTo>
                  <a:pt x="0" y="0"/>
                </a:lnTo>
                <a:lnTo>
                  <a:pt x="0" y="216001"/>
                </a:lnTo>
                <a:lnTo>
                  <a:pt x="4037571" y="216001"/>
                </a:lnTo>
                <a:lnTo>
                  <a:pt x="4037571" y="0"/>
                </a:lnTo>
                <a:close/>
              </a:path>
            </a:pathLst>
          </a:custGeom>
          <a:solidFill>
            <a:srgbClr val="FFFFFF"/>
          </a:solidFill>
        </p:spPr>
        <p:txBody>
          <a:bodyPr wrap="square" lIns="0" tIns="0" rIns="0" bIns="0" rtlCol="0"/>
          <a:lstStyle/>
          <a:p/>
        </p:txBody>
      </p:sp>
      <p:sp>
        <p:nvSpPr>
          <p:cNvPr id="13" name="object 13"/>
          <p:cNvSpPr/>
          <p:nvPr/>
        </p:nvSpPr>
        <p:spPr>
          <a:xfrm>
            <a:off x="1819960" y="8338452"/>
            <a:ext cx="889635" cy="216535"/>
          </a:xfrm>
          <a:custGeom>
            <a:avLst/>
            <a:gdLst/>
            <a:ahLst/>
            <a:cxnLst/>
            <a:rect l="l" t="t" r="r" b="b"/>
            <a:pathLst>
              <a:path w="889635" h="216534">
                <a:moveTo>
                  <a:pt x="889038" y="0"/>
                </a:moveTo>
                <a:lnTo>
                  <a:pt x="0" y="0"/>
                </a:lnTo>
                <a:lnTo>
                  <a:pt x="0" y="216001"/>
                </a:lnTo>
                <a:lnTo>
                  <a:pt x="889038" y="216001"/>
                </a:lnTo>
                <a:lnTo>
                  <a:pt x="889038" y="0"/>
                </a:lnTo>
                <a:close/>
              </a:path>
            </a:pathLst>
          </a:custGeom>
          <a:solidFill>
            <a:srgbClr val="FFFFFF"/>
          </a:solidFill>
        </p:spPr>
        <p:txBody>
          <a:bodyPr wrap="square" lIns="0" tIns="0" rIns="0" bIns="0" rtlCol="0"/>
          <a:lstStyle/>
          <a:p/>
        </p:txBody>
      </p:sp>
      <p:sp>
        <p:nvSpPr>
          <p:cNvPr id="14" name="object 14"/>
          <p:cNvSpPr/>
          <p:nvPr/>
        </p:nvSpPr>
        <p:spPr>
          <a:xfrm>
            <a:off x="2708998" y="8338452"/>
            <a:ext cx="4037965" cy="216535"/>
          </a:xfrm>
          <a:custGeom>
            <a:avLst/>
            <a:gdLst/>
            <a:ahLst/>
            <a:cxnLst/>
            <a:rect l="l" t="t" r="r" b="b"/>
            <a:pathLst>
              <a:path w="4037965" h="216534">
                <a:moveTo>
                  <a:pt x="4037571" y="0"/>
                </a:moveTo>
                <a:lnTo>
                  <a:pt x="0" y="0"/>
                </a:lnTo>
                <a:lnTo>
                  <a:pt x="0" y="216001"/>
                </a:lnTo>
                <a:lnTo>
                  <a:pt x="4037571" y="216001"/>
                </a:lnTo>
                <a:lnTo>
                  <a:pt x="4037571" y="0"/>
                </a:lnTo>
                <a:close/>
              </a:path>
            </a:pathLst>
          </a:custGeom>
          <a:solidFill>
            <a:srgbClr val="FFFFFF"/>
          </a:solidFill>
        </p:spPr>
        <p:txBody>
          <a:bodyPr wrap="square" lIns="0" tIns="0" rIns="0" bIns="0" rtlCol="0"/>
          <a:lstStyle/>
          <a:p/>
        </p:txBody>
      </p:sp>
      <p:sp>
        <p:nvSpPr>
          <p:cNvPr id="16" name="object 16"/>
          <p:cNvSpPr txBox="1">
            <a:spLocks noGrp="1"/>
          </p:cNvSpPr>
          <p:nvPr>
            <p:ph type="sldNum" idx="7" sz="quarter"/>
          </p:nvPr>
        </p:nvSpPr>
        <p:spPr>
          <a:prstGeom prst="rect"/>
        </p:spPr>
        <p:txBody>
          <a:bodyPr wrap="square" lIns="0" tIns="0" rIns="0" bIns="0" rtlCol="0" vert="horz">
            <a:spAutoFit/>
          </a:bodyPr>
          <a:lstStyle/>
          <a:p>
            <a:pPr marL="12700">
              <a:lnSpc>
                <a:spcPct val="100000"/>
              </a:lnSpc>
            </a:pPr>
            <a:r>
              <a:rPr dirty="0" spc="20"/>
              <a:t>-</a:t>
            </a:r>
            <a:r>
              <a:rPr dirty="0"/>
              <a:t>4</a:t>
            </a:r>
            <a:r>
              <a:rPr dirty="0" spc="20"/>
              <a:t>-</a:t>
            </a:r>
          </a:p>
        </p:txBody>
      </p:sp>
      <p:graphicFrame>
        <p:nvGraphicFramePr>
          <p:cNvPr id="15" name="object 15"/>
          <p:cNvGraphicFramePr>
            <a:graphicFrameLocks noGrp="1"/>
          </p:cNvGraphicFramePr>
          <p:nvPr/>
        </p:nvGraphicFramePr>
        <p:xfrm>
          <a:off x="1792960" y="3075000"/>
          <a:ext cx="5007610" cy="6396990"/>
        </p:xfrm>
        <a:graphic>
          <a:graphicData uri="http://schemas.openxmlformats.org/drawingml/2006/table">
            <a:tbl>
              <a:tblPr firstRow="1" bandRow="1">
                <a:tableStyleId>{2D5ABB26-0587-4C30-8999-92F81FD0307C}</a:tableStyleId>
              </a:tblPr>
              <a:tblGrid>
                <a:gridCol w="889036"/>
                <a:gridCol w="4037572"/>
              </a:tblGrid>
              <a:tr h="216000">
                <a:tc>
                  <a:txBody>
                    <a:bodyPr/>
                    <a:lstStyle/>
                    <a:p>
                      <a:pPr marL="212725">
                        <a:lnSpc>
                          <a:spcPct val="100000"/>
                        </a:lnSpc>
                      </a:pPr>
                      <a:r>
                        <a:rPr dirty="0" sz="900">
                          <a:solidFill>
                            <a:srgbClr val="FFFFFF"/>
                          </a:solidFill>
                          <a:latin typeface="黑体"/>
                          <a:cs typeface="黑体"/>
                        </a:rPr>
                        <a:t>产品型号</a:t>
                      </a:r>
                      <a:endParaRPr sz="900">
                        <a:latin typeface="黑体"/>
                        <a:cs typeface="黑体"/>
                      </a:endParaRPr>
                    </a:p>
                  </a:txBody>
                  <a:tcPr marL="0" marR="0" marB="0" marT="0">
                    <a:lnL w="5397">
                      <a:solidFill>
                        <a:srgbClr val="FFFFFF"/>
                      </a:solidFill>
                      <a:prstDash val="solid"/>
                    </a:lnL>
                    <a:lnR w="7200">
                      <a:solidFill>
                        <a:srgbClr val="FFFFFF"/>
                      </a:solidFill>
                      <a:prstDash val="solid"/>
                    </a:lnR>
                    <a:lnB w="7200">
                      <a:solidFill>
                        <a:srgbClr val="FFFFFF"/>
                      </a:solidFill>
                      <a:prstDash val="solid"/>
                    </a:lnB>
                    <a:solidFill>
                      <a:srgbClr val="ED1941"/>
                    </a:solidFill>
                  </a:tcPr>
                </a:tc>
                <a:tc>
                  <a:txBody>
                    <a:bodyPr/>
                    <a:lstStyle/>
                    <a:p>
                      <a:pPr algn="ctr">
                        <a:lnSpc>
                          <a:spcPct val="100000"/>
                        </a:lnSpc>
                      </a:pPr>
                      <a:r>
                        <a:rPr dirty="0" sz="900" spc="-5">
                          <a:solidFill>
                            <a:srgbClr val="FFFFFF"/>
                          </a:solidFill>
                          <a:latin typeface="Arial"/>
                          <a:cs typeface="Arial"/>
                        </a:rPr>
                        <a:t>RG-AP740-I</a:t>
                      </a:r>
                      <a:endParaRPr sz="900">
                        <a:latin typeface="Arial"/>
                        <a:cs typeface="Arial"/>
                      </a:endParaRPr>
                    </a:p>
                  </a:txBody>
                  <a:tcPr marL="0" marR="0" marB="0" marT="0">
                    <a:lnL w="7200">
                      <a:solidFill>
                        <a:srgbClr val="FFFFFF"/>
                      </a:solidFill>
                      <a:prstDash val="solid"/>
                    </a:lnL>
                    <a:lnT w="5397">
                      <a:solidFill>
                        <a:srgbClr val="FFFFFF"/>
                      </a:solidFill>
                      <a:prstDash val="solid"/>
                    </a:lnT>
                    <a:lnB w="7200">
                      <a:solidFill>
                        <a:srgbClr val="FFFFFF"/>
                      </a:solidFill>
                      <a:prstDash val="solid"/>
                    </a:lnB>
                    <a:solidFill>
                      <a:srgbClr val="ED1941"/>
                    </a:solidFill>
                  </a:tcPr>
                </a:tc>
              </a:tr>
              <a:tr h="216250">
                <a:tc gridSpan="2">
                  <a:txBody>
                    <a:bodyPr/>
                    <a:lstStyle/>
                    <a:p>
                      <a:pPr algn="ctr">
                        <a:lnSpc>
                          <a:spcPct val="100000"/>
                        </a:lnSpc>
                      </a:pPr>
                      <a:r>
                        <a:rPr dirty="0" sz="900">
                          <a:solidFill>
                            <a:srgbClr val="FFFFFF"/>
                          </a:solidFill>
                          <a:latin typeface="黑体"/>
                          <a:cs typeface="黑体"/>
                        </a:rPr>
                        <a:t>硬件规格</a:t>
                      </a:r>
                      <a:endParaRPr sz="900">
                        <a:latin typeface="黑体"/>
                        <a:cs typeface="黑体"/>
                      </a:endParaRPr>
                    </a:p>
                  </a:txBody>
                  <a:tcPr marL="0" marR="0" marB="0" marT="0">
                    <a:lnT w="7200">
                      <a:solidFill>
                        <a:srgbClr val="FFFFFF"/>
                      </a:solidFill>
                      <a:prstDash val="solid"/>
                    </a:lnT>
                    <a:solidFill>
                      <a:srgbClr val="ED1941"/>
                    </a:solidFill>
                  </a:tcPr>
                </a:tc>
                <a:tc hMerge="1">
                  <a:txBody>
                    <a:bodyPr/>
                    <a:lstStyle/>
                    <a:p>
                      <a:pPr/>
                    </a:p>
                  </a:txBody>
                  <a:tcPr marL="0" marR="0" marB="0" marT="0"/>
                </a:tc>
              </a:tr>
              <a:tr h="215750">
                <a:tc>
                  <a:txBody>
                    <a:bodyPr/>
                    <a:lstStyle/>
                    <a:p>
                      <a:pPr marL="215900">
                        <a:lnSpc>
                          <a:spcPct val="100000"/>
                        </a:lnSpc>
                      </a:pPr>
                      <a:r>
                        <a:rPr dirty="0" sz="900">
                          <a:solidFill>
                            <a:srgbClr val="58595B"/>
                          </a:solidFill>
                          <a:latin typeface="黑体"/>
                          <a:cs typeface="黑体"/>
                        </a:rPr>
                        <a:t>射频设计</a:t>
                      </a:r>
                      <a:endParaRPr sz="900">
                        <a:latin typeface="黑体"/>
                        <a:cs typeface="黑体"/>
                      </a:endParaRPr>
                    </a:p>
                  </a:txBody>
                  <a:tcPr marL="0" marR="0" marB="0" marT="0">
                    <a:lnR w="7200">
                      <a:solidFill>
                        <a:srgbClr val="D1D3D4"/>
                      </a:solidFill>
                      <a:prstDash val="solid"/>
                    </a:lnR>
                    <a:lnB w="7200">
                      <a:solidFill>
                        <a:srgbClr val="D1D3D4"/>
                      </a:solidFill>
                      <a:prstDash val="solid"/>
                    </a:lnB>
                  </a:tcPr>
                </a:tc>
                <a:tc>
                  <a:txBody>
                    <a:bodyPr/>
                    <a:lstStyle/>
                    <a:p>
                      <a:pPr marL="50165">
                        <a:lnSpc>
                          <a:spcPct val="100000"/>
                        </a:lnSpc>
                      </a:pPr>
                      <a:r>
                        <a:rPr dirty="0" sz="900">
                          <a:solidFill>
                            <a:srgbClr val="58595B"/>
                          </a:solidFill>
                          <a:latin typeface="黑体"/>
                          <a:cs typeface="黑体"/>
                        </a:rPr>
                        <a:t>三路双频设计</a:t>
                      </a:r>
                      <a:endParaRPr sz="900">
                        <a:latin typeface="黑体"/>
                        <a:cs typeface="黑体"/>
                      </a:endParaRPr>
                    </a:p>
                  </a:txBody>
                  <a:tcPr marL="0" marR="0" marB="0" marT="0">
                    <a:lnL w="7200">
                      <a:solidFill>
                        <a:srgbClr val="D1D3D4"/>
                      </a:solidFill>
                      <a:prstDash val="solid"/>
                    </a:lnL>
                    <a:lnB w="7200">
                      <a:solidFill>
                        <a:srgbClr val="D1D3D4"/>
                      </a:solidFill>
                      <a:prstDash val="solid"/>
                    </a:lnB>
                  </a:tcPr>
                </a:tc>
              </a:tr>
              <a:tr h="359999">
                <a:tc>
                  <a:txBody>
                    <a:bodyPr/>
                    <a:lstStyle/>
                    <a:p>
                      <a:pPr marL="215900">
                        <a:lnSpc>
                          <a:spcPct val="100000"/>
                        </a:lnSpc>
                      </a:pPr>
                      <a:r>
                        <a:rPr dirty="0" sz="900">
                          <a:solidFill>
                            <a:srgbClr val="58595B"/>
                          </a:solidFill>
                          <a:latin typeface="黑体"/>
                          <a:cs typeface="黑体"/>
                        </a:rPr>
                        <a:t>传输协议</a:t>
                      </a:r>
                      <a:endParaRPr sz="900">
                        <a:latin typeface="黑体"/>
                        <a:cs typeface="黑体"/>
                      </a:endParaRPr>
                    </a:p>
                  </a:txBody>
                  <a:tcPr marL="0" marR="0" marB="0" marT="0">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marR="46355">
                        <a:lnSpc>
                          <a:spcPct val="129700"/>
                        </a:lnSpc>
                      </a:pPr>
                      <a:r>
                        <a:rPr dirty="0" sz="900" spc="5">
                          <a:solidFill>
                            <a:srgbClr val="58595B"/>
                          </a:solidFill>
                          <a:latin typeface="黑体"/>
                          <a:cs typeface="黑体"/>
                        </a:rPr>
                        <a:t>三射频卡设计，可支持</a:t>
                      </a:r>
                      <a:r>
                        <a:rPr dirty="0" sz="900" spc="5">
                          <a:solidFill>
                            <a:srgbClr val="58595B"/>
                          </a:solidFill>
                          <a:latin typeface="Arial"/>
                          <a:cs typeface="Arial"/>
                        </a:rPr>
                        <a:t>802.</a:t>
                      </a:r>
                      <a:r>
                        <a:rPr dirty="0" sz="900" spc="-65">
                          <a:solidFill>
                            <a:srgbClr val="58595B"/>
                          </a:solidFill>
                          <a:latin typeface="Arial"/>
                          <a:cs typeface="Arial"/>
                        </a:rPr>
                        <a:t>1</a:t>
                      </a:r>
                      <a:r>
                        <a:rPr dirty="0" sz="900" spc="5">
                          <a:solidFill>
                            <a:srgbClr val="58595B"/>
                          </a:solidFill>
                          <a:latin typeface="Arial"/>
                          <a:cs typeface="Arial"/>
                        </a:rPr>
                        <a:t>1a/b/g/n</a:t>
                      </a:r>
                      <a:r>
                        <a:rPr dirty="0" sz="900">
                          <a:solidFill>
                            <a:srgbClr val="58595B"/>
                          </a:solidFill>
                          <a:latin typeface="黑体"/>
                          <a:cs typeface="黑体"/>
                        </a:rPr>
                        <a:t>、</a:t>
                      </a:r>
                      <a:r>
                        <a:rPr dirty="0" sz="900" spc="5">
                          <a:solidFill>
                            <a:srgbClr val="58595B"/>
                          </a:solidFill>
                          <a:latin typeface="Arial"/>
                          <a:cs typeface="Arial"/>
                        </a:rPr>
                        <a:t>802.</a:t>
                      </a:r>
                      <a:r>
                        <a:rPr dirty="0" sz="900" spc="-65">
                          <a:solidFill>
                            <a:srgbClr val="58595B"/>
                          </a:solidFill>
                          <a:latin typeface="Arial"/>
                          <a:cs typeface="Arial"/>
                        </a:rPr>
                        <a:t>1</a:t>
                      </a:r>
                      <a:r>
                        <a:rPr dirty="0" sz="900" spc="5">
                          <a:solidFill>
                            <a:srgbClr val="58595B"/>
                          </a:solidFill>
                          <a:latin typeface="Arial"/>
                          <a:cs typeface="Arial"/>
                        </a:rPr>
                        <a:t>1a</a:t>
                      </a:r>
                      <a:r>
                        <a:rPr dirty="0" sz="900">
                          <a:solidFill>
                            <a:srgbClr val="58595B"/>
                          </a:solidFill>
                          <a:latin typeface="Arial"/>
                          <a:cs typeface="Arial"/>
                        </a:rPr>
                        <a:t>c</a:t>
                      </a:r>
                      <a:r>
                        <a:rPr dirty="0" sz="900" spc="95">
                          <a:solidFill>
                            <a:srgbClr val="58595B"/>
                          </a:solidFill>
                          <a:latin typeface="Arial"/>
                          <a:cs typeface="Arial"/>
                        </a:rPr>
                        <a:t> </a:t>
                      </a:r>
                      <a:r>
                        <a:rPr dirty="0" sz="900" spc="-30">
                          <a:solidFill>
                            <a:srgbClr val="58595B"/>
                          </a:solidFill>
                          <a:latin typeface="Arial"/>
                          <a:cs typeface="Arial"/>
                        </a:rPr>
                        <a:t>W</a:t>
                      </a:r>
                      <a:r>
                        <a:rPr dirty="0" sz="900" spc="5">
                          <a:solidFill>
                            <a:srgbClr val="58595B"/>
                          </a:solidFill>
                          <a:latin typeface="Arial"/>
                          <a:cs typeface="Arial"/>
                        </a:rPr>
                        <a:t>ave1</a:t>
                      </a:r>
                      <a:r>
                        <a:rPr dirty="0" sz="900" spc="5">
                          <a:solidFill>
                            <a:srgbClr val="58595B"/>
                          </a:solidFill>
                          <a:latin typeface="黑体"/>
                          <a:cs typeface="黑体"/>
                        </a:rPr>
                        <a:t>和</a:t>
                      </a:r>
                      <a:r>
                        <a:rPr dirty="0" sz="900" spc="5">
                          <a:solidFill>
                            <a:srgbClr val="58595B"/>
                          </a:solidFill>
                          <a:latin typeface="Arial"/>
                          <a:cs typeface="Arial"/>
                        </a:rPr>
                        <a:t>802.</a:t>
                      </a:r>
                      <a:r>
                        <a:rPr dirty="0" sz="900" spc="-65">
                          <a:solidFill>
                            <a:srgbClr val="58595B"/>
                          </a:solidFill>
                          <a:latin typeface="Arial"/>
                          <a:cs typeface="Arial"/>
                        </a:rPr>
                        <a:t>1</a:t>
                      </a:r>
                      <a:r>
                        <a:rPr dirty="0" sz="900" spc="5">
                          <a:solidFill>
                            <a:srgbClr val="58595B"/>
                          </a:solidFill>
                          <a:latin typeface="Arial"/>
                          <a:cs typeface="Arial"/>
                        </a:rPr>
                        <a:t>1a</a:t>
                      </a:r>
                      <a:r>
                        <a:rPr dirty="0" sz="900">
                          <a:solidFill>
                            <a:srgbClr val="58595B"/>
                          </a:solidFill>
                          <a:latin typeface="Arial"/>
                          <a:cs typeface="Arial"/>
                        </a:rPr>
                        <a:t>c</a:t>
                      </a:r>
                      <a:r>
                        <a:rPr dirty="0" sz="900" spc="95">
                          <a:solidFill>
                            <a:srgbClr val="58595B"/>
                          </a:solidFill>
                          <a:latin typeface="Arial"/>
                          <a:cs typeface="Arial"/>
                        </a:rPr>
                        <a:t> </a:t>
                      </a:r>
                      <a:r>
                        <a:rPr dirty="0" sz="900" spc="-30">
                          <a:solidFill>
                            <a:srgbClr val="58595B"/>
                          </a:solidFill>
                          <a:latin typeface="Arial"/>
                          <a:cs typeface="Arial"/>
                        </a:rPr>
                        <a:t>W</a:t>
                      </a:r>
                      <a:r>
                        <a:rPr dirty="0" sz="900" spc="5">
                          <a:solidFill>
                            <a:srgbClr val="58595B"/>
                          </a:solidFill>
                          <a:latin typeface="Arial"/>
                          <a:cs typeface="Arial"/>
                        </a:rPr>
                        <a:t>ave2</a:t>
                      </a:r>
                      <a:r>
                        <a:rPr dirty="0" sz="900">
                          <a:solidFill>
                            <a:srgbClr val="58595B"/>
                          </a:solidFill>
                          <a:latin typeface="黑体"/>
                          <a:cs typeface="黑体"/>
                        </a:rPr>
                        <a:t>同 时工作</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6000">
                <a:tc>
                  <a:txBody>
                    <a:bodyPr/>
                    <a:lstStyle/>
                    <a:p>
                      <a:pPr marL="215900">
                        <a:lnSpc>
                          <a:spcPct val="100000"/>
                        </a:lnSpc>
                      </a:pPr>
                      <a:r>
                        <a:rPr dirty="0" sz="900">
                          <a:solidFill>
                            <a:srgbClr val="58595B"/>
                          </a:solidFill>
                          <a:latin typeface="黑体"/>
                          <a:cs typeface="黑体"/>
                        </a:rPr>
                        <a:t>工作频段</a:t>
                      </a:r>
                      <a:endParaRPr sz="900">
                        <a:latin typeface="黑体"/>
                        <a:cs typeface="黑体"/>
                      </a:endParaRPr>
                    </a:p>
                  </a:txBody>
                  <a:tcPr marL="0" marR="0" marB="0" marT="0">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spc="-5">
                          <a:solidFill>
                            <a:srgbClr val="58595B"/>
                          </a:solidFill>
                          <a:latin typeface="Arial"/>
                          <a:cs typeface="Arial"/>
                        </a:rPr>
                        <a:t>2.4</a:t>
                      </a:r>
                      <a:r>
                        <a:rPr dirty="0" sz="900">
                          <a:solidFill>
                            <a:srgbClr val="58595B"/>
                          </a:solidFill>
                          <a:latin typeface="Arial"/>
                          <a:cs typeface="Arial"/>
                        </a:rPr>
                        <a:t>G</a:t>
                      </a:r>
                      <a:r>
                        <a:rPr dirty="0" sz="900">
                          <a:solidFill>
                            <a:srgbClr val="58595B"/>
                          </a:solidFill>
                          <a:latin typeface="黑体"/>
                          <a:cs typeface="黑体"/>
                        </a:rPr>
                        <a:t>和</a:t>
                      </a:r>
                      <a:r>
                        <a:rPr dirty="0" sz="900" spc="-5">
                          <a:solidFill>
                            <a:srgbClr val="58595B"/>
                          </a:solidFill>
                          <a:latin typeface="Arial"/>
                          <a:cs typeface="Arial"/>
                        </a:rPr>
                        <a:t>5GHz</a:t>
                      </a:r>
                      <a:endParaRPr sz="900">
                        <a:latin typeface="Arial"/>
                        <a:cs typeface="Arial"/>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6000">
                <a:tc>
                  <a:txBody>
                    <a:bodyPr/>
                    <a:lstStyle/>
                    <a:p>
                      <a:pPr marL="215900">
                        <a:lnSpc>
                          <a:spcPct val="100000"/>
                        </a:lnSpc>
                      </a:pPr>
                      <a:r>
                        <a:rPr dirty="0" sz="900">
                          <a:solidFill>
                            <a:srgbClr val="58595B"/>
                          </a:solidFill>
                          <a:latin typeface="黑体"/>
                          <a:cs typeface="黑体"/>
                        </a:rPr>
                        <a:t>天线类型</a:t>
                      </a:r>
                      <a:endParaRPr sz="900">
                        <a:latin typeface="黑体"/>
                        <a:cs typeface="黑体"/>
                      </a:endParaRPr>
                    </a:p>
                  </a:txBody>
                  <a:tcPr marL="0" marR="0" marB="0" marT="0">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a:solidFill>
                            <a:srgbClr val="58595B"/>
                          </a:solidFill>
                          <a:latin typeface="黑体"/>
                          <a:cs typeface="黑体"/>
                        </a:rPr>
                        <a:t>内置</a:t>
                      </a:r>
                      <a:r>
                        <a:rPr dirty="0" sz="900">
                          <a:solidFill>
                            <a:srgbClr val="58595B"/>
                          </a:solidFill>
                          <a:latin typeface="Arial"/>
                          <a:cs typeface="Arial"/>
                        </a:rPr>
                        <a:t>X-Sens</a:t>
                      </a:r>
                      <a:r>
                        <a:rPr dirty="0" sz="900" spc="-5">
                          <a:solidFill>
                            <a:srgbClr val="58595B"/>
                          </a:solidFill>
                          <a:latin typeface="Arial"/>
                          <a:cs typeface="Arial"/>
                        </a:rPr>
                        <a:t>e</a:t>
                      </a:r>
                      <a:r>
                        <a:rPr dirty="0" sz="900">
                          <a:solidFill>
                            <a:srgbClr val="58595B"/>
                          </a:solidFill>
                          <a:latin typeface="黑体"/>
                          <a:cs typeface="黑体"/>
                        </a:rPr>
                        <a:t>灵动天线阵列</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5999">
                <a:tc>
                  <a:txBody>
                    <a:bodyPr/>
                    <a:lstStyle/>
                    <a:p>
                      <a:pPr marL="215900">
                        <a:lnSpc>
                          <a:spcPct val="100000"/>
                        </a:lnSpc>
                      </a:pPr>
                      <a:r>
                        <a:rPr dirty="0" sz="900">
                          <a:solidFill>
                            <a:srgbClr val="58595B"/>
                          </a:solidFill>
                          <a:latin typeface="黑体"/>
                          <a:cs typeface="黑体"/>
                        </a:rPr>
                        <a:t>空间流数</a:t>
                      </a:r>
                      <a:endParaRPr sz="900">
                        <a:latin typeface="黑体"/>
                        <a:cs typeface="黑体"/>
                      </a:endParaRPr>
                    </a:p>
                  </a:txBody>
                  <a:tcPr marL="0" marR="0" marB="0" marT="0">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a:solidFill>
                            <a:srgbClr val="58595B"/>
                          </a:solidFill>
                          <a:latin typeface="黑体"/>
                          <a:cs typeface="黑体"/>
                        </a:rPr>
                        <a:t>整机支持</a:t>
                      </a:r>
                      <a:r>
                        <a:rPr dirty="0" sz="900" spc="-5">
                          <a:solidFill>
                            <a:srgbClr val="58595B"/>
                          </a:solidFill>
                          <a:latin typeface="Arial"/>
                          <a:cs typeface="Arial"/>
                        </a:rPr>
                        <a:t>9</a:t>
                      </a:r>
                      <a:r>
                        <a:rPr dirty="0" sz="900">
                          <a:solidFill>
                            <a:srgbClr val="58595B"/>
                          </a:solidFill>
                          <a:latin typeface="黑体"/>
                          <a:cs typeface="黑体"/>
                        </a:rPr>
                        <a:t>条空间流</a:t>
                      </a:r>
                      <a:r>
                        <a:rPr dirty="0" sz="900">
                          <a:solidFill>
                            <a:srgbClr val="58595B"/>
                          </a:solidFill>
                          <a:latin typeface="Arial"/>
                          <a:cs typeface="Arial"/>
                        </a:rPr>
                        <a:t>,</a:t>
                      </a:r>
                      <a:r>
                        <a:rPr dirty="0" sz="900">
                          <a:solidFill>
                            <a:srgbClr val="58595B"/>
                          </a:solidFill>
                          <a:latin typeface="黑体"/>
                          <a:cs typeface="黑体"/>
                        </a:rPr>
                        <a:t>，</a:t>
                      </a:r>
                      <a:r>
                        <a:rPr dirty="0" sz="900" spc="-5">
                          <a:solidFill>
                            <a:srgbClr val="58595B"/>
                          </a:solidFill>
                          <a:latin typeface="Arial"/>
                          <a:cs typeface="Arial"/>
                        </a:rPr>
                        <a:t>4X</a:t>
                      </a:r>
                      <a:r>
                        <a:rPr dirty="0" sz="900">
                          <a:solidFill>
                            <a:srgbClr val="58595B"/>
                          </a:solidFill>
                          <a:latin typeface="Arial"/>
                          <a:cs typeface="Arial"/>
                        </a:rPr>
                        <a:t>4</a:t>
                      </a:r>
                      <a:r>
                        <a:rPr dirty="0" sz="900">
                          <a:solidFill>
                            <a:srgbClr val="58595B"/>
                          </a:solidFill>
                          <a:latin typeface="Arial"/>
                          <a:cs typeface="Arial"/>
                        </a:rPr>
                        <a:t> SU-MIMO</a:t>
                      </a:r>
                      <a:r>
                        <a:rPr dirty="0" sz="900">
                          <a:solidFill>
                            <a:srgbClr val="58595B"/>
                          </a:solidFill>
                          <a:latin typeface="黑体"/>
                          <a:cs typeface="黑体"/>
                        </a:rPr>
                        <a:t>，</a:t>
                      </a:r>
                      <a:r>
                        <a:rPr dirty="0" sz="900" spc="-5">
                          <a:solidFill>
                            <a:srgbClr val="58595B"/>
                          </a:solidFill>
                          <a:latin typeface="Arial"/>
                          <a:cs typeface="Arial"/>
                        </a:rPr>
                        <a:t>4X</a:t>
                      </a:r>
                      <a:r>
                        <a:rPr dirty="0" sz="900">
                          <a:solidFill>
                            <a:srgbClr val="58595B"/>
                          </a:solidFill>
                          <a:latin typeface="Arial"/>
                          <a:cs typeface="Arial"/>
                        </a:rPr>
                        <a:t>4</a:t>
                      </a:r>
                      <a:r>
                        <a:rPr dirty="0" sz="900">
                          <a:solidFill>
                            <a:srgbClr val="58595B"/>
                          </a:solidFill>
                          <a:latin typeface="Arial"/>
                          <a:cs typeface="Arial"/>
                        </a:rPr>
                        <a:t> MU-MIMO</a:t>
                      </a:r>
                      <a:r>
                        <a:rPr dirty="0" sz="900">
                          <a:solidFill>
                            <a:srgbClr val="58595B"/>
                          </a:solidFill>
                          <a:latin typeface="黑体"/>
                          <a:cs typeface="黑体"/>
                        </a:rPr>
                        <a:t>，</a:t>
                      </a:r>
                      <a:r>
                        <a:rPr dirty="0" sz="900" spc="-5">
                          <a:solidFill>
                            <a:srgbClr val="58595B"/>
                          </a:solidFill>
                          <a:latin typeface="Arial"/>
                          <a:cs typeface="Arial"/>
                        </a:rPr>
                        <a:t>1X</a:t>
                      </a:r>
                      <a:r>
                        <a:rPr dirty="0" sz="900">
                          <a:solidFill>
                            <a:srgbClr val="58595B"/>
                          </a:solidFill>
                          <a:latin typeface="Arial"/>
                          <a:cs typeface="Arial"/>
                        </a:rPr>
                        <a:t>1</a:t>
                      </a:r>
                      <a:r>
                        <a:rPr dirty="0" sz="900">
                          <a:solidFill>
                            <a:srgbClr val="58595B"/>
                          </a:solidFill>
                          <a:latin typeface="Arial"/>
                          <a:cs typeface="Arial"/>
                        </a:rPr>
                        <a:t> </a:t>
                      </a:r>
                      <a:r>
                        <a:rPr dirty="0" sz="900">
                          <a:solidFill>
                            <a:srgbClr val="58595B"/>
                          </a:solidFill>
                          <a:latin typeface="Arial"/>
                          <a:cs typeface="Arial"/>
                        </a:rPr>
                        <a:t>SISO</a:t>
                      </a:r>
                      <a:endParaRPr sz="900">
                        <a:latin typeface="Arial"/>
                        <a:cs typeface="Arial"/>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360300">
                <a:tc>
                  <a:txBody>
                    <a:bodyPr/>
                    <a:lstStyle/>
                    <a:p>
                      <a:pPr marL="215900">
                        <a:lnSpc>
                          <a:spcPct val="100000"/>
                        </a:lnSpc>
                      </a:pPr>
                      <a:r>
                        <a:rPr dirty="0" sz="900">
                          <a:solidFill>
                            <a:srgbClr val="58595B"/>
                          </a:solidFill>
                          <a:latin typeface="黑体"/>
                          <a:cs typeface="黑体"/>
                        </a:rPr>
                        <a:t>工作频宽</a:t>
                      </a:r>
                      <a:endParaRPr sz="900">
                        <a:latin typeface="黑体"/>
                        <a:cs typeface="黑体"/>
                      </a:endParaRPr>
                    </a:p>
                  </a:txBody>
                  <a:tcPr marL="0" marR="0" marB="0" marT="0">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a:solidFill>
                            <a:srgbClr val="58595B"/>
                          </a:solidFill>
                          <a:latin typeface="黑体"/>
                          <a:cs typeface="黑体"/>
                        </a:rPr>
                        <a:t>支持</a:t>
                      </a:r>
                      <a:r>
                        <a:rPr dirty="0" sz="900" spc="-5">
                          <a:solidFill>
                            <a:srgbClr val="58595B"/>
                          </a:solidFill>
                          <a:latin typeface="Arial"/>
                          <a:cs typeface="Arial"/>
                        </a:rPr>
                        <a:t>HT16</a:t>
                      </a:r>
                      <a:r>
                        <a:rPr dirty="0" sz="900">
                          <a:solidFill>
                            <a:srgbClr val="58595B"/>
                          </a:solidFill>
                          <a:latin typeface="Arial"/>
                          <a:cs typeface="Arial"/>
                        </a:rPr>
                        <a:t>0</a:t>
                      </a:r>
                      <a:r>
                        <a:rPr dirty="0" sz="900">
                          <a:solidFill>
                            <a:srgbClr val="58595B"/>
                          </a:solidFill>
                          <a:latin typeface="黑体"/>
                          <a:cs typeface="黑体"/>
                        </a:rPr>
                        <a:t>、</a:t>
                      </a:r>
                      <a:r>
                        <a:rPr dirty="0" sz="900" spc="-5">
                          <a:solidFill>
                            <a:srgbClr val="58595B"/>
                          </a:solidFill>
                          <a:latin typeface="Arial"/>
                          <a:cs typeface="Arial"/>
                        </a:rPr>
                        <a:t>HT80+8</a:t>
                      </a:r>
                      <a:r>
                        <a:rPr dirty="0" sz="900">
                          <a:solidFill>
                            <a:srgbClr val="58595B"/>
                          </a:solidFill>
                          <a:latin typeface="Arial"/>
                          <a:cs typeface="Arial"/>
                        </a:rPr>
                        <a:t>0</a:t>
                      </a:r>
                      <a:r>
                        <a:rPr dirty="0" sz="900">
                          <a:solidFill>
                            <a:srgbClr val="58595B"/>
                          </a:solidFill>
                          <a:latin typeface="黑体"/>
                          <a:cs typeface="黑体"/>
                        </a:rPr>
                        <a:t>、</a:t>
                      </a:r>
                      <a:r>
                        <a:rPr dirty="0" sz="900" spc="-5">
                          <a:solidFill>
                            <a:srgbClr val="58595B"/>
                          </a:solidFill>
                          <a:latin typeface="Arial"/>
                          <a:cs typeface="Arial"/>
                        </a:rPr>
                        <a:t>HT8</a:t>
                      </a:r>
                      <a:r>
                        <a:rPr dirty="0" sz="900">
                          <a:solidFill>
                            <a:srgbClr val="58595B"/>
                          </a:solidFill>
                          <a:latin typeface="Arial"/>
                          <a:cs typeface="Arial"/>
                        </a:rPr>
                        <a:t>0</a:t>
                      </a:r>
                      <a:r>
                        <a:rPr dirty="0" sz="900">
                          <a:solidFill>
                            <a:srgbClr val="58595B"/>
                          </a:solidFill>
                          <a:latin typeface="黑体"/>
                          <a:cs typeface="黑体"/>
                        </a:rPr>
                        <a:t>、</a:t>
                      </a:r>
                      <a:r>
                        <a:rPr dirty="0" sz="900" spc="-5">
                          <a:solidFill>
                            <a:srgbClr val="58595B"/>
                          </a:solidFill>
                          <a:latin typeface="Arial"/>
                          <a:cs typeface="Arial"/>
                        </a:rPr>
                        <a:t>HT4</a:t>
                      </a:r>
                      <a:r>
                        <a:rPr dirty="0" sz="900">
                          <a:solidFill>
                            <a:srgbClr val="58595B"/>
                          </a:solidFill>
                          <a:latin typeface="Arial"/>
                          <a:cs typeface="Arial"/>
                        </a:rPr>
                        <a:t>0</a:t>
                      </a:r>
                      <a:r>
                        <a:rPr dirty="0" sz="900">
                          <a:solidFill>
                            <a:srgbClr val="58595B"/>
                          </a:solidFill>
                          <a:latin typeface="黑体"/>
                          <a:cs typeface="黑体"/>
                        </a:rPr>
                        <a:t>、</a:t>
                      </a:r>
                      <a:r>
                        <a:rPr dirty="0" sz="900" spc="-5">
                          <a:solidFill>
                            <a:srgbClr val="58595B"/>
                          </a:solidFill>
                          <a:latin typeface="Arial"/>
                          <a:cs typeface="Arial"/>
                        </a:rPr>
                        <a:t>HT20</a:t>
                      </a:r>
                      <a:endParaRPr sz="900">
                        <a:latin typeface="Arial"/>
                        <a:cs typeface="Arial"/>
                      </a:endParaRPr>
                    </a:p>
                    <a:p>
                      <a:pPr marL="50165">
                        <a:lnSpc>
                          <a:spcPct val="100000"/>
                        </a:lnSpc>
                        <a:spcBef>
                          <a:spcPts val="320"/>
                        </a:spcBef>
                      </a:pPr>
                      <a:r>
                        <a:rPr dirty="0" sz="900">
                          <a:solidFill>
                            <a:srgbClr val="58595B"/>
                          </a:solidFill>
                          <a:latin typeface="黑体"/>
                          <a:cs typeface="黑体"/>
                        </a:rPr>
                        <a:t>支持</a:t>
                      </a:r>
                      <a:r>
                        <a:rPr dirty="0" sz="900" spc="-70">
                          <a:solidFill>
                            <a:srgbClr val="58595B"/>
                          </a:solidFill>
                          <a:latin typeface="Arial"/>
                          <a:cs typeface="Arial"/>
                        </a:rPr>
                        <a:t>1</a:t>
                      </a:r>
                      <a:r>
                        <a:rPr dirty="0" sz="900" spc="-5">
                          <a:solidFill>
                            <a:srgbClr val="58595B"/>
                          </a:solidFill>
                          <a:latin typeface="Arial"/>
                          <a:cs typeface="Arial"/>
                        </a:rPr>
                        <a:t>1a</a:t>
                      </a:r>
                      <a:r>
                        <a:rPr dirty="0" sz="900">
                          <a:solidFill>
                            <a:srgbClr val="58595B"/>
                          </a:solidFill>
                          <a:latin typeface="Arial"/>
                          <a:cs typeface="Arial"/>
                        </a:rPr>
                        <a:t>c</a:t>
                      </a:r>
                      <a:r>
                        <a:rPr dirty="0" sz="900">
                          <a:solidFill>
                            <a:srgbClr val="58595B"/>
                          </a:solidFill>
                          <a:latin typeface="Arial"/>
                          <a:cs typeface="Arial"/>
                        </a:rPr>
                        <a:t> </a:t>
                      </a:r>
                      <a:r>
                        <a:rPr dirty="0" sz="900" spc="-5">
                          <a:solidFill>
                            <a:srgbClr val="58595B"/>
                          </a:solidFill>
                          <a:latin typeface="Arial"/>
                          <a:cs typeface="Arial"/>
                        </a:rPr>
                        <a:t>80MH</a:t>
                      </a:r>
                      <a:r>
                        <a:rPr dirty="0" sz="900">
                          <a:solidFill>
                            <a:srgbClr val="58595B"/>
                          </a:solidFill>
                          <a:latin typeface="Arial"/>
                          <a:cs typeface="Arial"/>
                        </a:rPr>
                        <a:t>z</a:t>
                      </a:r>
                      <a:r>
                        <a:rPr dirty="0" sz="900">
                          <a:solidFill>
                            <a:srgbClr val="58595B"/>
                          </a:solidFill>
                          <a:latin typeface="黑体"/>
                          <a:cs typeface="黑体"/>
                        </a:rPr>
                        <a:t>捆绑（支持</a:t>
                      </a:r>
                      <a:r>
                        <a:rPr dirty="0" sz="900" spc="-5">
                          <a:solidFill>
                            <a:srgbClr val="58595B"/>
                          </a:solidFill>
                          <a:latin typeface="Arial"/>
                          <a:cs typeface="Arial"/>
                        </a:rPr>
                        <a:t>3</a:t>
                      </a:r>
                      <a:r>
                        <a:rPr dirty="0" sz="900">
                          <a:solidFill>
                            <a:srgbClr val="58595B"/>
                          </a:solidFill>
                          <a:latin typeface="黑体"/>
                          <a:cs typeface="黑体"/>
                        </a:rPr>
                        <a:t>个</a:t>
                      </a:r>
                      <a:r>
                        <a:rPr dirty="0" sz="900" spc="-5">
                          <a:solidFill>
                            <a:srgbClr val="58595B"/>
                          </a:solidFill>
                          <a:latin typeface="Arial"/>
                          <a:cs typeface="Arial"/>
                        </a:rPr>
                        <a:t>80MHz)</a:t>
                      </a:r>
                      <a:endParaRPr sz="900">
                        <a:latin typeface="Arial"/>
                        <a:cs typeface="Arial"/>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6000">
                <a:tc>
                  <a:txBody>
                    <a:bodyPr/>
                    <a:lstStyle/>
                    <a:p>
                      <a:pPr marL="215900">
                        <a:lnSpc>
                          <a:spcPct val="100000"/>
                        </a:lnSpc>
                      </a:pPr>
                      <a:r>
                        <a:rPr dirty="0" sz="900">
                          <a:solidFill>
                            <a:srgbClr val="58595B"/>
                          </a:solidFill>
                          <a:latin typeface="黑体"/>
                          <a:cs typeface="黑体"/>
                        </a:rPr>
                        <a:t>传输速率</a:t>
                      </a:r>
                      <a:endParaRPr sz="900">
                        <a:latin typeface="黑体"/>
                        <a:cs typeface="黑体"/>
                      </a:endParaRPr>
                    </a:p>
                  </a:txBody>
                  <a:tcPr marL="0" marR="0" marB="0" marT="0">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a:solidFill>
                            <a:srgbClr val="58595B"/>
                          </a:solidFill>
                          <a:latin typeface="黑体"/>
                          <a:cs typeface="黑体"/>
                        </a:rPr>
                        <a:t>射频卡最大提供</a:t>
                      </a:r>
                      <a:r>
                        <a:rPr dirty="0" sz="900" spc="-5">
                          <a:solidFill>
                            <a:srgbClr val="58595B"/>
                          </a:solidFill>
                          <a:latin typeface="Arial"/>
                          <a:cs typeface="Arial"/>
                        </a:rPr>
                        <a:t>1733Mbp</a:t>
                      </a:r>
                      <a:r>
                        <a:rPr dirty="0" sz="900">
                          <a:solidFill>
                            <a:srgbClr val="58595B"/>
                          </a:solidFill>
                          <a:latin typeface="Arial"/>
                          <a:cs typeface="Arial"/>
                        </a:rPr>
                        <a:t>s</a:t>
                      </a:r>
                      <a:r>
                        <a:rPr dirty="0" sz="900">
                          <a:solidFill>
                            <a:srgbClr val="58595B"/>
                          </a:solidFill>
                          <a:latin typeface="黑体"/>
                          <a:cs typeface="黑体"/>
                        </a:rPr>
                        <a:t>、</a:t>
                      </a:r>
                      <a:r>
                        <a:rPr dirty="0" sz="900" spc="-5">
                          <a:solidFill>
                            <a:srgbClr val="58595B"/>
                          </a:solidFill>
                          <a:latin typeface="Arial"/>
                          <a:cs typeface="Arial"/>
                        </a:rPr>
                        <a:t>800Mbp</a:t>
                      </a:r>
                      <a:r>
                        <a:rPr dirty="0" sz="900">
                          <a:solidFill>
                            <a:srgbClr val="58595B"/>
                          </a:solidFill>
                          <a:latin typeface="Arial"/>
                          <a:cs typeface="Arial"/>
                        </a:rPr>
                        <a:t>s</a:t>
                      </a:r>
                      <a:r>
                        <a:rPr dirty="0" sz="900">
                          <a:solidFill>
                            <a:srgbClr val="58595B"/>
                          </a:solidFill>
                          <a:latin typeface="黑体"/>
                          <a:cs typeface="黑体"/>
                        </a:rPr>
                        <a:t>和</a:t>
                      </a:r>
                      <a:r>
                        <a:rPr dirty="0" sz="900" spc="-5">
                          <a:solidFill>
                            <a:srgbClr val="58595B"/>
                          </a:solidFill>
                          <a:latin typeface="Arial"/>
                          <a:cs typeface="Arial"/>
                        </a:rPr>
                        <a:t>433Mbp</a:t>
                      </a:r>
                      <a:r>
                        <a:rPr dirty="0" sz="900">
                          <a:solidFill>
                            <a:srgbClr val="58595B"/>
                          </a:solidFill>
                          <a:latin typeface="Arial"/>
                          <a:cs typeface="Arial"/>
                        </a:rPr>
                        <a:t>s</a:t>
                      </a:r>
                      <a:r>
                        <a:rPr dirty="0" sz="900">
                          <a:solidFill>
                            <a:srgbClr val="58595B"/>
                          </a:solidFill>
                          <a:latin typeface="黑体"/>
                          <a:cs typeface="黑体"/>
                        </a:rPr>
                        <a:t>接入速率</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719999">
                <a:tc>
                  <a:txBody>
                    <a:bodyPr/>
                    <a:lstStyle/>
                    <a:p>
                      <a:pPr marL="215900">
                        <a:lnSpc>
                          <a:spcPct val="100000"/>
                        </a:lnSpc>
                      </a:pPr>
                      <a:r>
                        <a:rPr dirty="0" sz="900">
                          <a:solidFill>
                            <a:srgbClr val="58595B"/>
                          </a:solidFill>
                          <a:latin typeface="黑体"/>
                          <a:cs typeface="黑体"/>
                        </a:rPr>
                        <a:t>调制技术</a:t>
                      </a:r>
                      <a:endParaRPr sz="900">
                        <a:latin typeface="黑体"/>
                        <a:cs typeface="黑体"/>
                      </a:endParaRPr>
                    </a:p>
                  </a:txBody>
                  <a:tcPr marL="0" marR="0" marB="0" marT="0">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marR="45720">
                        <a:lnSpc>
                          <a:spcPct val="129700"/>
                        </a:lnSpc>
                      </a:pPr>
                      <a:r>
                        <a:rPr dirty="0" sz="900" spc="55">
                          <a:solidFill>
                            <a:srgbClr val="58595B"/>
                          </a:solidFill>
                          <a:latin typeface="Arial"/>
                          <a:cs typeface="Arial"/>
                        </a:rPr>
                        <a:t>OF</a:t>
                      </a:r>
                      <a:r>
                        <a:rPr dirty="0" sz="900" spc="55">
                          <a:solidFill>
                            <a:srgbClr val="58595B"/>
                          </a:solidFill>
                          <a:latin typeface="Arial"/>
                          <a:cs typeface="Arial"/>
                        </a:rPr>
                        <a:t>DM</a:t>
                      </a:r>
                      <a:r>
                        <a:rPr dirty="0" sz="900" spc="55">
                          <a:solidFill>
                            <a:srgbClr val="58595B"/>
                          </a:solidFill>
                          <a:latin typeface="黑体"/>
                          <a:cs typeface="黑体"/>
                        </a:rPr>
                        <a:t>：</a:t>
                      </a:r>
                      <a:r>
                        <a:rPr dirty="0" sz="900" spc="55">
                          <a:solidFill>
                            <a:srgbClr val="58595B"/>
                          </a:solidFill>
                          <a:latin typeface="Arial"/>
                          <a:cs typeface="Arial"/>
                        </a:rPr>
                        <a:t>BPSK@6/</a:t>
                      </a:r>
                      <a:r>
                        <a:rPr dirty="0" sz="900" spc="55">
                          <a:solidFill>
                            <a:srgbClr val="58595B"/>
                          </a:solidFill>
                          <a:latin typeface="Arial"/>
                          <a:cs typeface="Arial"/>
                        </a:rPr>
                        <a:t>9Mbps</a:t>
                      </a:r>
                      <a:r>
                        <a:rPr dirty="0" sz="900" spc="50">
                          <a:solidFill>
                            <a:srgbClr val="58595B"/>
                          </a:solidFill>
                          <a:latin typeface="黑体"/>
                          <a:cs typeface="黑体"/>
                        </a:rPr>
                        <a:t>，</a:t>
                      </a:r>
                      <a:r>
                        <a:rPr dirty="0" sz="900" spc="55">
                          <a:solidFill>
                            <a:srgbClr val="58595B"/>
                          </a:solidFill>
                          <a:latin typeface="Arial"/>
                          <a:cs typeface="Arial"/>
                        </a:rPr>
                        <a:t>Q</a:t>
                      </a:r>
                      <a:r>
                        <a:rPr dirty="0" sz="900" spc="55">
                          <a:solidFill>
                            <a:srgbClr val="58595B"/>
                          </a:solidFill>
                          <a:latin typeface="Arial"/>
                          <a:cs typeface="Arial"/>
                        </a:rPr>
                        <a:t>PSK@12/</a:t>
                      </a:r>
                      <a:r>
                        <a:rPr dirty="0" sz="900" spc="55">
                          <a:solidFill>
                            <a:srgbClr val="58595B"/>
                          </a:solidFill>
                          <a:latin typeface="Arial"/>
                          <a:cs typeface="Arial"/>
                        </a:rPr>
                        <a:t>18Mbps</a:t>
                      </a:r>
                      <a:r>
                        <a:rPr dirty="0" sz="900" spc="50">
                          <a:solidFill>
                            <a:srgbClr val="58595B"/>
                          </a:solidFill>
                          <a:latin typeface="黑体"/>
                          <a:cs typeface="黑体"/>
                        </a:rPr>
                        <a:t>，</a:t>
                      </a:r>
                      <a:r>
                        <a:rPr dirty="0" sz="900" spc="55">
                          <a:solidFill>
                            <a:srgbClr val="58595B"/>
                          </a:solidFill>
                          <a:latin typeface="Arial"/>
                          <a:cs typeface="Arial"/>
                        </a:rPr>
                        <a:t>16-Q</a:t>
                      </a:r>
                      <a:r>
                        <a:rPr dirty="0" sz="900" spc="55">
                          <a:solidFill>
                            <a:srgbClr val="58595B"/>
                          </a:solidFill>
                          <a:latin typeface="Arial"/>
                          <a:cs typeface="Arial"/>
                        </a:rPr>
                        <a:t>AM@24Mbps</a:t>
                      </a:r>
                      <a:r>
                        <a:rPr dirty="0" sz="900">
                          <a:solidFill>
                            <a:srgbClr val="58595B"/>
                          </a:solidFill>
                          <a:latin typeface="黑体"/>
                          <a:cs typeface="黑体"/>
                        </a:rPr>
                        <a:t>， </a:t>
                      </a:r>
                      <a:r>
                        <a:rPr dirty="0" sz="900" spc="-5">
                          <a:solidFill>
                            <a:srgbClr val="58595B"/>
                          </a:solidFill>
                          <a:latin typeface="Arial"/>
                          <a:cs typeface="Arial"/>
                        </a:rPr>
                        <a:t>64-QAM@48/54Mbps</a:t>
                      </a:r>
                      <a:endParaRPr sz="900">
                        <a:latin typeface="Arial"/>
                        <a:cs typeface="Arial"/>
                      </a:endParaRPr>
                    </a:p>
                    <a:p>
                      <a:pPr marL="50165" marR="447040" indent="-635">
                        <a:lnSpc>
                          <a:spcPct val="129700"/>
                        </a:lnSpc>
                      </a:pPr>
                      <a:r>
                        <a:rPr dirty="0" sz="900" spc="-5">
                          <a:solidFill>
                            <a:srgbClr val="58595B"/>
                          </a:solidFill>
                          <a:latin typeface="Arial"/>
                          <a:cs typeface="Arial"/>
                        </a:rPr>
                        <a:t>DSS</a:t>
                      </a:r>
                      <a:r>
                        <a:rPr dirty="0" sz="900">
                          <a:solidFill>
                            <a:srgbClr val="58595B"/>
                          </a:solidFill>
                          <a:latin typeface="Arial"/>
                          <a:cs typeface="Arial"/>
                        </a:rPr>
                        <a:t>S</a:t>
                      </a:r>
                      <a:r>
                        <a:rPr dirty="0" sz="900">
                          <a:solidFill>
                            <a:srgbClr val="58595B"/>
                          </a:solidFill>
                          <a:latin typeface="黑体"/>
                          <a:cs typeface="黑体"/>
                        </a:rPr>
                        <a:t>：</a:t>
                      </a:r>
                      <a:r>
                        <a:rPr dirty="0" sz="900" spc="-5">
                          <a:solidFill>
                            <a:srgbClr val="58595B"/>
                          </a:solidFill>
                          <a:latin typeface="Arial"/>
                          <a:cs typeface="Arial"/>
                        </a:rPr>
                        <a:t>DBPSK@1Mbp</a:t>
                      </a:r>
                      <a:r>
                        <a:rPr dirty="0" sz="900">
                          <a:solidFill>
                            <a:srgbClr val="58595B"/>
                          </a:solidFill>
                          <a:latin typeface="Arial"/>
                          <a:cs typeface="Arial"/>
                        </a:rPr>
                        <a:t>s</a:t>
                      </a:r>
                      <a:r>
                        <a:rPr dirty="0" sz="900">
                          <a:solidFill>
                            <a:srgbClr val="58595B"/>
                          </a:solidFill>
                          <a:latin typeface="黑体"/>
                          <a:cs typeface="黑体"/>
                        </a:rPr>
                        <a:t>，</a:t>
                      </a:r>
                      <a:r>
                        <a:rPr dirty="0" sz="900" spc="-5">
                          <a:solidFill>
                            <a:srgbClr val="58595B"/>
                          </a:solidFill>
                          <a:latin typeface="Arial"/>
                          <a:cs typeface="Arial"/>
                        </a:rPr>
                        <a:t>DQPSK@2Mbp</a:t>
                      </a:r>
                      <a:r>
                        <a:rPr dirty="0" sz="900">
                          <a:solidFill>
                            <a:srgbClr val="58595B"/>
                          </a:solidFill>
                          <a:latin typeface="Arial"/>
                          <a:cs typeface="Arial"/>
                        </a:rPr>
                        <a:t>s</a:t>
                      </a:r>
                      <a:r>
                        <a:rPr dirty="0" sz="900">
                          <a:solidFill>
                            <a:srgbClr val="58595B"/>
                          </a:solidFill>
                          <a:latin typeface="黑体"/>
                          <a:cs typeface="黑体"/>
                        </a:rPr>
                        <a:t>，</a:t>
                      </a:r>
                      <a:r>
                        <a:rPr dirty="0" sz="900" spc="-5">
                          <a:solidFill>
                            <a:srgbClr val="58595B"/>
                          </a:solidFill>
                          <a:latin typeface="Arial"/>
                          <a:cs typeface="Arial"/>
                        </a:rPr>
                        <a:t>an</a:t>
                      </a:r>
                      <a:r>
                        <a:rPr dirty="0" sz="900">
                          <a:solidFill>
                            <a:srgbClr val="58595B"/>
                          </a:solidFill>
                          <a:latin typeface="Arial"/>
                          <a:cs typeface="Arial"/>
                        </a:rPr>
                        <a:t>d</a:t>
                      </a:r>
                      <a:r>
                        <a:rPr dirty="0" sz="900">
                          <a:solidFill>
                            <a:srgbClr val="58595B"/>
                          </a:solidFill>
                          <a:latin typeface="Arial"/>
                          <a:cs typeface="Arial"/>
                        </a:rPr>
                        <a:t> </a:t>
                      </a:r>
                      <a:r>
                        <a:rPr dirty="0" sz="900" spc="-5">
                          <a:solidFill>
                            <a:srgbClr val="58595B"/>
                          </a:solidFill>
                          <a:latin typeface="Arial"/>
                          <a:cs typeface="Arial"/>
                        </a:rPr>
                        <a:t>CCK@5.5/</a:t>
                      </a:r>
                      <a:r>
                        <a:rPr dirty="0" sz="900" spc="-70">
                          <a:solidFill>
                            <a:srgbClr val="58595B"/>
                          </a:solidFill>
                          <a:latin typeface="Arial"/>
                          <a:cs typeface="Arial"/>
                        </a:rPr>
                        <a:t>1</a:t>
                      </a:r>
                      <a:r>
                        <a:rPr dirty="0" sz="900" spc="-5">
                          <a:solidFill>
                            <a:srgbClr val="58595B"/>
                          </a:solidFill>
                          <a:latin typeface="Arial"/>
                          <a:cs typeface="Arial"/>
                        </a:rPr>
                        <a:t>1Mbps</a:t>
                      </a:r>
                      <a:r>
                        <a:rPr dirty="0" sz="900" spc="-5">
                          <a:solidFill>
                            <a:srgbClr val="58595B"/>
                          </a:solidFill>
                          <a:latin typeface="Arial"/>
                          <a:cs typeface="Arial"/>
                        </a:rPr>
                        <a:t> </a:t>
                      </a:r>
                      <a:r>
                        <a:rPr dirty="0" sz="900">
                          <a:solidFill>
                            <a:srgbClr val="58595B"/>
                          </a:solidFill>
                          <a:latin typeface="Arial"/>
                          <a:cs typeface="Arial"/>
                        </a:rPr>
                        <a:t>MIMO-OFDM</a:t>
                      </a:r>
                      <a:r>
                        <a:rPr dirty="0" sz="900">
                          <a:solidFill>
                            <a:srgbClr val="58595B"/>
                          </a:solidFill>
                          <a:latin typeface="黑体"/>
                          <a:cs typeface="黑体"/>
                        </a:rPr>
                        <a:t>：</a:t>
                      </a:r>
                      <a:r>
                        <a:rPr dirty="0" sz="900">
                          <a:solidFill>
                            <a:srgbClr val="58595B"/>
                          </a:solidFill>
                          <a:latin typeface="Arial"/>
                          <a:cs typeface="Arial"/>
                        </a:rPr>
                        <a:t>BPSK</a:t>
                      </a:r>
                      <a:r>
                        <a:rPr dirty="0" sz="900">
                          <a:solidFill>
                            <a:srgbClr val="58595B"/>
                          </a:solidFill>
                          <a:latin typeface="黑体"/>
                          <a:cs typeface="黑体"/>
                        </a:rPr>
                        <a:t>，</a:t>
                      </a:r>
                      <a:r>
                        <a:rPr dirty="0" sz="900">
                          <a:solidFill>
                            <a:srgbClr val="58595B"/>
                          </a:solidFill>
                          <a:latin typeface="Arial"/>
                          <a:cs typeface="Arial"/>
                        </a:rPr>
                        <a:t>QPS</a:t>
                      </a:r>
                      <a:r>
                        <a:rPr dirty="0" sz="900" spc="-5">
                          <a:solidFill>
                            <a:srgbClr val="58595B"/>
                          </a:solidFill>
                          <a:latin typeface="Arial"/>
                          <a:cs typeface="Arial"/>
                        </a:rPr>
                        <a:t>K</a:t>
                      </a:r>
                      <a:r>
                        <a:rPr dirty="0" sz="900">
                          <a:solidFill>
                            <a:srgbClr val="58595B"/>
                          </a:solidFill>
                          <a:latin typeface="黑体"/>
                          <a:cs typeface="黑体"/>
                        </a:rPr>
                        <a:t>，</a:t>
                      </a:r>
                      <a:r>
                        <a:rPr dirty="0" sz="900" spc="-5">
                          <a:solidFill>
                            <a:srgbClr val="58595B"/>
                          </a:solidFill>
                          <a:latin typeface="Arial"/>
                          <a:cs typeface="Arial"/>
                        </a:rPr>
                        <a:t>16QA</a:t>
                      </a:r>
                      <a:r>
                        <a:rPr dirty="0" sz="900">
                          <a:solidFill>
                            <a:srgbClr val="58595B"/>
                          </a:solidFill>
                          <a:latin typeface="Arial"/>
                          <a:cs typeface="Arial"/>
                        </a:rPr>
                        <a:t>M </a:t>
                      </a:r>
                      <a:r>
                        <a:rPr dirty="0" sz="900">
                          <a:solidFill>
                            <a:srgbClr val="58595B"/>
                          </a:solidFill>
                          <a:latin typeface="黑体"/>
                          <a:cs typeface="黑体"/>
                        </a:rPr>
                        <a:t>，</a:t>
                      </a:r>
                      <a:r>
                        <a:rPr dirty="0" sz="900" spc="-5">
                          <a:solidFill>
                            <a:srgbClr val="58595B"/>
                          </a:solidFill>
                          <a:latin typeface="Arial"/>
                          <a:cs typeface="Arial"/>
                        </a:rPr>
                        <a:t>64QA</a:t>
                      </a:r>
                      <a:r>
                        <a:rPr dirty="0" sz="900">
                          <a:solidFill>
                            <a:srgbClr val="58595B"/>
                          </a:solidFill>
                          <a:latin typeface="Arial"/>
                          <a:cs typeface="Arial"/>
                        </a:rPr>
                        <a:t>M </a:t>
                      </a:r>
                      <a:r>
                        <a:rPr dirty="0" sz="900" spc="-5">
                          <a:solidFill>
                            <a:srgbClr val="58595B"/>
                          </a:solidFill>
                          <a:latin typeface="Arial"/>
                          <a:cs typeface="Arial"/>
                        </a:rPr>
                        <a:t>an</a:t>
                      </a:r>
                      <a:r>
                        <a:rPr dirty="0" sz="900">
                          <a:solidFill>
                            <a:srgbClr val="58595B"/>
                          </a:solidFill>
                          <a:latin typeface="Arial"/>
                          <a:cs typeface="Arial"/>
                        </a:rPr>
                        <a:t>d</a:t>
                      </a:r>
                      <a:r>
                        <a:rPr dirty="0" sz="900">
                          <a:solidFill>
                            <a:srgbClr val="58595B"/>
                          </a:solidFill>
                          <a:latin typeface="Arial"/>
                          <a:cs typeface="Arial"/>
                        </a:rPr>
                        <a:t> </a:t>
                      </a:r>
                      <a:r>
                        <a:rPr dirty="0" sz="900" spc="-5">
                          <a:solidFill>
                            <a:srgbClr val="58595B"/>
                          </a:solidFill>
                          <a:latin typeface="Arial"/>
                          <a:cs typeface="Arial"/>
                        </a:rPr>
                        <a:t>256QAM</a:t>
                      </a:r>
                      <a:endParaRPr sz="900">
                        <a:latin typeface="Arial"/>
                        <a:cs typeface="Arial"/>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1444451">
                <a:tc>
                  <a:txBody>
                    <a:bodyPr/>
                    <a:lstStyle/>
                    <a:p>
                      <a:pPr marL="158750">
                        <a:lnSpc>
                          <a:spcPct val="100000"/>
                        </a:lnSpc>
                      </a:pPr>
                      <a:r>
                        <a:rPr dirty="0" sz="900">
                          <a:solidFill>
                            <a:srgbClr val="58595B"/>
                          </a:solidFill>
                          <a:latin typeface="黑体"/>
                          <a:cs typeface="黑体"/>
                        </a:rPr>
                        <a:t>接收灵敏度</a:t>
                      </a:r>
                      <a:endParaRPr sz="900">
                        <a:latin typeface="黑体"/>
                        <a:cs typeface="黑体"/>
                      </a:endParaRPr>
                    </a:p>
                  </a:txBody>
                  <a:tcPr marL="0" marR="0" marB="0" marT="0">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spc="-70">
                          <a:solidFill>
                            <a:srgbClr val="58595B"/>
                          </a:solidFill>
                          <a:latin typeface="Arial"/>
                          <a:cs typeface="Arial"/>
                        </a:rPr>
                        <a:t>1</a:t>
                      </a:r>
                      <a:r>
                        <a:rPr dirty="0" sz="900">
                          <a:solidFill>
                            <a:srgbClr val="58595B"/>
                          </a:solidFill>
                          <a:latin typeface="Arial"/>
                          <a:cs typeface="Arial"/>
                        </a:rPr>
                        <a:t>1</a:t>
                      </a:r>
                      <a:r>
                        <a:rPr dirty="0" sz="900" spc="-5">
                          <a:solidFill>
                            <a:srgbClr val="58595B"/>
                          </a:solidFill>
                          <a:latin typeface="Arial"/>
                          <a:cs typeface="Arial"/>
                        </a:rPr>
                        <a:t>b</a:t>
                      </a:r>
                      <a:r>
                        <a:rPr dirty="0" sz="900">
                          <a:solidFill>
                            <a:srgbClr val="58595B"/>
                          </a:solidFill>
                          <a:latin typeface="黑体"/>
                          <a:cs typeface="黑体"/>
                        </a:rPr>
                        <a:t>：</a:t>
                      </a:r>
                      <a:r>
                        <a:rPr dirty="0" sz="900">
                          <a:solidFill>
                            <a:srgbClr val="58595B"/>
                          </a:solidFill>
                          <a:latin typeface="Arial"/>
                          <a:cs typeface="Arial"/>
                        </a:rPr>
                        <a:t>-91dB</a:t>
                      </a:r>
                      <a:r>
                        <a:rPr dirty="0" sz="900" spc="-5">
                          <a:solidFill>
                            <a:srgbClr val="58595B"/>
                          </a:solidFill>
                          <a:latin typeface="Arial"/>
                          <a:cs typeface="Arial"/>
                        </a:rPr>
                        <a:t>m</a:t>
                      </a:r>
                      <a:r>
                        <a:rPr dirty="0" sz="900">
                          <a:solidFill>
                            <a:srgbClr val="58595B"/>
                          </a:solidFill>
                          <a:latin typeface="黑体"/>
                          <a:cs typeface="黑体"/>
                        </a:rPr>
                        <a:t>（</a:t>
                      </a:r>
                      <a:r>
                        <a:rPr dirty="0" sz="900" spc="-5">
                          <a:solidFill>
                            <a:srgbClr val="58595B"/>
                          </a:solidFill>
                          <a:latin typeface="Arial"/>
                          <a:cs typeface="Arial"/>
                        </a:rPr>
                        <a:t>1Mbp</a:t>
                      </a:r>
                      <a:r>
                        <a:rPr dirty="0" sz="900">
                          <a:solidFill>
                            <a:srgbClr val="58595B"/>
                          </a:solidFill>
                          <a:latin typeface="Arial"/>
                          <a:cs typeface="Arial"/>
                        </a:rPr>
                        <a:t>s</a:t>
                      </a:r>
                      <a:r>
                        <a:rPr dirty="0" sz="900">
                          <a:solidFill>
                            <a:srgbClr val="58595B"/>
                          </a:solidFill>
                          <a:latin typeface="黑体"/>
                          <a:cs typeface="黑体"/>
                        </a:rPr>
                        <a:t>），</a:t>
                      </a:r>
                      <a:r>
                        <a:rPr dirty="0" sz="900">
                          <a:solidFill>
                            <a:srgbClr val="58595B"/>
                          </a:solidFill>
                          <a:latin typeface="Arial"/>
                          <a:cs typeface="Arial"/>
                        </a:rPr>
                        <a:t>-88dB</a:t>
                      </a:r>
                      <a:r>
                        <a:rPr dirty="0" sz="900" spc="-5">
                          <a:solidFill>
                            <a:srgbClr val="58595B"/>
                          </a:solidFill>
                          <a:latin typeface="Arial"/>
                          <a:cs typeface="Arial"/>
                        </a:rPr>
                        <a:t>m</a:t>
                      </a:r>
                      <a:r>
                        <a:rPr dirty="0" sz="900">
                          <a:solidFill>
                            <a:srgbClr val="58595B"/>
                          </a:solidFill>
                          <a:latin typeface="黑体"/>
                          <a:cs typeface="黑体"/>
                        </a:rPr>
                        <a:t>（</a:t>
                      </a:r>
                      <a:r>
                        <a:rPr dirty="0" sz="900" spc="-5">
                          <a:solidFill>
                            <a:srgbClr val="58595B"/>
                          </a:solidFill>
                          <a:latin typeface="Arial"/>
                          <a:cs typeface="Arial"/>
                        </a:rPr>
                        <a:t>5Mbp</a:t>
                      </a:r>
                      <a:r>
                        <a:rPr dirty="0" sz="900">
                          <a:solidFill>
                            <a:srgbClr val="58595B"/>
                          </a:solidFill>
                          <a:latin typeface="Arial"/>
                          <a:cs typeface="Arial"/>
                        </a:rPr>
                        <a:t>s</a:t>
                      </a:r>
                      <a:r>
                        <a:rPr dirty="0" sz="900">
                          <a:solidFill>
                            <a:srgbClr val="58595B"/>
                          </a:solidFill>
                          <a:latin typeface="黑体"/>
                          <a:cs typeface="黑体"/>
                        </a:rPr>
                        <a:t>），</a:t>
                      </a:r>
                      <a:r>
                        <a:rPr dirty="0" sz="900">
                          <a:solidFill>
                            <a:srgbClr val="58595B"/>
                          </a:solidFill>
                          <a:latin typeface="Arial"/>
                          <a:cs typeface="Arial"/>
                        </a:rPr>
                        <a:t>-85dB</a:t>
                      </a:r>
                      <a:r>
                        <a:rPr dirty="0" sz="900" spc="-5">
                          <a:solidFill>
                            <a:srgbClr val="58595B"/>
                          </a:solidFill>
                          <a:latin typeface="Arial"/>
                          <a:cs typeface="Arial"/>
                        </a:rPr>
                        <a:t>m</a:t>
                      </a:r>
                      <a:r>
                        <a:rPr dirty="0" sz="900">
                          <a:solidFill>
                            <a:srgbClr val="58595B"/>
                          </a:solidFill>
                          <a:latin typeface="黑体"/>
                          <a:cs typeface="黑体"/>
                        </a:rPr>
                        <a:t>（</a:t>
                      </a:r>
                      <a:r>
                        <a:rPr dirty="0" sz="900" spc="-70">
                          <a:solidFill>
                            <a:srgbClr val="58595B"/>
                          </a:solidFill>
                          <a:latin typeface="Arial"/>
                          <a:cs typeface="Arial"/>
                        </a:rPr>
                        <a:t>1</a:t>
                      </a:r>
                      <a:r>
                        <a:rPr dirty="0" sz="900" spc="-5">
                          <a:solidFill>
                            <a:srgbClr val="58595B"/>
                          </a:solidFill>
                          <a:latin typeface="Arial"/>
                          <a:cs typeface="Arial"/>
                        </a:rPr>
                        <a:t>1Mbp</a:t>
                      </a:r>
                      <a:r>
                        <a:rPr dirty="0" sz="900">
                          <a:solidFill>
                            <a:srgbClr val="58595B"/>
                          </a:solidFill>
                          <a:latin typeface="Arial"/>
                          <a:cs typeface="Arial"/>
                        </a:rPr>
                        <a:t>s</a:t>
                      </a:r>
                      <a:r>
                        <a:rPr dirty="0" sz="900">
                          <a:solidFill>
                            <a:srgbClr val="58595B"/>
                          </a:solidFill>
                          <a:latin typeface="黑体"/>
                          <a:cs typeface="黑体"/>
                        </a:rPr>
                        <a:t>）</a:t>
                      </a:r>
                      <a:endParaRPr sz="900">
                        <a:latin typeface="黑体"/>
                        <a:cs typeface="黑体"/>
                      </a:endParaRPr>
                    </a:p>
                    <a:p>
                      <a:pPr marL="50165" marR="46355">
                        <a:lnSpc>
                          <a:spcPct val="129700"/>
                        </a:lnSpc>
                      </a:pPr>
                      <a:r>
                        <a:rPr dirty="0" sz="900" spc="-50">
                          <a:solidFill>
                            <a:srgbClr val="58595B"/>
                          </a:solidFill>
                          <a:latin typeface="Arial"/>
                          <a:cs typeface="Arial"/>
                        </a:rPr>
                        <a:t>1</a:t>
                      </a:r>
                      <a:r>
                        <a:rPr dirty="0" sz="900" spc="15">
                          <a:solidFill>
                            <a:srgbClr val="58595B"/>
                          </a:solidFill>
                          <a:latin typeface="Arial"/>
                          <a:cs typeface="Arial"/>
                        </a:rPr>
                        <a:t>1a/g</a:t>
                      </a:r>
                      <a:r>
                        <a:rPr dirty="0" sz="900" spc="15">
                          <a:solidFill>
                            <a:srgbClr val="58595B"/>
                          </a:solidFill>
                          <a:latin typeface="黑体"/>
                          <a:cs typeface="黑体"/>
                        </a:rPr>
                        <a:t>：</a:t>
                      </a:r>
                      <a:r>
                        <a:rPr dirty="0" sz="900" spc="15">
                          <a:solidFill>
                            <a:srgbClr val="58595B"/>
                          </a:solidFill>
                          <a:latin typeface="Arial"/>
                          <a:cs typeface="Arial"/>
                        </a:rPr>
                        <a:t>-89dBm</a:t>
                      </a:r>
                      <a:r>
                        <a:rPr dirty="0" sz="900" spc="15">
                          <a:solidFill>
                            <a:srgbClr val="58595B"/>
                          </a:solidFill>
                          <a:latin typeface="黑体"/>
                          <a:cs typeface="黑体"/>
                        </a:rPr>
                        <a:t>（</a:t>
                      </a:r>
                      <a:r>
                        <a:rPr dirty="0" sz="900" spc="15">
                          <a:solidFill>
                            <a:srgbClr val="58595B"/>
                          </a:solidFill>
                          <a:latin typeface="Arial"/>
                          <a:cs typeface="Arial"/>
                        </a:rPr>
                        <a:t>6Mbps</a:t>
                      </a:r>
                      <a:r>
                        <a:rPr dirty="0" sz="900" spc="15">
                          <a:solidFill>
                            <a:srgbClr val="58595B"/>
                          </a:solidFill>
                          <a:latin typeface="黑体"/>
                          <a:cs typeface="黑体"/>
                        </a:rPr>
                        <a:t>），</a:t>
                      </a:r>
                      <a:r>
                        <a:rPr dirty="0" sz="900" spc="15">
                          <a:solidFill>
                            <a:srgbClr val="58595B"/>
                          </a:solidFill>
                          <a:latin typeface="Arial"/>
                          <a:cs typeface="Arial"/>
                        </a:rPr>
                        <a:t>-80dBm</a:t>
                      </a:r>
                      <a:r>
                        <a:rPr dirty="0" sz="900" spc="15">
                          <a:solidFill>
                            <a:srgbClr val="58595B"/>
                          </a:solidFill>
                          <a:latin typeface="黑体"/>
                          <a:cs typeface="黑体"/>
                        </a:rPr>
                        <a:t>（</a:t>
                      </a:r>
                      <a:r>
                        <a:rPr dirty="0" sz="900" spc="15">
                          <a:solidFill>
                            <a:srgbClr val="58595B"/>
                          </a:solidFill>
                          <a:latin typeface="Arial"/>
                          <a:cs typeface="Arial"/>
                        </a:rPr>
                        <a:t>24Mbps</a:t>
                      </a:r>
                      <a:r>
                        <a:rPr dirty="0" sz="900" spc="15">
                          <a:solidFill>
                            <a:srgbClr val="58595B"/>
                          </a:solidFill>
                          <a:latin typeface="黑体"/>
                          <a:cs typeface="黑体"/>
                        </a:rPr>
                        <a:t>），</a:t>
                      </a:r>
                      <a:r>
                        <a:rPr dirty="0" sz="900" spc="15">
                          <a:solidFill>
                            <a:srgbClr val="58595B"/>
                          </a:solidFill>
                          <a:latin typeface="Arial"/>
                          <a:cs typeface="Arial"/>
                        </a:rPr>
                        <a:t>-76dBm</a:t>
                      </a:r>
                      <a:r>
                        <a:rPr dirty="0" sz="900" spc="15">
                          <a:solidFill>
                            <a:srgbClr val="58595B"/>
                          </a:solidFill>
                          <a:latin typeface="黑体"/>
                          <a:cs typeface="黑体"/>
                        </a:rPr>
                        <a:t>（</a:t>
                      </a:r>
                      <a:r>
                        <a:rPr dirty="0" sz="900" spc="15">
                          <a:solidFill>
                            <a:srgbClr val="58595B"/>
                          </a:solidFill>
                          <a:latin typeface="Arial"/>
                          <a:cs typeface="Arial"/>
                        </a:rPr>
                        <a:t>36Mbps</a:t>
                      </a:r>
                      <a:r>
                        <a:rPr dirty="0" sz="900" spc="15">
                          <a:solidFill>
                            <a:srgbClr val="58595B"/>
                          </a:solidFill>
                          <a:latin typeface="黑体"/>
                          <a:cs typeface="黑体"/>
                        </a:rPr>
                        <a:t>），</a:t>
                      </a:r>
                      <a:r>
                        <a:rPr dirty="0" sz="900">
                          <a:solidFill>
                            <a:srgbClr val="58595B"/>
                          </a:solidFill>
                          <a:latin typeface="Arial"/>
                          <a:cs typeface="Arial"/>
                        </a:rPr>
                        <a:t>- </a:t>
                      </a:r>
                      <a:r>
                        <a:rPr dirty="0" sz="900" spc="-5">
                          <a:solidFill>
                            <a:srgbClr val="58595B"/>
                          </a:solidFill>
                          <a:latin typeface="Arial"/>
                          <a:cs typeface="Arial"/>
                        </a:rPr>
                        <a:t>71dB</a:t>
                      </a:r>
                      <a:r>
                        <a:rPr dirty="0" sz="900">
                          <a:solidFill>
                            <a:srgbClr val="58595B"/>
                          </a:solidFill>
                          <a:latin typeface="Arial"/>
                          <a:cs typeface="Arial"/>
                        </a:rPr>
                        <a:t>m</a:t>
                      </a:r>
                      <a:r>
                        <a:rPr dirty="0" sz="900">
                          <a:solidFill>
                            <a:srgbClr val="58595B"/>
                          </a:solidFill>
                          <a:latin typeface="黑体"/>
                          <a:cs typeface="黑体"/>
                        </a:rPr>
                        <a:t>（</a:t>
                      </a:r>
                      <a:r>
                        <a:rPr dirty="0" sz="900" spc="-5">
                          <a:solidFill>
                            <a:srgbClr val="58595B"/>
                          </a:solidFill>
                          <a:latin typeface="Arial"/>
                          <a:cs typeface="Arial"/>
                        </a:rPr>
                        <a:t>54Mbp</a:t>
                      </a:r>
                      <a:r>
                        <a:rPr dirty="0" sz="900">
                          <a:solidFill>
                            <a:srgbClr val="58595B"/>
                          </a:solidFill>
                          <a:latin typeface="Arial"/>
                          <a:cs typeface="Arial"/>
                        </a:rPr>
                        <a:t>s</a:t>
                      </a:r>
                      <a:r>
                        <a:rPr dirty="0" sz="900">
                          <a:solidFill>
                            <a:srgbClr val="58595B"/>
                          </a:solidFill>
                          <a:latin typeface="黑体"/>
                          <a:cs typeface="黑体"/>
                        </a:rPr>
                        <a:t>）</a:t>
                      </a:r>
                      <a:endParaRPr sz="900">
                        <a:latin typeface="黑体"/>
                        <a:cs typeface="黑体"/>
                      </a:endParaRPr>
                    </a:p>
                    <a:p>
                      <a:pPr marL="50165">
                        <a:lnSpc>
                          <a:spcPct val="100000"/>
                        </a:lnSpc>
                        <a:spcBef>
                          <a:spcPts val="320"/>
                        </a:spcBef>
                      </a:pPr>
                      <a:r>
                        <a:rPr dirty="0" sz="900" spc="-60">
                          <a:solidFill>
                            <a:srgbClr val="58595B"/>
                          </a:solidFill>
                          <a:latin typeface="Arial"/>
                          <a:cs typeface="Arial"/>
                        </a:rPr>
                        <a:t>1</a:t>
                      </a:r>
                      <a:r>
                        <a:rPr dirty="0" sz="900" spc="5">
                          <a:solidFill>
                            <a:srgbClr val="58595B"/>
                          </a:solidFill>
                          <a:latin typeface="Arial"/>
                          <a:cs typeface="Arial"/>
                        </a:rPr>
                        <a:t>1n</a:t>
                      </a:r>
                      <a:r>
                        <a:rPr dirty="0" sz="900" spc="5">
                          <a:solidFill>
                            <a:srgbClr val="58595B"/>
                          </a:solidFill>
                          <a:latin typeface="黑体"/>
                          <a:cs typeface="黑体"/>
                        </a:rPr>
                        <a:t>：</a:t>
                      </a:r>
                      <a:r>
                        <a:rPr dirty="0" sz="900" spc="5">
                          <a:solidFill>
                            <a:srgbClr val="58595B"/>
                          </a:solidFill>
                          <a:latin typeface="Arial"/>
                          <a:cs typeface="Arial"/>
                        </a:rPr>
                        <a:t>-83dBm</a:t>
                      </a:r>
                      <a:r>
                        <a:rPr dirty="0" sz="900" spc="5">
                          <a:solidFill>
                            <a:srgbClr val="58595B"/>
                          </a:solidFill>
                          <a:latin typeface="黑体"/>
                          <a:cs typeface="黑体"/>
                        </a:rPr>
                        <a:t>（</a:t>
                      </a:r>
                      <a:r>
                        <a:rPr dirty="0" sz="900" spc="5">
                          <a:solidFill>
                            <a:srgbClr val="58595B"/>
                          </a:solidFill>
                          <a:latin typeface="Arial"/>
                          <a:cs typeface="Arial"/>
                        </a:rPr>
                        <a:t>MCS0</a:t>
                      </a:r>
                      <a:r>
                        <a:rPr dirty="0" sz="900" spc="5">
                          <a:solidFill>
                            <a:srgbClr val="58595B"/>
                          </a:solidFill>
                          <a:latin typeface="黑体"/>
                          <a:cs typeface="黑体"/>
                        </a:rPr>
                        <a:t>），</a:t>
                      </a:r>
                      <a:r>
                        <a:rPr dirty="0" sz="900" spc="5">
                          <a:solidFill>
                            <a:srgbClr val="58595B"/>
                          </a:solidFill>
                          <a:latin typeface="Arial"/>
                          <a:cs typeface="Arial"/>
                        </a:rPr>
                        <a:t>-65dBm</a:t>
                      </a:r>
                      <a:r>
                        <a:rPr dirty="0" sz="900" spc="10">
                          <a:solidFill>
                            <a:srgbClr val="58595B"/>
                          </a:solidFill>
                          <a:latin typeface="黑体"/>
                          <a:cs typeface="黑体"/>
                        </a:rPr>
                        <a:t>（</a:t>
                      </a:r>
                      <a:r>
                        <a:rPr dirty="0" sz="900" spc="5">
                          <a:solidFill>
                            <a:srgbClr val="58595B"/>
                          </a:solidFill>
                          <a:latin typeface="Arial"/>
                          <a:cs typeface="Arial"/>
                        </a:rPr>
                        <a:t>MCS7</a:t>
                      </a:r>
                      <a:r>
                        <a:rPr dirty="0" sz="900" spc="5">
                          <a:solidFill>
                            <a:srgbClr val="58595B"/>
                          </a:solidFill>
                          <a:latin typeface="黑体"/>
                          <a:cs typeface="黑体"/>
                        </a:rPr>
                        <a:t>），</a:t>
                      </a:r>
                      <a:r>
                        <a:rPr dirty="0" sz="900" spc="5">
                          <a:solidFill>
                            <a:srgbClr val="58595B"/>
                          </a:solidFill>
                          <a:latin typeface="Arial"/>
                          <a:cs typeface="Arial"/>
                        </a:rPr>
                        <a:t>-83dBm</a:t>
                      </a:r>
                      <a:r>
                        <a:rPr dirty="0" sz="900" spc="10">
                          <a:solidFill>
                            <a:srgbClr val="58595B"/>
                          </a:solidFill>
                          <a:latin typeface="黑体"/>
                          <a:cs typeface="黑体"/>
                        </a:rPr>
                        <a:t>（</a:t>
                      </a:r>
                      <a:r>
                        <a:rPr dirty="0" sz="900" spc="5">
                          <a:solidFill>
                            <a:srgbClr val="58595B"/>
                          </a:solidFill>
                          <a:latin typeface="Arial"/>
                          <a:cs typeface="Arial"/>
                        </a:rPr>
                        <a:t>MCS8</a:t>
                      </a:r>
                      <a:r>
                        <a:rPr dirty="0" sz="900" spc="5">
                          <a:solidFill>
                            <a:srgbClr val="58595B"/>
                          </a:solidFill>
                          <a:latin typeface="黑体"/>
                          <a:cs typeface="黑体"/>
                        </a:rPr>
                        <a:t>），</a:t>
                      </a:r>
                      <a:r>
                        <a:rPr dirty="0" sz="900" spc="5">
                          <a:solidFill>
                            <a:srgbClr val="58595B"/>
                          </a:solidFill>
                          <a:latin typeface="Arial"/>
                          <a:cs typeface="Arial"/>
                        </a:rPr>
                        <a:t>-65dBm</a:t>
                      </a:r>
                      <a:endParaRPr sz="900">
                        <a:latin typeface="Arial"/>
                        <a:cs typeface="Arial"/>
                      </a:endParaRPr>
                    </a:p>
                    <a:p>
                      <a:pPr marL="50165">
                        <a:lnSpc>
                          <a:spcPct val="100000"/>
                        </a:lnSpc>
                        <a:spcBef>
                          <a:spcPts val="320"/>
                        </a:spcBef>
                      </a:pPr>
                      <a:r>
                        <a:rPr dirty="0" sz="900">
                          <a:solidFill>
                            <a:srgbClr val="58595B"/>
                          </a:solidFill>
                          <a:latin typeface="黑体"/>
                          <a:cs typeface="黑体"/>
                        </a:rPr>
                        <a:t>（</a:t>
                      </a:r>
                      <a:r>
                        <a:rPr dirty="0" sz="900">
                          <a:solidFill>
                            <a:srgbClr val="58595B"/>
                          </a:solidFill>
                          <a:latin typeface="Arial"/>
                          <a:cs typeface="Arial"/>
                        </a:rPr>
                        <a:t>MCS1</a:t>
                      </a:r>
                      <a:r>
                        <a:rPr dirty="0" sz="900" spc="-5">
                          <a:solidFill>
                            <a:srgbClr val="58595B"/>
                          </a:solidFill>
                          <a:latin typeface="Arial"/>
                          <a:cs typeface="Arial"/>
                        </a:rPr>
                        <a:t>5</a:t>
                      </a:r>
                      <a:r>
                        <a:rPr dirty="0" sz="900">
                          <a:solidFill>
                            <a:srgbClr val="58595B"/>
                          </a:solidFill>
                          <a:latin typeface="黑体"/>
                          <a:cs typeface="黑体"/>
                        </a:rPr>
                        <a:t>）</a:t>
                      </a:r>
                      <a:endParaRPr sz="900">
                        <a:latin typeface="黑体"/>
                        <a:cs typeface="黑体"/>
                      </a:endParaRPr>
                    </a:p>
                    <a:p>
                      <a:pPr marL="50165">
                        <a:lnSpc>
                          <a:spcPct val="100000"/>
                        </a:lnSpc>
                        <a:spcBef>
                          <a:spcPts val="320"/>
                        </a:spcBef>
                      </a:pPr>
                      <a:r>
                        <a:rPr dirty="0" sz="900" spc="-70">
                          <a:solidFill>
                            <a:srgbClr val="58595B"/>
                          </a:solidFill>
                          <a:latin typeface="Arial"/>
                          <a:cs typeface="Arial"/>
                        </a:rPr>
                        <a:t>1</a:t>
                      </a:r>
                      <a:r>
                        <a:rPr dirty="0" sz="900" spc="-5">
                          <a:solidFill>
                            <a:srgbClr val="58595B"/>
                          </a:solidFill>
                          <a:latin typeface="Arial"/>
                          <a:cs typeface="Arial"/>
                        </a:rPr>
                        <a:t>1a</a:t>
                      </a:r>
                      <a:r>
                        <a:rPr dirty="0" sz="900">
                          <a:solidFill>
                            <a:srgbClr val="58595B"/>
                          </a:solidFill>
                          <a:latin typeface="Arial"/>
                          <a:cs typeface="Arial"/>
                        </a:rPr>
                        <a:t>c</a:t>
                      </a:r>
                      <a:r>
                        <a:rPr dirty="0" sz="900">
                          <a:solidFill>
                            <a:srgbClr val="58595B"/>
                          </a:solidFill>
                          <a:latin typeface="Arial"/>
                          <a:cs typeface="Arial"/>
                        </a:rPr>
                        <a:t> </a:t>
                      </a:r>
                      <a:r>
                        <a:rPr dirty="0" sz="900" spc="-5">
                          <a:solidFill>
                            <a:srgbClr val="58595B"/>
                          </a:solidFill>
                          <a:latin typeface="Arial"/>
                          <a:cs typeface="Arial"/>
                        </a:rPr>
                        <a:t>HT2</a:t>
                      </a:r>
                      <a:r>
                        <a:rPr dirty="0" sz="900">
                          <a:solidFill>
                            <a:srgbClr val="58595B"/>
                          </a:solidFill>
                          <a:latin typeface="Arial"/>
                          <a:cs typeface="Arial"/>
                        </a:rPr>
                        <a:t>0</a:t>
                      </a:r>
                      <a:r>
                        <a:rPr dirty="0" sz="900">
                          <a:solidFill>
                            <a:srgbClr val="58595B"/>
                          </a:solidFill>
                          <a:latin typeface="黑体"/>
                          <a:cs typeface="黑体"/>
                        </a:rPr>
                        <a:t>：</a:t>
                      </a:r>
                      <a:r>
                        <a:rPr dirty="0" sz="900">
                          <a:solidFill>
                            <a:srgbClr val="58595B"/>
                          </a:solidFill>
                          <a:latin typeface="Arial"/>
                          <a:cs typeface="Arial"/>
                        </a:rPr>
                        <a:t>-83dB</a:t>
                      </a:r>
                      <a:r>
                        <a:rPr dirty="0" sz="900" spc="-5">
                          <a:solidFill>
                            <a:srgbClr val="58595B"/>
                          </a:solidFill>
                          <a:latin typeface="Arial"/>
                          <a:cs typeface="Arial"/>
                        </a:rPr>
                        <a:t>m</a:t>
                      </a:r>
                      <a:r>
                        <a:rPr dirty="0" sz="900">
                          <a:solidFill>
                            <a:srgbClr val="58595B"/>
                          </a:solidFill>
                          <a:latin typeface="黑体"/>
                          <a:cs typeface="黑体"/>
                        </a:rPr>
                        <a:t>（</a:t>
                      </a:r>
                      <a:r>
                        <a:rPr dirty="0" sz="900">
                          <a:solidFill>
                            <a:srgbClr val="58595B"/>
                          </a:solidFill>
                          <a:latin typeface="Arial"/>
                          <a:cs typeface="Arial"/>
                        </a:rPr>
                        <a:t>MCS</a:t>
                      </a:r>
                      <a:r>
                        <a:rPr dirty="0" sz="900" spc="-5">
                          <a:solidFill>
                            <a:srgbClr val="58595B"/>
                          </a:solidFill>
                          <a:latin typeface="Arial"/>
                          <a:cs typeface="Arial"/>
                        </a:rPr>
                        <a:t>0</a:t>
                      </a:r>
                      <a:r>
                        <a:rPr dirty="0" sz="900">
                          <a:solidFill>
                            <a:srgbClr val="58595B"/>
                          </a:solidFill>
                          <a:latin typeface="黑体"/>
                          <a:cs typeface="黑体"/>
                        </a:rPr>
                        <a:t>），</a:t>
                      </a:r>
                      <a:r>
                        <a:rPr dirty="0" sz="900">
                          <a:solidFill>
                            <a:srgbClr val="58595B"/>
                          </a:solidFill>
                          <a:latin typeface="Arial"/>
                          <a:cs typeface="Arial"/>
                        </a:rPr>
                        <a:t>-57dB</a:t>
                      </a:r>
                      <a:r>
                        <a:rPr dirty="0" sz="900" spc="-5">
                          <a:solidFill>
                            <a:srgbClr val="58595B"/>
                          </a:solidFill>
                          <a:latin typeface="Arial"/>
                          <a:cs typeface="Arial"/>
                        </a:rPr>
                        <a:t>m</a:t>
                      </a:r>
                      <a:r>
                        <a:rPr dirty="0" sz="900">
                          <a:solidFill>
                            <a:srgbClr val="58595B"/>
                          </a:solidFill>
                          <a:latin typeface="黑体"/>
                          <a:cs typeface="黑体"/>
                        </a:rPr>
                        <a:t>（</a:t>
                      </a:r>
                      <a:r>
                        <a:rPr dirty="0" sz="900">
                          <a:solidFill>
                            <a:srgbClr val="58595B"/>
                          </a:solidFill>
                          <a:latin typeface="Arial"/>
                          <a:cs typeface="Arial"/>
                        </a:rPr>
                        <a:t>MCS</a:t>
                      </a:r>
                      <a:r>
                        <a:rPr dirty="0" sz="900" spc="-5">
                          <a:solidFill>
                            <a:srgbClr val="58595B"/>
                          </a:solidFill>
                          <a:latin typeface="Arial"/>
                          <a:cs typeface="Arial"/>
                        </a:rPr>
                        <a:t>9</a:t>
                      </a:r>
                      <a:r>
                        <a:rPr dirty="0" sz="900">
                          <a:solidFill>
                            <a:srgbClr val="58595B"/>
                          </a:solidFill>
                          <a:latin typeface="黑体"/>
                          <a:cs typeface="黑体"/>
                        </a:rPr>
                        <a:t>）</a:t>
                      </a:r>
                      <a:endParaRPr sz="900">
                        <a:latin typeface="黑体"/>
                        <a:cs typeface="黑体"/>
                      </a:endParaRPr>
                    </a:p>
                    <a:p>
                      <a:pPr marL="50165">
                        <a:lnSpc>
                          <a:spcPct val="100000"/>
                        </a:lnSpc>
                        <a:spcBef>
                          <a:spcPts val="320"/>
                        </a:spcBef>
                      </a:pPr>
                      <a:r>
                        <a:rPr dirty="0" sz="900" spc="-70">
                          <a:solidFill>
                            <a:srgbClr val="58595B"/>
                          </a:solidFill>
                          <a:latin typeface="Arial"/>
                          <a:cs typeface="Arial"/>
                        </a:rPr>
                        <a:t>1</a:t>
                      </a:r>
                      <a:r>
                        <a:rPr dirty="0" sz="900" spc="-5">
                          <a:solidFill>
                            <a:srgbClr val="58595B"/>
                          </a:solidFill>
                          <a:latin typeface="Arial"/>
                          <a:cs typeface="Arial"/>
                        </a:rPr>
                        <a:t>1a</a:t>
                      </a:r>
                      <a:r>
                        <a:rPr dirty="0" sz="900">
                          <a:solidFill>
                            <a:srgbClr val="58595B"/>
                          </a:solidFill>
                          <a:latin typeface="Arial"/>
                          <a:cs typeface="Arial"/>
                        </a:rPr>
                        <a:t>c</a:t>
                      </a:r>
                      <a:r>
                        <a:rPr dirty="0" sz="900">
                          <a:solidFill>
                            <a:srgbClr val="58595B"/>
                          </a:solidFill>
                          <a:latin typeface="Arial"/>
                          <a:cs typeface="Arial"/>
                        </a:rPr>
                        <a:t> </a:t>
                      </a:r>
                      <a:r>
                        <a:rPr dirty="0" sz="900" spc="-5">
                          <a:solidFill>
                            <a:srgbClr val="58595B"/>
                          </a:solidFill>
                          <a:latin typeface="Arial"/>
                          <a:cs typeface="Arial"/>
                        </a:rPr>
                        <a:t>HT4</a:t>
                      </a:r>
                      <a:r>
                        <a:rPr dirty="0" sz="900">
                          <a:solidFill>
                            <a:srgbClr val="58595B"/>
                          </a:solidFill>
                          <a:latin typeface="Arial"/>
                          <a:cs typeface="Arial"/>
                        </a:rPr>
                        <a:t>0</a:t>
                      </a:r>
                      <a:r>
                        <a:rPr dirty="0" sz="900">
                          <a:solidFill>
                            <a:srgbClr val="58595B"/>
                          </a:solidFill>
                          <a:latin typeface="黑体"/>
                          <a:cs typeface="黑体"/>
                        </a:rPr>
                        <a:t>：</a:t>
                      </a:r>
                      <a:r>
                        <a:rPr dirty="0" sz="900">
                          <a:solidFill>
                            <a:srgbClr val="58595B"/>
                          </a:solidFill>
                          <a:latin typeface="Arial"/>
                          <a:cs typeface="Arial"/>
                        </a:rPr>
                        <a:t>-79dB</a:t>
                      </a:r>
                      <a:r>
                        <a:rPr dirty="0" sz="900" spc="-5">
                          <a:solidFill>
                            <a:srgbClr val="58595B"/>
                          </a:solidFill>
                          <a:latin typeface="Arial"/>
                          <a:cs typeface="Arial"/>
                        </a:rPr>
                        <a:t>m</a:t>
                      </a:r>
                      <a:r>
                        <a:rPr dirty="0" sz="900">
                          <a:solidFill>
                            <a:srgbClr val="58595B"/>
                          </a:solidFill>
                          <a:latin typeface="黑体"/>
                          <a:cs typeface="黑体"/>
                        </a:rPr>
                        <a:t>（</a:t>
                      </a:r>
                      <a:r>
                        <a:rPr dirty="0" sz="900">
                          <a:solidFill>
                            <a:srgbClr val="58595B"/>
                          </a:solidFill>
                          <a:latin typeface="Arial"/>
                          <a:cs typeface="Arial"/>
                        </a:rPr>
                        <a:t>MCS</a:t>
                      </a:r>
                      <a:r>
                        <a:rPr dirty="0" sz="900" spc="-5">
                          <a:solidFill>
                            <a:srgbClr val="58595B"/>
                          </a:solidFill>
                          <a:latin typeface="Arial"/>
                          <a:cs typeface="Arial"/>
                        </a:rPr>
                        <a:t>0</a:t>
                      </a:r>
                      <a:r>
                        <a:rPr dirty="0" sz="900">
                          <a:solidFill>
                            <a:srgbClr val="58595B"/>
                          </a:solidFill>
                          <a:latin typeface="黑体"/>
                          <a:cs typeface="黑体"/>
                        </a:rPr>
                        <a:t>），</a:t>
                      </a:r>
                      <a:r>
                        <a:rPr dirty="0" sz="900">
                          <a:solidFill>
                            <a:srgbClr val="58595B"/>
                          </a:solidFill>
                          <a:latin typeface="Arial"/>
                          <a:cs typeface="Arial"/>
                        </a:rPr>
                        <a:t>-57dB</a:t>
                      </a:r>
                      <a:r>
                        <a:rPr dirty="0" sz="900" spc="-5">
                          <a:solidFill>
                            <a:srgbClr val="58595B"/>
                          </a:solidFill>
                          <a:latin typeface="Arial"/>
                          <a:cs typeface="Arial"/>
                        </a:rPr>
                        <a:t>m</a:t>
                      </a:r>
                      <a:r>
                        <a:rPr dirty="0" sz="900">
                          <a:solidFill>
                            <a:srgbClr val="58595B"/>
                          </a:solidFill>
                          <a:latin typeface="黑体"/>
                          <a:cs typeface="黑体"/>
                        </a:rPr>
                        <a:t>（</a:t>
                      </a:r>
                      <a:r>
                        <a:rPr dirty="0" sz="900">
                          <a:solidFill>
                            <a:srgbClr val="58595B"/>
                          </a:solidFill>
                          <a:latin typeface="Arial"/>
                          <a:cs typeface="Arial"/>
                        </a:rPr>
                        <a:t>MCS</a:t>
                      </a:r>
                      <a:r>
                        <a:rPr dirty="0" sz="900" spc="-5">
                          <a:solidFill>
                            <a:srgbClr val="58595B"/>
                          </a:solidFill>
                          <a:latin typeface="Arial"/>
                          <a:cs typeface="Arial"/>
                        </a:rPr>
                        <a:t>9</a:t>
                      </a:r>
                      <a:r>
                        <a:rPr dirty="0" sz="900">
                          <a:solidFill>
                            <a:srgbClr val="58595B"/>
                          </a:solidFill>
                          <a:latin typeface="黑体"/>
                          <a:cs typeface="黑体"/>
                        </a:rPr>
                        <a:t>）</a:t>
                      </a:r>
                      <a:endParaRPr sz="900">
                        <a:latin typeface="黑体"/>
                        <a:cs typeface="黑体"/>
                      </a:endParaRPr>
                    </a:p>
                    <a:p>
                      <a:pPr marL="50165">
                        <a:lnSpc>
                          <a:spcPct val="100000"/>
                        </a:lnSpc>
                        <a:spcBef>
                          <a:spcPts val="320"/>
                        </a:spcBef>
                      </a:pPr>
                      <a:r>
                        <a:rPr dirty="0" sz="900" spc="-70">
                          <a:solidFill>
                            <a:srgbClr val="58595B"/>
                          </a:solidFill>
                          <a:latin typeface="Arial"/>
                          <a:cs typeface="Arial"/>
                        </a:rPr>
                        <a:t>1</a:t>
                      </a:r>
                      <a:r>
                        <a:rPr dirty="0" sz="900" spc="-5">
                          <a:solidFill>
                            <a:srgbClr val="58595B"/>
                          </a:solidFill>
                          <a:latin typeface="Arial"/>
                          <a:cs typeface="Arial"/>
                        </a:rPr>
                        <a:t>1a</a:t>
                      </a:r>
                      <a:r>
                        <a:rPr dirty="0" sz="900">
                          <a:solidFill>
                            <a:srgbClr val="58595B"/>
                          </a:solidFill>
                          <a:latin typeface="Arial"/>
                          <a:cs typeface="Arial"/>
                        </a:rPr>
                        <a:t>c</a:t>
                      </a:r>
                      <a:r>
                        <a:rPr dirty="0" sz="900">
                          <a:solidFill>
                            <a:srgbClr val="58595B"/>
                          </a:solidFill>
                          <a:latin typeface="Arial"/>
                          <a:cs typeface="Arial"/>
                        </a:rPr>
                        <a:t> </a:t>
                      </a:r>
                      <a:r>
                        <a:rPr dirty="0" sz="900" spc="-5">
                          <a:solidFill>
                            <a:srgbClr val="58595B"/>
                          </a:solidFill>
                          <a:latin typeface="Arial"/>
                          <a:cs typeface="Arial"/>
                        </a:rPr>
                        <a:t>HT8</a:t>
                      </a:r>
                      <a:r>
                        <a:rPr dirty="0" sz="900">
                          <a:solidFill>
                            <a:srgbClr val="58595B"/>
                          </a:solidFill>
                          <a:latin typeface="Arial"/>
                          <a:cs typeface="Arial"/>
                        </a:rPr>
                        <a:t>0</a:t>
                      </a:r>
                      <a:r>
                        <a:rPr dirty="0" sz="900">
                          <a:solidFill>
                            <a:srgbClr val="58595B"/>
                          </a:solidFill>
                          <a:latin typeface="黑体"/>
                          <a:cs typeface="黑体"/>
                        </a:rPr>
                        <a:t>：</a:t>
                      </a:r>
                      <a:r>
                        <a:rPr dirty="0" sz="900">
                          <a:solidFill>
                            <a:srgbClr val="58595B"/>
                          </a:solidFill>
                          <a:latin typeface="Arial"/>
                          <a:cs typeface="Arial"/>
                        </a:rPr>
                        <a:t>-76dB</a:t>
                      </a:r>
                      <a:r>
                        <a:rPr dirty="0" sz="900" spc="-5">
                          <a:solidFill>
                            <a:srgbClr val="58595B"/>
                          </a:solidFill>
                          <a:latin typeface="Arial"/>
                          <a:cs typeface="Arial"/>
                        </a:rPr>
                        <a:t>m</a:t>
                      </a:r>
                      <a:r>
                        <a:rPr dirty="0" sz="900">
                          <a:solidFill>
                            <a:srgbClr val="58595B"/>
                          </a:solidFill>
                          <a:latin typeface="黑体"/>
                          <a:cs typeface="黑体"/>
                        </a:rPr>
                        <a:t>（</a:t>
                      </a:r>
                      <a:r>
                        <a:rPr dirty="0" sz="900">
                          <a:solidFill>
                            <a:srgbClr val="58595B"/>
                          </a:solidFill>
                          <a:latin typeface="Arial"/>
                          <a:cs typeface="Arial"/>
                        </a:rPr>
                        <a:t>MCS</a:t>
                      </a:r>
                      <a:r>
                        <a:rPr dirty="0" sz="900" spc="-5">
                          <a:solidFill>
                            <a:srgbClr val="58595B"/>
                          </a:solidFill>
                          <a:latin typeface="Arial"/>
                          <a:cs typeface="Arial"/>
                        </a:rPr>
                        <a:t>0</a:t>
                      </a:r>
                      <a:r>
                        <a:rPr dirty="0" sz="900">
                          <a:solidFill>
                            <a:srgbClr val="58595B"/>
                          </a:solidFill>
                          <a:latin typeface="黑体"/>
                          <a:cs typeface="黑体"/>
                        </a:rPr>
                        <a:t>），</a:t>
                      </a:r>
                      <a:r>
                        <a:rPr dirty="0" sz="900">
                          <a:solidFill>
                            <a:srgbClr val="58595B"/>
                          </a:solidFill>
                          <a:latin typeface="Arial"/>
                          <a:cs typeface="Arial"/>
                        </a:rPr>
                        <a:t>-51dB</a:t>
                      </a:r>
                      <a:r>
                        <a:rPr dirty="0" sz="900" spc="-5">
                          <a:solidFill>
                            <a:srgbClr val="58595B"/>
                          </a:solidFill>
                          <a:latin typeface="Arial"/>
                          <a:cs typeface="Arial"/>
                        </a:rPr>
                        <a:t>m</a:t>
                      </a:r>
                      <a:r>
                        <a:rPr dirty="0" sz="900">
                          <a:solidFill>
                            <a:srgbClr val="58595B"/>
                          </a:solidFill>
                          <a:latin typeface="黑体"/>
                          <a:cs typeface="黑体"/>
                        </a:rPr>
                        <a:t>（</a:t>
                      </a:r>
                      <a:r>
                        <a:rPr dirty="0" sz="900">
                          <a:solidFill>
                            <a:srgbClr val="58595B"/>
                          </a:solidFill>
                          <a:latin typeface="Arial"/>
                          <a:cs typeface="Arial"/>
                        </a:rPr>
                        <a:t>MCS</a:t>
                      </a:r>
                      <a:r>
                        <a:rPr dirty="0" sz="900" spc="-5">
                          <a:solidFill>
                            <a:srgbClr val="58595B"/>
                          </a:solidFill>
                          <a:latin typeface="Arial"/>
                          <a:cs typeface="Arial"/>
                        </a:rPr>
                        <a:t>9</a:t>
                      </a:r>
                      <a:r>
                        <a:rPr dirty="0" sz="900">
                          <a:solidFill>
                            <a:srgbClr val="58595B"/>
                          </a:solidFill>
                          <a:latin typeface="黑体"/>
                          <a:cs typeface="黑体"/>
                        </a:rPr>
                        <a:t>）</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6000">
                <a:tc>
                  <a:txBody>
                    <a:bodyPr/>
                    <a:lstStyle/>
                    <a:p>
                      <a:pPr marL="215900">
                        <a:lnSpc>
                          <a:spcPct val="100000"/>
                        </a:lnSpc>
                      </a:pPr>
                      <a:r>
                        <a:rPr dirty="0" sz="900">
                          <a:solidFill>
                            <a:srgbClr val="58595B"/>
                          </a:solidFill>
                          <a:latin typeface="黑体"/>
                          <a:cs typeface="黑体"/>
                        </a:rPr>
                        <a:t>发射功率</a:t>
                      </a:r>
                      <a:endParaRPr sz="900">
                        <a:latin typeface="黑体"/>
                        <a:cs typeface="黑体"/>
                      </a:endParaRPr>
                    </a:p>
                  </a:txBody>
                  <a:tcPr marL="0" marR="0" marB="0" marT="0">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a:solidFill>
                            <a:srgbClr val="58595B"/>
                          </a:solidFill>
                          <a:latin typeface="Arial"/>
                          <a:cs typeface="Arial"/>
                        </a:rPr>
                        <a:t>≤100mw</a:t>
                      </a:r>
                      <a:r>
                        <a:rPr dirty="0" sz="900">
                          <a:solidFill>
                            <a:srgbClr val="58595B"/>
                          </a:solidFill>
                          <a:latin typeface="黑体"/>
                          <a:cs typeface="黑体"/>
                        </a:rPr>
                        <a:t>（</a:t>
                      </a:r>
                      <a:r>
                        <a:rPr dirty="0" sz="900" spc="-5">
                          <a:solidFill>
                            <a:srgbClr val="58595B"/>
                          </a:solidFill>
                          <a:latin typeface="Arial"/>
                          <a:cs typeface="Arial"/>
                        </a:rPr>
                        <a:t>20dB</a:t>
                      </a:r>
                      <a:r>
                        <a:rPr dirty="0" sz="900">
                          <a:solidFill>
                            <a:srgbClr val="58595B"/>
                          </a:solidFill>
                          <a:latin typeface="Arial"/>
                          <a:cs typeface="Arial"/>
                        </a:rPr>
                        <a:t>m</a:t>
                      </a:r>
                      <a:r>
                        <a:rPr dirty="0" sz="900">
                          <a:solidFill>
                            <a:srgbClr val="58595B"/>
                          </a:solidFill>
                          <a:latin typeface="黑体"/>
                          <a:cs typeface="黑体"/>
                        </a:rPr>
                        <a:t>）</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6000">
                <a:tc>
                  <a:txBody>
                    <a:bodyPr/>
                    <a:lstStyle/>
                    <a:p>
                      <a:pPr marL="101600">
                        <a:lnSpc>
                          <a:spcPct val="100000"/>
                        </a:lnSpc>
                      </a:pPr>
                      <a:r>
                        <a:rPr dirty="0" sz="900">
                          <a:solidFill>
                            <a:srgbClr val="58595B"/>
                          </a:solidFill>
                          <a:latin typeface="黑体"/>
                          <a:cs typeface="黑体"/>
                        </a:rPr>
                        <a:t>可调功率粒度</a:t>
                      </a:r>
                      <a:endParaRPr sz="900">
                        <a:latin typeface="黑体"/>
                        <a:cs typeface="黑体"/>
                      </a:endParaRPr>
                    </a:p>
                  </a:txBody>
                  <a:tcPr marL="0" marR="0" marB="0" marT="0">
                    <a:lnR w="7200">
                      <a:solidFill>
                        <a:srgbClr val="D1D3D4"/>
                      </a:solidFill>
                      <a:prstDash val="solid"/>
                    </a:lnR>
                    <a:lnT w="7200">
                      <a:solidFill>
                        <a:srgbClr val="D1D3D4"/>
                      </a:solidFill>
                      <a:prstDash val="solid"/>
                    </a:lnT>
                    <a:lnB w="7200">
                      <a:solidFill>
                        <a:srgbClr val="D1D3D4"/>
                      </a:solidFill>
                      <a:prstDash val="solid"/>
                    </a:lnB>
                    <a:solidFill>
                      <a:srgbClr val="FFFFFF"/>
                    </a:solidFill>
                  </a:tcPr>
                </a:tc>
                <a:tc>
                  <a:txBody>
                    <a:bodyPr/>
                    <a:lstStyle/>
                    <a:p>
                      <a:pPr marL="50165">
                        <a:lnSpc>
                          <a:spcPct val="100000"/>
                        </a:lnSpc>
                      </a:pPr>
                      <a:r>
                        <a:rPr dirty="0" sz="900" spc="-5">
                          <a:solidFill>
                            <a:srgbClr val="58595B"/>
                          </a:solidFill>
                          <a:latin typeface="Arial"/>
                          <a:cs typeface="Arial"/>
                        </a:rPr>
                        <a:t>1dBm</a:t>
                      </a:r>
                      <a:endParaRPr sz="900">
                        <a:latin typeface="Arial"/>
                        <a:cs typeface="Arial"/>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5999">
                <a:tc>
                  <a:txBody>
                    <a:bodyPr/>
                    <a:lstStyle/>
                    <a:p>
                      <a:pPr algn="ctr" marL="3175">
                        <a:lnSpc>
                          <a:spcPct val="100000"/>
                        </a:lnSpc>
                      </a:pPr>
                      <a:r>
                        <a:rPr dirty="0" sz="900">
                          <a:solidFill>
                            <a:srgbClr val="58595B"/>
                          </a:solidFill>
                          <a:latin typeface="黑体"/>
                          <a:cs typeface="黑体"/>
                        </a:rPr>
                        <a:t>尺寸</a:t>
                      </a:r>
                      <a:endParaRPr sz="900">
                        <a:latin typeface="黑体"/>
                        <a:cs typeface="黑体"/>
                      </a:endParaRPr>
                    </a:p>
                  </a:txBody>
                  <a:tcPr marL="0" marR="0" marB="0" marT="0">
                    <a:lnR w="7200">
                      <a:solidFill>
                        <a:srgbClr val="D1D3D4"/>
                      </a:solidFill>
                      <a:prstDash val="solid"/>
                    </a:lnR>
                    <a:lnT w="7200">
                      <a:solidFill>
                        <a:srgbClr val="D1D3D4"/>
                      </a:solidFill>
                      <a:prstDash val="solid"/>
                    </a:lnT>
                    <a:lnB w="7200">
                      <a:solidFill>
                        <a:srgbClr val="D1D3D4"/>
                      </a:solidFill>
                      <a:prstDash val="solid"/>
                    </a:lnB>
                    <a:solidFill>
                      <a:srgbClr val="FFFFFF"/>
                    </a:solidFill>
                  </a:tcPr>
                </a:tc>
                <a:tc>
                  <a:txBody>
                    <a:bodyPr/>
                    <a:lstStyle/>
                    <a:p>
                      <a:pPr marL="50165">
                        <a:lnSpc>
                          <a:spcPct val="100000"/>
                        </a:lnSpc>
                      </a:pPr>
                      <a:r>
                        <a:rPr dirty="0" sz="900" spc="-5">
                          <a:solidFill>
                            <a:srgbClr val="58595B"/>
                          </a:solidFill>
                          <a:latin typeface="Arial"/>
                          <a:cs typeface="Arial"/>
                        </a:rPr>
                        <a:t>230m</a:t>
                      </a:r>
                      <a:r>
                        <a:rPr dirty="0" sz="900">
                          <a:solidFill>
                            <a:srgbClr val="58595B"/>
                          </a:solidFill>
                          <a:latin typeface="Arial"/>
                          <a:cs typeface="Arial"/>
                        </a:rPr>
                        <a:t>m</a:t>
                      </a:r>
                      <a:r>
                        <a:rPr dirty="0" sz="900">
                          <a:solidFill>
                            <a:srgbClr val="58595B"/>
                          </a:solidFill>
                          <a:latin typeface="黑体"/>
                          <a:cs typeface="黑体"/>
                        </a:rPr>
                        <a:t>×</a:t>
                      </a:r>
                      <a:r>
                        <a:rPr dirty="0" sz="900" spc="-5">
                          <a:solidFill>
                            <a:srgbClr val="58595B"/>
                          </a:solidFill>
                          <a:latin typeface="Arial"/>
                          <a:cs typeface="Arial"/>
                        </a:rPr>
                        <a:t>230m</a:t>
                      </a:r>
                      <a:r>
                        <a:rPr dirty="0" sz="900">
                          <a:solidFill>
                            <a:srgbClr val="58595B"/>
                          </a:solidFill>
                          <a:latin typeface="Arial"/>
                          <a:cs typeface="Arial"/>
                        </a:rPr>
                        <a:t>m</a:t>
                      </a:r>
                      <a:r>
                        <a:rPr dirty="0" sz="900">
                          <a:solidFill>
                            <a:srgbClr val="58595B"/>
                          </a:solidFill>
                          <a:latin typeface="黑体"/>
                          <a:cs typeface="黑体"/>
                        </a:rPr>
                        <a:t>×</a:t>
                      </a:r>
                      <a:r>
                        <a:rPr dirty="0" sz="900" spc="-5">
                          <a:solidFill>
                            <a:srgbClr val="58595B"/>
                          </a:solidFill>
                          <a:latin typeface="Arial"/>
                          <a:cs typeface="Arial"/>
                        </a:rPr>
                        <a:t>47m</a:t>
                      </a:r>
                      <a:r>
                        <a:rPr dirty="0" sz="900">
                          <a:solidFill>
                            <a:srgbClr val="58595B"/>
                          </a:solidFill>
                          <a:latin typeface="Arial"/>
                          <a:cs typeface="Arial"/>
                        </a:rPr>
                        <a:t>m</a:t>
                      </a:r>
                      <a:r>
                        <a:rPr dirty="0" sz="900">
                          <a:solidFill>
                            <a:srgbClr val="58595B"/>
                          </a:solidFill>
                          <a:latin typeface="黑体"/>
                          <a:cs typeface="黑体"/>
                        </a:rPr>
                        <a:t>（长×宽×高，不含挂架）</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6000">
                <a:tc>
                  <a:txBody>
                    <a:bodyPr/>
                    <a:lstStyle/>
                    <a:p>
                      <a:pPr algn="ctr" marL="3175">
                        <a:lnSpc>
                          <a:spcPct val="100000"/>
                        </a:lnSpc>
                      </a:pPr>
                      <a:r>
                        <a:rPr dirty="0" sz="900">
                          <a:solidFill>
                            <a:srgbClr val="58595B"/>
                          </a:solidFill>
                          <a:latin typeface="黑体"/>
                          <a:cs typeface="黑体"/>
                        </a:rPr>
                        <a:t>重量</a:t>
                      </a:r>
                      <a:endParaRPr sz="900">
                        <a:latin typeface="黑体"/>
                        <a:cs typeface="黑体"/>
                      </a:endParaRPr>
                    </a:p>
                  </a:txBody>
                  <a:tcPr marL="0" marR="0" marB="0" marT="0">
                    <a:lnR w="7200">
                      <a:solidFill>
                        <a:srgbClr val="D1D3D4"/>
                      </a:solidFill>
                      <a:prstDash val="solid"/>
                    </a:lnR>
                    <a:lnT w="7200">
                      <a:solidFill>
                        <a:srgbClr val="D1D3D4"/>
                      </a:solidFill>
                      <a:prstDash val="solid"/>
                    </a:lnT>
                    <a:lnB w="7200">
                      <a:solidFill>
                        <a:srgbClr val="D1D3D4"/>
                      </a:solidFill>
                      <a:prstDash val="solid"/>
                    </a:lnB>
                    <a:solidFill>
                      <a:srgbClr val="FFFFFF"/>
                    </a:solidFill>
                  </a:tcPr>
                </a:tc>
                <a:tc>
                  <a:txBody>
                    <a:bodyPr/>
                    <a:lstStyle/>
                    <a:p>
                      <a:pPr marL="50165">
                        <a:lnSpc>
                          <a:spcPct val="100000"/>
                        </a:lnSpc>
                      </a:pPr>
                      <a:r>
                        <a:rPr dirty="0" sz="900" spc="-5">
                          <a:solidFill>
                            <a:srgbClr val="58595B"/>
                          </a:solidFill>
                          <a:latin typeface="Arial"/>
                          <a:cs typeface="Arial"/>
                        </a:rPr>
                        <a:t>1.3kg</a:t>
                      </a:r>
                      <a:endParaRPr sz="900">
                        <a:latin typeface="Arial"/>
                        <a:cs typeface="Arial"/>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6000">
                <a:tc>
                  <a:txBody>
                    <a:bodyPr/>
                    <a:lstStyle/>
                    <a:p>
                      <a:pPr marL="215900">
                        <a:lnSpc>
                          <a:spcPct val="100000"/>
                        </a:lnSpc>
                      </a:pPr>
                      <a:r>
                        <a:rPr dirty="0" sz="900">
                          <a:solidFill>
                            <a:srgbClr val="58595B"/>
                          </a:solidFill>
                          <a:latin typeface="黑体"/>
                          <a:cs typeface="黑体"/>
                        </a:rPr>
                        <a:t>业务端口</a:t>
                      </a:r>
                      <a:endParaRPr sz="900">
                        <a:latin typeface="黑体"/>
                        <a:cs typeface="黑体"/>
                      </a:endParaRPr>
                    </a:p>
                  </a:txBody>
                  <a:tcPr marL="0" marR="0" marB="0" marT="0">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spc="-5">
                          <a:solidFill>
                            <a:srgbClr val="58595B"/>
                          </a:solidFill>
                          <a:latin typeface="Arial"/>
                          <a:cs typeface="Arial"/>
                        </a:rPr>
                        <a:t>2</a:t>
                      </a:r>
                      <a:r>
                        <a:rPr dirty="0" sz="900">
                          <a:solidFill>
                            <a:srgbClr val="58595B"/>
                          </a:solidFill>
                          <a:latin typeface="黑体"/>
                          <a:cs typeface="黑体"/>
                        </a:rPr>
                        <a:t>个</a:t>
                      </a:r>
                      <a:r>
                        <a:rPr dirty="0" sz="900" spc="-5">
                          <a:solidFill>
                            <a:srgbClr val="58595B"/>
                          </a:solidFill>
                          <a:latin typeface="Arial"/>
                          <a:cs typeface="Arial"/>
                        </a:rPr>
                        <a:t>10/100/1000Base-</a:t>
                      </a:r>
                      <a:r>
                        <a:rPr dirty="0" sz="900">
                          <a:solidFill>
                            <a:srgbClr val="58595B"/>
                          </a:solidFill>
                          <a:latin typeface="Arial"/>
                          <a:cs typeface="Arial"/>
                        </a:rPr>
                        <a:t>T</a:t>
                      </a:r>
                      <a:r>
                        <a:rPr dirty="0" sz="900">
                          <a:solidFill>
                            <a:srgbClr val="58595B"/>
                          </a:solidFill>
                          <a:latin typeface="黑体"/>
                          <a:cs typeface="黑体"/>
                        </a:rPr>
                        <a:t>以太网上联端口（都支持</a:t>
                      </a:r>
                      <a:r>
                        <a:rPr dirty="0" sz="900">
                          <a:solidFill>
                            <a:srgbClr val="58595B"/>
                          </a:solidFill>
                          <a:latin typeface="Arial"/>
                          <a:cs typeface="Arial"/>
                        </a:rPr>
                        <a:t>Po</a:t>
                      </a:r>
                      <a:r>
                        <a:rPr dirty="0" sz="900" spc="-5">
                          <a:solidFill>
                            <a:srgbClr val="58595B"/>
                          </a:solidFill>
                          <a:latin typeface="Arial"/>
                          <a:cs typeface="Arial"/>
                        </a:rPr>
                        <a:t>E</a:t>
                      </a:r>
                      <a:r>
                        <a:rPr dirty="0" sz="900">
                          <a:solidFill>
                            <a:srgbClr val="58595B"/>
                          </a:solidFill>
                          <a:latin typeface="黑体"/>
                          <a:cs typeface="黑体"/>
                        </a:rPr>
                        <a:t>受电）</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5999">
                <a:tc>
                  <a:txBody>
                    <a:bodyPr/>
                    <a:lstStyle/>
                    <a:p>
                      <a:pPr marL="215265">
                        <a:lnSpc>
                          <a:spcPct val="100000"/>
                        </a:lnSpc>
                      </a:pPr>
                      <a:r>
                        <a:rPr dirty="0" sz="900">
                          <a:solidFill>
                            <a:srgbClr val="58595B"/>
                          </a:solidFill>
                          <a:latin typeface="黑体"/>
                          <a:cs typeface="黑体"/>
                        </a:rPr>
                        <a:t>管理端口</a:t>
                      </a:r>
                      <a:endParaRPr sz="900">
                        <a:latin typeface="黑体"/>
                        <a:cs typeface="黑体"/>
                      </a:endParaRPr>
                    </a:p>
                  </a:txBody>
                  <a:tcPr marL="0" marR="0" marB="0" marT="0">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spc="-5">
                          <a:solidFill>
                            <a:srgbClr val="58595B"/>
                          </a:solidFill>
                          <a:latin typeface="Arial"/>
                          <a:cs typeface="Arial"/>
                        </a:rPr>
                        <a:t>1</a:t>
                      </a:r>
                      <a:r>
                        <a:rPr dirty="0" sz="900">
                          <a:solidFill>
                            <a:srgbClr val="58595B"/>
                          </a:solidFill>
                          <a:latin typeface="黑体"/>
                          <a:cs typeface="黑体"/>
                        </a:rPr>
                        <a:t>个</a:t>
                      </a:r>
                      <a:r>
                        <a:rPr dirty="0" sz="900" spc="-5">
                          <a:solidFill>
                            <a:srgbClr val="58595B"/>
                          </a:solidFill>
                          <a:latin typeface="Arial"/>
                          <a:cs typeface="Arial"/>
                        </a:rPr>
                        <a:t>Consol</a:t>
                      </a:r>
                      <a:r>
                        <a:rPr dirty="0" sz="900">
                          <a:solidFill>
                            <a:srgbClr val="58595B"/>
                          </a:solidFill>
                          <a:latin typeface="Arial"/>
                          <a:cs typeface="Arial"/>
                        </a:rPr>
                        <a:t>e</a:t>
                      </a:r>
                      <a:r>
                        <a:rPr dirty="0" sz="900">
                          <a:solidFill>
                            <a:srgbClr val="58595B"/>
                          </a:solidFill>
                          <a:latin typeface="黑体"/>
                          <a:cs typeface="黑体"/>
                        </a:rPr>
                        <a:t>口</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6000">
                <a:tc>
                  <a:txBody>
                    <a:bodyPr/>
                    <a:lstStyle/>
                    <a:p>
                      <a:pPr marL="215265">
                        <a:lnSpc>
                          <a:spcPct val="100000"/>
                        </a:lnSpc>
                      </a:pPr>
                      <a:r>
                        <a:rPr dirty="0" sz="900">
                          <a:solidFill>
                            <a:srgbClr val="58595B"/>
                          </a:solidFill>
                          <a:latin typeface="黑体"/>
                          <a:cs typeface="黑体"/>
                        </a:rPr>
                        <a:t>复位按钮</a:t>
                      </a:r>
                      <a:endParaRPr sz="900">
                        <a:latin typeface="黑体"/>
                        <a:cs typeface="黑体"/>
                      </a:endParaRPr>
                    </a:p>
                  </a:txBody>
                  <a:tcPr marL="0" marR="0" marB="0" marT="0">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49530">
                        <a:lnSpc>
                          <a:spcPct val="100000"/>
                        </a:lnSpc>
                      </a:pPr>
                      <a:r>
                        <a:rPr dirty="0" sz="900">
                          <a:solidFill>
                            <a:srgbClr val="58595B"/>
                          </a:solidFill>
                          <a:latin typeface="黑体"/>
                          <a:cs typeface="黑体"/>
                        </a:rPr>
                        <a:t>支持</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6000">
                <a:tc>
                  <a:txBody>
                    <a:bodyPr/>
                    <a:lstStyle/>
                    <a:p>
                      <a:pPr marL="272415">
                        <a:lnSpc>
                          <a:spcPct val="100000"/>
                        </a:lnSpc>
                      </a:pPr>
                      <a:r>
                        <a:rPr dirty="0" sz="900">
                          <a:solidFill>
                            <a:srgbClr val="58595B"/>
                          </a:solidFill>
                          <a:latin typeface="黑体"/>
                          <a:cs typeface="黑体"/>
                        </a:rPr>
                        <a:t>防盗锁</a:t>
                      </a:r>
                      <a:endParaRPr sz="900">
                        <a:latin typeface="黑体"/>
                        <a:cs typeface="黑体"/>
                      </a:endParaRPr>
                    </a:p>
                  </a:txBody>
                  <a:tcPr marL="0" marR="0" marB="0" marT="0">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49530">
                        <a:lnSpc>
                          <a:spcPct val="100000"/>
                        </a:lnSpc>
                      </a:pPr>
                      <a:r>
                        <a:rPr dirty="0" sz="900">
                          <a:solidFill>
                            <a:srgbClr val="58595B"/>
                          </a:solidFill>
                          <a:latin typeface="黑体"/>
                          <a:cs typeface="黑体"/>
                        </a:rPr>
                        <a:t>支持</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41973">
                <a:tc>
                  <a:txBody>
                    <a:bodyPr/>
                    <a:lstStyle/>
                    <a:p>
                      <a:pPr marL="158115">
                        <a:lnSpc>
                          <a:spcPct val="100000"/>
                        </a:lnSpc>
                      </a:pPr>
                      <a:r>
                        <a:rPr dirty="0" sz="900">
                          <a:solidFill>
                            <a:srgbClr val="58595B"/>
                          </a:solidFill>
                          <a:latin typeface="黑体"/>
                          <a:cs typeface="黑体"/>
                        </a:rPr>
                        <a:t>状态指示灯</a:t>
                      </a:r>
                      <a:endParaRPr sz="900">
                        <a:latin typeface="黑体"/>
                        <a:cs typeface="黑体"/>
                      </a:endParaRPr>
                    </a:p>
                  </a:txBody>
                  <a:tcPr marL="0" marR="0" marB="0" marT="0">
                    <a:lnR w="7200">
                      <a:solidFill>
                        <a:srgbClr val="D1D3D4"/>
                      </a:solidFill>
                      <a:prstDash val="solid"/>
                    </a:lnR>
                    <a:lnT w="7200">
                      <a:solidFill>
                        <a:srgbClr val="D1D3D4"/>
                      </a:solidFill>
                      <a:prstDash val="solid"/>
                    </a:lnT>
                    <a:lnB w="54000">
                      <a:solidFill>
                        <a:srgbClr val="D1D3D4"/>
                      </a:solidFill>
                      <a:prstDash val="solid"/>
                    </a:lnB>
                  </a:tcPr>
                </a:tc>
                <a:tc>
                  <a:txBody>
                    <a:bodyPr/>
                    <a:lstStyle/>
                    <a:p>
                      <a:pPr marL="49530">
                        <a:lnSpc>
                          <a:spcPct val="100000"/>
                        </a:lnSpc>
                      </a:pPr>
                      <a:r>
                        <a:rPr dirty="0" sz="900">
                          <a:solidFill>
                            <a:srgbClr val="58595B"/>
                          </a:solidFill>
                          <a:latin typeface="黑体"/>
                          <a:cs typeface="黑体"/>
                        </a:rPr>
                        <a:t>单盏指示灯（红绿蓝橙及闪烁模式、终端接入呼吸闪烁模式、可关闭静默）</a:t>
                      </a:r>
                      <a:endParaRPr sz="900">
                        <a:latin typeface="黑体"/>
                        <a:cs typeface="黑体"/>
                      </a:endParaRPr>
                    </a:p>
                  </a:txBody>
                  <a:tcPr marL="0" marR="0" marB="0" marT="0">
                    <a:lnL w="7200">
                      <a:solidFill>
                        <a:srgbClr val="D1D3D4"/>
                      </a:solidFill>
                      <a:prstDash val="solid"/>
                    </a:lnL>
                    <a:lnT w="7200">
                      <a:solidFill>
                        <a:srgbClr val="D1D3D4"/>
                      </a:solidFill>
                      <a:prstDash val="solid"/>
                    </a:lnT>
                    <a:lnB w="54000">
                      <a:solidFill>
                        <a:srgbClr val="D1D3D4"/>
                      </a:solidFill>
                      <a:prstDash val="soli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7299" y="347299"/>
            <a:ext cx="845819" cy="139700"/>
          </a:xfrm>
          <a:prstGeom prst="rect">
            <a:avLst/>
          </a:prstGeom>
        </p:spPr>
        <p:txBody>
          <a:bodyPr wrap="square" lIns="0" tIns="0" rIns="0" bIns="0" rtlCol="0" vert="horz">
            <a:spAutoFit/>
          </a:bodyPr>
          <a:lstStyle/>
          <a:p>
            <a:pPr marL="12700">
              <a:lnSpc>
                <a:spcPct val="100000"/>
              </a:lnSpc>
            </a:pPr>
            <a:r>
              <a:rPr dirty="0" sz="900" spc="20">
                <a:solidFill>
                  <a:srgbClr val="808285"/>
                </a:solidFill>
                <a:latin typeface="黑体"/>
                <a:cs typeface="黑体"/>
              </a:rPr>
              <a:t>与场景亲密接触</a:t>
            </a:r>
            <a:endParaRPr sz="900">
              <a:latin typeface="黑体"/>
              <a:cs typeface="黑体"/>
            </a:endParaRPr>
          </a:p>
        </p:txBody>
      </p:sp>
      <p:sp>
        <p:nvSpPr>
          <p:cNvPr id="3" name="object 3"/>
          <p:cNvSpPr txBox="1"/>
          <p:nvPr/>
        </p:nvSpPr>
        <p:spPr>
          <a:xfrm>
            <a:off x="1287416" y="347299"/>
            <a:ext cx="845819" cy="139700"/>
          </a:xfrm>
          <a:prstGeom prst="rect">
            <a:avLst/>
          </a:prstGeom>
        </p:spPr>
        <p:txBody>
          <a:bodyPr wrap="square" lIns="0" tIns="0" rIns="0" bIns="0" rtlCol="0" vert="horz">
            <a:spAutoFit/>
          </a:bodyPr>
          <a:lstStyle/>
          <a:p>
            <a:pPr marL="12700">
              <a:lnSpc>
                <a:spcPct val="100000"/>
              </a:lnSpc>
            </a:pPr>
            <a:r>
              <a:rPr dirty="0" sz="900" spc="20">
                <a:solidFill>
                  <a:srgbClr val="808285"/>
                </a:solidFill>
                <a:latin typeface="黑体"/>
                <a:cs typeface="黑体"/>
              </a:rPr>
              <a:t>做方案创新专家</a:t>
            </a:r>
            <a:endParaRPr sz="900">
              <a:latin typeface="黑体"/>
              <a:cs typeface="黑体"/>
            </a:endParaRPr>
          </a:p>
        </p:txBody>
      </p:sp>
      <p:sp>
        <p:nvSpPr>
          <p:cNvPr id="4" name="object 4"/>
          <p:cNvSpPr/>
          <p:nvPr/>
        </p:nvSpPr>
        <p:spPr>
          <a:xfrm>
            <a:off x="1820697" y="902703"/>
            <a:ext cx="889635" cy="216535"/>
          </a:xfrm>
          <a:custGeom>
            <a:avLst/>
            <a:gdLst/>
            <a:ahLst/>
            <a:cxnLst/>
            <a:rect l="l" t="t" r="r" b="b"/>
            <a:pathLst>
              <a:path w="889635" h="216534">
                <a:moveTo>
                  <a:pt x="889038" y="0"/>
                </a:moveTo>
                <a:lnTo>
                  <a:pt x="0" y="0"/>
                </a:lnTo>
                <a:lnTo>
                  <a:pt x="0" y="216001"/>
                </a:lnTo>
                <a:lnTo>
                  <a:pt x="889038" y="216001"/>
                </a:lnTo>
                <a:lnTo>
                  <a:pt x="889038" y="0"/>
                </a:lnTo>
                <a:close/>
              </a:path>
            </a:pathLst>
          </a:custGeom>
          <a:solidFill>
            <a:srgbClr val="ED1941"/>
          </a:solidFill>
        </p:spPr>
        <p:txBody>
          <a:bodyPr wrap="square" lIns="0" tIns="0" rIns="0" bIns="0" rtlCol="0"/>
          <a:lstStyle/>
          <a:p/>
        </p:txBody>
      </p:sp>
      <p:sp>
        <p:nvSpPr>
          <p:cNvPr id="5" name="object 5"/>
          <p:cNvSpPr/>
          <p:nvPr/>
        </p:nvSpPr>
        <p:spPr>
          <a:xfrm>
            <a:off x="2709735" y="902703"/>
            <a:ext cx="4037965" cy="216535"/>
          </a:xfrm>
          <a:custGeom>
            <a:avLst/>
            <a:gdLst/>
            <a:ahLst/>
            <a:cxnLst/>
            <a:rect l="l" t="t" r="r" b="b"/>
            <a:pathLst>
              <a:path w="4037965" h="216534">
                <a:moveTo>
                  <a:pt x="4037571" y="0"/>
                </a:moveTo>
                <a:lnTo>
                  <a:pt x="0" y="0"/>
                </a:lnTo>
                <a:lnTo>
                  <a:pt x="0" y="216001"/>
                </a:lnTo>
                <a:lnTo>
                  <a:pt x="4037571" y="216001"/>
                </a:lnTo>
                <a:lnTo>
                  <a:pt x="4037571" y="0"/>
                </a:lnTo>
                <a:close/>
              </a:path>
            </a:pathLst>
          </a:custGeom>
          <a:solidFill>
            <a:srgbClr val="ED1941"/>
          </a:solidFill>
        </p:spPr>
        <p:txBody>
          <a:bodyPr wrap="square" lIns="0" tIns="0" rIns="0" bIns="0" rtlCol="0"/>
          <a:lstStyle/>
          <a:p/>
        </p:txBody>
      </p:sp>
      <p:sp>
        <p:nvSpPr>
          <p:cNvPr id="6" name="object 6"/>
          <p:cNvSpPr/>
          <p:nvPr/>
        </p:nvSpPr>
        <p:spPr>
          <a:xfrm>
            <a:off x="1820697" y="4430700"/>
            <a:ext cx="4926965" cy="216535"/>
          </a:xfrm>
          <a:custGeom>
            <a:avLst/>
            <a:gdLst/>
            <a:ahLst/>
            <a:cxnLst/>
            <a:rect l="l" t="t" r="r" b="b"/>
            <a:pathLst>
              <a:path w="4926965" h="216535">
                <a:moveTo>
                  <a:pt x="4926596" y="0"/>
                </a:moveTo>
                <a:lnTo>
                  <a:pt x="0" y="0"/>
                </a:lnTo>
                <a:lnTo>
                  <a:pt x="0" y="216001"/>
                </a:lnTo>
                <a:lnTo>
                  <a:pt x="4926596" y="216001"/>
                </a:lnTo>
                <a:lnTo>
                  <a:pt x="4926596" y="0"/>
                </a:lnTo>
                <a:close/>
              </a:path>
            </a:pathLst>
          </a:custGeom>
          <a:solidFill>
            <a:srgbClr val="ED1941"/>
          </a:solidFill>
        </p:spPr>
        <p:txBody>
          <a:bodyPr wrap="square" lIns="0" tIns="0" rIns="0" bIns="0" rtlCol="0"/>
          <a:lstStyle/>
          <a:p/>
        </p:txBody>
      </p:sp>
      <p:sp>
        <p:nvSpPr>
          <p:cNvPr id="7" name="object 7"/>
          <p:cNvSpPr/>
          <p:nvPr/>
        </p:nvSpPr>
        <p:spPr>
          <a:xfrm>
            <a:off x="2709735" y="7598702"/>
            <a:ext cx="1550670" cy="1656080"/>
          </a:xfrm>
          <a:custGeom>
            <a:avLst/>
            <a:gdLst/>
            <a:ahLst/>
            <a:cxnLst/>
            <a:rect l="l" t="t" r="r" b="b"/>
            <a:pathLst>
              <a:path w="1550670" h="1656079">
                <a:moveTo>
                  <a:pt x="1550263" y="0"/>
                </a:moveTo>
                <a:lnTo>
                  <a:pt x="0" y="0"/>
                </a:lnTo>
                <a:lnTo>
                  <a:pt x="0" y="1656003"/>
                </a:lnTo>
                <a:lnTo>
                  <a:pt x="1550263" y="1656003"/>
                </a:lnTo>
                <a:lnTo>
                  <a:pt x="1550263" y="0"/>
                </a:lnTo>
                <a:close/>
              </a:path>
            </a:pathLst>
          </a:custGeom>
          <a:solidFill>
            <a:srgbClr val="FFFFFF"/>
          </a:solidFill>
        </p:spPr>
        <p:txBody>
          <a:bodyPr wrap="square" lIns="0" tIns="0" rIns="0" bIns="0" rtlCol="0"/>
          <a:lstStyle/>
          <a:p/>
        </p:txBody>
      </p:sp>
      <p:sp>
        <p:nvSpPr>
          <p:cNvPr id="8" name="object 8"/>
          <p:cNvSpPr/>
          <p:nvPr/>
        </p:nvSpPr>
        <p:spPr>
          <a:xfrm>
            <a:off x="4259999" y="7598702"/>
            <a:ext cx="2487295" cy="1656080"/>
          </a:xfrm>
          <a:custGeom>
            <a:avLst/>
            <a:gdLst/>
            <a:ahLst/>
            <a:cxnLst/>
            <a:rect l="l" t="t" r="r" b="b"/>
            <a:pathLst>
              <a:path w="2487295" h="1656079">
                <a:moveTo>
                  <a:pt x="2487295" y="0"/>
                </a:moveTo>
                <a:lnTo>
                  <a:pt x="0" y="0"/>
                </a:lnTo>
                <a:lnTo>
                  <a:pt x="0" y="1656003"/>
                </a:lnTo>
                <a:lnTo>
                  <a:pt x="2487295" y="1656003"/>
                </a:lnTo>
                <a:lnTo>
                  <a:pt x="2487295" y="0"/>
                </a:lnTo>
                <a:close/>
              </a:path>
            </a:pathLst>
          </a:custGeom>
          <a:solidFill>
            <a:srgbClr val="FFFFFF"/>
          </a:solidFill>
        </p:spPr>
        <p:txBody>
          <a:bodyPr wrap="square" lIns="0" tIns="0" rIns="0" bIns="0" rtlCol="0"/>
          <a:lstStyle/>
          <a:p/>
        </p:txBody>
      </p:sp>
      <p:sp>
        <p:nvSpPr>
          <p:cNvPr id="9" name="object 9"/>
          <p:cNvSpPr/>
          <p:nvPr/>
        </p:nvSpPr>
        <p:spPr>
          <a:xfrm>
            <a:off x="1820697" y="4646701"/>
            <a:ext cx="889635" cy="4608195"/>
          </a:xfrm>
          <a:custGeom>
            <a:avLst/>
            <a:gdLst/>
            <a:ahLst/>
            <a:cxnLst/>
            <a:rect l="l" t="t" r="r" b="b"/>
            <a:pathLst>
              <a:path w="889635" h="4608195">
                <a:moveTo>
                  <a:pt x="889038" y="0"/>
                </a:moveTo>
                <a:lnTo>
                  <a:pt x="0" y="0"/>
                </a:lnTo>
                <a:lnTo>
                  <a:pt x="0" y="4607991"/>
                </a:lnTo>
                <a:lnTo>
                  <a:pt x="889038" y="4607991"/>
                </a:lnTo>
                <a:lnTo>
                  <a:pt x="889038" y="0"/>
                </a:lnTo>
                <a:close/>
              </a:path>
            </a:pathLst>
          </a:custGeom>
          <a:solidFill>
            <a:srgbClr val="FFFFFF"/>
          </a:solidFill>
        </p:spPr>
        <p:txBody>
          <a:bodyPr wrap="square" lIns="0" tIns="0" rIns="0" bIns="0" rtlCol="0"/>
          <a:lstStyle/>
          <a:p/>
        </p:txBody>
      </p:sp>
      <p:sp>
        <p:nvSpPr>
          <p:cNvPr id="10" name="object 10"/>
          <p:cNvSpPr/>
          <p:nvPr/>
        </p:nvSpPr>
        <p:spPr>
          <a:xfrm>
            <a:off x="2709735" y="5870702"/>
            <a:ext cx="1550670" cy="1728470"/>
          </a:xfrm>
          <a:custGeom>
            <a:avLst/>
            <a:gdLst/>
            <a:ahLst/>
            <a:cxnLst/>
            <a:rect l="l" t="t" r="r" b="b"/>
            <a:pathLst>
              <a:path w="1550670" h="1728470">
                <a:moveTo>
                  <a:pt x="1550263" y="0"/>
                </a:moveTo>
                <a:lnTo>
                  <a:pt x="0" y="0"/>
                </a:lnTo>
                <a:lnTo>
                  <a:pt x="0" y="1727987"/>
                </a:lnTo>
                <a:lnTo>
                  <a:pt x="1550263" y="1727987"/>
                </a:lnTo>
                <a:lnTo>
                  <a:pt x="1550263" y="0"/>
                </a:lnTo>
                <a:close/>
              </a:path>
            </a:pathLst>
          </a:custGeom>
          <a:solidFill>
            <a:srgbClr val="FFFFFF"/>
          </a:solidFill>
        </p:spPr>
        <p:txBody>
          <a:bodyPr wrap="square" lIns="0" tIns="0" rIns="0" bIns="0" rtlCol="0"/>
          <a:lstStyle/>
          <a:p/>
        </p:txBody>
      </p:sp>
      <p:sp>
        <p:nvSpPr>
          <p:cNvPr id="11" name="object 11"/>
          <p:cNvSpPr/>
          <p:nvPr/>
        </p:nvSpPr>
        <p:spPr>
          <a:xfrm>
            <a:off x="4259999" y="5870702"/>
            <a:ext cx="2487295" cy="1728470"/>
          </a:xfrm>
          <a:custGeom>
            <a:avLst/>
            <a:gdLst/>
            <a:ahLst/>
            <a:cxnLst/>
            <a:rect l="l" t="t" r="r" b="b"/>
            <a:pathLst>
              <a:path w="2487295" h="1728470">
                <a:moveTo>
                  <a:pt x="2487295" y="0"/>
                </a:moveTo>
                <a:lnTo>
                  <a:pt x="0" y="0"/>
                </a:lnTo>
                <a:lnTo>
                  <a:pt x="0" y="1727987"/>
                </a:lnTo>
                <a:lnTo>
                  <a:pt x="2487295" y="1727987"/>
                </a:lnTo>
                <a:lnTo>
                  <a:pt x="2487295" y="0"/>
                </a:lnTo>
                <a:close/>
              </a:path>
            </a:pathLst>
          </a:custGeom>
          <a:solidFill>
            <a:srgbClr val="FFFFFF"/>
          </a:solidFill>
        </p:spPr>
        <p:txBody>
          <a:bodyPr wrap="square" lIns="0" tIns="0" rIns="0" bIns="0" rtlCol="0"/>
          <a:lstStyle/>
          <a:p/>
        </p:txBody>
      </p:sp>
      <p:sp>
        <p:nvSpPr>
          <p:cNvPr id="12" name="object 12"/>
          <p:cNvSpPr/>
          <p:nvPr/>
        </p:nvSpPr>
        <p:spPr>
          <a:xfrm>
            <a:off x="1820699" y="905397"/>
            <a:ext cx="0" cy="210185"/>
          </a:xfrm>
          <a:custGeom>
            <a:avLst/>
            <a:gdLst/>
            <a:ahLst/>
            <a:cxnLst/>
            <a:rect l="l" t="t" r="r" b="b"/>
            <a:pathLst>
              <a:path w="0" h="210184">
                <a:moveTo>
                  <a:pt x="0" y="209702"/>
                </a:moveTo>
                <a:lnTo>
                  <a:pt x="0" y="0"/>
                </a:lnTo>
              </a:path>
            </a:pathLst>
          </a:custGeom>
          <a:ln w="5397">
            <a:solidFill>
              <a:srgbClr val="FFFFFF"/>
            </a:solidFill>
          </a:ln>
        </p:spPr>
        <p:txBody>
          <a:bodyPr wrap="square" lIns="0" tIns="0" rIns="0" bIns="0" rtlCol="0"/>
          <a:lstStyle/>
          <a:p/>
        </p:txBody>
      </p:sp>
      <p:sp>
        <p:nvSpPr>
          <p:cNvPr id="13" name="object 13"/>
          <p:cNvSpPr/>
          <p:nvPr/>
        </p:nvSpPr>
        <p:spPr>
          <a:xfrm>
            <a:off x="1817999" y="902699"/>
            <a:ext cx="892175" cy="0"/>
          </a:xfrm>
          <a:custGeom>
            <a:avLst/>
            <a:gdLst/>
            <a:ahLst/>
            <a:cxnLst/>
            <a:rect l="l" t="t" r="r" b="b"/>
            <a:pathLst>
              <a:path w="892175" h="0">
                <a:moveTo>
                  <a:pt x="0" y="0"/>
                </a:moveTo>
                <a:lnTo>
                  <a:pt x="891730" y="0"/>
                </a:lnTo>
              </a:path>
            </a:pathLst>
          </a:custGeom>
          <a:ln w="5397">
            <a:solidFill>
              <a:srgbClr val="FFFFFF"/>
            </a:solidFill>
          </a:ln>
        </p:spPr>
        <p:txBody>
          <a:bodyPr wrap="square" lIns="0" tIns="0" rIns="0" bIns="0" rtlCol="0"/>
          <a:lstStyle/>
          <a:p/>
        </p:txBody>
      </p:sp>
      <p:sp>
        <p:nvSpPr>
          <p:cNvPr id="14" name="object 14"/>
          <p:cNvSpPr/>
          <p:nvPr/>
        </p:nvSpPr>
        <p:spPr>
          <a:xfrm>
            <a:off x="2709733" y="902699"/>
            <a:ext cx="1550670" cy="0"/>
          </a:xfrm>
          <a:custGeom>
            <a:avLst/>
            <a:gdLst/>
            <a:ahLst/>
            <a:cxnLst/>
            <a:rect l="l" t="t" r="r" b="b"/>
            <a:pathLst>
              <a:path w="1550670" h="0">
                <a:moveTo>
                  <a:pt x="0" y="0"/>
                </a:moveTo>
                <a:lnTo>
                  <a:pt x="1550263" y="0"/>
                </a:lnTo>
              </a:path>
            </a:pathLst>
          </a:custGeom>
          <a:ln w="5397">
            <a:solidFill>
              <a:srgbClr val="FFFFFF"/>
            </a:solidFill>
          </a:ln>
        </p:spPr>
        <p:txBody>
          <a:bodyPr wrap="square" lIns="0" tIns="0" rIns="0" bIns="0" rtlCol="0"/>
          <a:lstStyle/>
          <a:p/>
        </p:txBody>
      </p:sp>
      <p:sp>
        <p:nvSpPr>
          <p:cNvPr id="15" name="object 15"/>
          <p:cNvSpPr/>
          <p:nvPr/>
        </p:nvSpPr>
        <p:spPr>
          <a:xfrm>
            <a:off x="4259999" y="902699"/>
            <a:ext cx="2487295" cy="0"/>
          </a:xfrm>
          <a:custGeom>
            <a:avLst/>
            <a:gdLst/>
            <a:ahLst/>
            <a:cxnLst/>
            <a:rect l="l" t="t" r="r" b="b"/>
            <a:pathLst>
              <a:path w="2487295" h="0">
                <a:moveTo>
                  <a:pt x="0" y="0"/>
                </a:moveTo>
                <a:lnTo>
                  <a:pt x="2487295" y="0"/>
                </a:lnTo>
              </a:path>
            </a:pathLst>
          </a:custGeom>
          <a:ln w="5397">
            <a:solidFill>
              <a:srgbClr val="FFFFFF"/>
            </a:solidFill>
          </a:ln>
        </p:spPr>
        <p:txBody>
          <a:bodyPr wrap="square" lIns="0" tIns="0" rIns="0" bIns="0" rtlCol="0"/>
          <a:lstStyle/>
          <a:p/>
        </p:txBody>
      </p:sp>
      <p:sp>
        <p:nvSpPr>
          <p:cNvPr id="16" name="object 16"/>
          <p:cNvSpPr/>
          <p:nvPr/>
        </p:nvSpPr>
        <p:spPr>
          <a:xfrm>
            <a:off x="2709733" y="905397"/>
            <a:ext cx="0" cy="210185"/>
          </a:xfrm>
          <a:custGeom>
            <a:avLst/>
            <a:gdLst/>
            <a:ahLst/>
            <a:cxnLst/>
            <a:rect l="l" t="t" r="r" b="b"/>
            <a:pathLst>
              <a:path w="0" h="210184">
                <a:moveTo>
                  <a:pt x="0" y="209702"/>
                </a:moveTo>
                <a:lnTo>
                  <a:pt x="0" y="0"/>
                </a:lnTo>
              </a:path>
            </a:pathLst>
          </a:custGeom>
          <a:ln w="7200">
            <a:solidFill>
              <a:srgbClr val="FFFFFF"/>
            </a:solidFill>
          </a:ln>
        </p:spPr>
        <p:txBody>
          <a:bodyPr wrap="square" lIns="0" tIns="0" rIns="0" bIns="0" rtlCol="0"/>
          <a:lstStyle/>
          <a:p/>
        </p:txBody>
      </p:sp>
      <p:sp>
        <p:nvSpPr>
          <p:cNvPr id="17" name="object 17"/>
          <p:cNvSpPr/>
          <p:nvPr/>
        </p:nvSpPr>
        <p:spPr>
          <a:xfrm>
            <a:off x="1817999" y="1118700"/>
            <a:ext cx="892175" cy="0"/>
          </a:xfrm>
          <a:custGeom>
            <a:avLst/>
            <a:gdLst/>
            <a:ahLst/>
            <a:cxnLst/>
            <a:rect l="l" t="t" r="r" b="b"/>
            <a:pathLst>
              <a:path w="892175" h="0">
                <a:moveTo>
                  <a:pt x="0" y="0"/>
                </a:moveTo>
                <a:lnTo>
                  <a:pt x="891730" y="0"/>
                </a:lnTo>
              </a:path>
            </a:pathLst>
          </a:custGeom>
          <a:ln w="7200">
            <a:solidFill>
              <a:srgbClr val="FFFFFF"/>
            </a:solidFill>
          </a:ln>
        </p:spPr>
        <p:txBody>
          <a:bodyPr wrap="square" lIns="0" tIns="0" rIns="0" bIns="0" rtlCol="0"/>
          <a:lstStyle/>
          <a:p/>
        </p:txBody>
      </p:sp>
      <p:sp>
        <p:nvSpPr>
          <p:cNvPr id="18" name="object 18"/>
          <p:cNvSpPr/>
          <p:nvPr/>
        </p:nvSpPr>
        <p:spPr>
          <a:xfrm>
            <a:off x="2709733" y="1118700"/>
            <a:ext cx="1550670" cy="0"/>
          </a:xfrm>
          <a:custGeom>
            <a:avLst/>
            <a:gdLst/>
            <a:ahLst/>
            <a:cxnLst/>
            <a:rect l="l" t="t" r="r" b="b"/>
            <a:pathLst>
              <a:path w="1550670" h="0">
                <a:moveTo>
                  <a:pt x="0" y="0"/>
                </a:moveTo>
                <a:lnTo>
                  <a:pt x="1550263" y="0"/>
                </a:lnTo>
              </a:path>
            </a:pathLst>
          </a:custGeom>
          <a:ln w="7200">
            <a:solidFill>
              <a:srgbClr val="FFFFFF"/>
            </a:solidFill>
          </a:ln>
        </p:spPr>
        <p:txBody>
          <a:bodyPr wrap="square" lIns="0" tIns="0" rIns="0" bIns="0" rtlCol="0"/>
          <a:lstStyle/>
          <a:p/>
        </p:txBody>
      </p:sp>
      <p:sp>
        <p:nvSpPr>
          <p:cNvPr id="19" name="object 19"/>
          <p:cNvSpPr/>
          <p:nvPr/>
        </p:nvSpPr>
        <p:spPr>
          <a:xfrm>
            <a:off x="4259999" y="1118700"/>
            <a:ext cx="2487295" cy="0"/>
          </a:xfrm>
          <a:custGeom>
            <a:avLst/>
            <a:gdLst/>
            <a:ahLst/>
            <a:cxnLst/>
            <a:rect l="l" t="t" r="r" b="b"/>
            <a:pathLst>
              <a:path w="2487295" h="0">
                <a:moveTo>
                  <a:pt x="0" y="0"/>
                </a:moveTo>
                <a:lnTo>
                  <a:pt x="2487295" y="0"/>
                </a:lnTo>
              </a:path>
            </a:pathLst>
          </a:custGeom>
          <a:ln w="7200">
            <a:solidFill>
              <a:srgbClr val="FFFFFF"/>
            </a:solidFill>
          </a:ln>
        </p:spPr>
        <p:txBody>
          <a:bodyPr wrap="square" lIns="0" tIns="0" rIns="0" bIns="0" rtlCol="0"/>
          <a:lstStyle/>
          <a:p/>
        </p:txBody>
      </p:sp>
      <p:sp>
        <p:nvSpPr>
          <p:cNvPr id="20" name="object 20"/>
          <p:cNvSpPr/>
          <p:nvPr/>
        </p:nvSpPr>
        <p:spPr>
          <a:xfrm>
            <a:off x="1820699" y="4649403"/>
            <a:ext cx="0" cy="213360"/>
          </a:xfrm>
          <a:custGeom>
            <a:avLst/>
            <a:gdLst/>
            <a:ahLst/>
            <a:cxnLst/>
            <a:rect l="l" t="t" r="r" b="b"/>
            <a:pathLst>
              <a:path w="0" h="213360">
                <a:moveTo>
                  <a:pt x="0" y="213296"/>
                </a:moveTo>
                <a:lnTo>
                  <a:pt x="0" y="0"/>
                </a:lnTo>
              </a:path>
            </a:pathLst>
          </a:custGeom>
          <a:ln w="5397">
            <a:solidFill>
              <a:srgbClr val="FFFFFF"/>
            </a:solidFill>
          </a:ln>
        </p:spPr>
        <p:txBody>
          <a:bodyPr wrap="square" lIns="0" tIns="0" rIns="0" bIns="0" rtlCol="0"/>
          <a:lstStyle/>
          <a:p/>
        </p:txBody>
      </p:sp>
      <p:sp>
        <p:nvSpPr>
          <p:cNvPr id="21" name="object 21"/>
          <p:cNvSpPr/>
          <p:nvPr/>
        </p:nvSpPr>
        <p:spPr>
          <a:xfrm>
            <a:off x="1820699" y="4862698"/>
            <a:ext cx="0" cy="216535"/>
          </a:xfrm>
          <a:custGeom>
            <a:avLst/>
            <a:gdLst/>
            <a:ahLst/>
            <a:cxnLst/>
            <a:rect l="l" t="t" r="r" b="b"/>
            <a:pathLst>
              <a:path w="0" h="216535">
                <a:moveTo>
                  <a:pt x="0" y="216001"/>
                </a:moveTo>
                <a:lnTo>
                  <a:pt x="0" y="0"/>
                </a:lnTo>
              </a:path>
            </a:pathLst>
          </a:custGeom>
          <a:ln w="5397">
            <a:solidFill>
              <a:srgbClr val="FFFFFF"/>
            </a:solidFill>
          </a:ln>
        </p:spPr>
        <p:txBody>
          <a:bodyPr wrap="square" lIns="0" tIns="0" rIns="0" bIns="0" rtlCol="0"/>
          <a:lstStyle/>
          <a:p/>
        </p:txBody>
      </p:sp>
      <p:sp>
        <p:nvSpPr>
          <p:cNvPr id="22" name="object 22"/>
          <p:cNvSpPr/>
          <p:nvPr/>
        </p:nvSpPr>
        <p:spPr>
          <a:xfrm>
            <a:off x="1820699" y="5078698"/>
            <a:ext cx="0" cy="216535"/>
          </a:xfrm>
          <a:custGeom>
            <a:avLst/>
            <a:gdLst/>
            <a:ahLst/>
            <a:cxnLst/>
            <a:rect l="l" t="t" r="r" b="b"/>
            <a:pathLst>
              <a:path w="0" h="216535">
                <a:moveTo>
                  <a:pt x="0" y="216001"/>
                </a:moveTo>
                <a:lnTo>
                  <a:pt x="0" y="0"/>
                </a:lnTo>
              </a:path>
            </a:pathLst>
          </a:custGeom>
          <a:ln w="5397">
            <a:solidFill>
              <a:srgbClr val="FFFFFF"/>
            </a:solidFill>
          </a:ln>
        </p:spPr>
        <p:txBody>
          <a:bodyPr wrap="square" lIns="0" tIns="0" rIns="0" bIns="0" rtlCol="0"/>
          <a:lstStyle/>
          <a:p/>
        </p:txBody>
      </p:sp>
      <p:sp>
        <p:nvSpPr>
          <p:cNvPr id="23" name="object 23"/>
          <p:cNvSpPr/>
          <p:nvPr/>
        </p:nvSpPr>
        <p:spPr>
          <a:xfrm>
            <a:off x="1820699" y="5294698"/>
            <a:ext cx="0" cy="216535"/>
          </a:xfrm>
          <a:custGeom>
            <a:avLst/>
            <a:gdLst/>
            <a:ahLst/>
            <a:cxnLst/>
            <a:rect l="l" t="t" r="r" b="b"/>
            <a:pathLst>
              <a:path w="0" h="216535">
                <a:moveTo>
                  <a:pt x="0" y="216001"/>
                </a:moveTo>
                <a:lnTo>
                  <a:pt x="0" y="0"/>
                </a:lnTo>
              </a:path>
            </a:pathLst>
          </a:custGeom>
          <a:ln w="5397">
            <a:solidFill>
              <a:srgbClr val="FFFFFF"/>
            </a:solidFill>
          </a:ln>
        </p:spPr>
        <p:txBody>
          <a:bodyPr wrap="square" lIns="0" tIns="0" rIns="0" bIns="0" rtlCol="0"/>
          <a:lstStyle/>
          <a:p/>
        </p:txBody>
      </p:sp>
      <p:sp>
        <p:nvSpPr>
          <p:cNvPr id="24" name="object 24"/>
          <p:cNvSpPr/>
          <p:nvPr/>
        </p:nvSpPr>
        <p:spPr>
          <a:xfrm>
            <a:off x="1820699" y="5510705"/>
            <a:ext cx="0" cy="360045"/>
          </a:xfrm>
          <a:custGeom>
            <a:avLst/>
            <a:gdLst/>
            <a:ahLst/>
            <a:cxnLst/>
            <a:rect l="l" t="t" r="r" b="b"/>
            <a:pathLst>
              <a:path w="0" h="360045">
                <a:moveTo>
                  <a:pt x="0" y="359994"/>
                </a:moveTo>
                <a:lnTo>
                  <a:pt x="0" y="0"/>
                </a:lnTo>
              </a:path>
            </a:pathLst>
          </a:custGeom>
          <a:ln w="5397">
            <a:solidFill>
              <a:srgbClr val="FFFFFF"/>
            </a:solidFill>
          </a:ln>
        </p:spPr>
        <p:txBody>
          <a:bodyPr wrap="square" lIns="0" tIns="0" rIns="0" bIns="0" rtlCol="0"/>
          <a:lstStyle/>
          <a:p/>
        </p:txBody>
      </p:sp>
      <p:sp>
        <p:nvSpPr>
          <p:cNvPr id="25" name="object 25"/>
          <p:cNvSpPr/>
          <p:nvPr/>
        </p:nvSpPr>
        <p:spPr>
          <a:xfrm>
            <a:off x="1820699" y="5870698"/>
            <a:ext cx="0" cy="216535"/>
          </a:xfrm>
          <a:custGeom>
            <a:avLst/>
            <a:gdLst/>
            <a:ahLst/>
            <a:cxnLst/>
            <a:rect l="l" t="t" r="r" b="b"/>
            <a:pathLst>
              <a:path w="0" h="216535">
                <a:moveTo>
                  <a:pt x="0" y="216001"/>
                </a:moveTo>
                <a:lnTo>
                  <a:pt x="0" y="0"/>
                </a:lnTo>
              </a:path>
            </a:pathLst>
          </a:custGeom>
          <a:ln w="5397">
            <a:solidFill>
              <a:srgbClr val="FFFFFF"/>
            </a:solidFill>
          </a:ln>
        </p:spPr>
        <p:txBody>
          <a:bodyPr wrap="square" lIns="0" tIns="0" rIns="0" bIns="0" rtlCol="0"/>
          <a:lstStyle/>
          <a:p/>
        </p:txBody>
      </p:sp>
      <p:sp>
        <p:nvSpPr>
          <p:cNvPr id="26" name="object 26"/>
          <p:cNvSpPr/>
          <p:nvPr/>
        </p:nvSpPr>
        <p:spPr>
          <a:xfrm>
            <a:off x="1820699" y="6086698"/>
            <a:ext cx="0" cy="216535"/>
          </a:xfrm>
          <a:custGeom>
            <a:avLst/>
            <a:gdLst/>
            <a:ahLst/>
            <a:cxnLst/>
            <a:rect l="l" t="t" r="r" b="b"/>
            <a:pathLst>
              <a:path w="0" h="216535">
                <a:moveTo>
                  <a:pt x="0" y="216001"/>
                </a:moveTo>
                <a:lnTo>
                  <a:pt x="0" y="0"/>
                </a:lnTo>
              </a:path>
            </a:pathLst>
          </a:custGeom>
          <a:ln w="5397">
            <a:solidFill>
              <a:srgbClr val="FFFFFF"/>
            </a:solidFill>
          </a:ln>
        </p:spPr>
        <p:txBody>
          <a:bodyPr wrap="square" lIns="0" tIns="0" rIns="0" bIns="0" rtlCol="0"/>
          <a:lstStyle/>
          <a:p/>
        </p:txBody>
      </p:sp>
      <p:sp>
        <p:nvSpPr>
          <p:cNvPr id="27" name="object 27"/>
          <p:cNvSpPr/>
          <p:nvPr/>
        </p:nvSpPr>
        <p:spPr>
          <a:xfrm>
            <a:off x="1820699" y="6302705"/>
            <a:ext cx="0" cy="360045"/>
          </a:xfrm>
          <a:custGeom>
            <a:avLst/>
            <a:gdLst/>
            <a:ahLst/>
            <a:cxnLst/>
            <a:rect l="l" t="t" r="r" b="b"/>
            <a:pathLst>
              <a:path w="0" h="360045">
                <a:moveTo>
                  <a:pt x="0" y="359994"/>
                </a:moveTo>
                <a:lnTo>
                  <a:pt x="0" y="0"/>
                </a:lnTo>
              </a:path>
            </a:pathLst>
          </a:custGeom>
          <a:ln w="5397">
            <a:solidFill>
              <a:srgbClr val="FFFFFF"/>
            </a:solidFill>
          </a:ln>
        </p:spPr>
        <p:txBody>
          <a:bodyPr wrap="square" lIns="0" tIns="0" rIns="0" bIns="0" rtlCol="0"/>
          <a:lstStyle/>
          <a:p/>
        </p:txBody>
      </p:sp>
      <p:sp>
        <p:nvSpPr>
          <p:cNvPr id="28" name="object 28"/>
          <p:cNvSpPr/>
          <p:nvPr/>
        </p:nvSpPr>
        <p:spPr>
          <a:xfrm>
            <a:off x="1820699" y="6662705"/>
            <a:ext cx="0" cy="360045"/>
          </a:xfrm>
          <a:custGeom>
            <a:avLst/>
            <a:gdLst/>
            <a:ahLst/>
            <a:cxnLst/>
            <a:rect l="l" t="t" r="r" b="b"/>
            <a:pathLst>
              <a:path w="0" h="360045">
                <a:moveTo>
                  <a:pt x="0" y="359994"/>
                </a:moveTo>
                <a:lnTo>
                  <a:pt x="0" y="0"/>
                </a:lnTo>
              </a:path>
            </a:pathLst>
          </a:custGeom>
          <a:ln w="5397">
            <a:solidFill>
              <a:srgbClr val="FFFFFF"/>
            </a:solidFill>
          </a:ln>
        </p:spPr>
        <p:txBody>
          <a:bodyPr wrap="square" lIns="0" tIns="0" rIns="0" bIns="0" rtlCol="0"/>
          <a:lstStyle/>
          <a:p/>
        </p:txBody>
      </p:sp>
      <p:sp>
        <p:nvSpPr>
          <p:cNvPr id="29" name="object 29"/>
          <p:cNvSpPr/>
          <p:nvPr/>
        </p:nvSpPr>
        <p:spPr>
          <a:xfrm>
            <a:off x="1820699" y="7022699"/>
            <a:ext cx="0" cy="216535"/>
          </a:xfrm>
          <a:custGeom>
            <a:avLst/>
            <a:gdLst/>
            <a:ahLst/>
            <a:cxnLst/>
            <a:rect l="l" t="t" r="r" b="b"/>
            <a:pathLst>
              <a:path w="0" h="216534">
                <a:moveTo>
                  <a:pt x="0" y="216001"/>
                </a:moveTo>
                <a:lnTo>
                  <a:pt x="0" y="0"/>
                </a:lnTo>
              </a:path>
            </a:pathLst>
          </a:custGeom>
          <a:ln w="5397">
            <a:solidFill>
              <a:srgbClr val="FFFFFF"/>
            </a:solidFill>
          </a:ln>
        </p:spPr>
        <p:txBody>
          <a:bodyPr wrap="square" lIns="0" tIns="0" rIns="0" bIns="0" rtlCol="0"/>
          <a:lstStyle/>
          <a:p/>
        </p:txBody>
      </p:sp>
      <p:sp>
        <p:nvSpPr>
          <p:cNvPr id="30" name="object 30"/>
          <p:cNvSpPr/>
          <p:nvPr/>
        </p:nvSpPr>
        <p:spPr>
          <a:xfrm>
            <a:off x="1817999" y="4646700"/>
            <a:ext cx="892175" cy="0"/>
          </a:xfrm>
          <a:custGeom>
            <a:avLst/>
            <a:gdLst/>
            <a:ahLst/>
            <a:cxnLst/>
            <a:rect l="l" t="t" r="r" b="b"/>
            <a:pathLst>
              <a:path w="892175" h="0">
                <a:moveTo>
                  <a:pt x="0" y="0"/>
                </a:moveTo>
                <a:lnTo>
                  <a:pt x="891730" y="0"/>
                </a:lnTo>
              </a:path>
            </a:pathLst>
          </a:custGeom>
          <a:ln w="5397">
            <a:solidFill>
              <a:srgbClr val="FFFFFF"/>
            </a:solidFill>
          </a:ln>
        </p:spPr>
        <p:txBody>
          <a:bodyPr wrap="square" lIns="0" tIns="0" rIns="0" bIns="0" rtlCol="0"/>
          <a:lstStyle/>
          <a:p/>
        </p:txBody>
      </p:sp>
      <p:sp>
        <p:nvSpPr>
          <p:cNvPr id="31" name="object 31"/>
          <p:cNvSpPr/>
          <p:nvPr/>
        </p:nvSpPr>
        <p:spPr>
          <a:xfrm>
            <a:off x="2709733" y="4646700"/>
            <a:ext cx="1550670" cy="0"/>
          </a:xfrm>
          <a:custGeom>
            <a:avLst/>
            <a:gdLst/>
            <a:ahLst/>
            <a:cxnLst/>
            <a:rect l="l" t="t" r="r" b="b"/>
            <a:pathLst>
              <a:path w="1550670" h="0">
                <a:moveTo>
                  <a:pt x="0" y="0"/>
                </a:moveTo>
                <a:lnTo>
                  <a:pt x="1550263" y="0"/>
                </a:lnTo>
              </a:path>
            </a:pathLst>
          </a:custGeom>
          <a:ln w="5397">
            <a:solidFill>
              <a:srgbClr val="FFFFFF"/>
            </a:solidFill>
          </a:ln>
        </p:spPr>
        <p:txBody>
          <a:bodyPr wrap="square" lIns="0" tIns="0" rIns="0" bIns="0" rtlCol="0"/>
          <a:lstStyle/>
          <a:p/>
        </p:txBody>
      </p:sp>
      <p:sp>
        <p:nvSpPr>
          <p:cNvPr id="32" name="object 32"/>
          <p:cNvSpPr/>
          <p:nvPr/>
        </p:nvSpPr>
        <p:spPr>
          <a:xfrm>
            <a:off x="4259999" y="4646700"/>
            <a:ext cx="2490470" cy="0"/>
          </a:xfrm>
          <a:custGeom>
            <a:avLst/>
            <a:gdLst/>
            <a:ahLst/>
            <a:cxnLst/>
            <a:rect l="l" t="t" r="r" b="b"/>
            <a:pathLst>
              <a:path w="2490470" h="0">
                <a:moveTo>
                  <a:pt x="0" y="0"/>
                </a:moveTo>
                <a:lnTo>
                  <a:pt x="2490000" y="0"/>
                </a:lnTo>
              </a:path>
            </a:pathLst>
          </a:custGeom>
          <a:ln w="5397">
            <a:solidFill>
              <a:srgbClr val="FFFFFF"/>
            </a:solidFill>
          </a:ln>
        </p:spPr>
        <p:txBody>
          <a:bodyPr wrap="square" lIns="0" tIns="0" rIns="0" bIns="0" rtlCol="0"/>
          <a:lstStyle/>
          <a:p/>
        </p:txBody>
      </p:sp>
      <p:sp>
        <p:nvSpPr>
          <p:cNvPr id="33" name="object 33"/>
          <p:cNvSpPr/>
          <p:nvPr/>
        </p:nvSpPr>
        <p:spPr>
          <a:xfrm>
            <a:off x="6747299" y="5870698"/>
            <a:ext cx="0" cy="216535"/>
          </a:xfrm>
          <a:custGeom>
            <a:avLst/>
            <a:gdLst/>
            <a:ahLst/>
            <a:cxnLst/>
            <a:rect l="l" t="t" r="r" b="b"/>
            <a:pathLst>
              <a:path w="0" h="216535">
                <a:moveTo>
                  <a:pt x="0" y="216001"/>
                </a:moveTo>
                <a:lnTo>
                  <a:pt x="0" y="0"/>
                </a:lnTo>
              </a:path>
            </a:pathLst>
          </a:custGeom>
          <a:ln w="5397">
            <a:solidFill>
              <a:srgbClr val="FFFFFF"/>
            </a:solidFill>
          </a:ln>
        </p:spPr>
        <p:txBody>
          <a:bodyPr wrap="square" lIns="0" tIns="0" rIns="0" bIns="0" rtlCol="0"/>
          <a:lstStyle/>
          <a:p/>
        </p:txBody>
      </p:sp>
      <p:sp>
        <p:nvSpPr>
          <p:cNvPr id="34" name="object 34"/>
          <p:cNvSpPr/>
          <p:nvPr/>
        </p:nvSpPr>
        <p:spPr>
          <a:xfrm>
            <a:off x="6747299" y="6086698"/>
            <a:ext cx="0" cy="216535"/>
          </a:xfrm>
          <a:custGeom>
            <a:avLst/>
            <a:gdLst/>
            <a:ahLst/>
            <a:cxnLst/>
            <a:rect l="l" t="t" r="r" b="b"/>
            <a:pathLst>
              <a:path w="0" h="216535">
                <a:moveTo>
                  <a:pt x="0" y="216001"/>
                </a:moveTo>
                <a:lnTo>
                  <a:pt x="0" y="0"/>
                </a:lnTo>
              </a:path>
            </a:pathLst>
          </a:custGeom>
          <a:ln w="5397">
            <a:solidFill>
              <a:srgbClr val="FFFFFF"/>
            </a:solidFill>
          </a:ln>
        </p:spPr>
        <p:txBody>
          <a:bodyPr wrap="square" lIns="0" tIns="0" rIns="0" bIns="0" rtlCol="0"/>
          <a:lstStyle/>
          <a:p/>
        </p:txBody>
      </p:sp>
      <p:sp>
        <p:nvSpPr>
          <p:cNvPr id="35" name="object 35"/>
          <p:cNvSpPr/>
          <p:nvPr/>
        </p:nvSpPr>
        <p:spPr>
          <a:xfrm>
            <a:off x="6747299" y="6302705"/>
            <a:ext cx="0" cy="360045"/>
          </a:xfrm>
          <a:custGeom>
            <a:avLst/>
            <a:gdLst/>
            <a:ahLst/>
            <a:cxnLst/>
            <a:rect l="l" t="t" r="r" b="b"/>
            <a:pathLst>
              <a:path w="0" h="360045">
                <a:moveTo>
                  <a:pt x="0" y="359994"/>
                </a:moveTo>
                <a:lnTo>
                  <a:pt x="0" y="0"/>
                </a:lnTo>
              </a:path>
            </a:pathLst>
          </a:custGeom>
          <a:ln w="5397">
            <a:solidFill>
              <a:srgbClr val="FFFFFF"/>
            </a:solidFill>
          </a:ln>
        </p:spPr>
        <p:txBody>
          <a:bodyPr wrap="square" lIns="0" tIns="0" rIns="0" bIns="0" rtlCol="0"/>
          <a:lstStyle/>
          <a:p/>
        </p:txBody>
      </p:sp>
      <p:sp>
        <p:nvSpPr>
          <p:cNvPr id="36" name="object 36"/>
          <p:cNvSpPr/>
          <p:nvPr/>
        </p:nvSpPr>
        <p:spPr>
          <a:xfrm>
            <a:off x="6747299" y="6662705"/>
            <a:ext cx="0" cy="360045"/>
          </a:xfrm>
          <a:custGeom>
            <a:avLst/>
            <a:gdLst/>
            <a:ahLst/>
            <a:cxnLst/>
            <a:rect l="l" t="t" r="r" b="b"/>
            <a:pathLst>
              <a:path w="0" h="360045">
                <a:moveTo>
                  <a:pt x="0" y="359994"/>
                </a:moveTo>
                <a:lnTo>
                  <a:pt x="0" y="0"/>
                </a:lnTo>
              </a:path>
            </a:pathLst>
          </a:custGeom>
          <a:ln w="5397">
            <a:solidFill>
              <a:srgbClr val="FFFFFF"/>
            </a:solidFill>
          </a:ln>
        </p:spPr>
        <p:txBody>
          <a:bodyPr wrap="square" lIns="0" tIns="0" rIns="0" bIns="0" rtlCol="0"/>
          <a:lstStyle/>
          <a:p/>
        </p:txBody>
      </p:sp>
      <p:sp>
        <p:nvSpPr>
          <p:cNvPr id="37" name="object 37"/>
          <p:cNvSpPr/>
          <p:nvPr/>
        </p:nvSpPr>
        <p:spPr>
          <a:xfrm>
            <a:off x="6747299" y="7022699"/>
            <a:ext cx="0" cy="216535"/>
          </a:xfrm>
          <a:custGeom>
            <a:avLst/>
            <a:gdLst/>
            <a:ahLst/>
            <a:cxnLst/>
            <a:rect l="l" t="t" r="r" b="b"/>
            <a:pathLst>
              <a:path w="0" h="216534">
                <a:moveTo>
                  <a:pt x="0" y="216001"/>
                </a:moveTo>
                <a:lnTo>
                  <a:pt x="0" y="0"/>
                </a:lnTo>
              </a:path>
            </a:pathLst>
          </a:custGeom>
          <a:ln w="5397">
            <a:solidFill>
              <a:srgbClr val="FFFFFF"/>
            </a:solidFill>
          </a:ln>
        </p:spPr>
        <p:txBody>
          <a:bodyPr wrap="square" lIns="0" tIns="0" rIns="0" bIns="0" rtlCol="0"/>
          <a:lstStyle/>
          <a:p/>
        </p:txBody>
      </p:sp>
      <p:sp>
        <p:nvSpPr>
          <p:cNvPr id="38" name="object 38"/>
          <p:cNvSpPr/>
          <p:nvPr/>
        </p:nvSpPr>
        <p:spPr>
          <a:xfrm>
            <a:off x="6747299" y="7238705"/>
            <a:ext cx="0" cy="360045"/>
          </a:xfrm>
          <a:custGeom>
            <a:avLst/>
            <a:gdLst/>
            <a:ahLst/>
            <a:cxnLst/>
            <a:rect l="l" t="t" r="r" b="b"/>
            <a:pathLst>
              <a:path w="0" h="360045">
                <a:moveTo>
                  <a:pt x="0" y="359994"/>
                </a:moveTo>
                <a:lnTo>
                  <a:pt x="0" y="0"/>
                </a:lnTo>
              </a:path>
            </a:pathLst>
          </a:custGeom>
          <a:ln w="5397">
            <a:solidFill>
              <a:srgbClr val="FFFFFF"/>
            </a:solidFill>
          </a:ln>
        </p:spPr>
        <p:txBody>
          <a:bodyPr wrap="square" lIns="0" tIns="0" rIns="0" bIns="0" rtlCol="0"/>
          <a:lstStyle/>
          <a:p/>
        </p:txBody>
      </p:sp>
      <p:sp>
        <p:nvSpPr>
          <p:cNvPr id="39" name="object 39"/>
          <p:cNvSpPr/>
          <p:nvPr/>
        </p:nvSpPr>
        <p:spPr>
          <a:xfrm>
            <a:off x="6747299" y="7598705"/>
            <a:ext cx="0" cy="360045"/>
          </a:xfrm>
          <a:custGeom>
            <a:avLst/>
            <a:gdLst/>
            <a:ahLst/>
            <a:cxnLst/>
            <a:rect l="l" t="t" r="r" b="b"/>
            <a:pathLst>
              <a:path w="0" h="360045">
                <a:moveTo>
                  <a:pt x="0" y="359994"/>
                </a:moveTo>
                <a:lnTo>
                  <a:pt x="0" y="0"/>
                </a:lnTo>
              </a:path>
            </a:pathLst>
          </a:custGeom>
          <a:ln w="5397">
            <a:solidFill>
              <a:srgbClr val="FFFFFF"/>
            </a:solidFill>
          </a:ln>
        </p:spPr>
        <p:txBody>
          <a:bodyPr wrap="square" lIns="0" tIns="0" rIns="0" bIns="0" rtlCol="0"/>
          <a:lstStyle/>
          <a:p/>
        </p:txBody>
      </p:sp>
      <p:sp>
        <p:nvSpPr>
          <p:cNvPr id="40" name="object 40"/>
          <p:cNvSpPr/>
          <p:nvPr/>
        </p:nvSpPr>
        <p:spPr>
          <a:xfrm>
            <a:off x="6747299" y="7958699"/>
            <a:ext cx="0" cy="216535"/>
          </a:xfrm>
          <a:custGeom>
            <a:avLst/>
            <a:gdLst/>
            <a:ahLst/>
            <a:cxnLst/>
            <a:rect l="l" t="t" r="r" b="b"/>
            <a:pathLst>
              <a:path w="0" h="216534">
                <a:moveTo>
                  <a:pt x="0" y="216001"/>
                </a:moveTo>
                <a:lnTo>
                  <a:pt x="0" y="0"/>
                </a:lnTo>
              </a:path>
            </a:pathLst>
          </a:custGeom>
          <a:ln w="5397">
            <a:solidFill>
              <a:srgbClr val="FFFFFF"/>
            </a:solidFill>
          </a:ln>
        </p:spPr>
        <p:txBody>
          <a:bodyPr wrap="square" lIns="0" tIns="0" rIns="0" bIns="0" rtlCol="0"/>
          <a:lstStyle/>
          <a:p/>
        </p:txBody>
      </p:sp>
      <p:sp>
        <p:nvSpPr>
          <p:cNvPr id="41" name="object 41"/>
          <p:cNvSpPr/>
          <p:nvPr/>
        </p:nvSpPr>
        <p:spPr>
          <a:xfrm>
            <a:off x="6747299" y="8174697"/>
            <a:ext cx="0" cy="216535"/>
          </a:xfrm>
          <a:custGeom>
            <a:avLst/>
            <a:gdLst/>
            <a:ahLst/>
            <a:cxnLst/>
            <a:rect l="l" t="t" r="r" b="b"/>
            <a:pathLst>
              <a:path w="0" h="216534">
                <a:moveTo>
                  <a:pt x="0" y="216001"/>
                </a:moveTo>
                <a:lnTo>
                  <a:pt x="0" y="0"/>
                </a:lnTo>
              </a:path>
            </a:pathLst>
          </a:custGeom>
          <a:ln w="5397">
            <a:solidFill>
              <a:srgbClr val="FFFFFF"/>
            </a:solidFill>
          </a:ln>
        </p:spPr>
        <p:txBody>
          <a:bodyPr wrap="square" lIns="0" tIns="0" rIns="0" bIns="0" rtlCol="0"/>
          <a:lstStyle/>
          <a:p/>
        </p:txBody>
      </p:sp>
      <p:sp>
        <p:nvSpPr>
          <p:cNvPr id="42" name="object 42"/>
          <p:cNvSpPr/>
          <p:nvPr/>
        </p:nvSpPr>
        <p:spPr>
          <a:xfrm>
            <a:off x="6747299" y="8390698"/>
            <a:ext cx="0" cy="216535"/>
          </a:xfrm>
          <a:custGeom>
            <a:avLst/>
            <a:gdLst/>
            <a:ahLst/>
            <a:cxnLst/>
            <a:rect l="l" t="t" r="r" b="b"/>
            <a:pathLst>
              <a:path w="0" h="216534">
                <a:moveTo>
                  <a:pt x="0" y="216001"/>
                </a:moveTo>
                <a:lnTo>
                  <a:pt x="0" y="0"/>
                </a:lnTo>
              </a:path>
            </a:pathLst>
          </a:custGeom>
          <a:ln w="5397">
            <a:solidFill>
              <a:srgbClr val="FFFFFF"/>
            </a:solidFill>
          </a:ln>
        </p:spPr>
        <p:txBody>
          <a:bodyPr wrap="square" lIns="0" tIns="0" rIns="0" bIns="0" rtlCol="0"/>
          <a:lstStyle/>
          <a:p/>
        </p:txBody>
      </p:sp>
      <p:sp>
        <p:nvSpPr>
          <p:cNvPr id="43" name="object 43"/>
          <p:cNvSpPr/>
          <p:nvPr/>
        </p:nvSpPr>
        <p:spPr>
          <a:xfrm>
            <a:off x="6747299" y="8606698"/>
            <a:ext cx="0" cy="216535"/>
          </a:xfrm>
          <a:custGeom>
            <a:avLst/>
            <a:gdLst/>
            <a:ahLst/>
            <a:cxnLst/>
            <a:rect l="l" t="t" r="r" b="b"/>
            <a:pathLst>
              <a:path w="0" h="216534">
                <a:moveTo>
                  <a:pt x="0" y="216001"/>
                </a:moveTo>
                <a:lnTo>
                  <a:pt x="0" y="0"/>
                </a:lnTo>
              </a:path>
            </a:pathLst>
          </a:custGeom>
          <a:ln w="5397">
            <a:solidFill>
              <a:srgbClr val="FFFFFF"/>
            </a:solidFill>
          </a:ln>
        </p:spPr>
        <p:txBody>
          <a:bodyPr wrap="square" lIns="0" tIns="0" rIns="0" bIns="0" rtlCol="0"/>
          <a:lstStyle/>
          <a:p/>
        </p:txBody>
      </p:sp>
      <p:sp>
        <p:nvSpPr>
          <p:cNvPr id="44" name="object 44"/>
          <p:cNvSpPr/>
          <p:nvPr/>
        </p:nvSpPr>
        <p:spPr>
          <a:xfrm>
            <a:off x="6747299" y="8822699"/>
            <a:ext cx="0" cy="216535"/>
          </a:xfrm>
          <a:custGeom>
            <a:avLst/>
            <a:gdLst/>
            <a:ahLst/>
            <a:cxnLst/>
            <a:rect l="l" t="t" r="r" b="b"/>
            <a:pathLst>
              <a:path w="0" h="216534">
                <a:moveTo>
                  <a:pt x="0" y="216001"/>
                </a:moveTo>
                <a:lnTo>
                  <a:pt x="0" y="0"/>
                </a:lnTo>
              </a:path>
            </a:pathLst>
          </a:custGeom>
          <a:ln w="5397">
            <a:solidFill>
              <a:srgbClr val="FFFFFF"/>
            </a:solidFill>
          </a:ln>
        </p:spPr>
        <p:txBody>
          <a:bodyPr wrap="square" lIns="0" tIns="0" rIns="0" bIns="0" rtlCol="0"/>
          <a:lstStyle/>
          <a:p/>
        </p:txBody>
      </p:sp>
      <p:sp>
        <p:nvSpPr>
          <p:cNvPr id="45" name="object 45"/>
          <p:cNvSpPr/>
          <p:nvPr/>
        </p:nvSpPr>
        <p:spPr>
          <a:xfrm>
            <a:off x="6747299" y="9038705"/>
            <a:ext cx="0" cy="212725"/>
          </a:xfrm>
          <a:custGeom>
            <a:avLst/>
            <a:gdLst/>
            <a:ahLst/>
            <a:cxnLst/>
            <a:rect l="l" t="t" r="r" b="b"/>
            <a:pathLst>
              <a:path w="0" h="212725">
                <a:moveTo>
                  <a:pt x="0" y="212394"/>
                </a:moveTo>
                <a:lnTo>
                  <a:pt x="0" y="0"/>
                </a:lnTo>
              </a:path>
            </a:pathLst>
          </a:custGeom>
          <a:ln w="5397">
            <a:solidFill>
              <a:srgbClr val="FFFFFF"/>
            </a:solidFill>
          </a:ln>
        </p:spPr>
        <p:txBody>
          <a:bodyPr wrap="square" lIns="0" tIns="0" rIns="0" bIns="0" rtlCol="0"/>
          <a:lstStyle/>
          <a:p/>
        </p:txBody>
      </p:sp>
      <p:sp>
        <p:nvSpPr>
          <p:cNvPr id="46" name="object 46"/>
          <p:cNvSpPr/>
          <p:nvPr/>
        </p:nvSpPr>
        <p:spPr>
          <a:xfrm>
            <a:off x="1820699" y="7238705"/>
            <a:ext cx="0" cy="360045"/>
          </a:xfrm>
          <a:custGeom>
            <a:avLst/>
            <a:gdLst/>
            <a:ahLst/>
            <a:cxnLst/>
            <a:rect l="l" t="t" r="r" b="b"/>
            <a:pathLst>
              <a:path w="0" h="360045">
                <a:moveTo>
                  <a:pt x="0" y="359994"/>
                </a:moveTo>
                <a:lnTo>
                  <a:pt x="0" y="0"/>
                </a:lnTo>
              </a:path>
            </a:pathLst>
          </a:custGeom>
          <a:ln w="5397">
            <a:solidFill>
              <a:srgbClr val="FFFFFF"/>
            </a:solidFill>
          </a:ln>
        </p:spPr>
        <p:txBody>
          <a:bodyPr wrap="square" lIns="0" tIns="0" rIns="0" bIns="0" rtlCol="0"/>
          <a:lstStyle/>
          <a:p/>
        </p:txBody>
      </p:sp>
      <p:sp>
        <p:nvSpPr>
          <p:cNvPr id="47" name="object 47"/>
          <p:cNvSpPr/>
          <p:nvPr/>
        </p:nvSpPr>
        <p:spPr>
          <a:xfrm>
            <a:off x="1820699" y="7598705"/>
            <a:ext cx="0" cy="360045"/>
          </a:xfrm>
          <a:custGeom>
            <a:avLst/>
            <a:gdLst/>
            <a:ahLst/>
            <a:cxnLst/>
            <a:rect l="l" t="t" r="r" b="b"/>
            <a:pathLst>
              <a:path w="0" h="360045">
                <a:moveTo>
                  <a:pt x="0" y="359994"/>
                </a:moveTo>
                <a:lnTo>
                  <a:pt x="0" y="0"/>
                </a:lnTo>
              </a:path>
            </a:pathLst>
          </a:custGeom>
          <a:ln w="5397">
            <a:solidFill>
              <a:srgbClr val="FFFFFF"/>
            </a:solidFill>
          </a:ln>
        </p:spPr>
        <p:txBody>
          <a:bodyPr wrap="square" lIns="0" tIns="0" rIns="0" bIns="0" rtlCol="0"/>
          <a:lstStyle/>
          <a:p/>
        </p:txBody>
      </p:sp>
      <p:sp>
        <p:nvSpPr>
          <p:cNvPr id="48" name="object 48"/>
          <p:cNvSpPr/>
          <p:nvPr/>
        </p:nvSpPr>
        <p:spPr>
          <a:xfrm>
            <a:off x="1820699" y="7958699"/>
            <a:ext cx="0" cy="216535"/>
          </a:xfrm>
          <a:custGeom>
            <a:avLst/>
            <a:gdLst/>
            <a:ahLst/>
            <a:cxnLst/>
            <a:rect l="l" t="t" r="r" b="b"/>
            <a:pathLst>
              <a:path w="0" h="216534">
                <a:moveTo>
                  <a:pt x="0" y="216001"/>
                </a:moveTo>
                <a:lnTo>
                  <a:pt x="0" y="0"/>
                </a:lnTo>
              </a:path>
            </a:pathLst>
          </a:custGeom>
          <a:ln w="5397">
            <a:solidFill>
              <a:srgbClr val="FFFFFF"/>
            </a:solidFill>
          </a:ln>
        </p:spPr>
        <p:txBody>
          <a:bodyPr wrap="square" lIns="0" tIns="0" rIns="0" bIns="0" rtlCol="0"/>
          <a:lstStyle/>
          <a:p/>
        </p:txBody>
      </p:sp>
      <p:sp>
        <p:nvSpPr>
          <p:cNvPr id="49" name="object 49"/>
          <p:cNvSpPr/>
          <p:nvPr/>
        </p:nvSpPr>
        <p:spPr>
          <a:xfrm>
            <a:off x="1820699" y="8174697"/>
            <a:ext cx="0" cy="216535"/>
          </a:xfrm>
          <a:custGeom>
            <a:avLst/>
            <a:gdLst/>
            <a:ahLst/>
            <a:cxnLst/>
            <a:rect l="l" t="t" r="r" b="b"/>
            <a:pathLst>
              <a:path w="0" h="216534">
                <a:moveTo>
                  <a:pt x="0" y="216001"/>
                </a:moveTo>
                <a:lnTo>
                  <a:pt x="0" y="0"/>
                </a:lnTo>
              </a:path>
            </a:pathLst>
          </a:custGeom>
          <a:ln w="5397">
            <a:solidFill>
              <a:srgbClr val="FFFFFF"/>
            </a:solidFill>
          </a:ln>
        </p:spPr>
        <p:txBody>
          <a:bodyPr wrap="square" lIns="0" tIns="0" rIns="0" bIns="0" rtlCol="0"/>
          <a:lstStyle/>
          <a:p/>
        </p:txBody>
      </p:sp>
      <p:sp>
        <p:nvSpPr>
          <p:cNvPr id="50" name="object 50"/>
          <p:cNvSpPr/>
          <p:nvPr/>
        </p:nvSpPr>
        <p:spPr>
          <a:xfrm>
            <a:off x="1820699" y="8390698"/>
            <a:ext cx="0" cy="216535"/>
          </a:xfrm>
          <a:custGeom>
            <a:avLst/>
            <a:gdLst/>
            <a:ahLst/>
            <a:cxnLst/>
            <a:rect l="l" t="t" r="r" b="b"/>
            <a:pathLst>
              <a:path w="0" h="216534">
                <a:moveTo>
                  <a:pt x="0" y="216001"/>
                </a:moveTo>
                <a:lnTo>
                  <a:pt x="0" y="0"/>
                </a:lnTo>
              </a:path>
            </a:pathLst>
          </a:custGeom>
          <a:ln w="5397">
            <a:solidFill>
              <a:srgbClr val="FFFFFF"/>
            </a:solidFill>
          </a:ln>
        </p:spPr>
        <p:txBody>
          <a:bodyPr wrap="square" lIns="0" tIns="0" rIns="0" bIns="0" rtlCol="0"/>
          <a:lstStyle/>
          <a:p/>
        </p:txBody>
      </p:sp>
      <p:sp>
        <p:nvSpPr>
          <p:cNvPr id="51" name="object 51"/>
          <p:cNvSpPr/>
          <p:nvPr/>
        </p:nvSpPr>
        <p:spPr>
          <a:xfrm>
            <a:off x="1820699" y="8606698"/>
            <a:ext cx="0" cy="216535"/>
          </a:xfrm>
          <a:custGeom>
            <a:avLst/>
            <a:gdLst/>
            <a:ahLst/>
            <a:cxnLst/>
            <a:rect l="l" t="t" r="r" b="b"/>
            <a:pathLst>
              <a:path w="0" h="216534">
                <a:moveTo>
                  <a:pt x="0" y="216001"/>
                </a:moveTo>
                <a:lnTo>
                  <a:pt x="0" y="0"/>
                </a:lnTo>
              </a:path>
            </a:pathLst>
          </a:custGeom>
          <a:ln w="5397">
            <a:solidFill>
              <a:srgbClr val="FFFFFF"/>
            </a:solidFill>
          </a:ln>
        </p:spPr>
        <p:txBody>
          <a:bodyPr wrap="square" lIns="0" tIns="0" rIns="0" bIns="0" rtlCol="0"/>
          <a:lstStyle/>
          <a:p/>
        </p:txBody>
      </p:sp>
      <p:sp>
        <p:nvSpPr>
          <p:cNvPr id="52" name="object 52"/>
          <p:cNvSpPr/>
          <p:nvPr/>
        </p:nvSpPr>
        <p:spPr>
          <a:xfrm>
            <a:off x="1820699" y="8822699"/>
            <a:ext cx="0" cy="216535"/>
          </a:xfrm>
          <a:custGeom>
            <a:avLst/>
            <a:gdLst/>
            <a:ahLst/>
            <a:cxnLst/>
            <a:rect l="l" t="t" r="r" b="b"/>
            <a:pathLst>
              <a:path w="0" h="216534">
                <a:moveTo>
                  <a:pt x="0" y="216001"/>
                </a:moveTo>
                <a:lnTo>
                  <a:pt x="0" y="0"/>
                </a:lnTo>
              </a:path>
            </a:pathLst>
          </a:custGeom>
          <a:ln w="5397">
            <a:solidFill>
              <a:srgbClr val="FFFFFF"/>
            </a:solidFill>
          </a:ln>
        </p:spPr>
        <p:txBody>
          <a:bodyPr wrap="square" lIns="0" tIns="0" rIns="0" bIns="0" rtlCol="0"/>
          <a:lstStyle/>
          <a:p/>
        </p:txBody>
      </p:sp>
      <p:sp>
        <p:nvSpPr>
          <p:cNvPr id="53" name="object 53"/>
          <p:cNvSpPr/>
          <p:nvPr/>
        </p:nvSpPr>
        <p:spPr>
          <a:xfrm>
            <a:off x="1820699" y="9038705"/>
            <a:ext cx="0" cy="212725"/>
          </a:xfrm>
          <a:custGeom>
            <a:avLst/>
            <a:gdLst/>
            <a:ahLst/>
            <a:cxnLst/>
            <a:rect l="l" t="t" r="r" b="b"/>
            <a:pathLst>
              <a:path w="0" h="212725">
                <a:moveTo>
                  <a:pt x="0" y="212394"/>
                </a:moveTo>
                <a:lnTo>
                  <a:pt x="0" y="0"/>
                </a:lnTo>
              </a:path>
            </a:pathLst>
          </a:custGeom>
          <a:ln w="5397">
            <a:solidFill>
              <a:srgbClr val="FFFFFF"/>
            </a:solidFill>
          </a:ln>
        </p:spPr>
        <p:txBody>
          <a:bodyPr wrap="square" lIns="0" tIns="0" rIns="0" bIns="0" rtlCol="0"/>
          <a:lstStyle/>
          <a:p/>
        </p:txBody>
      </p:sp>
      <p:sp>
        <p:nvSpPr>
          <p:cNvPr id="54" name="object 54"/>
          <p:cNvSpPr/>
          <p:nvPr/>
        </p:nvSpPr>
        <p:spPr>
          <a:xfrm>
            <a:off x="2709733" y="4649397"/>
            <a:ext cx="0" cy="210185"/>
          </a:xfrm>
          <a:custGeom>
            <a:avLst/>
            <a:gdLst/>
            <a:ahLst/>
            <a:cxnLst/>
            <a:rect l="l" t="t" r="r" b="b"/>
            <a:pathLst>
              <a:path w="0" h="210185">
                <a:moveTo>
                  <a:pt x="0" y="209702"/>
                </a:moveTo>
                <a:lnTo>
                  <a:pt x="0" y="0"/>
                </a:lnTo>
              </a:path>
            </a:pathLst>
          </a:custGeom>
          <a:ln w="7200">
            <a:solidFill>
              <a:srgbClr val="D1D3D4"/>
            </a:solidFill>
          </a:ln>
        </p:spPr>
        <p:txBody>
          <a:bodyPr wrap="square" lIns="0" tIns="0" rIns="0" bIns="0" rtlCol="0"/>
          <a:lstStyle/>
          <a:p/>
        </p:txBody>
      </p:sp>
      <p:sp>
        <p:nvSpPr>
          <p:cNvPr id="55" name="object 55"/>
          <p:cNvSpPr/>
          <p:nvPr/>
        </p:nvSpPr>
        <p:spPr>
          <a:xfrm>
            <a:off x="4259999" y="4649397"/>
            <a:ext cx="0" cy="210185"/>
          </a:xfrm>
          <a:custGeom>
            <a:avLst/>
            <a:gdLst/>
            <a:ahLst/>
            <a:cxnLst/>
            <a:rect l="l" t="t" r="r" b="b"/>
            <a:pathLst>
              <a:path w="0" h="210185">
                <a:moveTo>
                  <a:pt x="0" y="209702"/>
                </a:moveTo>
                <a:lnTo>
                  <a:pt x="0" y="0"/>
                </a:lnTo>
              </a:path>
            </a:pathLst>
          </a:custGeom>
          <a:ln w="7200">
            <a:solidFill>
              <a:srgbClr val="D1D3D4"/>
            </a:solidFill>
          </a:ln>
        </p:spPr>
        <p:txBody>
          <a:bodyPr wrap="square" lIns="0" tIns="0" rIns="0" bIns="0" rtlCol="0"/>
          <a:lstStyle/>
          <a:p/>
        </p:txBody>
      </p:sp>
      <p:sp>
        <p:nvSpPr>
          <p:cNvPr id="56" name="object 56"/>
          <p:cNvSpPr/>
          <p:nvPr/>
        </p:nvSpPr>
        <p:spPr>
          <a:xfrm>
            <a:off x="2706132" y="4862699"/>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57" name="object 57"/>
          <p:cNvSpPr/>
          <p:nvPr/>
        </p:nvSpPr>
        <p:spPr>
          <a:xfrm>
            <a:off x="2709733" y="4866298"/>
            <a:ext cx="0" cy="208915"/>
          </a:xfrm>
          <a:custGeom>
            <a:avLst/>
            <a:gdLst/>
            <a:ahLst/>
            <a:cxnLst/>
            <a:rect l="l" t="t" r="r" b="b"/>
            <a:pathLst>
              <a:path w="0" h="208914">
                <a:moveTo>
                  <a:pt x="0" y="208800"/>
                </a:moveTo>
                <a:lnTo>
                  <a:pt x="0" y="0"/>
                </a:lnTo>
              </a:path>
            </a:pathLst>
          </a:custGeom>
          <a:ln w="7200">
            <a:solidFill>
              <a:srgbClr val="D1D3D4"/>
            </a:solidFill>
          </a:ln>
        </p:spPr>
        <p:txBody>
          <a:bodyPr wrap="square" lIns="0" tIns="0" rIns="0" bIns="0" rtlCol="0"/>
          <a:lstStyle/>
          <a:p/>
        </p:txBody>
      </p:sp>
      <p:sp>
        <p:nvSpPr>
          <p:cNvPr id="58" name="object 58"/>
          <p:cNvSpPr/>
          <p:nvPr/>
        </p:nvSpPr>
        <p:spPr>
          <a:xfrm>
            <a:off x="4259999" y="4862699"/>
            <a:ext cx="2484755" cy="0"/>
          </a:xfrm>
          <a:custGeom>
            <a:avLst/>
            <a:gdLst/>
            <a:ahLst/>
            <a:cxnLst/>
            <a:rect l="l" t="t" r="r" b="b"/>
            <a:pathLst>
              <a:path w="2484754" h="0">
                <a:moveTo>
                  <a:pt x="0" y="0"/>
                </a:moveTo>
                <a:lnTo>
                  <a:pt x="2484602" y="0"/>
                </a:lnTo>
              </a:path>
            </a:pathLst>
          </a:custGeom>
          <a:ln w="7200">
            <a:solidFill>
              <a:srgbClr val="D1D3D4"/>
            </a:solidFill>
          </a:ln>
        </p:spPr>
        <p:txBody>
          <a:bodyPr wrap="square" lIns="0" tIns="0" rIns="0" bIns="0" rtlCol="0"/>
          <a:lstStyle/>
          <a:p/>
        </p:txBody>
      </p:sp>
      <p:sp>
        <p:nvSpPr>
          <p:cNvPr id="59" name="object 59"/>
          <p:cNvSpPr/>
          <p:nvPr/>
        </p:nvSpPr>
        <p:spPr>
          <a:xfrm>
            <a:off x="4259999" y="4866298"/>
            <a:ext cx="0" cy="208915"/>
          </a:xfrm>
          <a:custGeom>
            <a:avLst/>
            <a:gdLst/>
            <a:ahLst/>
            <a:cxnLst/>
            <a:rect l="l" t="t" r="r" b="b"/>
            <a:pathLst>
              <a:path w="0" h="208914">
                <a:moveTo>
                  <a:pt x="0" y="208800"/>
                </a:moveTo>
                <a:lnTo>
                  <a:pt x="0" y="0"/>
                </a:lnTo>
              </a:path>
            </a:pathLst>
          </a:custGeom>
          <a:ln w="7200">
            <a:solidFill>
              <a:srgbClr val="D1D3D4"/>
            </a:solidFill>
          </a:ln>
        </p:spPr>
        <p:txBody>
          <a:bodyPr wrap="square" lIns="0" tIns="0" rIns="0" bIns="0" rtlCol="0"/>
          <a:lstStyle/>
          <a:p/>
        </p:txBody>
      </p:sp>
      <p:sp>
        <p:nvSpPr>
          <p:cNvPr id="60" name="object 60"/>
          <p:cNvSpPr/>
          <p:nvPr/>
        </p:nvSpPr>
        <p:spPr>
          <a:xfrm>
            <a:off x="2706132" y="5078699"/>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61" name="object 61"/>
          <p:cNvSpPr/>
          <p:nvPr/>
        </p:nvSpPr>
        <p:spPr>
          <a:xfrm>
            <a:off x="2709733" y="5082299"/>
            <a:ext cx="0" cy="208915"/>
          </a:xfrm>
          <a:custGeom>
            <a:avLst/>
            <a:gdLst/>
            <a:ahLst/>
            <a:cxnLst/>
            <a:rect l="l" t="t" r="r" b="b"/>
            <a:pathLst>
              <a:path w="0" h="208914">
                <a:moveTo>
                  <a:pt x="0" y="208800"/>
                </a:moveTo>
                <a:lnTo>
                  <a:pt x="0" y="0"/>
                </a:lnTo>
              </a:path>
            </a:pathLst>
          </a:custGeom>
          <a:ln w="7200">
            <a:solidFill>
              <a:srgbClr val="D1D3D4"/>
            </a:solidFill>
          </a:ln>
        </p:spPr>
        <p:txBody>
          <a:bodyPr wrap="square" lIns="0" tIns="0" rIns="0" bIns="0" rtlCol="0"/>
          <a:lstStyle/>
          <a:p/>
        </p:txBody>
      </p:sp>
      <p:sp>
        <p:nvSpPr>
          <p:cNvPr id="62" name="object 62"/>
          <p:cNvSpPr/>
          <p:nvPr/>
        </p:nvSpPr>
        <p:spPr>
          <a:xfrm>
            <a:off x="4259999" y="5078699"/>
            <a:ext cx="2484755" cy="0"/>
          </a:xfrm>
          <a:custGeom>
            <a:avLst/>
            <a:gdLst/>
            <a:ahLst/>
            <a:cxnLst/>
            <a:rect l="l" t="t" r="r" b="b"/>
            <a:pathLst>
              <a:path w="2484754" h="0">
                <a:moveTo>
                  <a:pt x="0" y="0"/>
                </a:moveTo>
                <a:lnTo>
                  <a:pt x="2484602" y="0"/>
                </a:lnTo>
              </a:path>
            </a:pathLst>
          </a:custGeom>
          <a:ln w="7200">
            <a:solidFill>
              <a:srgbClr val="D1D3D4"/>
            </a:solidFill>
          </a:ln>
        </p:spPr>
        <p:txBody>
          <a:bodyPr wrap="square" lIns="0" tIns="0" rIns="0" bIns="0" rtlCol="0"/>
          <a:lstStyle/>
          <a:p/>
        </p:txBody>
      </p:sp>
      <p:sp>
        <p:nvSpPr>
          <p:cNvPr id="63" name="object 63"/>
          <p:cNvSpPr/>
          <p:nvPr/>
        </p:nvSpPr>
        <p:spPr>
          <a:xfrm>
            <a:off x="4259999" y="5082299"/>
            <a:ext cx="0" cy="208915"/>
          </a:xfrm>
          <a:custGeom>
            <a:avLst/>
            <a:gdLst/>
            <a:ahLst/>
            <a:cxnLst/>
            <a:rect l="l" t="t" r="r" b="b"/>
            <a:pathLst>
              <a:path w="0" h="208914">
                <a:moveTo>
                  <a:pt x="0" y="208800"/>
                </a:moveTo>
                <a:lnTo>
                  <a:pt x="0" y="0"/>
                </a:lnTo>
              </a:path>
            </a:pathLst>
          </a:custGeom>
          <a:ln w="7200">
            <a:solidFill>
              <a:srgbClr val="D1D3D4"/>
            </a:solidFill>
          </a:ln>
        </p:spPr>
        <p:txBody>
          <a:bodyPr wrap="square" lIns="0" tIns="0" rIns="0" bIns="0" rtlCol="0"/>
          <a:lstStyle/>
          <a:p/>
        </p:txBody>
      </p:sp>
      <p:sp>
        <p:nvSpPr>
          <p:cNvPr id="64" name="object 64"/>
          <p:cNvSpPr/>
          <p:nvPr/>
        </p:nvSpPr>
        <p:spPr>
          <a:xfrm>
            <a:off x="2706132" y="5294700"/>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65" name="object 65"/>
          <p:cNvSpPr/>
          <p:nvPr/>
        </p:nvSpPr>
        <p:spPr>
          <a:xfrm>
            <a:off x="2709733" y="5298299"/>
            <a:ext cx="0" cy="208915"/>
          </a:xfrm>
          <a:custGeom>
            <a:avLst/>
            <a:gdLst/>
            <a:ahLst/>
            <a:cxnLst/>
            <a:rect l="l" t="t" r="r" b="b"/>
            <a:pathLst>
              <a:path w="0" h="208914">
                <a:moveTo>
                  <a:pt x="0" y="208800"/>
                </a:moveTo>
                <a:lnTo>
                  <a:pt x="0" y="0"/>
                </a:lnTo>
              </a:path>
            </a:pathLst>
          </a:custGeom>
          <a:ln w="7200">
            <a:solidFill>
              <a:srgbClr val="D1D3D4"/>
            </a:solidFill>
          </a:ln>
        </p:spPr>
        <p:txBody>
          <a:bodyPr wrap="square" lIns="0" tIns="0" rIns="0" bIns="0" rtlCol="0"/>
          <a:lstStyle/>
          <a:p/>
        </p:txBody>
      </p:sp>
      <p:sp>
        <p:nvSpPr>
          <p:cNvPr id="66" name="object 66"/>
          <p:cNvSpPr/>
          <p:nvPr/>
        </p:nvSpPr>
        <p:spPr>
          <a:xfrm>
            <a:off x="4259999" y="5294700"/>
            <a:ext cx="2484755" cy="0"/>
          </a:xfrm>
          <a:custGeom>
            <a:avLst/>
            <a:gdLst/>
            <a:ahLst/>
            <a:cxnLst/>
            <a:rect l="l" t="t" r="r" b="b"/>
            <a:pathLst>
              <a:path w="2484754" h="0">
                <a:moveTo>
                  <a:pt x="0" y="0"/>
                </a:moveTo>
                <a:lnTo>
                  <a:pt x="2484602" y="0"/>
                </a:lnTo>
              </a:path>
            </a:pathLst>
          </a:custGeom>
          <a:ln w="7200">
            <a:solidFill>
              <a:srgbClr val="D1D3D4"/>
            </a:solidFill>
          </a:ln>
        </p:spPr>
        <p:txBody>
          <a:bodyPr wrap="square" lIns="0" tIns="0" rIns="0" bIns="0" rtlCol="0"/>
          <a:lstStyle/>
          <a:p/>
        </p:txBody>
      </p:sp>
      <p:sp>
        <p:nvSpPr>
          <p:cNvPr id="67" name="object 67"/>
          <p:cNvSpPr/>
          <p:nvPr/>
        </p:nvSpPr>
        <p:spPr>
          <a:xfrm>
            <a:off x="4259999" y="5298299"/>
            <a:ext cx="0" cy="208915"/>
          </a:xfrm>
          <a:custGeom>
            <a:avLst/>
            <a:gdLst/>
            <a:ahLst/>
            <a:cxnLst/>
            <a:rect l="l" t="t" r="r" b="b"/>
            <a:pathLst>
              <a:path w="0" h="208914">
                <a:moveTo>
                  <a:pt x="0" y="208800"/>
                </a:moveTo>
                <a:lnTo>
                  <a:pt x="0" y="0"/>
                </a:lnTo>
              </a:path>
            </a:pathLst>
          </a:custGeom>
          <a:ln w="7200">
            <a:solidFill>
              <a:srgbClr val="D1D3D4"/>
            </a:solidFill>
          </a:ln>
        </p:spPr>
        <p:txBody>
          <a:bodyPr wrap="square" lIns="0" tIns="0" rIns="0" bIns="0" rtlCol="0"/>
          <a:lstStyle/>
          <a:p/>
        </p:txBody>
      </p:sp>
      <p:sp>
        <p:nvSpPr>
          <p:cNvPr id="68" name="object 68"/>
          <p:cNvSpPr/>
          <p:nvPr/>
        </p:nvSpPr>
        <p:spPr>
          <a:xfrm>
            <a:off x="2706132" y="5510700"/>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69" name="object 69"/>
          <p:cNvSpPr/>
          <p:nvPr/>
        </p:nvSpPr>
        <p:spPr>
          <a:xfrm>
            <a:off x="2709733" y="5514294"/>
            <a:ext cx="0" cy="353060"/>
          </a:xfrm>
          <a:custGeom>
            <a:avLst/>
            <a:gdLst/>
            <a:ahLst/>
            <a:cxnLst/>
            <a:rect l="l" t="t" r="r" b="b"/>
            <a:pathLst>
              <a:path w="0" h="353060">
                <a:moveTo>
                  <a:pt x="0" y="352805"/>
                </a:moveTo>
                <a:lnTo>
                  <a:pt x="0" y="0"/>
                </a:lnTo>
              </a:path>
            </a:pathLst>
          </a:custGeom>
          <a:ln w="7200">
            <a:solidFill>
              <a:srgbClr val="D1D3D4"/>
            </a:solidFill>
          </a:ln>
        </p:spPr>
        <p:txBody>
          <a:bodyPr wrap="square" lIns="0" tIns="0" rIns="0" bIns="0" rtlCol="0"/>
          <a:lstStyle/>
          <a:p/>
        </p:txBody>
      </p:sp>
      <p:sp>
        <p:nvSpPr>
          <p:cNvPr id="70" name="object 70"/>
          <p:cNvSpPr/>
          <p:nvPr/>
        </p:nvSpPr>
        <p:spPr>
          <a:xfrm>
            <a:off x="4259999" y="5510700"/>
            <a:ext cx="2484755" cy="0"/>
          </a:xfrm>
          <a:custGeom>
            <a:avLst/>
            <a:gdLst/>
            <a:ahLst/>
            <a:cxnLst/>
            <a:rect l="l" t="t" r="r" b="b"/>
            <a:pathLst>
              <a:path w="2484754" h="0">
                <a:moveTo>
                  <a:pt x="0" y="0"/>
                </a:moveTo>
                <a:lnTo>
                  <a:pt x="2484602" y="0"/>
                </a:lnTo>
              </a:path>
            </a:pathLst>
          </a:custGeom>
          <a:ln w="7200">
            <a:solidFill>
              <a:srgbClr val="D1D3D4"/>
            </a:solidFill>
          </a:ln>
        </p:spPr>
        <p:txBody>
          <a:bodyPr wrap="square" lIns="0" tIns="0" rIns="0" bIns="0" rtlCol="0"/>
          <a:lstStyle/>
          <a:p/>
        </p:txBody>
      </p:sp>
      <p:sp>
        <p:nvSpPr>
          <p:cNvPr id="71" name="object 71"/>
          <p:cNvSpPr/>
          <p:nvPr/>
        </p:nvSpPr>
        <p:spPr>
          <a:xfrm>
            <a:off x="4259999" y="5514294"/>
            <a:ext cx="0" cy="353060"/>
          </a:xfrm>
          <a:custGeom>
            <a:avLst/>
            <a:gdLst/>
            <a:ahLst/>
            <a:cxnLst/>
            <a:rect l="l" t="t" r="r" b="b"/>
            <a:pathLst>
              <a:path w="0" h="353060">
                <a:moveTo>
                  <a:pt x="0" y="352805"/>
                </a:moveTo>
                <a:lnTo>
                  <a:pt x="0" y="0"/>
                </a:lnTo>
              </a:path>
            </a:pathLst>
          </a:custGeom>
          <a:ln w="7200">
            <a:solidFill>
              <a:srgbClr val="D1D3D4"/>
            </a:solidFill>
          </a:ln>
        </p:spPr>
        <p:txBody>
          <a:bodyPr wrap="square" lIns="0" tIns="0" rIns="0" bIns="0" rtlCol="0"/>
          <a:lstStyle/>
          <a:p/>
        </p:txBody>
      </p:sp>
      <p:sp>
        <p:nvSpPr>
          <p:cNvPr id="72" name="object 72"/>
          <p:cNvSpPr/>
          <p:nvPr/>
        </p:nvSpPr>
        <p:spPr>
          <a:xfrm>
            <a:off x="2706132" y="5870699"/>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73" name="object 73"/>
          <p:cNvSpPr/>
          <p:nvPr/>
        </p:nvSpPr>
        <p:spPr>
          <a:xfrm>
            <a:off x="2709733" y="5874298"/>
            <a:ext cx="0" cy="208915"/>
          </a:xfrm>
          <a:custGeom>
            <a:avLst/>
            <a:gdLst/>
            <a:ahLst/>
            <a:cxnLst/>
            <a:rect l="l" t="t" r="r" b="b"/>
            <a:pathLst>
              <a:path w="0" h="208914">
                <a:moveTo>
                  <a:pt x="0" y="208800"/>
                </a:moveTo>
                <a:lnTo>
                  <a:pt x="0" y="0"/>
                </a:lnTo>
              </a:path>
            </a:pathLst>
          </a:custGeom>
          <a:ln w="7200">
            <a:solidFill>
              <a:srgbClr val="D1D3D4"/>
            </a:solidFill>
          </a:ln>
        </p:spPr>
        <p:txBody>
          <a:bodyPr wrap="square" lIns="0" tIns="0" rIns="0" bIns="0" rtlCol="0"/>
          <a:lstStyle/>
          <a:p/>
        </p:txBody>
      </p:sp>
      <p:sp>
        <p:nvSpPr>
          <p:cNvPr id="74" name="object 74"/>
          <p:cNvSpPr/>
          <p:nvPr/>
        </p:nvSpPr>
        <p:spPr>
          <a:xfrm>
            <a:off x="4259999" y="5870699"/>
            <a:ext cx="2484755" cy="0"/>
          </a:xfrm>
          <a:custGeom>
            <a:avLst/>
            <a:gdLst/>
            <a:ahLst/>
            <a:cxnLst/>
            <a:rect l="l" t="t" r="r" b="b"/>
            <a:pathLst>
              <a:path w="2484754" h="0">
                <a:moveTo>
                  <a:pt x="0" y="0"/>
                </a:moveTo>
                <a:lnTo>
                  <a:pt x="2484602" y="0"/>
                </a:lnTo>
              </a:path>
            </a:pathLst>
          </a:custGeom>
          <a:ln w="7200">
            <a:solidFill>
              <a:srgbClr val="D1D3D4"/>
            </a:solidFill>
          </a:ln>
        </p:spPr>
        <p:txBody>
          <a:bodyPr wrap="square" lIns="0" tIns="0" rIns="0" bIns="0" rtlCol="0"/>
          <a:lstStyle/>
          <a:p/>
        </p:txBody>
      </p:sp>
      <p:sp>
        <p:nvSpPr>
          <p:cNvPr id="75" name="object 75"/>
          <p:cNvSpPr/>
          <p:nvPr/>
        </p:nvSpPr>
        <p:spPr>
          <a:xfrm>
            <a:off x="4259999" y="5874298"/>
            <a:ext cx="0" cy="208915"/>
          </a:xfrm>
          <a:custGeom>
            <a:avLst/>
            <a:gdLst/>
            <a:ahLst/>
            <a:cxnLst/>
            <a:rect l="l" t="t" r="r" b="b"/>
            <a:pathLst>
              <a:path w="0" h="208914">
                <a:moveTo>
                  <a:pt x="0" y="208800"/>
                </a:moveTo>
                <a:lnTo>
                  <a:pt x="0" y="0"/>
                </a:lnTo>
              </a:path>
            </a:pathLst>
          </a:custGeom>
          <a:ln w="7200">
            <a:solidFill>
              <a:srgbClr val="D1D3D4"/>
            </a:solidFill>
          </a:ln>
        </p:spPr>
        <p:txBody>
          <a:bodyPr wrap="square" lIns="0" tIns="0" rIns="0" bIns="0" rtlCol="0"/>
          <a:lstStyle/>
          <a:p/>
        </p:txBody>
      </p:sp>
      <p:sp>
        <p:nvSpPr>
          <p:cNvPr id="76" name="object 76"/>
          <p:cNvSpPr/>
          <p:nvPr/>
        </p:nvSpPr>
        <p:spPr>
          <a:xfrm>
            <a:off x="2706132" y="6086700"/>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77" name="object 77"/>
          <p:cNvSpPr/>
          <p:nvPr/>
        </p:nvSpPr>
        <p:spPr>
          <a:xfrm>
            <a:off x="2709733" y="6090299"/>
            <a:ext cx="0" cy="208915"/>
          </a:xfrm>
          <a:custGeom>
            <a:avLst/>
            <a:gdLst/>
            <a:ahLst/>
            <a:cxnLst/>
            <a:rect l="l" t="t" r="r" b="b"/>
            <a:pathLst>
              <a:path w="0" h="208914">
                <a:moveTo>
                  <a:pt x="0" y="208800"/>
                </a:moveTo>
                <a:lnTo>
                  <a:pt x="0" y="0"/>
                </a:lnTo>
              </a:path>
            </a:pathLst>
          </a:custGeom>
          <a:ln w="7200">
            <a:solidFill>
              <a:srgbClr val="D1D3D4"/>
            </a:solidFill>
          </a:ln>
        </p:spPr>
        <p:txBody>
          <a:bodyPr wrap="square" lIns="0" tIns="0" rIns="0" bIns="0" rtlCol="0"/>
          <a:lstStyle/>
          <a:p/>
        </p:txBody>
      </p:sp>
      <p:sp>
        <p:nvSpPr>
          <p:cNvPr id="78" name="object 78"/>
          <p:cNvSpPr/>
          <p:nvPr/>
        </p:nvSpPr>
        <p:spPr>
          <a:xfrm>
            <a:off x="4259999" y="6086700"/>
            <a:ext cx="2484755" cy="0"/>
          </a:xfrm>
          <a:custGeom>
            <a:avLst/>
            <a:gdLst/>
            <a:ahLst/>
            <a:cxnLst/>
            <a:rect l="l" t="t" r="r" b="b"/>
            <a:pathLst>
              <a:path w="2484754" h="0">
                <a:moveTo>
                  <a:pt x="0" y="0"/>
                </a:moveTo>
                <a:lnTo>
                  <a:pt x="2484602" y="0"/>
                </a:lnTo>
              </a:path>
            </a:pathLst>
          </a:custGeom>
          <a:ln w="7200">
            <a:solidFill>
              <a:srgbClr val="D1D3D4"/>
            </a:solidFill>
          </a:ln>
        </p:spPr>
        <p:txBody>
          <a:bodyPr wrap="square" lIns="0" tIns="0" rIns="0" bIns="0" rtlCol="0"/>
          <a:lstStyle/>
          <a:p/>
        </p:txBody>
      </p:sp>
      <p:sp>
        <p:nvSpPr>
          <p:cNvPr id="79" name="object 79"/>
          <p:cNvSpPr/>
          <p:nvPr/>
        </p:nvSpPr>
        <p:spPr>
          <a:xfrm>
            <a:off x="4259999" y="6090299"/>
            <a:ext cx="0" cy="208915"/>
          </a:xfrm>
          <a:custGeom>
            <a:avLst/>
            <a:gdLst/>
            <a:ahLst/>
            <a:cxnLst/>
            <a:rect l="l" t="t" r="r" b="b"/>
            <a:pathLst>
              <a:path w="0" h="208914">
                <a:moveTo>
                  <a:pt x="0" y="208800"/>
                </a:moveTo>
                <a:lnTo>
                  <a:pt x="0" y="0"/>
                </a:lnTo>
              </a:path>
            </a:pathLst>
          </a:custGeom>
          <a:ln w="7200">
            <a:solidFill>
              <a:srgbClr val="D1D3D4"/>
            </a:solidFill>
          </a:ln>
        </p:spPr>
        <p:txBody>
          <a:bodyPr wrap="square" lIns="0" tIns="0" rIns="0" bIns="0" rtlCol="0"/>
          <a:lstStyle/>
          <a:p/>
        </p:txBody>
      </p:sp>
      <p:sp>
        <p:nvSpPr>
          <p:cNvPr id="80" name="object 80"/>
          <p:cNvSpPr/>
          <p:nvPr/>
        </p:nvSpPr>
        <p:spPr>
          <a:xfrm>
            <a:off x="2706132" y="6302700"/>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81" name="object 81"/>
          <p:cNvSpPr/>
          <p:nvPr/>
        </p:nvSpPr>
        <p:spPr>
          <a:xfrm>
            <a:off x="2709733" y="6306294"/>
            <a:ext cx="0" cy="353060"/>
          </a:xfrm>
          <a:custGeom>
            <a:avLst/>
            <a:gdLst/>
            <a:ahLst/>
            <a:cxnLst/>
            <a:rect l="l" t="t" r="r" b="b"/>
            <a:pathLst>
              <a:path w="0" h="353059">
                <a:moveTo>
                  <a:pt x="0" y="352805"/>
                </a:moveTo>
                <a:lnTo>
                  <a:pt x="0" y="0"/>
                </a:lnTo>
              </a:path>
            </a:pathLst>
          </a:custGeom>
          <a:ln w="7200">
            <a:solidFill>
              <a:srgbClr val="D1D3D4"/>
            </a:solidFill>
          </a:ln>
        </p:spPr>
        <p:txBody>
          <a:bodyPr wrap="square" lIns="0" tIns="0" rIns="0" bIns="0" rtlCol="0"/>
          <a:lstStyle/>
          <a:p/>
        </p:txBody>
      </p:sp>
      <p:sp>
        <p:nvSpPr>
          <p:cNvPr id="82" name="object 82"/>
          <p:cNvSpPr/>
          <p:nvPr/>
        </p:nvSpPr>
        <p:spPr>
          <a:xfrm>
            <a:off x="4259999" y="6302700"/>
            <a:ext cx="2484755" cy="0"/>
          </a:xfrm>
          <a:custGeom>
            <a:avLst/>
            <a:gdLst/>
            <a:ahLst/>
            <a:cxnLst/>
            <a:rect l="l" t="t" r="r" b="b"/>
            <a:pathLst>
              <a:path w="2484754" h="0">
                <a:moveTo>
                  <a:pt x="0" y="0"/>
                </a:moveTo>
                <a:lnTo>
                  <a:pt x="2484602" y="0"/>
                </a:lnTo>
              </a:path>
            </a:pathLst>
          </a:custGeom>
          <a:ln w="7200">
            <a:solidFill>
              <a:srgbClr val="D1D3D4"/>
            </a:solidFill>
          </a:ln>
        </p:spPr>
        <p:txBody>
          <a:bodyPr wrap="square" lIns="0" tIns="0" rIns="0" bIns="0" rtlCol="0"/>
          <a:lstStyle/>
          <a:p/>
        </p:txBody>
      </p:sp>
      <p:sp>
        <p:nvSpPr>
          <p:cNvPr id="83" name="object 83"/>
          <p:cNvSpPr/>
          <p:nvPr/>
        </p:nvSpPr>
        <p:spPr>
          <a:xfrm>
            <a:off x="4259999" y="6306294"/>
            <a:ext cx="0" cy="353060"/>
          </a:xfrm>
          <a:custGeom>
            <a:avLst/>
            <a:gdLst/>
            <a:ahLst/>
            <a:cxnLst/>
            <a:rect l="l" t="t" r="r" b="b"/>
            <a:pathLst>
              <a:path w="0" h="353059">
                <a:moveTo>
                  <a:pt x="0" y="352805"/>
                </a:moveTo>
                <a:lnTo>
                  <a:pt x="0" y="0"/>
                </a:lnTo>
              </a:path>
            </a:pathLst>
          </a:custGeom>
          <a:ln w="7200">
            <a:solidFill>
              <a:srgbClr val="D1D3D4"/>
            </a:solidFill>
          </a:ln>
        </p:spPr>
        <p:txBody>
          <a:bodyPr wrap="square" lIns="0" tIns="0" rIns="0" bIns="0" rtlCol="0"/>
          <a:lstStyle/>
          <a:p/>
        </p:txBody>
      </p:sp>
      <p:sp>
        <p:nvSpPr>
          <p:cNvPr id="84" name="object 84"/>
          <p:cNvSpPr/>
          <p:nvPr/>
        </p:nvSpPr>
        <p:spPr>
          <a:xfrm>
            <a:off x="2706132" y="6662699"/>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85" name="object 85"/>
          <p:cNvSpPr/>
          <p:nvPr/>
        </p:nvSpPr>
        <p:spPr>
          <a:xfrm>
            <a:off x="2709733" y="6666293"/>
            <a:ext cx="0" cy="353060"/>
          </a:xfrm>
          <a:custGeom>
            <a:avLst/>
            <a:gdLst/>
            <a:ahLst/>
            <a:cxnLst/>
            <a:rect l="l" t="t" r="r" b="b"/>
            <a:pathLst>
              <a:path w="0" h="353059">
                <a:moveTo>
                  <a:pt x="0" y="352806"/>
                </a:moveTo>
                <a:lnTo>
                  <a:pt x="0" y="0"/>
                </a:lnTo>
              </a:path>
            </a:pathLst>
          </a:custGeom>
          <a:ln w="7200">
            <a:solidFill>
              <a:srgbClr val="D1D3D4"/>
            </a:solidFill>
          </a:ln>
        </p:spPr>
        <p:txBody>
          <a:bodyPr wrap="square" lIns="0" tIns="0" rIns="0" bIns="0" rtlCol="0"/>
          <a:lstStyle/>
          <a:p/>
        </p:txBody>
      </p:sp>
      <p:sp>
        <p:nvSpPr>
          <p:cNvPr id="86" name="object 86"/>
          <p:cNvSpPr/>
          <p:nvPr/>
        </p:nvSpPr>
        <p:spPr>
          <a:xfrm>
            <a:off x="4259999" y="6662699"/>
            <a:ext cx="2484755" cy="0"/>
          </a:xfrm>
          <a:custGeom>
            <a:avLst/>
            <a:gdLst/>
            <a:ahLst/>
            <a:cxnLst/>
            <a:rect l="l" t="t" r="r" b="b"/>
            <a:pathLst>
              <a:path w="2484754" h="0">
                <a:moveTo>
                  <a:pt x="0" y="0"/>
                </a:moveTo>
                <a:lnTo>
                  <a:pt x="2484602" y="0"/>
                </a:lnTo>
              </a:path>
            </a:pathLst>
          </a:custGeom>
          <a:ln w="7200">
            <a:solidFill>
              <a:srgbClr val="D1D3D4"/>
            </a:solidFill>
          </a:ln>
        </p:spPr>
        <p:txBody>
          <a:bodyPr wrap="square" lIns="0" tIns="0" rIns="0" bIns="0" rtlCol="0"/>
          <a:lstStyle/>
          <a:p/>
        </p:txBody>
      </p:sp>
      <p:sp>
        <p:nvSpPr>
          <p:cNvPr id="87" name="object 87"/>
          <p:cNvSpPr/>
          <p:nvPr/>
        </p:nvSpPr>
        <p:spPr>
          <a:xfrm>
            <a:off x="4259999" y="6666293"/>
            <a:ext cx="0" cy="353060"/>
          </a:xfrm>
          <a:custGeom>
            <a:avLst/>
            <a:gdLst/>
            <a:ahLst/>
            <a:cxnLst/>
            <a:rect l="l" t="t" r="r" b="b"/>
            <a:pathLst>
              <a:path w="0" h="353059">
                <a:moveTo>
                  <a:pt x="0" y="352806"/>
                </a:moveTo>
                <a:lnTo>
                  <a:pt x="0" y="0"/>
                </a:lnTo>
              </a:path>
            </a:pathLst>
          </a:custGeom>
          <a:ln w="7200">
            <a:solidFill>
              <a:srgbClr val="D1D3D4"/>
            </a:solidFill>
          </a:ln>
        </p:spPr>
        <p:txBody>
          <a:bodyPr wrap="square" lIns="0" tIns="0" rIns="0" bIns="0" rtlCol="0"/>
          <a:lstStyle/>
          <a:p/>
        </p:txBody>
      </p:sp>
      <p:sp>
        <p:nvSpPr>
          <p:cNvPr id="88" name="object 88"/>
          <p:cNvSpPr/>
          <p:nvPr/>
        </p:nvSpPr>
        <p:spPr>
          <a:xfrm>
            <a:off x="2706132" y="7022700"/>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89" name="object 89"/>
          <p:cNvSpPr/>
          <p:nvPr/>
        </p:nvSpPr>
        <p:spPr>
          <a:xfrm>
            <a:off x="2709733" y="7026299"/>
            <a:ext cx="0" cy="208915"/>
          </a:xfrm>
          <a:custGeom>
            <a:avLst/>
            <a:gdLst/>
            <a:ahLst/>
            <a:cxnLst/>
            <a:rect l="l" t="t" r="r" b="b"/>
            <a:pathLst>
              <a:path w="0" h="208915">
                <a:moveTo>
                  <a:pt x="0" y="208800"/>
                </a:moveTo>
                <a:lnTo>
                  <a:pt x="0" y="0"/>
                </a:lnTo>
              </a:path>
            </a:pathLst>
          </a:custGeom>
          <a:ln w="7200">
            <a:solidFill>
              <a:srgbClr val="D1D3D4"/>
            </a:solidFill>
          </a:ln>
        </p:spPr>
        <p:txBody>
          <a:bodyPr wrap="square" lIns="0" tIns="0" rIns="0" bIns="0" rtlCol="0"/>
          <a:lstStyle/>
          <a:p/>
        </p:txBody>
      </p:sp>
      <p:sp>
        <p:nvSpPr>
          <p:cNvPr id="90" name="object 90"/>
          <p:cNvSpPr/>
          <p:nvPr/>
        </p:nvSpPr>
        <p:spPr>
          <a:xfrm>
            <a:off x="4259999" y="7022700"/>
            <a:ext cx="2484755" cy="0"/>
          </a:xfrm>
          <a:custGeom>
            <a:avLst/>
            <a:gdLst/>
            <a:ahLst/>
            <a:cxnLst/>
            <a:rect l="l" t="t" r="r" b="b"/>
            <a:pathLst>
              <a:path w="2484754" h="0">
                <a:moveTo>
                  <a:pt x="0" y="0"/>
                </a:moveTo>
                <a:lnTo>
                  <a:pt x="2484602" y="0"/>
                </a:lnTo>
              </a:path>
            </a:pathLst>
          </a:custGeom>
          <a:ln w="7200">
            <a:solidFill>
              <a:srgbClr val="D1D3D4"/>
            </a:solidFill>
          </a:ln>
        </p:spPr>
        <p:txBody>
          <a:bodyPr wrap="square" lIns="0" tIns="0" rIns="0" bIns="0" rtlCol="0"/>
          <a:lstStyle/>
          <a:p/>
        </p:txBody>
      </p:sp>
      <p:sp>
        <p:nvSpPr>
          <p:cNvPr id="91" name="object 91"/>
          <p:cNvSpPr/>
          <p:nvPr/>
        </p:nvSpPr>
        <p:spPr>
          <a:xfrm>
            <a:off x="4259999" y="7026299"/>
            <a:ext cx="0" cy="208915"/>
          </a:xfrm>
          <a:custGeom>
            <a:avLst/>
            <a:gdLst/>
            <a:ahLst/>
            <a:cxnLst/>
            <a:rect l="l" t="t" r="r" b="b"/>
            <a:pathLst>
              <a:path w="0" h="208915">
                <a:moveTo>
                  <a:pt x="0" y="208800"/>
                </a:moveTo>
                <a:lnTo>
                  <a:pt x="0" y="0"/>
                </a:lnTo>
              </a:path>
            </a:pathLst>
          </a:custGeom>
          <a:ln w="7200">
            <a:solidFill>
              <a:srgbClr val="D1D3D4"/>
            </a:solidFill>
          </a:ln>
        </p:spPr>
        <p:txBody>
          <a:bodyPr wrap="square" lIns="0" tIns="0" rIns="0" bIns="0" rtlCol="0"/>
          <a:lstStyle/>
          <a:p/>
        </p:txBody>
      </p:sp>
      <p:sp>
        <p:nvSpPr>
          <p:cNvPr id="92" name="object 92"/>
          <p:cNvSpPr/>
          <p:nvPr/>
        </p:nvSpPr>
        <p:spPr>
          <a:xfrm>
            <a:off x="2709733" y="7238700"/>
            <a:ext cx="1550670" cy="0"/>
          </a:xfrm>
          <a:custGeom>
            <a:avLst/>
            <a:gdLst/>
            <a:ahLst/>
            <a:cxnLst/>
            <a:rect l="l" t="t" r="r" b="b"/>
            <a:pathLst>
              <a:path w="1550670" h="0">
                <a:moveTo>
                  <a:pt x="0" y="0"/>
                </a:moveTo>
                <a:lnTo>
                  <a:pt x="1550263" y="0"/>
                </a:lnTo>
              </a:path>
            </a:pathLst>
          </a:custGeom>
          <a:ln w="7200">
            <a:solidFill>
              <a:srgbClr val="D1D3D4"/>
            </a:solidFill>
          </a:ln>
        </p:spPr>
        <p:txBody>
          <a:bodyPr wrap="square" lIns="0" tIns="0" rIns="0" bIns="0" rtlCol="0"/>
          <a:lstStyle/>
          <a:p/>
        </p:txBody>
      </p:sp>
      <p:sp>
        <p:nvSpPr>
          <p:cNvPr id="93" name="object 93"/>
          <p:cNvSpPr/>
          <p:nvPr/>
        </p:nvSpPr>
        <p:spPr>
          <a:xfrm>
            <a:off x="2709733" y="7242293"/>
            <a:ext cx="0" cy="353060"/>
          </a:xfrm>
          <a:custGeom>
            <a:avLst/>
            <a:gdLst/>
            <a:ahLst/>
            <a:cxnLst/>
            <a:rect l="l" t="t" r="r" b="b"/>
            <a:pathLst>
              <a:path w="0" h="353059">
                <a:moveTo>
                  <a:pt x="0" y="352805"/>
                </a:moveTo>
                <a:lnTo>
                  <a:pt x="0" y="0"/>
                </a:lnTo>
              </a:path>
            </a:pathLst>
          </a:custGeom>
          <a:ln w="7200">
            <a:solidFill>
              <a:srgbClr val="D1D3D4"/>
            </a:solidFill>
          </a:ln>
        </p:spPr>
        <p:txBody>
          <a:bodyPr wrap="square" lIns="0" tIns="0" rIns="0" bIns="0" rtlCol="0"/>
          <a:lstStyle/>
          <a:p/>
        </p:txBody>
      </p:sp>
      <p:sp>
        <p:nvSpPr>
          <p:cNvPr id="94" name="object 94"/>
          <p:cNvSpPr/>
          <p:nvPr/>
        </p:nvSpPr>
        <p:spPr>
          <a:xfrm>
            <a:off x="4259999" y="7238700"/>
            <a:ext cx="2484755" cy="0"/>
          </a:xfrm>
          <a:custGeom>
            <a:avLst/>
            <a:gdLst/>
            <a:ahLst/>
            <a:cxnLst/>
            <a:rect l="l" t="t" r="r" b="b"/>
            <a:pathLst>
              <a:path w="2484754" h="0">
                <a:moveTo>
                  <a:pt x="0" y="0"/>
                </a:moveTo>
                <a:lnTo>
                  <a:pt x="2484602" y="0"/>
                </a:lnTo>
              </a:path>
            </a:pathLst>
          </a:custGeom>
          <a:ln w="7200">
            <a:solidFill>
              <a:srgbClr val="D1D3D4"/>
            </a:solidFill>
          </a:ln>
        </p:spPr>
        <p:txBody>
          <a:bodyPr wrap="square" lIns="0" tIns="0" rIns="0" bIns="0" rtlCol="0"/>
          <a:lstStyle/>
          <a:p/>
        </p:txBody>
      </p:sp>
      <p:sp>
        <p:nvSpPr>
          <p:cNvPr id="95" name="object 95"/>
          <p:cNvSpPr/>
          <p:nvPr/>
        </p:nvSpPr>
        <p:spPr>
          <a:xfrm>
            <a:off x="4259999" y="7242293"/>
            <a:ext cx="0" cy="353060"/>
          </a:xfrm>
          <a:custGeom>
            <a:avLst/>
            <a:gdLst/>
            <a:ahLst/>
            <a:cxnLst/>
            <a:rect l="l" t="t" r="r" b="b"/>
            <a:pathLst>
              <a:path w="0" h="353059">
                <a:moveTo>
                  <a:pt x="0" y="352805"/>
                </a:moveTo>
                <a:lnTo>
                  <a:pt x="0" y="0"/>
                </a:lnTo>
              </a:path>
            </a:pathLst>
          </a:custGeom>
          <a:ln w="7200">
            <a:solidFill>
              <a:srgbClr val="D1D3D4"/>
            </a:solidFill>
          </a:ln>
        </p:spPr>
        <p:txBody>
          <a:bodyPr wrap="square" lIns="0" tIns="0" rIns="0" bIns="0" rtlCol="0"/>
          <a:lstStyle/>
          <a:p/>
        </p:txBody>
      </p:sp>
      <p:sp>
        <p:nvSpPr>
          <p:cNvPr id="96" name="object 96"/>
          <p:cNvSpPr/>
          <p:nvPr/>
        </p:nvSpPr>
        <p:spPr>
          <a:xfrm>
            <a:off x="2706132" y="7598699"/>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97" name="object 97"/>
          <p:cNvSpPr/>
          <p:nvPr/>
        </p:nvSpPr>
        <p:spPr>
          <a:xfrm>
            <a:off x="2709733" y="7602294"/>
            <a:ext cx="0" cy="353060"/>
          </a:xfrm>
          <a:custGeom>
            <a:avLst/>
            <a:gdLst/>
            <a:ahLst/>
            <a:cxnLst/>
            <a:rect l="l" t="t" r="r" b="b"/>
            <a:pathLst>
              <a:path w="0" h="353059">
                <a:moveTo>
                  <a:pt x="0" y="352805"/>
                </a:moveTo>
                <a:lnTo>
                  <a:pt x="0" y="0"/>
                </a:lnTo>
              </a:path>
            </a:pathLst>
          </a:custGeom>
          <a:ln w="7200">
            <a:solidFill>
              <a:srgbClr val="D1D3D4"/>
            </a:solidFill>
          </a:ln>
        </p:spPr>
        <p:txBody>
          <a:bodyPr wrap="square" lIns="0" tIns="0" rIns="0" bIns="0" rtlCol="0"/>
          <a:lstStyle/>
          <a:p/>
        </p:txBody>
      </p:sp>
      <p:sp>
        <p:nvSpPr>
          <p:cNvPr id="98" name="object 98"/>
          <p:cNvSpPr/>
          <p:nvPr/>
        </p:nvSpPr>
        <p:spPr>
          <a:xfrm>
            <a:off x="4259999" y="7598699"/>
            <a:ext cx="2484755" cy="0"/>
          </a:xfrm>
          <a:custGeom>
            <a:avLst/>
            <a:gdLst/>
            <a:ahLst/>
            <a:cxnLst/>
            <a:rect l="l" t="t" r="r" b="b"/>
            <a:pathLst>
              <a:path w="2484754" h="0">
                <a:moveTo>
                  <a:pt x="0" y="0"/>
                </a:moveTo>
                <a:lnTo>
                  <a:pt x="2484602" y="0"/>
                </a:lnTo>
              </a:path>
            </a:pathLst>
          </a:custGeom>
          <a:ln w="7200">
            <a:solidFill>
              <a:srgbClr val="D1D3D4"/>
            </a:solidFill>
          </a:ln>
        </p:spPr>
        <p:txBody>
          <a:bodyPr wrap="square" lIns="0" tIns="0" rIns="0" bIns="0" rtlCol="0"/>
          <a:lstStyle/>
          <a:p/>
        </p:txBody>
      </p:sp>
      <p:sp>
        <p:nvSpPr>
          <p:cNvPr id="99" name="object 99"/>
          <p:cNvSpPr/>
          <p:nvPr/>
        </p:nvSpPr>
        <p:spPr>
          <a:xfrm>
            <a:off x="4259999" y="7602294"/>
            <a:ext cx="0" cy="353060"/>
          </a:xfrm>
          <a:custGeom>
            <a:avLst/>
            <a:gdLst/>
            <a:ahLst/>
            <a:cxnLst/>
            <a:rect l="l" t="t" r="r" b="b"/>
            <a:pathLst>
              <a:path w="0" h="353059">
                <a:moveTo>
                  <a:pt x="0" y="352805"/>
                </a:moveTo>
                <a:lnTo>
                  <a:pt x="0" y="0"/>
                </a:lnTo>
              </a:path>
            </a:pathLst>
          </a:custGeom>
          <a:ln w="7200">
            <a:solidFill>
              <a:srgbClr val="D1D3D4"/>
            </a:solidFill>
          </a:ln>
        </p:spPr>
        <p:txBody>
          <a:bodyPr wrap="square" lIns="0" tIns="0" rIns="0" bIns="0" rtlCol="0"/>
          <a:lstStyle/>
          <a:p/>
        </p:txBody>
      </p:sp>
      <p:sp>
        <p:nvSpPr>
          <p:cNvPr id="100" name="object 100"/>
          <p:cNvSpPr/>
          <p:nvPr/>
        </p:nvSpPr>
        <p:spPr>
          <a:xfrm>
            <a:off x="2706132" y="7958700"/>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101" name="object 101"/>
          <p:cNvSpPr/>
          <p:nvPr/>
        </p:nvSpPr>
        <p:spPr>
          <a:xfrm>
            <a:off x="2709733" y="7962299"/>
            <a:ext cx="0" cy="208915"/>
          </a:xfrm>
          <a:custGeom>
            <a:avLst/>
            <a:gdLst/>
            <a:ahLst/>
            <a:cxnLst/>
            <a:rect l="l" t="t" r="r" b="b"/>
            <a:pathLst>
              <a:path w="0" h="208915">
                <a:moveTo>
                  <a:pt x="0" y="208800"/>
                </a:moveTo>
                <a:lnTo>
                  <a:pt x="0" y="0"/>
                </a:lnTo>
              </a:path>
            </a:pathLst>
          </a:custGeom>
          <a:ln w="7200">
            <a:solidFill>
              <a:srgbClr val="D1D3D4"/>
            </a:solidFill>
          </a:ln>
        </p:spPr>
        <p:txBody>
          <a:bodyPr wrap="square" lIns="0" tIns="0" rIns="0" bIns="0" rtlCol="0"/>
          <a:lstStyle/>
          <a:p/>
        </p:txBody>
      </p:sp>
      <p:sp>
        <p:nvSpPr>
          <p:cNvPr id="102" name="object 102"/>
          <p:cNvSpPr/>
          <p:nvPr/>
        </p:nvSpPr>
        <p:spPr>
          <a:xfrm>
            <a:off x="4259999" y="7958700"/>
            <a:ext cx="2484755" cy="0"/>
          </a:xfrm>
          <a:custGeom>
            <a:avLst/>
            <a:gdLst/>
            <a:ahLst/>
            <a:cxnLst/>
            <a:rect l="l" t="t" r="r" b="b"/>
            <a:pathLst>
              <a:path w="2484754" h="0">
                <a:moveTo>
                  <a:pt x="0" y="0"/>
                </a:moveTo>
                <a:lnTo>
                  <a:pt x="2484602" y="0"/>
                </a:lnTo>
              </a:path>
            </a:pathLst>
          </a:custGeom>
          <a:ln w="7200">
            <a:solidFill>
              <a:srgbClr val="D1D3D4"/>
            </a:solidFill>
          </a:ln>
        </p:spPr>
        <p:txBody>
          <a:bodyPr wrap="square" lIns="0" tIns="0" rIns="0" bIns="0" rtlCol="0"/>
          <a:lstStyle/>
          <a:p/>
        </p:txBody>
      </p:sp>
      <p:sp>
        <p:nvSpPr>
          <p:cNvPr id="103" name="object 103"/>
          <p:cNvSpPr/>
          <p:nvPr/>
        </p:nvSpPr>
        <p:spPr>
          <a:xfrm>
            <a:off x="4259999" y="7962299"/>
            <a:ext cx="0" cy="208915"/>
          </a:xfrm>
          <a:custGeom>
            <a:avLst/>
            <a:gdLst/>
            <a:ahLst/>
            <a:cxnLst/>
            <a:rect l="l" t="t" r="r" b="b"/>
            <a:pathLst>
              <a:path w="0" h="208915">
                <a:moveTo>
                  <a:pt x="0" y="208800"/>
                </a:moveTo>
                <a:lnTo>
                  <a:pt x="0" y="0"/>
                </a:lnTo>
              </a:path>
            </a:pathLst>
          </a:custGeom>
          <a:ln w="7200">
            <a:solidFill>
              <a:srgbClr val="D1D3D4"/>
            </a:solidFill>
          </a:ln>
        </p:spPr>
        <p:txBody>
          <a:bodyPr wrap="square" lIns="0" tIns="0" rIns="0" bIns="0" rtlCol="0"/>
          <a:lstStyle/>
          <a:p/>
        </p:txBody>
      </p:sp>
      <p:sp>
        <p:nvSpPr>
          <p:cNvPr id="104" name="object 104"/>
          <p:cNvSpPr/>
          <p:nvPr/>
        </p:nvSpPr>
        <p:spPr>
          <a:xfrm>
            <a:off x="2706132" y="8174701"/>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105" name="object 105"/>
          <p:cNvSpPr/>
          <p:nvPr/>
        </p:nvSpPr>
        <p:spPr>
          <a:xfrm>
            <a:off x="2709733" y="8178300"/>
            <a:ext cx="0" cy="208915"/>
          </a:xfrm>
          <a:custGeom>
            <a:avLst/>
            <a:gdLst/>
            <a:ahLst/>
            <a:cxnLst/>
            <a:rect l="l" t="t" r="r" b="b"/>
            <a:pathLst>
              <a:path w="0" h="208915">
                <a:moveTo>
                  <a:pt x="0" y="208800"/>
                </a:moveTo>
                <a:lnTo>
                  <a:pt x="0" y="0"/>
                </a:lnTo>
              </a:path>
            </a:pathLst>
          </a:custGeom>
          <a:ln w="7200">
            <a:solidFill>
              <a:srgbClr val="D1D3D4"/>
            </a:solidFill>
          </a:ln>
        </p:spPr>
        <p:txBody>
          <a:bodyPr wrap="square" lIns="0" tIns="0" rIns="0" bIns="0" rtlCol="0"/>
          <a:lstStyle/>
          <a:p/>
        </p:txBody>
      </p:sp>
      <p:sp>
        <p:nvSpPr>
          <p:cNvPr id="106" name="object 106"/>
          <p:cNvSpPr/>
          <p:nvPr/>
        </p:nvSpPr>
        <p:spPr>
          <a:xfrm>
            <a:off x="4259999" y="8174701"/>
            <a:ext cx="2484755" cy="0"/>
          </a:xfrm>
          <a:custGeom>
            <a:avLst/>
            <a:gdLst/>
            <a:ahLst/>
            <a:cxnLst/>
            <a:rect l="l" t="t" r="r" b="b"/>
            <a:pathLst>
              <a:path w="2484754" h="0">
                <a:moveTo>
                  <a:pt x="0" y="0"/>
                </a:moveTo>
                <a:lnTo>
                  <a:pt x="2484602" y="0"/>
                </a:lnTo>
              </a:path>
            </a:pathLst>
          </a:custGeom>
          <a:ln w="7200">
            <a:solidFill>
              <a:srgbClr val="D1D3D4"/>
            </a:solidFill>
          </a:ln>
        </p:spPr>
        <p:txBody>
          <a:bodyPr wrap="square" lIns="0" tIns="0" rIns="0" bIns="0" rtlCol="0"/>
          <a:lstStyle/>
          <a:p/>
        </p:txBody>
      </p:sp>
      <p:sp>
        <p:nvSpPr>
          <p:cNvPr id="107" name="object 107"/>
          <p:cNvSpPr/>
          <p:nvPr/>
        </p:nvSpPr>
        <p:spPr>
          <a:xfrm>
            <a:off x="4259999" y="8178300"/>
            <a:ext cx="0" cy="208915"/>
          </a:xfrm>
          <a:custGeom>
            <a:avLst/>
            <a:gdLst/>
            <a:ahLst/>
            <a:cxnLst/>
            <a:rect l="l" t="t" r="r" b="b"/>
            <a:pathLst>
              <a:path w="0" h="208915">
                <a:moveTo>
                  <a:pt x="0" y="208800"/>
                </a:moveTo>
                <a:lnTo>
                  <a:pt x="0" y="0"/>
                </a:lnTo>
              </a:path>
            </a:pathLst>
          </a:custGeom>
          <a:ln w="7200">
            <a:solidFill>
              <a:srgbClr val="D1D3D4"/>
            </a:solidFill>
          </a:ln>
        </p:spPr>
        <p:txBody>
          <a:bodyPr wrap="square" lIns="0" tIns="0" rIns="0" bIns="0" rtlCol="0"/>
          <a:lstStyle/>
          <a:p/>
        </p:txBody>
      </p:sp>
      <p:sp>
        <p:nvSpPr>
          <p:cNvPr id="108" name="object 108"/>
          <p:cNvSpPr/>
          <p:nvPr/>
        </p:nvSpPr>
        <p:spPr>
          <a:xfrm>
            <a:off x="2706132" y="8390699"/>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109" name="object 109"/>
          <p:cNvSpPr/>
          <p:nvPr/>
        </p:nvSpPr>
        <p:spPr>
          <a:xfrm>
            <a:off x="2709733" y="8394300"/>
            <a:ext cx="0" cy="208915"/>
          </a:xfrm>
          <a:custGeom>
            <a:avLst/>
            <a:gdLst/>
            <a:ahLst/>
            <a:cxnLst/>
            <a:rect l="l" t="t" r="r" b="b"/>
            <a:pathLst>
              <a:path w="0" h="208915">
                <a:moveTo>
                  <a:pt x="0" y="208800"/>
                </a:moveTo>
                <a:lnTo>
                  <a:pt x="0" y="0"/>
                </a:lnTo>
              </a:path>
            </a:pathLst>
          </a:custGeom>
          <a:ln w="7200">
            <a:solidFill>
              <a:srgbClr val="D1D3D4"/>
            </a:solidFill>
          </a:ln>
        </p:spPr>
        <p:txBody>
          <a:bodyPr wrap="square" lIns="0" tIns="0" rIns="0" bIns="0" rtlCol="0"/>
          <a:lstStyle/>
          <a:p/>
        </p:txBody>
      </p:sp>
      <p:sp>
        <p:nvSpPr>
          <p:cNvPr id="110" name="object 110"/>
          <p:cNvSpPr/>
          <p:nvPr/>
        </p:nvSpPr>
        <p:spPr>
          <a:xfrm>
            <a:off x="4259999" y="8390699"/>
            <a:ext cx="2484755" cy="0"/>
          </a:xfrm>
          <a:custGeom>
            <a:avLst/>
            <a:gdLst/>
            <a:ahLst/>
            <a:cxnLst/>
            <a:rect l="l" t="t" r="r" b="b"/>
            <a:pathLst>
              <a:path w="2484754" h="0">
                <a:moveTo>
                  <a:pt x="0" y="0"/>
                </a:moveTo>
                <a:lnTo>
                  <a:pt x="2484602" y="0"/>
                </a:lnTo>
              </a:path>
            </a:pathLst>
          </a:custGeom>
          <a:ln w="7200">
            <a:solidFill>
              <a:srgbClr val="D1D3D4"/>
            </a:solidFill>
          </a:ln>
        </p:spPr>
        <p:txBody>
          <a:bodyPr wrap="square" lIns="0" tIns="0" rIns="0" bIns="0" rtlCol="0"/>
          <a:lstStyle/>
          <a:p/>
        </p:txBody>
      </p:sp>
      <p:sp>
        <p:nvSpPr>
          <p:cNvPr id="111" name="object 111"/>
          <p:cNvSpPr/>
          <p:nvPr/>
        </p:nvSpPr>
        <p:spPr>
          <a:xfrm>
            <a:off x="4259999" y="8394300"/>
            <a:ext cx="0" cy="208915"/>
          </a:xfrm>
          <a:custGeom>
            <a:avLst/>
            <a:gdLst/>
            <a:ahLst/>
            <a:cxnLst/>
            <a:rect l="l" t="t" r="r" b="b"/>
            <a:pathLst>
              <a:path w="0" h="208915">
                <a:moveTo>
                  <a:pt x="0" y="208800"/>
                </a:moveTo>
                <a:lnTo>
                  <a:pt x="0" y="0"/>
                </a:lnTo>
              </a:path>
            </a:pathLst>
          </a:custGeom>
          <a:ln w="7200">
            <a:solidFill>
              <a:srgbClr val="D1D3D4"/>
            </a:solidFill>
          </a:ln>
        </p:spPr>
        <p:txBody>
          <a:bodyPr wrap="square" lIns="0" tIns="0" rIns="0" bIns="0" rtlCol="0"/>
          <a:lstStyle/>
          <a:p/>
        </p:txBody>
      </p:sp>
      <p:sp>
        <p:nvSpPr>
          <p:cNvPr id="112" name="object 112"/>
          <p:cNvSpPr/>
          <p:nvPr/>
        </p:nvSpPr>
        <p:spPr>
          <a:xfrm>
            <a:off x="2706132" y="8606700"/>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113" name="object 113"/>
          <p:cNvSpPr/>
          <p:nvPr/>
        </p:nvSpPr>
        <p:spPr>
          <a:xfrm>
            <a:off x="2709733" y="8610299"/>
            <a:ext cx="0" cy="208915"/>
          </a:xfrm>
          <a:custGeom>
            <a:avLst/>
            <a:gdLst/>
            <a:ahLst/>
            <a:cxnLst/>
            <a:rect l="l" t="t" r="r" b="b"/>
            <a:pathLst>
              <a:path w="0" h="208915">
                <a:moveTo>
                  <a:pt x="0" y="208800"/>
                </a:moveTo>
                <a:lnTo>
                  <a:pt x="0" y="0"/>
                </a:lnTo>
              </a:path>
            </a:pathLst>
          </a:custGeom>
          <a:ln w="7200">
            <a:solidFill>
              <a:srgbClr val="D1D3D4"/>
            </a:solidFill>
          </a:ln>
        </p:spPr>
        <p:txBody>
          <a:bodyPr wrap="square" lIns="0" tIns="0" rIns="0" bIns="0" rtlCol="0"/>
          <a:lstStyle/>
          <a:p/>
        </p:txBody>
      </p:sp>
      <p:sp>
        <p:nvSpPr>
          <p:cNvPr id="114" name="object 114"/>
          <p:cNvSpPr/>
          <p:nvPr/>
        </p:nvSpPr>
        <p:spPr>
          <a:xfrm>
            <a:off x="4259999" y="8606700"/>
            <a:ext cx="2484755" cy="0"/>
          </a:xfrm>
          <a:custGeom>
            <a:avLst/>
            <a:gdLst/>
            <a:ahLst/>
            <a:cxnLst/>
            <a:rect l="l" t="t" r="r" b="b"/>
            <a:pathLst>
              <a:path w="2484754" h="0">
                <a:moveTo>
                  <a:pt x="0" y="0"/>
                </a:moveTo>
                <a:lnTo>
                  <a:pt x="2484602" y="0"/>
                </a:lnTo>
              </a:path>
            </a:pathLst>
          </a:custGeom>
          <a:ln w="7200">
            <a:solidFill>
              <a:srgbClr val="D1D3D4"/>
            </a:solidFill>
          </a:ln>
        </p:spPr>
        <p:txBody>
          <a:bodyPr wrap="square" lIns="0" tIns="0" rIns="0" bIns="0" rtlCol="0"/>
          <a:lstStyle/>
          <a:p/>
        </p:txBody>
      </p:sp>
      <p:sp>
        <p:nvSpPr>
          <p:cNvPr id="115" name="object 115"/>
          <p:cNvSpPr/>
          <p:nvPr/>
        </p:nvSpPr>
        <p:spPr>
          <a:xfrm>
            <a:off x="4259999" y="8610299"/>
            <a:ext cx="0" cy="208915"/>
          </a:xfrm>
          <a:custGeom>
            <a:avLst/>
            <a:gdLst/>
            <a:ahLst/>
            <a:cxnLst/>
            <a:rect l="l" t="t" r="r" b="b"/>
            <a:pathLst>
              <a:path w="0" h="208915">
                <a:moveTo>
                  <a:pt x="0" y="208800"/>
                </a:moveTo>
                <a:lnTo>
                  <a:pt x="0" y="0"/>
                </a:lnTo>
              </a:path>
            </a:pathLst>
          </a:custGeom>
          <a:ln w="7200">
            <a:solidFill>
              <a:srgbClr val="D1D3D4"/>
            </a:solidFill>
          </a:ln>
        </p:spPr>
        <p:txBody>
          <a:bodyPr wrap="square" lIns="0" tIns="0" rIns="0" bIns="0" rtlCol="0"/>
          <a:lstStyle/>
          <a:p/>
        </p:txBody>
      </p:sp>
      <p:sp>
        <p:nvSpPr>
          <p:cNvPr id="116" name="object 116"/>
          <p:cNvSpPr/>
          <p:nvPr/>
        </p:nvSpPr>
        <p:spPr>
          <a:xfrm>
            <a:off x="2706132" y="8822700"/>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117" name="object 117"/>
          <p:cNvSpPr/>
          <p:nvPr/>
        </p:nvSpPr>
        <p:spPr>
          <a:xfrm>
            <a:off x="2709733" y="8826300"/>
            <a:ext cx="0" cy="208915"/>
          </a:xfrm>
          <a:custGeom>
            <a:avLst/>
            <a:gdLst/>
            <a:ahLst/>
            <a:cxnLst/>
            <a:rect l="l" t="t" r="r" b="b"/>
            <a:pathLst>
              <a:path w="0" h="208915">
                <a:moveTo>
                  <a:pt x="0" y="208800"/>
                </a:moveTo>
                <a:lnTo>
                  <a:pt x="0" y="0"/>
                </a:lnTo>
              </a:path>
            </a:pathLst>
          </a:custGeom>
          <a:ln w="7200">
            <a:solidFill>
              <a:srgbClr val="D1D3D4"/>
            </a:solidFill>
          </a:ln>
        </p:spPr>
        <p:txBody>
          <a:bodyPr wrap="square" lIns="0" tIns="0" rIns="0" bIns="0" rtlCol="0"/>
          <a:lstStyle/>
          <a:p/>
        </p:txBody>
      </p:sp>
      <p:sp>
        <p:nvSpPr>
          <p:cNvPr id="118" name="object 118"/>
          <p:cNvSpPr/>
          <p:nvPr/>
        </p:nvSpPr>
        <p:spPr>
          <a:xfrm>
            <a:off x="4259999" y="8822700"/>
            <a:ext cx="2484755" cy="0"/>
          </a:xfrm>
          <a:custGeom>
            <a:avLst/>
            <a:gdLst/>
            <a:ahLst/>
            <a:cxnLst/>
            <a:rect l="l" t="t" r="r" b="b"/>
            <a:pathLst>
              <a:path w="2484754" h="0">
                <a:moveTo>
                  <a:pt x="0" y="0"/>
                </a:moveTo>
                <a:lnTo>
                  <a:pt x="2484602" y="0"/>
                </a:lnTo>
              </a:path>
            </a:pathLst>
          </a:custGeom>
          <a:ln w="7200">
            <a:solidFill>
              <a:srgbClr val="D1D3D4"/>
            </a:solidFill>
          </a:ln>
        </p:spPr>
        <p:txBody>
          <a:bodyPr wrap="square" lIns="0" tIns="0" rIns="0" bIns="0" rtlCol="0"/>
          <a:lstStyle/>
          <a:p/>
        </p:txBody>
      </p:sp>
      <p:sp>
        <p:nvSpPr>
          <p:cNvPr id="119" name="object 119"/>
          <p:cNvSpPr/>
          <p:nvPr/>
        </p:nvSpPr>
        <p:spPr>
          <a:xfrm>
            <a:off x="4259999" y="8826300"/>
            <a:ext cx="0" cy="208915"/>
          </a:xfrm>
          <a:custGeom>
            <a:avLst/>
            <a:gdLst/>
            <a:ahLst/>
            <a:cxnLst/>
            <a:rect l="l" t="t" r="r" b="b"/>
            <a:pathLst>
              <a:path w="0" h="208915">
                <a:moveTo>
                  <a:pt x="0" y="208800"/>
                </a:moveTo>
                <a:lnTo>
                  <a:pt x="0" y="0"/>
                </a:lnTo>
              </a:path>
            </a:pathLst>
          </a:custGeom>
          <a:ln w="7200">
            <a:solidFill>
              <a:srgbClr val="D1D3D4"/>
            </a:solidFill>
          </a:ln>
        </p:spPr>
        <p:txBody>
          <a:bodyPr wrap="square" lIns="0" tIns="0" rIns="0" bIns="0" rtlCol="0"/>
          <a:lstStyle/>
          <a:p/>
        </p:txBody>
      </p:sp>
      <p:sp>
        <p:nvSpPr>
          <p:cNvPr id="120" name="object 120"/>
          <p:cNvSpPr/>
          <p:nvPr/>
        </p:nvSpPr>
        <p:spPr>
          <a:xfrm>
            <a:off x="2706132" y="9038701"/>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121" name="object 121"/>
          <p:cNvSpPr/>
          <p:nvPr/>
        </p:nvSpPr>
        <p:spPr>
          <a:xfrm>
            <a:off x="2709733" y="9042300"/>
            <a:ext cx="0" cy="208915"/>
          </a:xfrm>
          <a:custGeom>
            <a:avLst/>
            <a:gdLst/>
            <a:ahLst/>
            <a:cxnLst/>
            <a:rect l="l" t="t" r="r" b="b"/>
            <a:pathLst>
              <a:path w="0" h="208915">
                <a:moveTo>
                  <a:pt x="0" y="208800"/>
                </a:moveTo>
                <a:lnTo>
                  <a:pt x="0" y="0"/>
                </a:lnTo>
              </a:path>
            </a:pathLst>
          </a:custGeom>
          <a:ln w="7200">
            <a:solidFill>
              <a:srgbClr val="D1D3D4"/>
            </a:solidFill>
          </a:ln>
        </p:spPr>
        <p:txBody>
          <a:bodyPr wrap="square" lIns="0" tIns="0" rIns="0" bIns="0" rtlCol="0"/>
          <a:lstStyle/>
          <a:p/>
        </p:txBody>
      </p:sp>
      <p:sp>
        <p:nvSpPr>
          <p:cNvPr id="122" name="object 122"/>
          <p:cNvSpPr/>
          <p:nvPr/>
        </p:nvSpPr>
        <p:spPr>
          <a:xfrm>
            <a:off x="4259999" y="9038701"/>
            <a:ext cx="2484755" cy="0"/>
          </a:xfrm>
          <a:custGeom>
            <a:avLst/>
            <a:gdLst/>
            <a:ahLst/>
            <a:cxnLst/>
            <a:rect l="l" t="t" r="r" b="b"/>
            <a:pathLst>
              <a:path w="2484754" h="0">
                <a:moveTo>
                  <a:pt x="0" y="0"/>
                </a:moveTo>
                <a:lnTo>
                  <a:pt x="2484602" y="0"/>
                </a:lnTo>
              </a:path>
            </a:pathLst>
          </a:custGeom>
          <a:ln w="7200">
            <a:solidFill>
              <a:srgbClr val="D1D3D4"/>
            </a:solidFill>
          </a:ln>
        </p:spPr>
        <p:txBody>
          <a:bodyPr wrap="square" lIns="0" tIns="0" rIns="0" bIns="0" rtlCol="0"/>
          <a:lstStyle/>
          <a:p/>
        </p:txBody>
      </p:sp>
      <p:sp>
        <p:nvSpPr>
          <p:cNvPr id="123" name="object 123"/>
          <p:cNvSpPr/>
          <p:nvPr/>
        </p:nvSpPr>
        <p:spPr>
          <a:xfrm>
            <a:off x="4259999" y="9042300"/>
            <a:ext cx="0" cy="208915"/>
          </a:xfrm>
          <a:custGeom>
            <a:avLst/>
            <a:gdLst/>
            <a:ahLst/>
            <a:cxnLst/>
            <a:rect l="l" t="t" r="r" b="b"/>
            <a:pathLst>
              <a:path w="0" h="208915">
                <a:moveTo>
                  <a:pt x="0" y="208800"/>
                </a:moveTo>
                <a:lnTo>
                  <a:pt x="0" y="0"/>
                </a:lnTo>
              </a:path>
            </a:pathLst>
          </a:custGeom>
          <a:ln w="7200">
            <a:solidFill>
              <a:srgbClr val="D1D3D4"/>
            </a:solidFill>
          </a:ln>
        </p:spPr>
        <p:txBody>
          <a:bodyPr wrap="square" lIns="0" tIns="0" rIns="0" bIns="0" rtlCol="0"/>
          <a:lstStyle/>
          <a:p/>
        </p:txBody>
      </p:sp>
      <p:sp>
        <p:nvSpPr>
          <p:cNvPr id="124" name="object 124"/>
          <p:cNvSpPr/>
          <p:nvPr/>
        </p:nvSpPr>
        <p:spPr>
          <a:xfrm>
            <a:off x="2709733" y="9254700"/>
            <a:ext cx="1550670" cy="0"/>
          </a:xfrm>
          <a:custGeom>
            <a:avLst/>
            <a:gdLst/>
            <a:ahLst/>
            <a:cxnLst/>
            <a:rect l="l" t="t" r="r" b="b"/>
            <a:pathLst>
              <a:path w="1550670" h="0">
                <a:moveTo>
                  <a:pt x="0" y="0"/>
                </a:moveTo>
                <a:lnTo>
                  <a:pt x="1550263" y="0"/>
                </a:lnTo>
              </a:path>
            </a:pathLst>
          </a:custGeom>
          <a:ln w="7200">
            <a:solidFill>
              <a:srgbClr val="D1D3D4"/>
            </a:solidFill>
          </a:ln>
        </p:spPr>
        <p:txBody>
          <a:bodyPr wrap="square" lIns="0" tIns="0" rIns="0" bIns="0" rtlCol="0"/>
          <a:lstStyle/>
          <a:p/>
        </p:txBody>
      </p:sp>
      <p:sp>
        <p:nvSpPr>
          <p:cNvPr id="125" name="object 125"/>
          <p:cNvSpPr/>
          <p:nvPr/>
        </p:nvSpPr>
        <p:spPr>
          <a:xfrm>
            <a:off x="4259999" y="9254700"/>
            <a:ext cx="2490470" cy="0"/>
          </a:xfrm>
          <a:custGeom>
            <a:avLst/>
            <a:gdLst/>
            <a:ahLst/>
            <a:cxnLst/>
            <a:rect l="l" t="t" r="r" b="b"/>
            <a:pathLst>
              <a:path w="2490470" h="0">
                <a:moveTo>
                  <a:pt x="0" y="0"/>
                </a:moveTo>
                <a:lnTo>
                  <a:pt x="2490000" y="0"/>
                </a:lnTo>
              </a:path>
            </a:pathLst>
          </a:custGeom>
          <a:ln w="7200">
            <a:solidFill>
              <a:srgbClr val="D1D3D4"/>
            </a:solidFill>
          </a:ln>
        </p:spPr>
        <p:txBody>
          <a:bodyPr wrap="square" lIns="0" tIns="0" rIns="0" bIns="0" rtlCol="0"/>
          <a:lstStyle/>
          <a:p/>
        </p:txBody>
      </p:sp>
      <p:sp>
        <p:nvSpPr>
          <p:cNvPr id="126" name="object 126"/>
          <p:cNvSpPr/>
          <p:nvPr/>
        </p:nvSpPr>
        <p:spPr>
          <a:xfrm>
            <a:off x="1823399" y="7238700"/>
            <a:ext cx="886460" cy="0"/>
          </a:xfrm>
          <a:custGeom>
            <a:avLst/>
            <a:gdLst/>
            <a:ahLst/>
            <a:cxnLst/>
            <a:rect l="l" t="t" r="r" b="b"/>
            <a:pathLst>
              <a:path w="886460" h="0">
                <a:moveTo>
                  <a:pt x="0" y="0"/>
                </a:moveTo>
                <a:lnTo>
                  <a:pt x="886333" y="0"/>
                </a:lnTo>
              </a:path>
            </a:pathLst>
          </a:custGeom>
          <a:ln w="7200">
            <a:solidFill>
              <a:srgbClr val="D1D3D4"/>
            </a:solidFill>
          </a:ln>
        </p:spPr>
        <p:txBody>
          <a:bodyPr wrap="square" lIns="0" tIns="0" rIns="0" bIns="0" rtlCol="0"/>
          <a:lstStyle/>
          <a:p/>
        </p:txBody>
      </p:sp>
      <p:sp>
        <p:nvSpPr>
          <p:cNvPr id="127" name="object 127"/>
          <p:cNvSpPr/>
          <p:nvPr/>
        </p:nvSpPr>
        <p:spPr>
          <a:xfrm>
            <a:off x="1817999" y="9254700"/>
            <a:ext cx="892175" cy="0"/>
          </a:xfrm>
          <a:custGeom>
            <a:avLst/>
            <a:gdLst/>
            <a:ahLst/>
            <a:cxnLst/>
            <a:rect l="l" t="t" r="r" b="b"/>
            <a:pathLst>
              <a:path w="892175" h="0">
                <a:moveTo>
                  <a:pt x="0" y="0"/>
                </a:moveTo>
                <a:lnTo>
                  <a:pt x="891730" y="0"/>
                </a:lnTo>
              </a:path>
            </a:pathLst>
          </a:custGeom>
          <a:ln w="7200">
            <a:solidFill>
              <a:srgbClr val="D1D3D4"/>
            </a:solidFill>
          </a:ln>
        </p:spPr>
        <p:txBody>
          <a:bodyPr wrap="square" lIns="0" tIns="0" rIns="0" bIns="0" rtlCol="0"/>
          <a:lstStyle/>
          <a:p/>
        </p:txBody>
      </p:sp>
      <p:sp>
        <p:nvSpPr>
          <p:cNvPr id="128" name="object 128"/>
          <p:cNvSpPr/>
          <p:nvPr/>
        </p:nvSpPr>
        <p:spPr>
          <a:xfrm>
            <a:off x="2709733" y="1122299"/>
            <a:ext cx="0" cy="208915"/>
          </a:xfrm>
          <a:custGeom>
            <a:avLst/>
            <a:gdLst/>
            <a:ahLst/>
            <a:cxnLst/>
            <a:rect l="l" t="t" r="r" b="b"/>
            <a:pathLst>
              <a:path w="0" h="208915">
                <a:moveTo>
                  <a:pt x="0" y="208800"/>
                </a:moveTo>
                <a:lnTo>
                  <a:pt x="0" y="0"/>
                </a:lnTo>
              </a:path>
            </a:pathLst>
          </a:custGeom>
          <a:ln w="7200">
            <a:solidFill>
              <a:srgbClr val="D1D3D4"/>
            </a:solidFill>
          </a:ln>
        </p:spPr>
        <p:txBody>
          <a:bodyPr wrap="square" lIns="0" tIns="0" rIns="0" bIns="0" rtlCol="0"/>
          <a:lstStyle/>
          <a:p/>
        </p:txBody>
      </p:sp>
      <p:sp>
        <p:nvSpPr>
          <p:cNvPr id="129" name="object 129"/>
          <p:cNvSpPr/>
          <p:nvPr/>
        </p:nvSpPr>
        <p:spPr>
          <a:xfrm>
            <a:off x="2706132" y="1334700"/>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130" name="object 130"/>
          <p:cNvSpPr/>
          <p:nvPr/>
        </p:nvSpPr>
        <p:spPr>
          <a:xfrm>
            <a:off x="2709733" y="1338299"/>
            <a:ext cx="0" cy="208915"/>
          </a:xfrm>
          <a:custGeom>
            <a:avLst/>
            <a:gdLst/>
            <a:ahLst/>
            <a:cxnLst/>
            <a:rect l="l" t="t" r="r" b="b"/>
            <a:pathLst>
              <a:path w="0" h="208915">
                <a:moveTo>
                  <a:pt x="0" y="208800"/>
                </a:moveTo>
                <a:lnTo>
                  <a:pt x="0" y="0"/>
                </a:lnTo>
              </a:path>
            </a:pathLst>
          </a:custGeom>
          <a:ln w="7200">
            <a:solidFill>
              <a:srgbClr val="D1D3D4"/>
            </a:solidFill>
          </a:ln>
        </p:spPr>
        <p:txBody>
          <a:bodyPr wrap="square" lIns="0" tIns="0" rIns="0" bIns="0" rtlCol="0"/>
          <a:lstStyle/>
          <a:p/>
        </p:txBody>
      </p:sp>
      <p:sp>
        <p:nvSpPr>
          <p:cNvPr id="131" name="object 131"/>
          <p:cNvSpPr/>
          <p:nvPr/>
        </p:nvSpPr>
        <p:spPr>
          <a:xfrm>
            <a:off x="4259999" y="1334700"/>
            <a:ext cx="2487295" cy="0"/>
          </a:xfrm>
          <a:custGeom>
            <a:avLst/>
            <a:gdLst/>
            <a:ahLst/>
            <a:cxnLst/>
            <a:rect l="l" t="t" r="r" b="b"/>
            <a:pathLst>
              <a:path w="2487295" h="0">
                <a:moveTo>
                  <a:pt x="0" y="0"/>
                </a:moveTo>
                <a:lnTo>
                  <a:pt x="2487295" y="0"/>
                </a:lnTo>
              </a:path>
            </a:pathLst>
          </a:custGeom>
          <a:ln w="7200">
            <a:solidFill>
              <a:srgbClr val="D1D3D4"/>
            </a:solidFill>
          </a:ln>
        </p:spPr>
        <p:txBody>
          <a:bodyPr wrap="square" lIns="0" tIns="0" rIns="0" bIns="0" rtlCol="0"/>
          <a:lstStyle/>
          <a:p/>
        </p:txBody>
      </p:sp>
      <p:sp>
        <p:nvSpPr>
          <p:cNvPr id="132" name="object 132"/>
          <p:cNvSpPr/>
          <p:nvPr/>
        </p:nvSpPr>
        <p:spPr>
          <a:xfrm>
            <a:off x="2706132" y="1550699"/>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133" name="object 133"/>
          <p:cNvSpPr/>
          <p:nvPr/>
        </p:nvSpPr>
        <p:spPr>
          <a:xfrm>
            <a:off x="2709733" y="1554306"/>
            <a:ext cx="0" cy="353060"/>
          </a:xfrm>
          <a:custGeom>
            <a:avLst/>
            <a:gdLst/>
            <a:ahLst/>
            <a:cxnLst/>
            <a:rect l="l" t="t" r="r" b="b"/>
            <a:pathLst>
              <a:path w="0" h="353060">
                <a:moveTo>
                  <a:pt x="0" y="352793"/>
                </a:moveTo>
                <a:lnTo>
                  <a:pt x="0" y="0"/>
                </a:lnTo>
              </a:path>
            </a:pathLst>
          </a:custGeom>
          <a:ln w="7200">
            <a:solidFill>
              <a:srgbClr val="D1D3D4"/>
            </a:solidFill>
          </a:ln>
        </p:spPr>
        <p:txBody>
          <a:bodyPr wrap="square" lIns="0" tIns="0" rIns="0" bIns="0" rtlCol="0"/>
          <a:lstStyle/>
          <a:p/>
        </p:txBody>
      </p:sp>
      <p:sp>
        <p:nvSpPr>
          <p:cNvPr id="134" name="object 134"/>
          <p:cNvSpPr/>
          <p:nvPr/>
        </p:nvSpPr>
        <p:spPr>
          <a:xfrm>
            <a:off x="4259999" y="1550699"/>
            <a:ext cx="2487295" cy="0"/>
          </a:xfrm>
          <a:custGeom>
            <a:avLst/>
            <a:gdLst/>
            <a:ahLst/>
            <a:cxnLst/>
            <a:rect l="l" t="t" r="r" b="b"/>
            <a:pathLst>
              <a:path w="2487295" h="0">
                <a:moveTo>
                  <a:pt x="0" y="0"/>
                </a:moveTo>
                <a:lnTo>
                  <a:pt x="2487295" y="0"/>
                </a:lnTo>
              </a:path>
            </a:pathLst>
          </a:custGeom>
          <a:ln w="7200">
            <a:solidFill>
              <a:srgbClr val="D1D3D4"/>
            </a:solidFill>
          </a:ln>
        </p:spPr>
        <p:txBody>
          <a:bodyPr wrap="square" lIns="0" tIns="0" rIns="0" bIns="0" rtlCol="0"/>
          <a:lstStyle/>
          <a:p/>
        </p:txBody>
      </p:sp>
      <p:sp>
        <p:nvSpPr>
          <p:cNvPr id="135" name="object 135"/>
          <p:cNvSpPr/>
          <p:nvPr/>
        </p:nvSpPr>
        <p:spPr>
          <a:xfrm>
            <a:off x="1820699" y="1910700"/>
            <a:ext cx="889635" cy="0"/>
          </a:xfrm>
          <a:custGeom>
            <a:avLst/>
            <a:gdLst/>
            <a:ahLst/>
            <a:cxnLst/>
            <a:rect l="l" t="t" r="r" b="b"/>
            <a:pathLst>
              <a:path w="889635" h="0">
                <a:moveTo>
                  <a:pt x="0" y="0"/>
                </a:moveTo>
                <a:lnTo>
                  <a:pt x="889038" y="0"/>
                </a:lnTo>
              </a:path>
            </a:pathLst>
          </a:custGeom>
          <a:ln w="7200">
            <a:solidFill>
              <a:srgbClr val="D1D3D4"/>
            </a:solidFill>
          </a:ln>
        </p:spPr>
        <p:txBody>
          <a:bodyPr wrap="square" lIns="0" tIns="0" rIns="0" bIns="0" rtlCol="0"/>
          <a:lstStyle/>
          <a:p/>
        </p:txBody>
      </p:sp>
      <p:sp>
        <p:nvSpPr>
          <p:cNvPr id="136" name="object 136"/>
          <p:cNvSpPr/>
          <p:nvPr/>
        </p:nvSpPr>
        <p:spPr>
          <a:xfrm>
            <a:off x="2709733" y="1910700"/>
            <a:ext cx="1550670" cy="0"/>
          </a:xfrm>
          <a:custGeom>
            <a:avLst/>
            <a:gdLst/>
            <a:ahLst/>
            <a:cxnLst/>
            <a:rect l="l" t="t" r="r" b="b"/>
            <a:pathLst>
              <a:path w="1550670" h="0">
                <a:moveTo>
                  <a:pt x="0" y="0"/>
                </a:moveTo>
                <a:lnTo>
                  <a:pt x="1550263" y="0"/>
                </a:lnTo>
              </a:path>
            </a:pathLst>
          </a:custGeom>
          <a:ln w="7200">
            <a:solidFill>
              <a:srgbClr val="D1D3D4"/>
            </a:solidFill>
          </a:ln>
        </p:spPr>
        <p:txBody>
          <a:bodyPr wrap="square" lIns="0" tIns="0" rIns="0" bIns="0" rtlCol="0"/>
          <a:lstStyle/>
          <a:p/>
        </p:txBody>
      </p:sp>
      <p:sp>
        <p:nvSpPr>
          <p:cNvPr id="137" name="object 137"/>
          <p:cNvSpPr/>
          <p:nvPr/>
        </p:nvSpPr>
        <p:spPr>
          <a:xfrm>
            <a:off x="2709733" y="1914299"/>
            <a:ext cx="0" cy="208915"/>
          </a:xfrm>
          <a:custGeom>
            <a:avLst/>
            <a:gdLst/>
            <a:ahLst/>
            <a:cxnLst/>
            <a:rect l="l" t="t" r="r" b="b"/>
            <a:pathLst>
              <a:path w="0" h="208914">
                <a:moveTo>
                  <a:pt x="0" y="208800"/>
                </a:moveTo>
                <a:lnTo>
                  <a:pt x="0" y="0"/>
                </a:lnTo>
              </a:path>
            </a:pathLst>
          </a:custGeom>
          <a:ln w="7200">
            <a:solidFill>
              <a:srgbClr val="D1D3D4"/>
            </a:solidFill>
          </a:ln>
        </p:spPr>
        <p:txBody>
          <a:bodyPr wrap="square" lIns="0" tIns="0" rIns="0" bIns="0" rtlCol="0"/>
          <a:lstStyle/>
          <a:p/>
        </p:txBody>
      </p:sp>
      <p:sp>
        <p:nvSpPr>
          <p:cNvPr id="138" name="object 138"/>
          <p:cNvSpPr/>
          <p:nvPr/>
        </p:nvSpPr>
        <p:spPr>
          <a:xfrm>
            <a:off x="4259999" y="1910700"/>
            <a:ext cx="2487295" cy="0"/>
          </a:xfrm>
          <a:custGeom>
            <a:avLst/>
            <a:gdLst/>
            <a:ahLst/>
            <a:cxnLst/>
            <a:rect l="l" t="t" r="r" b="b"/>
            <a:pathLst>
              <a:path w="2487295" h="0">
                <a:moveTo>
                  <a:pt x="0" y="0"/>
                </a:moveTo>
                <a:lnTo>
                  <a:pt x="2487295" y="0"/>
                </a:lnTo>
              </a:path>
            </a:pathLst>
          </a:custGeom>
          <a:ln w="7200">
            <a:solidFill>
              <a:srgbClr val="D1D3D4"/>
            </a:solidFill>
          </a:ln>
        </p:spPr>
        <p:txBody>
          <a:bodyPr wrap="square" lIns="0" tIns="0" rIns="0" bIns="0" rtlCol="0"/>
          <a:lstStyle/>
          <a:p/>
        </p:txBody>
      </p:sp>
      <p:sp>
        <p:nvSpPr>
          <p:cNvPr id="139" name="object 139"/>
          <p:cNvSpPr/>
          <p:nvPr/>
        </p:nvSpPr>
        <p:spPr>
          <a:xfrm>
            <a:off x="1820699" y="2126700"/>
            <a:ext cx="889635" cy="0"/>
          </a:xfrm>
          <a:custGeom>
            <a:avLst/>
            <a:gdLst/>
            <a:ahLst/>
            <a:cxnLst/>
            <a:rect l="l" t="t" r="r" b="b"/>
            <a:pathLst>
              <a:path w="889635" h="0">
                <a:moveTo>
                  <a:pt x="0" y="0"/>
                </a:moveTo>
                <a:lnTo>
                  <a:pt x="889038" y="0"/>
                </a:lnTo>
              </a:path>
            </a:pathLst>
          </a:custGeom>
          <a:ln w="7200">
            <a:solidFill>
              <a:srgbClr val="D1D3D4"/>
            </a:solidFill>
          </a:ln>
        </p:spPr>
        <p:txBody>
          <a:bodyPr wrap="square" lIns="0" tIns="0" rIns="0" bIns="0" rtlCol="0"/>
          <a:lstStyle/>
          <a:p/>
        </p:txBody>
      </p:sp>
      <p:sp>
        <p:nvSpPr>
          <p:cNvPr id="140" name="object 140"/>
          <p:cNvSpPr/>
          <p:nvPr/>
        </p:nvSpPr>
        <p:spPr>
          <a:xfrm>
            <a:off x="2709733" y="2126700"/>
            <a:ext cx="1550670" cy="0"/>
          </a:xfrm>
          <a:custGeom>
            <a:avLst/>
            <a:gdLst/>
            <a:ahLst/>
            <a:cxnLst/>
            <a:rect l="l" t="t" r="r" b="b"/>
            <a:pathLst>
              <a:path w="1550670" h="0">
                <a:moveTo>
                  <a:pt x="0" y="0"/>
                </a:moveTo>
                <a:lnTo>
                  <a:pt x="1550263" y="0"/>
                </a:lnTo>
              </a:path>
            </a:pathLst>
          </a:custGeom>
          <a:ln w="7200">
            <a:solidFill>
              <a:srgbClr val="D1D3D4"/>
            </a:solidFill>
          </a:ln>
        </p:spPr>
        <p:txBody>
          <a:bodyPr wrap="square" lIns="0" tIns="0" rIns="0" bIns="0" rtlCol="0"/>
          <a:lstStyle/>
          <a:p/>
        </p:txBody>
      </p:sp>
      <p:sp>
        <p:nvSpPr>
          <p:cNvPr id="141" name="object 141"/>
          <p:cNvSpPr/>
          <p:nvPr/>
        </p:nvSpPr>
        <p:spPr>
          <a:xfrm>
            <a:off x="2709733" y="2130294"/>
            <a:ext cx="0" cy="353060"/>
          </a:xfrm>
          <a:custGeom>
            <a:avLst/>
            <a:gdLst/>
            <a:ahLst/>
            <a:cxnLst/>
            <a:rect l="l" t="t" r="r" b="b"/>
            <a:pathLst>
              <a:path w="0" h="353060">
                <a:moveTo>
                  <a:pt x="0" y="352805"/>
                </a:moveTo>
                <a:lnTo>
                  <a:pt x="0" y="0"/>
                </a:lnTo>
              </a:path>
            </a:pathLst>
          </a:custGeom>
          <a:ln w="7200">
            <a:solidFill>
              <a:srgbClr val="D1D3D4"/>
            </a:solidFill>
          </a:ln>
        </p:spPr>
        <p:txBody>
          <a:bodyPr wrap="square" lIns="0" tIns="0" rIns="0" bIns="0" rtlCol="0"/>
          <a:lstStyle/>
          <a:p/>
        </p:txBody>
      </p:sp>
      <p:sp>
        <p:nvSpPr>
          <p:cNvPr id="142" name="object 142"/>
          <p:cNvSpPr/>
          <p:nvPr/>
        </p:nvSpPr>
        <p:spPr>
          <a:xfrm>
            <a:off x="4259999" y="2126700"/>
            <a:ext cx="2487295" cy="0"/>
          </a:xfrm>
          <a:custGeom>
            <a:avLst/>
            <a:gdLst/>
            <a:ahLst/>
            <a:cxnLst/>
            <a:rect l="l" t="t" r="r" b="b"/>
            <a:pathLst>
              <a:path w="2487295" h="0">
                <a:moveTo>
                  <a:pt x="0" y="0"/>
                </a:moveTo>
                <a:lnTo>
                  <a:pt x="2487295" y="0"/>
                </a:lnTo>
              </a:path>
            </a:pathLst>
          </a:custGeom>
          <a:ln w="7200">
            <a:solidFill>
              <a:srgbClr val="D1D3D4"/>
            </a:solidFill>
          </a:ln>
        </p:spPr>
        <p:txBody>
          <a:bodyPr wrap="square" lIns="0" tIns="0" rIns="0" bIns="0" rtlCol="0"/>
          <a:lstStyle/>
          <a:p/>
        </p:txBody>
      </p:sp>
      <p:sp>
        <p:nvSpPr>
          <p:cNvPr id="143" name="object 143"/>
          <p:cNvSpPr/>
          <p:nvPr/>
        </p:nvSpPr>
        <p:spPr>
          <a:xfrm>
            <a:off x="1820699" y="2486699"/>
            <a:ext cx="889635" cy="0"/>
          </a:xfrm>
          <a:custGeom>
            <a:avLst/>
            <a:gdLst/>
            <a:ahLst/>
            <a:cxnLst/>
            <a:rect l="l" t="t" r="r" b="b"/>
            <a:pathLst>
              <a:path w="889635" h="0">
                <a:moveTo>
                  <a:pt x="0" y="0"/>
                </a:moveTo>
                <a:lnTo>
                  <a:pt x="889038" y="0"/>
                </a:lnTo>
              </a:path>
            </a:pathLst>
          </a:custGeom>
          <a:ln w="7200">
            <a:solidFill>
              <a:srgbClr val="D1D3D4"/>
            </a:solidFill>
          </a:ln>
        </p:spPr>
        <p:txBody>
          <a:bodyPr wrap="square" lIns="0" tIns="0" rIns="0" bIns="0" rtlCol="0"/>
          <a:lstStyle/>
          <a:p/>
        </p:txBody>
      </p:sp>
      <p:sp>
        <p:nvSpPr>
          <p:cNvPr id="144" name="object 144"/>
          <p:cNvSpPr/>
          <p:nvPr/>
        </p:nvSpPr>
        <p:spPr>
          <a:xfrm>
            <a:off x="2709733" y="2486699"/>
            <a:ext cx="1550670" cy="0"/>
          </a:xfrm>
          <a:custGeom>
            <a:avLst/>
            <a:gdLst/>
            <a:ahLst/>
            <a:cxnLst/>
            <a:rect l="l" t="t" r="r" b="b"/>
            <a:pathLst>
              <a:path w="1550670" h="0">
                <a:moveTo>
                  <a:pt x="0" y="0"/>
                </a:moveTo>
                <a:lnTo>
                  <a:pt x="1550263" y="0"/>
                </a:lnTo>
              </a:path>
            </a:pathLst>
          </a:custGeom>
          <a:ln w="7200">
            <a:solidFill>
              <a:srgbClr val="D1D3D4"/>
            </a:solidFill>
          </a:ln>
        </p:spPr>
        <p:txBody>
          <a:bodyPr wrap="square" lIns="0" tIns="0" rIns="0" bIns="0" rtlCol="0"/>
          <a:lstStyle/>
          <a:p/>
        </p:txBody>
      </p:sp>
      <p:sp>
        <p:nvSpPr>
          <p:cNvPr id="145" name="object 145"/>
          <p:cNvSpPr/>
          <p:nvPr/>
        </p:nvSpPr>
        <p:spPr>
          <a:xfrm>
            <a:off x="2709733" y="2490300"/>
            <a:ext cx="0" cy="208915"/>
          </a:xfrm>
          <a:custGeom>
            <a:avLst/>
            <a:gdLst/>
            <a:ahLst/>
            <a:cxnLst/>
            <a:rect l="l" t="t" r="r" b="b"/>
            <a:pathLst>
              <a:path w="0" h="208914">
                <a:moveTo>
                  <a:pt x="0" y="208800"/>
                </a:moveTo>
                <a:lnTo>
                  <a:pt x="0" y="0"/>
                </a:lnTo>
              </a:path>
            </a:pathLst>
          </a:custGeom>
          <a:ln w="7200">
            <a:solidFill>
              <a:srgbClr val="D1D3D4"/>
            </a:solidFill>
          </a:ln>
        </p:spPr>
        <p:txBody>
          <a:bodyPr wrap="square" lIns="0" tIns="0" rIns="0" bIns="0" rtlCol="0"/>
          <a:lstStyle/>
          <a:p/>
        </p:txBody>
      </p:sp>
      <p:sp>
        <p:nvSpPr>
          <p:cNvPr id="146" name="object 146"/>
          <p:cNvSpPr/>
          <p:nvPr/>
        </p:nvSpPr>
        <p:spPr>
          <a:xfrm>
            <a:off x="4259999" y="2486699"/>
            <a:ext cx="2487295" cy="0"/>
          </a:xfrm>
          <a:custGeom>
            <a:avLst/>
            <a:gdLst/>
            <a:ahLst/>
            <a:cxnLst/>
            <a:rect l="l" t="t" r="r" b="b"/>
            <a:pathLst>
              <a:path w="2487295" h="0">
                <a:moveTo>
                  <a:pt x="0" y="0"/>
                </a:moveTo>
                <a:lnTo>
                  <a:pt x="2487295" y="0"/>
                </a:lnTo>
              </a:path>
            </a:pathLst>
          </a:custGeom>
          <a:ln w="7200">
            <a:solidFill>
              <a:srgbClr val="D1D3D4"/>
            </a:solidFill>
          </a:ln>
        </p:spPr>
        <p:txBody>
          <a:bodyPr wrap="square" lIns="0" tIns="0" rIns="0" bIns="0" rtlCol="0"/>
          <a:lstStyle/>
          <a:p/>
        </p:txBody>
      </p:sp>
      <p:sp>
        <p:nvSpPr>
          <p:cNvPr id="147" name="object 147"/>
          <p:cNvSpPr/>
          <p:nvPr/>
        </p:nvSpPr>
        <p:spPr>
          <a:xfrm>
            <a:off x="2706132" y="2702699"/>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148" name="object 148"/>
          <p:cNvSpPr/>
          <p:nvPr/>
        </p:nvSpPr>
        <p:spPr>
          <a:xfrm>
            <a:off x="2709733" y="2706299"/>
            <a:ext cx="0" cy="208915"/>
          </a:xfrm>
          <a:custGeom>
            <a:avLst/>
            <a:gdLst/>
            <a:ahLst/>
            <a:cxnLst/>
            <a:rect l="l" t="t" r="r" b="b"/>
            <a:pathLst>
              <a:path w="0" h="208914">
                <a:moveTo>
                  <a:pt x="0" y="208800"/>
                </a:moveTo>
                <a:lnTo>
                  <a:pt x="0" y="0"/>
                </a:lnTo>
              </a:path>
            </a:pathLst>
          </a:custGeom>
          <a:ln w="7200">
            <a:solidFill>
              <a:srgbClr val="D1D3D4"/>
            </a:solidFill>
          </a:ln>
        </p:spPr>
        <p:txBody>
          <a:bodyPr wrap="square" lIns="0" tIns="0" rIns="0" bIns="0" rtlCol="0"/>
          <a:lstStyle/>
          <a:p/>
        </p:txBody>
      </p:sp>
      <p:sp>
        <p:nvSpPr>
          <p:cNvPr id="149" name="object 149"/>
          <p:cNvSpPr/>
          <p:nvPr/>
        </p:nvSpPr>
        <p:spPr>
          <a:xfrm>
            <a:off x="4259999" y="2702699"/>
            <a:ext cx="2487295" cy="0"/>
          </a:xfrm>
          <a:custGeom>
            <a:avLst/>
            <a:gdLst/>
            <a:ahLst/>
            <a:cxnLst/>
            <a:rect l="l" t="t" r="r" b="b"/>
            <a:pathLst>
              <a:path w="2487295" h="0">
                <a:moveTo>
                  <a:pt x="0" y="0"/>
                </a:moveTo>
                <a:lnTo>
                  <a:pt x="2487295" y="0"/>
                </a:lnTo>
              </a:path>
            </a:pathLst>
          </a:custGeom>
          <a:ln w="7200">
            <a:solidFill>
              <a:srgbClr val="D1D3D4"/>
            </a:solidFill>
          </a:ln>
        </p:spPr>
        <p:txBody>
          <a:bodyPr wrap="square" lIns="0" tIns="0" rIns="0" bIns="0" rtlCol="0"/>
          <a:lstStyle/>
          <a:p/>
        </p:txBody>
      </p:sp>
      <p:sp>
        <p:nvSpPr>
          <p:cNvPr id="150" name="object 150"/>
          <p:cNvSpPr/>
          <p:nvPr/>
        </p:nvSpPr>
        <p:spPr>
          <a:xfrm>
            <a:off x="2706132" y="2918700"/>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151" name="object 151"/>
          <p:cNvSpPr/>
          <p:nvPr/>
        </p:nvSpPr>
        <p:spPr>
          <a:xfrm>
            <a:off x="2709733" y="2922299"/>
            <a:ext cx="0" cy="208915"/>
          </a:xfrm>
          <a:custGeom>
            <a:avLst/>
            <a:gdLst/>
            <a:ahLst/>
            <a:cxnLst/>
            <a:rect l="l" t="t" r="r" b="b"/>
            <a:pathLst>
              <a:path w="0" h="208914">
                <a:moveTo>
                  <a:pt x="0" y="208800"/>
                </a:moveTo>
                <a:lnTo>
                  <a:pt x="0" y="0"/>
                </a:lnTo>
              </a:path>
            </a:pathLst>
          </a:custGeom>
          <a:ln w="7200">
            <a:solidFill>
              <a:srgbClr val="D1D3D4"/>
            </a:solidFill>
          </a:ln>
        </p:spPr>
        <p:txBody>
          <a:bodyPr wrap="square" lIns="0" tIns="0" rIns="0" bIns="0" rtlCol="0"/>
          <a:lstStyle/>
          <a:p/>
        </p:txBody>
      </p:sp>
      <p:sp>
        <p:nvSpPr>
          <p:cNvPr id="152" name="object 152"/>
          <p:cNvSpPr/>
          <p:nvPr/>
        </p:nvSpPr>
        <p:spPr>
          <a:xfrm>
            <a:off x="4259999" y="2918700"/>
            <a:ext cx="2487295" cy="0"/>
          </a:xfrm>
          <a:custGeom>
            <a:avLst/>
            <a:gdLst/>
            <a:ahLst/>
            <a:cxnLst/>
            <a:rect l="l" t="t" r="r" b="b"/>
            <a:pathLst>
              <a:path w="2487295" h="0">
                <a:moveTo>
                  <a:pt x="0" y="0"/>
                </a:moveTo>
                <a:lnTo>
                  <a:pt x="2487295" y="0"/>
                </a:lnTo>
              </a:path>
            </a:pathLst>
          </a:custGeom>
          <a:ln w="7200">
            <a:solidFill>
              <a:srgbClr val="D1D3D4"/>
            </a:solidFill>
          </a:ln>
        </p:spPr>
        <p:txBody>
          <a:bodyPr wrap="square" lIns="0" tIns="0" rIns="0" bIns="0" rtlCol="0"/>
          <a:lstStyle/>
          <a:p/>
        </p:txBody>
      </p:sp>
      <p:sp>
        <p:nvSpPr>
          <p:cNvPr id="153" name="object 153"/>
          <p:cNvSpPr/>
          <p:nvPr/>
        </p:nvSpPr>
        <p:spPr>
          <a:xfrm>
            <a:off x="2706132" y="3134700"/>
            <a:ext cx="1554480" cy="0"/>
          </a:xfrm>
          <a:custGeom>
            <a:avLst/>
            <a:gdLst/>
            <a:ahLst/>
            <a:cxnLst/>
            <a:rect l="l" t="t" r="r" b="b"/>
            <a:pathLst>
              <a:path w="1554479" h="0">
                <a:moveTo>
                  <a:pt x="0" y="0"/>
                </a:moveTo>
                <a:lnTo>
                  <a:pt x="1553870" y="0"/>
                </a:lnTo>
              </a:path>
            </a:pathLst>
          </a:custGeom>
          <a:ln w="7200">
            <a:solidFill>
              <a:srgbClr val="D1D3D4"/>
            </a:solidFill>
          </a:ln>
        </p:spPr>
        <p:txBody>
          <a:bodyPr wrap="square" lIns="0" tIns="0" rIns="0" bIns="0" rtlCol="0"/>
          <a:lstStyle/>
          <a:p/>
        </p:txBody>
      </p:sp>
      <p:sp>
        <p:nvSpPr>
          <p:cNvPr id="154" name="object 154"/>
          <p:cNvSpPr/>
          <p:nvPr/>
        </p:nvSpPr>
        <p:spPr>
          <a:xfrm>
            <a:off x="2709733" y="3138299"/>
            <a:ext cx="0" cy="208915"/>
          </a:xfrm>
          <a:custGeom>
            <a:avLst/>
            <a:gdLst/>
            <a:ahLst/>
            <a:cxnLst/>
            <a:rect l="l" t="t" r="r" b="b"/>
            <a:pathLst>
              <a:path w="0" h="208914">
                <a:moveTo>
                  <a:pt x="0" y="208800"/>
                </a:moveTo>
                <a:lnTo>
                  <a:pt x="0" y="0"/>
                </a:lnTo>
              </a:path>
            </a:pathLst>
          </a:custGeom>
          <a:ln w="7200">
            <a:solidFill>
              <a:srgbClr val="D1D3D4"/>
            </a:solidFill>
          </a:ln>
        </p:spPr>
        <p:txBody>
          <a:bodyPr wrap="square" lIns="0" tIns="0" rIns="0" bIns="0" rtlCol="0"/>
          <a:lstStyle/>
          <a:p/>
        </p:txBody>
      </p:sp>
      <p:sp>
        <p:nvSpPr>
          <p:cNvPr id="155" name="object 155"/>
          <p:cNvSpPr/>
          <p:nvPr/>
        </p:nvSpPr>
        <p:spPr>
          <a:xfrm>
            <a:off x="4259999" y="3134700"/>
            <a:ext cx="2487295" cy="0"/>
          </a:xfrm>
          <a:custGeom>
            <a:avLst/>
            <a:gdLst/>
            <a:ahLst/>
            <a:cxnLst/>
            <a:rect l="l" t="t" r="r" b="b"/>
            <a:pathLst>
              <a:path w="2487295" h="0">
                <a:moveTo>
                  <a:pt x="0" y="0"/>
                </a:moveTo>
                <a:lnTo>
                  <a:pt x="2487295" y="0"/>
                </a:lnTo>
              </a:path>
            </a:pathLst>
          </a:custGeom>
          <a:ln w="7200">
            <a:solidFill>
              <a:srgbClr val="D1D3D4"/>
            </a:solidFill>
          </a:ln>
        </p:spPr>
        <p:txBody>
          <a:bodyPr wrap="square" lIns="0" tIns="0" rIns="0" bIns="0" rtlCol="0"/>
          <a:lstStyle/>
          <a:p/>
        </p:txBody>
      </p:sp>
      <p:sp>
        <p:nvSpPr>
          <p:cNvPr id="156" name="object 156"/>
          <p:cNvSpPr/>
          <p:nvPr/>
        </p:nvSpPr>
        <p:spPr>
          <a:xfrm>
            <a:off x="1820699" y="3350699"/>
            <a:ext cx="889635" cy="0"/>
          </a:xfrm>
          <a:custGeom>
            <a:avLst/>
            <a:gdLst/>
            <a:ahLst/>
            <a:cxnLst/>
            <a:rect l="l" t="t" r="r" b="b"/>
            <a:pathLst>
              <a:path w="889635" h="0">
                <a:moveTo>
                  <a:pt x="0" y="0"/>
                </a:moveTo>
                <a:lnTo>
                  <a:pt x="889038" y="0"/>
                </a:lnTo>
              </a:path>
            </a:pathLst>
          </a:custGeom>
          <a:ln w="7200">
            <a:solidFill>
              <a:srgbClr val="D1D3D4"/>
            </a:solidFill>
          </a:ln>
        </p:spPr>
        <p:txBody>
          <a:bodyPr wrap="square" lIns="0" tIns="0" rIns="0" bIns="0" rtlCol="0"/>
          <a:lstStyle/>
          <a:p/>
        </p:txBody>
      </p:sp>
      <p:sp>
        <p:nvSpPr>
          <p:cNvPr id="157" name="object 157"/>
          <p:cNvSpPr/>
          <p:nvPr/>
        </p:nvSpPr>
        <p:spPr>
          <a:xfrm>
            <a:off x="2709733" y="3350699"/>
            <a:ext cx="1550670" cy="0"/>
          </a:xfrm>
          <a:custGeom>
            <a:avLst/>
            <a:gdLst/>
            <a:ahLst/>
            <a:cxnLst/>
            <a:rect l="l" t="t" r="r" b="b"/>
            <a:pathLst>
              <a:path w="1550670" h="0">
                <a:moveTo>
                  <a:pt x="0" y="0"/>
                </a:moveTo>
                <a:lnTo>
                  <a:pt x="1550263" y="0"/>
                </a:lnTo>
              </a:path>
            </a:pathLst>
          </a:custGeom>
          <a:ln w="7200">
            <a:solidFill>
              <a:srgbClr val="D1D3D4"/>
            </a:solidFill>
          </a:ln>
        </p:spPr>
        <p:txBody>
          <a:bodyPr wrap="square" lIns="0" tIns="0" rIns="0" bIns="0" rtlCol="0"/>
          <a:lstStyle/>
          <a:p/>
        </p:txBody>
      </p:sp>
      <p:sp>
        <p:nvSpPr>
          <p:cNvPr id="158" name="object 158"/>
          <p:cNvSpPr/>
          <p:nvPr/>
        </p:nvSpPr>
        <p:spPr>
          <a:xfrm>
            <a:off x="2709733" y="3354300"/>
            <a:ext cx="0" cy="208915"/>
          </a:xfrm>
          <a:custGeom>
            <a:avLst/>
            <a:gdLst/>
            <a:ahLst/>
            <a:cxnLst/>
            <a:rect l="l" t="t" r="r" b="b"/>
            <a:pathLst>
              <a:path w="0" h="208914">
                <a:moveTo>
                  <a:pt x="0" y="208800"/>
                </a:moveTo>
                <a:lnTo>
                  <a:pt x="0" y="0"/>
                </a:lnTo>
              </a:path>
            </a:pathLst>
          </a:custGeom>
          <a:ln w="7200">
            <a:solidFill>
              <a:srgbClr val="D1D3D4"/>
            </a:solidFill>
          </a:ln>
        </p:spPr>
        <p:txBody>
          <a:bodyPr wrap="square" lIns="0" tIns="0" rIns="0" bIns="0" rtlCol="0"/>
          <a:lstStyle/>
          <a:p/>
        </p:txBody>
      </p:sp>
      <p:sp>
        <p:nvSpPr>
          <p:cNvPr id="159" name="object 159"/>
          <p:cNvSpPr/>
          <p:nvPr/>
        </p:nvSpPr>
        <p:spPr>
          <a:xfrm>
            <a:off x="4259999" y="3350699"/>
            <a:ext cx="2487295" cy="0"/>
          </a:xfrm>
          <a:custGeom>
            <a:avLst/>
            <a:gdLst/>
            <a:ahLst/>
            <a:cxnLst/>
            <a:rect l="l" t="t" r="r" b="b"/>
            <a:pathLst>
              <a:path w="2487295" h="0">
                <a:moveTo>
                  <a:pt x="0" y="0"/>
                </a:moveTo>
                <a:lnTo>
                  <a:pt x="2487295" y="0"/>
                </a:lnTo>
              </a:path>
            </a:pathLst>
          </a:custGeom>
          <a:ln w="7200">
            <a:solidFill>
              <a:srgbClr val="D1D3D4"/>
            </a:solidFill>
          </a:ln>
        </p:spPr>
        <p:txBody>
          <a:bodyPr wrap="square" lIns="0" tIns="0" rIns="0" bIns="0" rtlCol="0"/>
          <a:lstStyle/>
          <a:p/>
        </p:txBody>
      </p:sp>
      <p:sp>
        <p:nvSpPr>
          <p:cNvPr id="160" name="object 160"/>
          <p:cNvSpPr/>
          <p:nvPr/>
        </p:nvSpPr>
        <p:spPr>
          <a:xfrm>
            <a:off x="1820699" y="3566700"/>
            <a:ext cx="889635" cy="0"/>
          </a:xfrm>
          <a:custGeom>
            <a:avLst/>
            <a:gdLst/>
            <a:ahLst/>
            <a:cxnLst/>
            <a:rect l="l" t="t" r="r" b="b"/>
            <a:pathLst>
              <a:path w="889635" h="0">
                <a:moveTo>
                  <a:pt x="0" y="0"/>
                </a:moveTo>
                <a:lnTo>
                  <a:pt x="889038" y="0"/>
                </a:lnTo>
              </a:path>
            </a:pathLst>
          </a:custGeom>
          <a:ln w="7200">
            <a:solidFill>
              <a:srgbClr val="D1D3D4"/>
            </a:solidFill>
          </a:ln>
        </p:spPr>
        <p:txBody>
          <a:bodyPr wrap="square" lIns="0" tIns="0" rIns="0" bIns="0" rtlCol="0"/>
          <a:lstStyle/>
          <a:p/>
        </p:txBody>
      </p:sp>
      <p:sp>
        <p:nvSpPr>
          <p:cNvPr id="161" name="object 161"/>
          <p:cNvSpPr/>
          <p:nvPr/>
        </p:nvSpPr>
        <p:spPr>
          <a:xfrm>
            <a:off x="2709733" y="3566700"/>
            <a:ext cx="1550670" cy="0"/>
          </a:xfrm>
          <a:custGeom>
            <a:avLst/>
            <a:gdLst/>
            <a:ahLst/>
            <a:cxnLst/>
            <a:rect l="l" t="t" r="r" b="b"/>
            <a:pathLst>
              <a:path w="1550670" h="0">
                <a:moveTo>
                  <a:pt x="0" y="0"/>
                </a:moveTo>
                <a:lnTo>
                  <a:pt x="1550263" y="0"/>
                </a:lnTo>
              </a:path>
            </a:pathLst>
          </a:custGeom>
          <a:ln w="7200">
            <a:solidFill>
              <a:srgbClr val="D1D3D4"/>
            </a:solidFill>
          </a:ln>
        </p:spPr>
        <p:txBody>
          <a:bodyPr wrap="square" lIns="0" tIns="0" rIns="0" bIns="0" rtlCol="0"/>
          <a:lstStyle/>
          <a:p/>
        </p:txBody>
      </p:sp>
      <p:sp>
        <p:nvSpPr>
          <p:cNvPr id="162" name="object 162"/>
          <p:cNvSpPr/>
          <p:nvPr/>
        </p:nvSpPr>
        <p:spPr>
          <a:xfrm>
            <a:off x="2709733" y="3570299"/>
            <a:ext cx="0" cy="208915"/>
          </a:xfrm>
          <a:custGeom>
            <a:avLst/>
            <a:gdLst/>
            <a:ahLst/>
            <a:cxnLst/>
            <a:rect l="l" t="t" r="r" b="b"/>
            <a:pathLst>
              <a:path w="0" h="208914">
                <a:moveTo>
                  <a:pt x="0" y="208800"/>
                </a:moveTo>
                <a:lnTo>
                  <a:pt x="0" y="0"/>
                </a:lnTo>
              </a:path>
            </a:pathLst>
          </a:custGeom>
          <a:ln w="7200">
            <a:solidFill>
              <a:srgbClr val="D1D3D4"/>
            </a:solidFill>
          </a:ln>
        </p:spPr>
        <p:txBody>
          <a:bodyPr wrap="square" lIns="0" tIns="0" rIns="0" bIns="0" rtlCol="0"/>
          <a:lstStyle/>
          <a:p/>
        </p:txBody>
      </p:sp>
      <p:sp>
        <p:nvSpPr>
          <p:cNvPr id="163" name="object 163"/>
          <p:cNvSpPr/>
          <p:nvPr/>
        </p:nvSpPr>
        <p:spPr>
          <a:xfrm>
            <a:off x="4259999" y="3566700"/>
            <a:ext cx="2487295" cy="0"/>
          </a:xfrm>
          <a:custGeom>
            <a:avLst/>
            <a:gdLst/>
            <a:ahLst/>
            <a:cxnLst/>
            <a:rect l="l" t="t" r="r" b="b"/>
            <a:pathLst>
              <a:path w="2487295" h="0">
                <a:moveTo>
                  <a:pt x="0" y="0"/>
                </a:moveTo>
                <a:lnTo>
                  <a:pt x="2487295" y="0"/>
                </a:lnTo>
              </a:path>
            </a:pathLst>
          </a:custGeom>
          <a:ln w="7200">
            <a:solidFill>
              <a:srgbClr val="D1D3D4"/>
            </a:solidFill>
          </a:ln>
        </p:spPr>
        <p:txBody>
          <a:bodyPr wrap="square" lIns="0" tIns="0" rIns="0" bIns="0" rtlCol="0"/>
          <a:lstStyle/>
          <a:p/>
        </p:txBody>
      </p:sp>
      <p:sp>
        <p:nvSpPr>
          <p:cNvPr id="164" name="object 164"/>
          <p:cNvSpPr/>
          <p:nvPr/>
        </p:nvSpPr>
        <p:spPr>
          <a:xfrm>
            <a:off x="1820699" y="3782700"/>
            <a:ext cx="889635" cy="0"/>
          </a:xfrm>
          <a:custGeom>
            <a:avLst/>
            <a:gdLst/>
            <a:ahLst/>
            <a:cxnLst/>
            <a:rect l="l" t="t" r="r" b="b"/>
            <a:pathLst>
              <a:path w="889635" h="0">
                <a:moveTo>
                  <a:pt x="0" y="0"/>
                </a:moveTo>
                <a:lnTo>
                  <a:pt x="889038" y="0"/>
                </a:lnTo>
              </a:path>
            </a:pathLst>
          </a:custGeom>
          <a:ln w="7200">
            <a:solidFill>
              <a:srgbClr val="D1D3D4"/>
            </a:solidFill>
          </a:ln>
        </p:spPr>
        <p:txBody>
          <a:bodyPr wrap="square" lIns="0" tIns="0" rIns="0" bIns="0" rtlCol="0"/>
          <a:lstStyle/>
          <a:p/>
        </p:txBody>
      </p:sp>
      <p:sp>
        <p:nvSpPr>
          <p:cNvPr id="165" name="object 165"/>
          <p:cNvSpPr/>
          <p:nvPr/>
        </p:nvSpPr>
        <p:spPr>
          <a:xfrm>
            <a:off x="2709733" y="3782700"/>
            <a:ext cx="1550670" cy="0"/>
          </a:xfrm>
          <a:custGeom>
            <a:avLst/>
            <a:gdLst/>
            <a:ahLst/>
            <a:cxnLst/>
            <a:rect l="l" t="t" r="r" b="b"/>
            <a:pathLst>
              <a:path w="1550670" h="0">
                <a:moveTo>
                  <a:pt x="0" y="0"/>
                </a:moveTo>
                <a:lnTo>
                  <a:pt x="1550263" y="0"/>
                </a:lnTo>
              </a:path>
            </a:pathLst>
          </a:custGeom>
          <a:ln w="7200">
            <a:solidFill>
              <a:srgbClr val="D1D3D4"/>
            </a:solidFill>
          </a:ln>
        </p:spPr>
        <p:txBody>
          <a:bodyPr wrap="square" lIns="0" tIns="0" rIns="0" bIns="0" rtlCol="0"/>
          <a:lstStyle/>
          <a:p/>
        </p:txBody>
      </p:sp>
      <p:sp>
        <p:nvSpPr>
          <p:cNvPr id="166" name="object 166"/>
          <p:cNvSpPr/>
          <p:nvPr/>
        </p:nvSpPr>
        <p:spPr>
          <a:xfrm>
            <a:off x="2709733" y="3786299"/>
            <a:ext cx="0" cy="208915"/>
          </a:xfrm>
          <a:custGeom>
            <a:avLst/>
            <a:gdLst/>
            <a:ahLst/>
            <a:cxnLst/>
            <a:rect l="l" t="t" r="r" b="b"/>
            <a:pathLst>
              <a:path w="0" h="208914">
                <a:moveTo>
                  <a:pt x="0" y="208800"/>
                </a:moveTo>
                <a:lnTo>
                  <a:pt x="0" y="0"/>
                </a:lnTo>
              </a:path>
            </a:pathLst>
          </a:custGeom>
          <a:ln w="7200">
            <a:solidFill>
              <a:srgbClr val="D1D3D4"/>
            </a:solidFill>
          </a:ln>
        </p:spPr>
        <p:txBody>
          <a:bodyPr wrap="square" lIns="0" tIns="0" rIns="0" bIns="0" rtlCol="0"/>
          <a:lstStyle/>
          <a:p/>
        </p:txBody>
      </p:sp>
      <p:sp>
        <p:nvSpPr>
          <p:cNvPr id="167" name="object 167"/>
          <p:cNvSpPr/>
          <p:nvPr/>
        </p:nvSpPr>
        <p:spPr>
          <a:xfrm>
            <a:off x="4259999" y="3782700"/>
            <a:ext cx="2487295" cy="0"/>
          </a:xfrm>
          <a:custGeom>
            <a:avLst/>
            <a:gdLst/>
            <a:ahLst/>
            <a:cxnLst/>
            <a:rect l="l" t="t" r="r" b="b"/>
            <a:pathLst>
              <a:path w="2487295" h="0">
                <a:moveTo>
                  <a:pt x="0" y="0"/>
                </a:moveTo>
                <a:lnTo>
                  <a:pt x="2487295" y="0"/>
                </a:lnTo>
              </a:path>
            </a:pathLst>
          </a:custGeom>
          <a:ln w="7200">
            <a:solidFill>
              <a:srgbClr val="D1D3D4"/>
            </a:solidFill>
          </a:ln>
        </p:spPr>
        <p:txBody>
          <a:bodyPr wrap="square" lIns="0" tIns="0" rIns="0" bIns="0" rtlCol="0"/>
          <a:lstStyle/>
          <a:p/>
        </p:txBody>
      </p:sp>
      <p:sp>
        <p:nvSpPr>
          <p:cNvPr id="168" name="object 168"/>
          <p:cNvSpPr/>
          <p:nvPr/>
        </p:nvSpPr>
        <p:spPr>
          <a:xfrm>
            <a:off x="1820699" y="3998700"/>
            <a:ext cx="889635" cy="0"/>
          </a:xfrm>
          <a:custGeom>
            <a:avLst/>
            <a:gdLst/>
            <a:ahLst/>
            <a:cxnLst/>
            <a:rect l="l" t="t" r="r" b="b"/>
            <a:pathLst>
              <a:path w="889635" h="0">
                <a:moveTo>
                  <a:pt x="0" y="0"/>
                </a:moveTo>
                <a:lnTo>
                  <a:pt x="889038" y="0"/>
                </a:lnTo>
              </a:path>
            </a:pathLst>
          </a:custGeom>
          <a:ln w="7200">
            <a:solidFill>
              <a:srgbClr val="D1D3D4"/>
            </a:solidFill>
          </a:ln>
        </p:spPr>
        <p:txBody>
          <a:bodyPr wrap="square" lIns="0" tIns="0" rIns="0" bIns="0" rtlCol="0"/>
          <a:lstStyle/>
          <a:p/>
        </p:txBody>
      </p:sp>
      <p:sp>
        <p:nvSpPr>
          <p:cNvPr id="169" name="object 169"/>
          <p:cNvSpPr/>
          <p:nvPr/>
        </p:nvSpPr>
        <p:spPr>
          <a:xfrm>
            <a:off x="2709733" y="3998700"/>
            <a:ext cx="1550670" cy="0"/>
          </a:xfrm>
          <a:custGeom>
            <a:avLst/>
            <a:gdLst/>
            <a:ahLst/>
            <a:cxnLst/>
            <a:rect l="l" t="t" r="r" b="b"/>
            <a:pathLst>
              <a:path w="1550670" h="0">
                <a:moveTo>
                  <a:pt x="0" y="0"/>
                </a:moveTo>
                <a:lnTo>
                  <a:pt x="1550263" y="0"/>
                </a:lnTo>
              </a:path>
            </a:pathLst>
          </a:custGeom>
          <a:ln w="7200">
            <a:solidFill>
              <a:srgbClr val="D1D3D4"/>
            </a:solidFill>
          </a:ln>
        </p:spPr>
        <p:txBody>
          <a:bodyPr wrap="square" lIns="0" tIns="0" rIns="0" bIns="0" rtlCol="0"/>
          <a:lstStyle/>
          <a:p/>
        </p:txBody>
      </p:sp>
      <p:sp>
        <p:nvSpPr>
          <p:cNvPr id="170" name="object 170"/>
          <p:cNvSpPr/>
          <p:nvPr/>
        </p:nvSpPr>
        <p:spPr>
          <a:xfrm>
            <a:off x="2709733" y="4002298"/>
            <a:ext cx="0" cy="208915"/>
          </a:xfrm>
          <a:custGeom>
            <a:avLst/>
            <a:gdLst/>
            <a:ahLst/>
            <a:cxnLst/>
            <a:rect l="l" t="t" r="r" b="b"/>
            <a:pathLst>
              <a:path w="0" h="208914">
                <a:moveTo>
                  <a:pt x="0" y="208800"/>
                </a:moveTo>
                <a:lnTo>
                  <a:pt x="0" y="0"/>
                </a:lnTo>
              </a:path>
            </a:pathLst>
          </a:custGeom>
          <a:ln w="7200">
            <a:solidFill>
              <a:srgbClr val="D1D3D4"/>
            </a:solidFill>
          </a:ln>
        </p:spPr>
        <p:txBody>
          <a:bodyPr wrap="square" lIns="0" tIns="0" rIns="0" bIns="0" rtlCol="0"/>
          <a:lstStyle/>
          <a:p/>
        </p:txBody>
      </p:sp>
      <p:sp>
        <p:nvSpPr>
          <p:cNvPr id="171" name="object 171"/>
          <p:cNvSpPr/>
          <p:nvPr/>
        </p:nvSpPr>
        <p:spPr>
          <a:xfrm>
            <a:off x="4259999" y="3998700"/>
            <a:ext cx="2487295" cy="0"/>
          </a:xfrm>
          <a:custGeom>
            <a:avLst/>
            <a:gdLst/>
            <a:ahLst/>
            <a:cxnLst/>
            <a:rect l="l" t="t" r="r" b="b"/>
            <a:pathLst>
              <a:path w="2487295" h="0">
                <a:moveTo>
                  <a:pt x="0" y="0"/>
                </a:moveTo>
                <a:lnTo>
                  <a:pt x="2487295" y="0"/>
                </a:lnTo>
              </a:path>
            </a:pathLst>
          </a:custGeom>
          <a:ln w="7200">
            <a:solidFill>
              <a:srgbClr val="D1D3D4"/>
            </a:solidFill>
          </a:ln>
        </p:spPr>
        <p:txBody>
          <a:bodyPr wrap="square" lIns="0" tIns="0" rIns="0" bIns="0" rtlCol="0"/>
          <a:lstStyle/>
          <a:p/>
        </p:txBody>
      </p:sp>
      <p:sp>
        <p:nvSpPr>
          <p:cNvPr id="172" name="object 172"/>
          <p:cNvSpPr/>
          <p:nvPr/>
        </p:nvSpPr>
        <p:spPr>
          <a:xfrm>
            <a:off x="1820699" y="4214699"/>
            <a:ext cx="889635" cy="0"/>
          </a:xfrm>
          <a:custGeom>
            <a:avLst/>
            <a:gdLst/>
            <a:ahLst/>
            <a:cxnLst/>
            <a:rect l="l" t="t" r="r" b="b"/>
            <a:pathLst>
              <a:path w="889635" h="0">
                <a:moveTo>
                  <a:pt x="0" y="0"/>
                </a:moveTo>
                <a:lnTo>
                  <a:pt x="889038" y="0"/>
                </a:lnTo>
              </a:path>
            </a:pathLst>
          </a:custGeom>
          <a:ln w="7200">
            <a:solidFill>
              <a:srgbClr val="D1D3D4"/>
            </a:solidFill>
          </a:ln>
        </p:spPr>
        <p:txBody>
          <a:bodyPr wrap="square" lIns="0" tIns="0" rIns="0" bIns="0" rtlCol="0"/>
          <a:lstStyle/>
          <a:p/>
        </p:txBody>
      </p:sp>
      <p:sp>
        <p:nvSpPr>
          <p:cNvPr id="173" name="object 173"/>
          <p:cNvSpPr/>
          <p:nvPr/>
        </p:nvSpPr>
        <p:spPr>
          <a:xfrm>
            <a:off x="2709733" y="4214699"/>
            <a:ext cx="1550670" cy="0"/>
          </a:xfrm>
          <a:custGeom>
            <a:avLst/>
            <a:gdLst/>
            <a:ahLst/>
            <a:cxnLst/>
            <a:rect l="l" t="t" r="r" b="b"/>
            <a:pathLst>
              <a:path w="1550670" h="0">
                <a:moveTo>
                  <a:pt x="0" y="0"/>
                </a:moveTo>
                <a:lnTo>
                  <a:pt x="1550263" y="0"/>
                </a:lnTo>
              </a:path>
            </a:pathLst>
          </a:custGeom>
          <a:ln w="7200">
            <a:solidFill>
              <a:srgbClr val="D1D3D4"/>
            </a:solidFill>
          </a:ln>
        </p:spPr>
        <p:txBody>
          <a:bodyPr wrap="square" lIns="0" tIns="0" rIns="0" bIns="0" rtlCol="0"/>
          <a:lstStyle/>
          <a:p/>
        </p:txBody>
      </p:sp>
      <p:sp>
        <p:nvSpPr>
          <p:cNvPr id="174" name="object 174"/>
          <p:cNvSpPr/>
          <p:nvPr/>
        </p:nvSpPr>
        <p:spPr>
          <a:xfrm>
            <a:off x="2709733" y="4218305"/>
            <a:ext cx="0" cy="212725"/>
          </a:xfrm>
          <a:custGeom>
            <a:avLst/>
            <a:gdLst/>
            <a:ahLst/>
            <a:cxnLst/>
            <a:rect l="l" t="t" r="r" b="b"/>
            <a:pathLst>
              <a:path w="0" h="212725">
                <a:moveTo>
                  <a:pt x="0" y="212394"/>
                </a:moveTo>
                <a:lnTo>
                  <a:pt x="0" y="0"/>
                </a:lnTo>
              </a:path>
            </a:pathLst>
          </a:custGeom>
          <a:ln w="7200">
            <a:solidFill>
              <a:srgbClr val="D1D3D4"/>
            </a:solidFill>
          </a:ln>
        </p:spPr>
        <p:txBody>
          <a:bodyPr wrap="square" lIns="0" tIns="0" rIns="0" bIns="0" rtlCol="0"/>
          <a:lstStyle/>
          <a:p/>
        </p:txBody>
      </p:sp>
      <p:sp>
        <p:nvSpPr>
          <p:cNvPr id="175" name="object 175"/>
          <p:cNvSpPr/>
          <p:nvPr/>
        </p:nvSpPr>
        <p:spPr>
          <a:xfrm>
            <a:off x="4259999" y="4214699"/>
            <a:ext cx="2487295" cy="0"/>
          </a:xfrm>
          <a:custGeom>
            <a:avLst/>
            <a:gdLst/>
            <a:ahLst/>
            <a:cxnLst/>
            <a:rect l="l" t="t" r="r" b="b"/>
            <a:pathLst>
              <a:path w="2487295" h="0">
                <a:moveTo>
                  <a:pt x="0" y="0"/>
                </a:moveTo>
                <a:lnTo>
                  <a:pt x="2487295" y="0"/>
                </a:lnTo>
              </a:path>
            </a:pathLst>
          </a:custGeom>
          <a:ln w="7200">
            <a:solidFill>
              <a:srgbClr val="D1D3D4"/>
            </a:solidFill>
          </a:ln>
        </p:spPr>
        <p:txBody>
          <a:bodyPr wrap="square" lIns="0" tIns="0" rIns="0" bIns="0" rtlCol="0"/>
          <a:lstStyle/>
          <a:p/>
        </p:txBody>
      </p:sp>
      <p:sp>
        <p:nvSpPr>
          <p:cNvPr id="176" name="object 176"/>
          <p:cNvSpPr txBox="1"/>
          <p:nvPr/>
        </p:nvSpPr>
        <p:spPr>
          <a:xfrm>
            <a:off x="2023916" y="940850"/>
            <a:ext cx="482600" cy="139700"/>
          </a:xfrm>
          <a:prstGeom prst="rect">
            <a:avLst/>
          </a:prstGeom>
        </p:spPr>
        <p:txBody>
          <a:bodyPr wrap="square" lIns="0" tIns="0" rIns="0" bIns="0" rtlCol="0" vert="horz">
            <a:spAutoFit/>
          </a:bodyPr>
          <a:lstStyle/>
          <a:p>
            <a:pPr marL="12700">
              <a:lnSpc>
                <a:spcPct val="100000"/>
              </a:lnSpc>
            </a:pPr>
            <a:r>
              <a:rPr dirty="0" sz="900">
                <a:solidFill>
                  <a:srgbClr val="FFFFFF"/>
                </a:solidFill>
                <a:latin typeface="黑体"/>
                <a:cs typeface="黑体"/>
              </a:rPr>
              <a:t>产品型号</a:t>
            </a:r>
            <a:endParaRPr sz="900">
              <a:latin typeface="黑体"/>
              <a:cs typeface="黑体"/>
            </a:endParaRPr>
          </a:p>
        </p:txBody>
      </p:sp>
      <p:sp>
        <p:nvSpPr>
          <p:cNvPr id="177" name="object 177"/>
          <p:cNvSpPr txBox="1"/>
          <p:nvPr/>
        </p:nvSpPr>
        <p:spPr>
          <a:xfrm>
            <a:off x="4404556" y="946458"/>
            <a:ext cx="647700" cy="139700"/>
          </a:xfrm>
          <a:prstGeom prst="rect">
            <a:avLst/>
          </a:prstGeom>
        </p:spPr>
        <p:txBody>
          <a:bodyPr wrap="square" lIns="0" tIns="0" rIns="0" bIns="0" rtlCol="0" vert="horz">
            <a:spAutoFit/>
          </a:bodyPr>
          <a:lstStyle/>
          <a:p>
            <a:pPr marL="12700">
              <a:lnSpc>
                <a:spcPct val="100000"/>
              </a:lnSpc>
            </a:pPr>
            <a:r>
              <a:rPr dirty="0" sz="900" spc="-5">
                <a:solidFill>
                  <a:srgbClr val="FFFFFF"/>
                </a:solidFill>
                <a:latin typeface="Arial"/>
                <a:cs typeface="Arial"/>
              </a:rPr>
              <a:t>RG-AP740-I</a:t>
            </a:r>
            <a:endParaRPr sz="900">
              <a:latin typeface="Arial"/>
              <a:cs typeface="Arial"/>
            </a:endParaRPr>
          </a:p>
        </p:txBody>
      </p:sp>
      <p:sp>
        <p:nvSpPr>
          <p:cNvPr id="178" name="object 178"/>
          <p:cNvSpPr txBox="1"/>
          <p:nvPr/>
        </p:nvSpPr>
        <p:spPr>
          <a:xfrm>
            <a:off x="2023916" y="1444799"/>
            <a:ext cx="4826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供电方式</a:t>
            </a:r>
            <a:endParaRPr sz="900">
              <a:latin typeface="黑体"/>
              <a:cs typeface="黑体"/>
            </a:endParaRPr>
          </a:p>
        </p:txBody>
      </p:sp>
      <p:sp>
        <p:nvSpPr>
          <p:cNvPr id="179" name="object 179"/>
          <p:cNvSpPr txBox="1"/>
          <p:nvPr/>
        </p:nvSpPr>
        <p:spPr>
          <a:xfrm>
            <a:off x="2750978" y="1156763"/>
            <a:ext cx="2712085" cy="145415"/>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提供直流电源适配器接口，支持本地供电（</a:t>
            </a:r>
            <a:r>
              <a:rPr dirty="0" sz="900" spc="-5">
                <a:solidFill>
                  <a:srgbClr val="58595B"/>
                </a:solidFill>
                <a:latin typeface="Arial"/>
                <a:cs typeface="Arial"/>
              </a:rPr>
              <a:t>D</a:t>
            </a:r>
            <a:r>
              <a:rPr dirty="0" sz="900">
                <a:solidFill>
                  <a:srgbClr val="58595B"/>
                </a:solidFill>
                <a:latin typeface="Arial"/>
                <a:cs typeface="Arial"/>
              </a:rPr>
              <a:t>C</a:t>
            </a:r>
            <a:r>
              <a:rPr dirty="0" sz="900">
                <a:solidFill>
                  <a:srgbClr val="58595B"/>
                </a:solidFill>
                <a:latin typeface="Arial"/>
                <a:cs typeface="Arial"/>
              </a:rPr>
              <a:t> </a:t>
            </a:r>
            <a:r>
              <a:rPr dirty="0" sz="900" spc="-5">
                <a:solidFill>
                  <a:srgbClr val="58595B"/>
                </a:solidFill>
                <a:latin typeface="Arial"/>
                <a:cs typeface="Arial"/>
              </a:rPr>
              <a:t>48</a:t>
            </a:r>
            <a:r>
              <a:rPr dirty="0" sz="900">
                <a:solidFill>
                  <a:srgbClr val="58595B"/>
                </a:solidFill>
                <a:latin typeface="Arial"/>
                <a:cs typeface="Arial"/>
              </a:rPr>
              <a:t>V</a:t>
            </a:r>
            <a:r>
              <a:rPr dirty="0" sz="900">
                <a:solidFill>
                  <a:srgbClr val="58595B"/>
                </a:solidFill>
                <a:latin typeface="黑体"/>
                <a:cs typeface="黑体"/>
              </a:rPr>
              <a:t>）</a:t>
            </a:r>
            <a:endParaRPr sz="900">
              <a:latin typeface="黑体"/>
              <a:cs typeface="黑体"/>
            </a:endParaRPr>
          </a:p>
        </p:txBody>
      </p:sp>
      <p:sp>
        <p:nvSpPr>
          <p:cNvPr id="180" name="object 180"/>
          <p:cNvSpPr txBox="1"/>
          <p:nvPr/>
        </p:nvSpPr>
        <p:spPr>
          <a:xfrm>
            <a:off x="2750978" y="1372790"/>
            <a:ext cx="1750060" cy="145415"/>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支持</a:t>
            </a:r>
            <a:r>
              <a:rPr dirty="0" sz="900">
                <a:solidFill>
                  <a:srgbClr val="58595B"/>
                </a:solidFill>
                <a:latin typeface="Arial"/>
                <a:cs typeface="Arial"/>
              </a:rPr>
              <a:t>PoE+</a:t>
            </a:r>
            <a:r>
              <a:rPr dirty="0" sz="900" spc="-5">
                <a:solidFill>
                  <a:srgbClr val="58595B"/>
                </a:solidFill>
                <a:latin typeface="Arial"/>
                <a:cs typeface="Arial"/>
              </a:rPr>
              <a:t> </a:t>
            </a:r>
            <a:r>
              <a:rPr dirty="0" sz="900">
                <a:solidFill>
                  <a:srgbClr val="58595B"/>
                </a:solidFill>
                <a:latin typeface="黑体"/>
                <a:cs typeface="黑体"/>
              </a:rPr>
              <a:t>以太网供电（</a:t>
            </a:r>
            <a:r>
              <a:rPr dirty="0" sz="900" spc="-5">
                <a:solidFill>
                  <a:srgbClr val="58595B"/>
                </a:solidFill>
                <a:latin typeface="Arial"/>
                <a:cs typeface="Arial"/>
              </a:rPr>
              <a:t>802.3a</a:t>
            </a:r>
            <a:r>
              <a:rPr dirty="0" sz="900">
                <a:solidFill>
                  <a:srgbClr val="58595B"/>
                </a:solidFill>
                <a:latin typeface="Arial"/>
                <a:cs typeface="Arial"/>
              </a:rPr>
              <a:t>t</a:t>
            </a:r>
            <a:r>
              <a:rPr dirty="0" sz="900">
                <a:solidFill>
                  <a:srgbClr val="58595B"/>
                </a:solidFill>
                <a:latin typeface="黑体"/>
                <a:cs typeface="黑体"/>
              </a:rPr>
              <a:t>）</a:t>
            </a:r>
            <a:endParaRPr sz="900">
              <a:latin typeface="黑体"/>
              <a:cs typeface="黑体"/>
            </a:endParaRPr>
          </a:p>
        </p:txBody>
      </p:sp>
      <p:sp>
        <p:nvSpPr>
          <p:cNvPr id="181" name="object 181"/>
          <p:cNvSpPr txBox="1"/>
          <p:nvPr/>
        </p:nvSpPr>
        <p:spPr>
          <a:xfrm>
            <a:off x="2750978" y="1571901"/>
            <a:ext cx="3955415" cy="318135"/>
          </a:xfrm>
          <a:prstGeom prst="rect">
            <a:avLst/>
          </a:prstGeom>
        </p:spPr>
        <p:txBody>
          <a:bodyPr wrap="square" lIns="0" tIns="0" rIns="0" bIns="0" rtlCol="0" vert="horz">
            <a:spAutoFit/>
          </a:bodyPr>
          <a:lstStyle/>
          <a:p>
            <a:pPr marL="12700" marR="5080">
              <a:lnSpc>
                <a:spcPct val="129700"/>
              </a:lnSpc>
            </a:pPr>
            <a:r>
              <a:rPr dirty="0" sz="900">
                <a:solidFill>
                  <a:srgbClr val="58595B"/>
                </a:solidFill>
                <a:latin typeface="黑体"/>
                <a:cs typeface="黑体"/>
              </a:rPr>
              <a:t>支持双</a:t>
            </a:r>
            <a:r>
              <a:rPr dirty="0" sz="900">
                <a:solidFill>
                  <a:srgbClr val="58595B"/>
                </a:solidFill>
                <a:latin typeface="Arial"/>
                <a:cs typeface="Arial"/>
              </a:rPr>
              <a:t>Po</a:t>
            </a:r>
            <a:r>
              <a:rPr dirty="0" sz="900" spc="-5">
                <a:solidFill>
                  <a:srgbClr val="58595B"/>
                </a:solidFill>
                <a:latin typeface="Arial"/>
                <a:cs typeface="Arial"/>
              </a:rPr>
              <a:t>E</a:t>
            </a:r>
            <a:r>
              <a:rPr dirty="0" sz="900">
                <a:solidFill>
                  <a:srgbClr val="58595B"/>
                </a:solidFill>
                <a:latin typeface="黑体"/>
                <a:cs typeface="黑体"/>
              </a:rPr>
              <a:t>供电，实现</a:t>
            </a:r>
            <a:r>
              <a:rPr dirty="0" sz="900" spc="-175">
                <a:solidFill>
                  <a:srgbClr val="58595B"/>
                </a:solidFill>
                <a:latin typeface="黑体"/>
                <a:cs typeface="黑体"/>
              </a:rPr>
              <a:t> </a:t>
            </a:r>
            <a:r>
              <a:rPr dirty="0" sz="900">
                <a:solidFill>
                  <a:srgbClr val="58595B"/>
                </a:solidFill>
                <a:latin typeface="Arial"/>
                <a:cs typeface="Arial"/>
              </a:rPr>
              <a:t>PoE</a:t>
            </a:r>
            <a:r>
              <a:rPr dirty="0" sz="900" spc="25">
                <a:solidFill>
                  <a:srgbClr val="58595B"/>
                </a:solidFill>
                <a:latin typeface="Arial"/>
                <a:cs typeface="Arial"/>
              </a:rPr>
              <a:t> </a:t>
            </a:r>
            <a:r>
              <a:rPr dirty="0" sz="900">
                <a:solidFill>
                  <a:srgbClr val="58595B"/>
                </a:solidFill>
                <a:latin typeface="黑体"/>
                <a:cs typeface="黑体"/>
              </a:rPr>
              <a:t>供电的备份，或</a:t>
            </a:r>
            <a:r>
              <a:rPr dirty="0" sz="900">
                <a:solidFill>
                  <a:srgbClr val="58595B"/>
                </a:solidFill>
                <a:latin typeface="Arial"/>
                <a:cs typeface="Arial"/>
              </a:rPr>
              <a:t>PoE</a:t>
            </a:r>
            <a:r>
              <a:rPr dirty="0" sz="900" spc="25">
                <a:solidFill>
                  <a:srgbClr val="58595B"/>
                </a:solidFill>
                <a:latin typeface="Arial"/>
                <a:cs typeface="Arial"/>
              </a:rPr>
              <a:t> </a:t>
            </a:r>
            <a:r>
              <a:rPr dirty="0" sz="900">
                <a:solidFill>
                  <a:srgbClr val="58595B"/>
                </a:solidFill>
                <a:latin typeface="黑体"/>
                <a:cs typeface="黑体"/>
              </a:rPr>
              <a:t>交换机（非</a:t>
            </a:r>
            <a:r>
              <a:rPr dirty="0" sz="900" spc="-175">
                <a:solidFill>
                  <a:srgbClr val="58595B"/>
                </a:solidFill>
                <a:latin typeface="黑体"/>
                <a:cs typeface="黑体"/>
              </a:rPr>
              <a:t> </a:t>
            </a:r>
            <a:r>
              <a:rPr dirty="0" sz="900">
                <a:solidFill>
                  <a:srgbClr val="58595B"/>
                </a:solidFill>
                <a:latin typeface="Arial"/>
                <a:cs typeface="Arial"/>
              </a:rPr>
              <a:t>PoE</a:t>
            </a:r>
            <a:r>
              <a:rPr dirty="0" sz="900" spc="-5">
                <a:solidFill>
                  <a:srgbClr val="58595B"/>
                </a:solidFill>
                <a:latin typeface="Arial"/>
                <a:cs typeface="Arial"/>
              </a:rPr>
              <a:t>+</a:t>
            </a:r>
            <a:r>
              <a:rPr dirty="0" sz="900">
                <a:solidFill>
                  <a:srgbClr val="58595B"/>
                </a:solidFill>
                <a:latin typeface="黑体"/>
                <a:cs typeface="黑体"/>
              </a:rPr>
              <a:t>）采用双路 供电</a:t>
            </a:r>
            <a:endParaRPr sz="900">
              <a:latin typeface="黑体"/>
              <a:cs typeface="黑体"/>
            </a:endParaRPr>
          </a:p>
        </p:txBody>
      </p:sp>
      <p:sp>
        <p:nvSpPr>
          <p:cNvPr id="182" name="object 182"/>
          <p:cNvSpPr txBox="1"/>
          <p:nvPr/>
        </p:nvSpPr>
        <p:spPr>
          <a:xfrm>
            <a:off x="2023916" y="1948862"/>
            <a:ext cx="4826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整机功率</a:t>
            </a:r>
            <a:endParaRPr sz="900">
              <a:latin typeface="黑体"/>
              <a:cs typeface="黑体"/>
            </a:endParaRPr>
          </a:p>
        </p:txBody>
      </p:sp>
      <p:sp>
        <p:nvSpPr>
          <p:cNvPr id="183" name="object 183"/>
          <p:cNvSpPr txBox="1"/>
          <p:nvPr/>
        </p:nvSpPr>
        <p:spPr>
          <a:xfrm>
            <a:off x="2750978" y="1954470"/>
            <a:ext cx="422909"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Arial"/>
                <a:cs typeface="Arial"/>
              </a:rPr>
              <a:t>&lt;25.4W</a:t>
            </a:r>
            <a:endParaRPr sz="900">
              <a:latin typeface="Arial"/>
              <a:cs typeface="Arial"/>
            </a:endParaRPr>
          </a:p>
        </p:txBody>
      </p:sp>
      <p:sp>
        <p:nvSpPr>
          <p:cNvPr id="184" name="object 184"/>
          <p:cNvSpPr txBox="1"/>
          <p:nvPr/>
        </p:nvSpPr>
        <p:spPr>
          <a:xfrm>
            <a:off x="2023916" y="2236898"/>
            <a:ext cx="4826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蓝牙功能</a:t>
            </a:r>
            <a:endParaRPr sz="900">
              <a:latin typeface="黑体"/>
              <a:cs typeface="黑体"/>
            </a:endParaRPr>
          </a:p>
        </p:txBody>
      </p:sp>
      <p:sp>
        <p:nvSpPr>
          <p:cNvPr id="185" name="object 185"/>
          <p:cNvSpPr txBox="1"/>
          <p:nvPr/>
        </p:nvSpPr>
        <p:spPr>
          <a:xfrm>
            <a:off x="2750864" y="2147973"/>
            <a:ext cx="3956050" cy="318135"/>
          </a:xfrm>
          <a:prstGeom prst="rect">
            <a:avLst/>
          </a:prstGeom>
        </p:spPr>
        <p:txBody>
          <a:bodyPr wrap="square" lIns="0" tIns="0" rIns="0" bIns="0" rtlCol="0" vert="horz">
            <a:spAutoFit/>
          </a:bodyPr>
          <a:lstStyle/>
          <a:p>
            <a:pPr marL="12700" marR="5080">
              <a:lnSpc>
                <a:spcPct val="129700"/>
              </a:lnSpc>
            </a:pPr>
            <a:r>
              <a:rPr dirty="0" sz="900" spc="10">
                <a:solidFill>
                  <a:srgbClr val="58595B"/>
                </a:solidFill>
                <a:latin typeface="黑体"/>
                <a:cs typeface="黑体"/>
              </a:rPr>
              <a:t>支持蓝牙</a:t>
            </a:r>
            <a:r>
              <a:rPr dirty="0" sz="900" spc="10">
                <a:solidFill>
                  <a:srgbClr val="58595B"/>
                </a:solidFill>
                <a:latin typeface="Arial"/>
                <a:cs typeface="Arial"/>
              </a:rPr>
              <a:t>4</a:t>
            </a:r>
            <a:r>
              <a:rPr dirty="0" sz="900" spc="10">
                <a:solidFill>
                  <a:srgbClr val="58595B"/>
                </a:solidFill>
                <a:latin typeface="Arial"/>
                <a:cs typeface="Arial"/>
              </a:rPr>
              <a:t>.0</a:t>
            </a:r>
            <a:r>
              <a:rPr dirty="0" sz="900" spc="10">
                <a:solidFill>
                  <a:srgbClr val="58595B"/>
                </a:solidFill>
                <a:latin typeface="黑体"/>
                <a:cs typeface="黑体"/>
              </a:rPr>
              <a:t>（</a:t>
            </a:r>
            <a:r>
              <a:rPr dirty="0" sz="900" spc="10">
                <a:solidFill>
                  <a:srgbClr val="58595B"/>
                </a:solidFill>
                <a:latin typeface="Arial"/>
                <a:cs typeface="Arial"/>
              </a:rPr>
              <a:t>BL</a:t>
            </a:r>
            <a:r>
              <a:rPr dirty="0" sz="900" spc="10">
                <a:solidFill>
                  <a:srgbClr val="58595B"/>
                </a:solidFill>
                <a:latin typeface="Arial"/>
                <a:cs typeface="Arial"/>
              </a:rPr>
              <a:t>E</a:t>
            </a:r>
            <a:r>
              <a:rPr dirty="0" sz="900" spc="10">
                <a:solidFill>
                  <a:srgbClr val="58595B"/>
                </a:solidFill>
                <a:latin typeface="黑体"/>
                <a:cs typeface="黑体"/>
              </a:rPr>
              <a:t>），支持苹果</a:t>
            </a:r>
            <a:r>
              <a:rPr dirty="0" sz="900" spc="10">
                <a:solidFill>
                  <a:srgbClr val="58595B"/>
                </a:solidFill>
                <a:latin typeface="Arial"/>
                <a:cs typeface="Arial"/>
              </a:rPr>
              <a:t>i</a:t>
            </a:r>
            <a:r>
              <a:rPr dirty="0" sz="900" spc="10">
                <a:solidFill>
                  <a:srgbClr val="58595B"/>
                </a:solidFill>
                <a:latin typeface="Arial"/>
                <a:cs typeface="Arial"/>
              </a:rPr>
              <a:t>Be</a:t>
            </a:r>
            <a:r>
              <a:rPr dirty="0" sz="900" spc="10">
                <a:solidFill>
                  <a:srgbClr val="58595B"/>
                </a:solidFill>
                <a:latin typeface="Arial"/>
                <a:cs typeface="Arial"/>
              </a:rPr>
              <a:t>a</a:t>
            </a:r>
            <a:r>
              <a:rPr dirty="0" sz="900" spc="10">
                <a:solidFill>
                  <a:srgbClr val="58595B"/>
                </a:solidFill>
                <a:latin typeface="Arial"/>
                <a:cs typeface="Arial"/>
              </a:rPr>
              <a:t>co</a:t>
            </a:r>
            <a:r>
              <a:rPr dirty="0" sz="900" spc="15">
                <a:solidFill>
                  <a:srgbClr val="58595B"/>
                </a:solidFill>
                <a:latin typeface="Arial"/>
                <a:cs typeface="Arial"/>
              </a:rPr>
              <a:t>n</a:t>
            </a:r>
            <a:r>
              <a:rPr dirty="0" sz="900" spc="10">
                <a:solidFill>
                  <a:srgbClr val="58595B"/>
                </a:solidFill>
                <a:latin typeface="黑体"/>
                <a:cs typeface="黑体"/>
              </a:rPr>
              <a:t>协议，可扩展诸如摇一摇等丰富的蓝 </a:t>
            </a:r>
            <a:r>
              <a:rPr dirty="0" sz="900">
                <a:solidFill>
                  <a:srgbClr val="58595B"/>
                </a:solidFill>
                <a:latin typeface="黑体"/>
                <a:cs typeface="黑体"/>
              </a:rPr>
              <a:t>牙应用，更可应用于蓝牙定位应用</a:t>
            </a:r>
            <a:endParaRPr sz="900">
              <a:latin typeface="黑体"/>
              <a:cs typeface="黑体"/>
            </a:endParaRPr>
          </a:p>
        </p:txBody>
      </p:sp>
      <p:sp>
        <p:nvSpPr>
          <p:cNvPr id="186" name="object 186"/>
          <p:cNvSpPr txBox="1"/>
          <p:nvPr/>
        </p:nvSpPr>
        <p:spPr>
          <a:xfrm>
            <a:off x="2138102" y="2848975"/>
            <a:ext cx="2540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环境</a:t>
            </a:r>
            <a:endParaRPr sz="900">
              <a:latin typeface="黑体"/>
              <a:cs typeface="黑体"/>
            </a:endParaRPr>
          </a:p>
        </p:txBody>
      </p:sp>
      <p:sp>
        <p:nvSpPr>
          <p:cNvPr id="187" name="object 187"/>
          <p:cNvSpPr txBox="1"/>
          <p:nvPr/>
        </p:nvSpPr>
        <p:spPr>
          <a:xfrm>
            <a:off x="2750864" y="2524934"/>
            <a:ext cx="1397635" cy="145415"/>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工作温度：</a:t>
            </a:r>
            <a:r>
              <a:rPr dirty="0" sz="900">
                <a:solidFill>
                  <a:srgbClr val="58595B"/>
                </a:solidFill>
                <a:latin typeface="Arial"/>
                <a:cs typeface="Arial"/>
              </a:rPr>
              <a:t>-1</a:t>
            </a:r>
            <a:r>
              <a:rPr dirty="0" sz="900" spc="-5">
                <a:solidFill>
                  <a:srgbClr val="58595B"/>
                </a:solidFill>
                <a:latin typeface="Arial"/>
                <a:cs typeface="Arial"/>
              </a:rPr>
              <a:t>0</a:t>
            </a:r>
            <a:r>
              <a:rPr dirty="0" sz="900">
                <a:solidFill>
                  <a:srgbClr val="58595B"/>
                </a:solidFill>
                <a:latin typeface="黑体"/>
                <a:cs typeface="黑体"/>
              </a:rPr>
              <a:t>°</a:t>
            </a:r>
            <a:r>
              <a:rPr dirty="0" sz="900" spc="-5">
                <a:solidFill>
                  <a:srgbClr val="58595B"/>
                </a:solidFill>
                <a:latin typeface="Arial"/>
                <a:cs typeface="Arial"/>
              </a:rPr>
              <a:t>C</a:t>
            </a:r>
            <a:r>
              <a:rPr dirty="0" sz="900">
                <a:solidFill>
                  <a:srgbClr val="58595B"/>
                </a:solidFill>
                <a:latin typeface="黑体"/>
                <a:cs typeface="黑体"/>
              </a:rPr>
              <a:t>～</a:t>
            </a:r>
            <a:r>
              <a:rPr dirty="0" sz="900" spc="-5">
                <a:solidFill>
                  <a:srgbClr val="58595B"/>
                </a:solidFill>
                <a:latin typeface="Arial"/>
                <a:cs typeface="Arial"/>
              </a:rPr>
              <a:t>55</a:t>
            </a:r>
            <a:r>
              <a:rPr dirty="0" sz="900">
                <a:solidFill>
                  <a:srgbClr val="58595B"/>
                </a:solidFill>
                <a:latin typeface="黑体"/>
                <a:cs typeface="黑体"/>
              </a:rPr>
              <a:t>°</a:t>
            </a:r>
            <a:r>
              <a:rPr dirty="0" sz="900">
                <a:solidFill>
                  <a:srgbClr val="58595B"/>
                </a:solidFill>
                <a:latin typeface="Arial"/>
                <a:cs typeface="Arial"/>
              </a:rPr>
              <a:t>C</a:t>
            </a:r>
            <a:endParaRPr sz="900">
              <a:latin typeface="Arial"/>
              <a:cs typeface="Arial"/>
            </a:endParaRPr>
          </a:p>
        </p:txBody>
      </p:sp>
      <p:sp>
        <p:nvSpPr>
          <p:cNvPr id="188" name="object 188"/>
          <p:cNvSpPr txBox="1"/>
          <p:nvPr/>
        </p:nvSpPr>
        <p:spPr>
          <a:xfrm>
            <a:off x="2750864" y="2740961"/>
            <a:ext cx="1397635" cy="145415"/>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存储温度：</a:t>
            </a:r>
            <a:r>
              <a:rPr dirty="0" sz="900">
                <a:solidFill>
                  <a:srgbClr val="58595B"/>
                </a:solidFill>
                <a:latin typeface="Arial"/>
                <a:cs typeface="Arial"/>
              </a:rPr>
              <a:t>-4</a:t>
            </a:r>
            <a:r>
              <a:rPr dirty="0" sz="900" spc="-5">
                <a:solidFill>
                  <a:srgbClr val="58595B"/>
                </a:solidFill>
                <a:latin typeface="Arial"/>
                <a:cs typeface="Arial"/>
              </a:rPr>
              <a:t>0</a:t>
            </a:r>
            <a:r>
              <a:rPr dirty="0" sz="900">
                <a:solidFill>
                  <a:srgbClr val="58595B"/>
                </a:solidFill>
                <a:latin typeface="黑体"/>
                <a:cs typeface="黑体"/>
              </a:rPr>
              <a:t>°</a:t>
            </a:r>
            <a:r>
              <a:rPr dirty="0" sz="900" spc="-5">
                <a:solidFill>
                  <a:srgbClr val="58595B"/>
                </a:solidFill>
                <a:latin typeface="Arial"/>
                <a:cs typeface="Arial"/>
              </a:rPr>
              <a:t>C</a:t>
            </a:r>
            <a:r>
              <a:rPr dirty="0" sz="900">
                <a:solidFill>
                  <a:srgbClr val="58595B"/>
                </a:solidFill>
                <a:latin typeface="黑体"/>
                <a:cs typeface="黑体"/>
              </a:rPr>
              <a:t>～</a:t>
            </a:r>
            <a:r>
              <a:rPr dirty="0" sz="900" spc="-5">
                <a:solidFill>
                  <a:srgbClr val="58595B"/>
                </a:solidFill>
                <a:latin typeface="Arial"/>
                <a:cs typeface="Arial"/>
              </a:rPr>
              <a:t>70</a:t>
            </a:r>
            <a:r>
              <a:rPr dirty="0" sz="900">
                <a:solidFill>
                  <a:srgbClr val="58595B"/>
                </a:solidFill>
                <a:latin typeface="黑体"/>
                <a:cs typeface="黑体"/>
              </a:rPr>
              <a:t>°</a:t>
            </a:r>
            <a:r>
              <a:rPr dirty="0" sz="900">
                <a:solidFill>
                  <a:srgbClr val="58595B"/>
                </a:solidFill>
                <a:latin typeface="Arial"/>
                <a:cs typeface="Arial"/>
              </a:rPr>
              <a:t>C</a:t>
            </a:r>
            <a:endParaRPr sz="900">
              <a:latin typeface="Arial"/>
              <a:cs typeface="Arial"/>
            </a:endParaRPr>
          </a:p>
        </p:txBody>
      </p:sp>
      <p:sp>
        <p:nvSpPr>
          <p:cNvPr id="189" name="object 189"/>
          <p:cNvSpPr txBox="1"/>
          <p:nvPr/>
        </p:nvSpPr>
        <p:spPr>
          <a:xfrm>
            <a:off x="2750864" y="2956988"/>
            <a:ext cx="1702435" cy="145415"/>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工作湿度：</a:t>
            </a:r>
            <a:r>
              <a:rPr dirty="0" sz="900" spc="-5">
                <a:solidFill>
                  <a:srgbClr val="58595B"/>
                </a:solidFill>
                <a:latin typeface="Arial"/>
                <a:cs typeface="Arial"/>
              </a:rPr>
              <a:t>5</a:t>
            </a:r>
            <a:r>
              <a:rPr dirty="0" sz="900">
                <a:solidFill>
                  <a:srgbClr val="58595B"/>
                </a:solidFill>
                <a:latin typeface="黑体"/>
                <a:cs typeface="黑体"/>
              </a:rPr>
              <a:t>％～</a:t>
            </a:r>
            <a:r>
              <a:rPr dirty="0" sz="900" spc="-5">
                <a:solidFill>
                  <a:srgbClr val="58595B"/>
                </a:solidFill>
                <a:latin typeface="Arial"/>
                <a:cs typeface="Arial"/>
              </a:rPr>
              <a:t>95</a:t>
            </a:r>
            <a:r>
              <a:rPr dirty="0" sz="900">
                <a:solidFill>
                  <a:srgbClr val="58595B"/>
                </a:solidFill>
                <a:latin typeface="黑体"/>
                <a:cs typeface="黑体"/>
              </a:rPr>
              <a:t>％（无凝结）</a:t>
            </a:r>
            <a:endParaRPr sz="900">
              <a:latin typeface="黑体"/>
              <a:cs typeface="黑体"/>
            </a:endParaRPr>
          </a:p>
        </p:txBody>
      </p:sp>
      <p:sp>
        <p:nvSpPr>
          <p:cNvPr id="190" name="object 190"/>
          <p:cNvSpPr txBox="1"/>
          <p:nvPr/>
        </p:nvSpPr>
        <p:spPr>
          <a:xfrm>
            <a:off x="2750864" y="3173015"/>
            <a:ext cx="1702435" cy="145415"/>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存储湿度：</a:t>
            </a:r>
            <a:r>
              <a:rPr dirty="0" sz="900" spc="-5">
                <a:solidFill>
                  <a:srgbClr val="58595B"/>
                </a:solidFill>
                <a:latin typeface="Arial"/>
                <a:cs typeface="Arial"/>
              </a:rPr>
              <a:t>5</a:t>
            </a:r>
            <a:r>
              <a:rPr dirty="0" sz="900">
                <a:solidFill>
                  <a:srgbClr val="58595B"/>
                </a:solidFill>
                <a:latin typeface="黑体"/>
                <a:cs typeface="黑体"/>
              </a:rPr>
              <a:t>％～</a:t>
            </a:r>
            <a:r>
              <a:rPr dirty="0" sz="900" spc="-5">
                <a:solidFill>
                  <a:srgbClr val="58595B"/>
                </a:solidFill>
                <a:latin typeface="Arial"/>
                <a:cs typeface="Arial"/>
              </a:rPr>
              <a:t>95</a:t>
            </a:r>
            <a:r>
              <a:rPr dirty="0" sz="900">
                <a:solidFill>
                  <a:srgbClr val="58595B"/>
                </a:solidFill>
                <a:latin typeface="黑体"/>
                <a:cs typeface="黑体"/>
              </a:rPr>
              <a:t>％（无凝结）</a:t>
            </a:r>
            <a:endParaRPr sz="900">
              <a:latin typeface="黑体"/>
              <a:cs typeface="黑体"/>
            </a:endParaRPr>
          </a:p>
        </p:txBody>
      </p:sp>
      <p:sp>
        <p:nvSpPr>
          <p:cNvPr id="191" name="object 191"/>
          <p:cNvSpPr txBox="1"/>
          <p:nvPr/>
        </p:nvSpPr>
        <p:spPr>
          <a:xfrm>
            <a:off x="2023802" y="3389042"/>
            <a:ext cx="4826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安装方式</a:t>
            </a:r>
            <a:endParaRPr sz="900">
              <a:latin typeface="黑体"/>
              <a:cs typeface="黑体"/>
            </a:endParaRPr>
          </a:p>
        </p:txBody>
      </p:sp>
      <p:sp>
        <p:nvSpPr>
          <p:cNvPr id="192" name="object 192"/>
          <p:cNvSpPr txBox="1"/>
          <p:nvPr/>
        </p:nvSpPr>
        <p:spPr>
          <a:xfrm>
            <a:off x="2750864" y="3389042"/>
            <a:ext cx="7112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吸顶、壁挂等</a:t>
            </a:r>
            <a:endParaRPr sz="900">
              <a:latin typeface="黑体"/>
              <a:cs typeface="黑体"/>
            </a:endParaRPr>
          </a:p>
        </p:txBody>
      </p:sp>
      <p:sp>
        <p:nvSpPr>
          <p:cNvPr id="193" name="object 193"/>
          <p:cNvSpPr txBox="1"/>
          <p:nvPr/>
        </p:nvSpPr>
        <p:spPr>
          <a:xfrm>
            <a:off x="2023802" y="3605069"/>
            <a:ext cx="4826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防护等级</a:t>
            </a:r>
            <a:endParaRPr sz="900">
              <a:latin typeface="黑体"/>
              <a:cs typeface="黑体"/>
            </a:endParaRPr>
          </a:p>
        </p:txBody>
      </p:sp>
      <p:sp>
        <p:nvSpPr>
          <p:cNvPr id="194" name="object 194"/>
          <p:cNvSpPr txBox="1"/>
          <p:nvPr/>
        </p:nvSpPr>
        <p:spPr>
          <a:xfrm>
            <a:off x="2750864" y="3610677"/>
            <a:ext cx="260985"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Arial"/>
                <a:cs typeface="Arial"/>
              </a:rPr>
              <a:t>IP41</a:t>
            </a:r>
            <a:endParaRPr sz="900">
              <a:latin typeface="Arial"/>
              <a:cs typeface="Arial"/>
            </a:endParaRPr>
          </a:p>
        </p:txBody>
      </p:sp>
      <p:sp>
        <p:nvSpPr>
          <p:cNvPr id="195" name="object 195"/>
          <p:cNvSpPr txBox="1"/>
          <p:nvPr/>
        </p:nvSpPr>
        <p:spPr>
          <a:xfrm>
            <a:off x="2023802" y="3821096"/>
            <a:ext cx="4826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安全法规</a:t>
            </a:r>
            <a:endParaRPr sz="900">
              <a:latin typeface="黑体"/>
              <a:cs typeface="黑体"/>
            </a:endParaRPr>
          </a:p>
        </p:txBody>
      </p:sp>
      <p:sp>
        <p:nvSpPr>
          <p:cNvPr id="196" name="object 196"/>
          <p:cNvSpPr txBox="1"/>
          <p:nvPr/>
        </p:nvSpPr>
        <p:spPr>
          <a:xfrm>
            <a:off x="2750864" y="3821096"/>
            <a:ext cx="1391285" cy="145415"/>
          </a:xfrm>
          <a:prstGeom prst="rect">
            <a:avLst/>
          </a:prstGeom>
        </p:spPr>
        <p:txBody>
          <a:bodyPr wrap="square" lIns="0" tIns="0" rIns="0" bIns="0" rtlCol="0" vert="horz">
            <a:spAutoFit/>
          </a:bodyPr>
          <a:lstStyle/>
          <a:p>
            <a:pPr marL="12700">
              <a:lnSpc>
                <a:spcPct val="100000"/>
              </a:lnSpc>
            </a:pPr>
            <a:r>
              <a:rPr dirty="0" sz="900">
                <a:solidFill>
                  <a:srgbClr val="58595B"/>
                </a:solidFill>
                <a:latin typeface="Arial"/>
                <a:cs typeface="Arial"/>
              </a:rPr>
              <a:t>GB494</a:t>
            </a:r>
            <a:r>
              <a:rPr dirty="0" sz="900" spc="-5">
                <a:solidFill>
                  <a:srgbClr val="58595B"/>
                </a:solidFill>
                <a:latin typeface="Arial"/>
                <a:cs typeface="Arial"/>
              </a:rPr>
              <a:t>3</a:t>
            </a:r>
            <a:r>
              <a:rPr dirty="0" sz="900">
                <a:solidFill>
                  <a:srgbClr val="58595B"/>
                </a:solidFill>
                <a:latin typeface="黑体"/>
                <a:cs typeface="黑体"/>
              </a:rPr>
              <a:t>、</a:t>
            </a:r>
            <a:r>
              <a:rPr dirty="0" sz="900">
                <a:solidFill>
                  <a:srgbClr val="58595B"/>
                </a:solidFill>
                <a:latin typeface="Arial"/>
                <a:cs typeface="Arial"/>
              </a:rPr>
              <a:t>EN/IEC </a:t>
            </a:r>
            <a:r>
              <a:rPr dirty="0" sz="900" spc="-5">
                <a:solidFill>
                  <a:srgbClr val="58595B"/>
                </a:solidFill>
                <a:latin typeface="Arial"/>
                <a:cs typeface="Arial"/>
              </a:rPr>
              <a:t>60950-1</a:t>
            </a:r>
            <a:endParaRPr sz="900">
              <a:latin typeface="Arial"/>
              <a:cs typeface="Arial"/>
            </a:endParaRPr>
          </a:p>
        </p:txBody>
      </p:sp>
      <p:sp>
        <p:nvSpPr>
          <p:cNvPr id="197" name="object 197"/>
          <p:cNvSpPr txBox="1"/>
          <p:nvPr/>
        </p:nvSpPr>
        <p:spPr>
          <a:xfrm>
            <a:off x="2011000" y="4037123"/>
            <a:ext cx="508000" cy="145415"/>
          </a:xfrm>
          <a:prstGeom prst="rect">
            <a:avLst/>
          </a:prstGeom>
        </p:spPr>
        <p:txBody>
          <a:bodyPr wrap="square" lIns="0" tIns="0" rIns="0" bIns="0" rtlCol="0" vert="horz">
            <a:spAutoFit/>
          </a:bodyPr>
          <a:lstStyle/>
          <a:p>
            <a:pPr marL="12700">
              <a:lnSpc>
                <a:spcPct val="100000"/>
              </a:lnSpc>
            </a:pPr>
            <a:r>
              <a:rPr dirty="0" sz="900">
                <a:solidFill>
                  <a:srgbClr val="58595B"/>
                </a:solidFill>
                <a:latin typeface="Arial"/>
                <a:cs typeface="Arial"/>
              </a:rPr>
              <a:t>EM</a:t>
            </a:r>
            <a:r>
              <a:rPr dirty="0" sz="900" spc="-5">
                <a:solidFill>
                  <a:srgbClr val="58595B"/>
                </a:solidFill>
                <a:latin typeface="Arial"/>
                <a:cs typeface="Arial"/>
              </a:rPr>
              <a:t>C</a:t>
            </a:r>
            <a:r>
              <a:rPr dirty="0" sz="900">
                <a:solidFill>
                  <a:srgbClr val="58595B"/>
                </a:solidFill>
                <a:latin typeface="黑体"/>
                <a:cs typeface="黑体"/>
              </a:rPr>
              <a:t>法规</a:t>
            </a:r>
            <a:endParaRPr sz="900">
              <a:latin typeface="黑体"/>
              <a:cs typeface="黑体"/>
            </a:endParaRPr>
          </a:p>
        </p:txBody>
      </p:sp>
      <p:sp>
        <p:nvSpPr>
          <p:cNvPr id="198" name="object 198"/>
          <p:cNvSpPr txBox="1"/>
          <p:nvPr/>
        </p:nvSpPr>
        <p:spPr>
          <a:xfrm>
            <a:off x="2750864" y="4037123"/>
            <a:ext cx="1130935" cy="145415"/>
          </a:xfrm>
          <a:prstGeom prst="rect">
            <a:avLst/>
          </a:prstGeom>
        </p:spPr>
        <p:txBody>
          <a:bodyPr wrap="square" lIns="0" tIns="0" rIns="0" bIns="0" rtlCol="0" vert="horz">
            <a:spAutoFit/>
          </a:bodyPr>
          <a:lstStyle/>
          <a:p>
            <a:pPr marL="12700">
              <a:lnSpc>
                <a:spcPct val="100000"/>
              </a:lnSpc>
            </a:pPr>
            <a:r>
              <a:rPr dirty="0" sz="900">
                <a:solidFill>
                  <a:srgbClr val="58595B"/>
                </a:solidFill>
                <a:latin typeface="Arial"/>
                <a:cs typeface="Arial"/>
              </a:rPr>
              <a:t>GB925</a:t>
            </a:r>
            <a:r>
              <a:rPr dirty="0" sz="900" spc="-5">
                <a:solidFill>
                  <a:srgbClr val="58595B"/>
                </a:solidFill>
                <a:latin typeface="Arial"/>
                <a:cs typeface="Arial"/>
              </a:rPr>
              <a:t>4</a:t>
            </a:r>
            <a:r>
              <a:rPr dirty="0" sz="900">
                <a:solidFill>
                  <a:srgbClr val="58595B"/>
                </a:solidFill>
                <a:latin typeface="黑体"/>
                <a:cs typeface="黑体"/>
              </a:rPr>
              <a:t>、</a:t>
            </a:r>
            <a:r>
              <a:rPr dirty="0" sz="900">
                <a:solidFill>
                  <a:srgbClr val="58595B"/>
                </a:solidFill>
                <a:latin typeface="Arial"/>
                <a:cs typeface="Arial"/>
              </a:rPr>
              <a:t>EN301</a:t>
            </a:r>
            <a:r>
              <a:rPr dirty="0" sz="900" spc="-5">
                <a:solidFill>
                  <a:srgbClr val="58595B"/>
                </a:solidFill>
                <a:latin typeface="Arial"/>
                <a:cs typeface="Arial"/>
              </a:rPr>
              <a:t> </a:t>
            </a:r>
            <a:r>
              <a:rPr dirty="0" sz="900" spc="-5">
                <a:solidFill>
                  <a:srgbClr val="58595B"/>
                </a:solidFill>
                <a:latin typeface="Arial"/>
                <a:cs typeface="Arial"/>
              </a:rPr>
              <a:t>489</a:t>
            </a:r>
            <a:endParaRPr sz="900">
              <a:latin typeface="Arial"/>
              <a:cs typeface="Arial"/>
            </a:endParaRPr>
          </a:p>
        </p:txBody>
      </p:sp>
      <p:sp>
        <p:nvSpPr>
          <p:cNvPr id="199" name="object 199"/>
          <p:cNvSpPr txBox="1"/>
          <p:nvPr/>
        </p:nvSpPr>
        <p:spPr>
          <a:xfrm>
            <a:off x="2023802" y="4253150"/>
            <a:ext cx="4826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射频法规</a:t>
            </a:r>
            <a:endParaRPr sz="900">
              <a:latin typeface="黑体"/>
              <a:cs typeface="黑体"/>
            </a:endParaRPr>
          </a:p>
        </p:txBody>
      </p:sp>
      <p:sp>
        <p:nvSpPr>
          <p:cNvPr id="200" name="object 200"/>
          <p:cNvSpPr txBox="1"/>
          <p:nvPr/>
        </p:nvSpPr>
        <p:spPr>
          <a:xfrm>
            <a:off x="2750864" y="4253150"/>
            <a:ext cx="2541270" cy="145415"/>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无线发射设备型号核准、</a:t>
            </a:r>
            <a:r>
              <a:rPr dirty="0" sz="900">
                <a:solidFill>
                  <a:srgbClr val="58595B"/>
                </a:solidFill>
                <a:latin typeface="Arial"/>
                <a:cs typeface="Arial"/>
              </a:rPr>
              <a:t>EN300</a:t>
            </a:r>
            <a:r>
              <a:rPr dirty="0" sz="900" spc="-5">
                <a:solidFill>
                  <a:srgbClr val="58595B"/>
                </a:solidFill>
                <a:latin typeface="Arial"/>
                <a:cs typeface="Arial"/>
              </a:rPr>
              <a:t> </a:t>
            </a:r>
            <a:r>
              <a:rPr dirty="0" sz="900" spc="-5">
                <a:solidFill>
                  <a:srgbClr val="58595B"/>
                </a:solidFill>
                <a:latin typeface="Arial"/>
                <a:cs typeface="Arial"/>
              </a:rPr>
              <a:t>32</a:t>
            </a:r>
            <a:r>
              <a:rPr dirty="0" sz="900">
                <a:solidFill>
                  <a:srgbClr val="58595B"/>
                </a:solidFill>
                <a:latin typeface="Arial"/>
                <a:cs typeface="Arial"/>
              </a:rPr>
              <a:t>8</a:t>
            </a:r>
            <a:r>
              <a:rPr dirty="0" sz="900">
                <a:solidFill>
                  <a:srgbClr val="58595B"/>
                </a:solidFill>
                <a:latin typeface="黑体"/>
                <a:cs typeface="黑体"/>
              </a:rPr>
              <a:t>、</a:t>
            </a:r>
            <a:r>
              <a:rPr dirty="0" sz="900">
                <a:solidFill>
                  <a:srgbClr val="58595B"/>
                </a:solidFill>
                <a:latin typeface="Arial"/>
                <a:cs typeface="Arial"/>
              </a:rPr>
              <a:t>EN301</a:t>
            </a:r>
            <a:r>
              <a:rPr dirty="0" sz="900" spc="-5">
                <a:solidFill>
                  <a:srgbClr val="58595B"/>
                </a:solidFill>
                <a:latin typeface="Arial"/>
                <a:cs typeface="Arial"/>
              </a:rPr>
              <a:t> </a:t>
            </a:r>
            <a:r>
              <a:rPr dirty="0" sz="900" spc="-5">
                <a:solidFill>
                  <a:srgbClr val="58595B"/>
                </a:solidFill>
                <a:latin typeface="Arial"/>
                <a:cs typeface="Arial"/>
              </a:rPr>
              <a:t>893</a:t>
            </a:r>
            <a:endParaRPr sz="900">
              <a:latin typeface="Arial"/>
              <a:cs typeface="Arial"/>
            </a:endParaRPr>
          </a:p>
        </p:txBody>
      </p:sp>
      <p:sp>
        <p:nvSpPr>
          <p:cNvPr id="201" name="object 201"/>
          <p:cNvSpPr txBox="1"/>
          <p:nvPr/>
        </p:nvSpPr>
        <p:spPr>
          <a:xfrm>
            <a:off x="4042568" y="4469177"/>
            <a:ext cx="482600" cy="139700"/>
          </a:xfrm>
          <a:prstGeom prst="rect">
            <a:avLst/>
          </a:prstGeom>
        </p:spPr>
        <p:txBody>
          <a:bodyPr wrap="square" lIns="0" tIns="0" rIns="0" bIns="0" rtlCol="0" vert="horz">
            <a:spAutoFit/>
          </a:bodyPr>
          <a:lstStyle/>
          <a:p>
            <a:pPr marL="12700">
              <a:lnSpc>
                <a:spcPct val="100000"/>
              </a:lnSpc>
            </a:pPr>
            <a:r>
              <a:rPr dirty="0" sz="900">
                <a:solidFill>
                  <a:srgbClr val="FFFFFF"/>
                </a:solidFill>
                <a:latin typeface="黑体"/>
                <a:cs typeface="黑体"/>
              </a:rPr>
              <a:t>软件功能</a:t>
            </a:r>
            <a:endParaRPr sz="900">
              <a:latin typeface="黑体"/>
              <a:cs typeface="黑体"/>
            </a:endParaRPr>
          </a:p>
        </p:txBody>
      </p:sp>
      <p:sp>
        <p:nvSpPr>
          <p:cNvPr id="202" name="object 202"/>
          <p:cNvSpPr txBox="1"/>
          <p:nvPr/>
        </p:nvSpPr>
        <p:spPr>
          <a:xfrm>
            <a:off x="1972938" y="5873124"/>
            <a:ext cx="584835" cy="145415"/>
          </a:xfrm>
          <a:prstGeom prst="rect">
            <a:avLst/>
          </a:prstGeom>
        </p:spPr>
        <p:txBody>
          <a:bodyPr wrap="square" lIns="0" tIns="0" rIns="0" bIns="0" rtlCol="0" vert="horz">
            <a:spAutoFit/>
          </a:bodyPr>
          <a:lstStyle/>
          <a:p>
            <a:pPr marL="12700">
              <a:lnSpc>
                <a:spcPct val="100000"/>
              </a:lnSpc>
            </a:pPr>
            <a:r>
              <a:rPr dirty="0" sz="900">
                <a:solidFill>
                  <a:srgbClr val="58595B"/>
                </a:solidFill>
                <a:latin typeface="Arial"/>
                <a:cs typeface="Arial"/>
              </a:rPr>
              <a:t>WLA</a:t>
            </a:r>
            <a:r>
              <a:rPr dirty="0" sz="900" spc="-5">
                <a:solidFill>
                  <a:srgbClr val="58595B"/>
                </a:solidFill>
                <a:latin typeface="Arial"/>
                <a:cs typeface="Arial"/>
              </a:rPr>
              <a:t>N</a:t>
            </a:r>
            <a:r>
              <a:rPr dirty="0" sz="900">
                <a:solidFill>
                  <a:srgbClr val="58595B"/>
                </a:solidFill>
                <a:latin typeface="黑体"/>
                <a:cs typeface="黑体"/>
              </a:rPr>
              <a:t>功能</a:t>
            </a:r>
            <a:endParaRPr sz="900">
              <a:latin typeface="黑体"/>
              <a:cs typeface="黑体"/>
            </a:endParaRPr>
          </a:p>
        </p:txBody>
      </p:sp>
      <p:sp>
        <p:nvSpPr>
          <p:cNvPr id="203" name="object 203"/>
          <p:cNvSpPr txBox="1"/>
          <p:nvPr/>
        </p:nvSpPr>
        <p:spPr>
          <a:xfrm>
            <a:off x="2750864" y="4685090"/>
            <a:ext cx="10541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整机最大接入用户数</a:t>
            </a:r>
            <a:endParaRPr sz="900">
              <a:latin typeface="黑体"/>
              <a:cs typeface="黑体"/>
            </a:endParaRPr>
          </a:p>
        </p:txBody>
      </p:sp>
      <p:sp>
        <p:nvSpPr>
          <p:cNvPr id="204" name="object 204"/>
          <p:cNvSpPr txBox="1"/>
          <p:nvPr/>
        </p:nvSpPr>
        <p:spPr>
          <a:xfrm>
            <a:off x="4301115" y="4685090"/>
            <a:ext cx="2235835" cy="145415"/>
          </a:xfrm>
          <a:prstGeom prst="rect">
            <a:avLst/>
          </a:prstGeom>
        </p:spPr>
        <p:txBody>
          <a:bodyPr wrap="square" lIns="0" tIns="0" rIns="0" bIns="0" rtlCol="0" vert="horz">
            <a:spAutoFit/>
          </a:bodyPr>
          <a:lstStyle/>
          <a:p>
            <a:pPr marL="12700">
              <a:lnSpc>
                <a:spcPct val="100000"/>
              </a:lnSpc>
            </a:pPr>
            <a:r>
              <a:rPr dirty="0" sz="900" spc="-5">
                <a:solidFill>
                  <a:srgbClr val="58595B"/>
                </a:solidFill>
                <a:latin typeface="Arial"/>
                <a:cs typeface="Arial"/>
              </a:rPr>
              <a:t>612</a:t>
            </a:r>
            <a:r>
              <a:rPr dirty="0" sz="900">
                <a:solidFill>
                  <a:srgbClr val="58595B"/>
                </a:solidFill>
                <a:latin typeface="Arial"/>
                <a:cs typeface="Arial"/>
              </a:rPr>
              <a:t>(</a:t>
            </a:r>
            <a:r>
              <a:rPr dirty="0" sz="900">
                <a:solidFill>
                  <a:srgbClr val="58595B"/>
                </a:solidFill>
                <a:latin typeface="黑体"/>
                <a:cs typeface="黑体"/>
              </a:rPr>
              <a:t>实际用户数因应用环境等因素存在差异</a:t>
            </a:r>
            <a:r>
              <a:rPr dirty="0" sz="900">
                <a:solidFill>
                  <a:srgbClr val="58595B"/>
                </a:solidFill>
                <a:latin typeface="Arial"/>
                <a:cs typeface="Arial"/>
              </a:rPr>
              <a:t>)</a:t>
            </a:r>
            <a:endParaRPr sz="900">
              <a:latin typeface="Arial"/>
              <a:cs typeface="Arial"/>
            </a:endParaRPr>
          </a:p>
        </p:txBody>
      </p:sp>
      <p:sp>
        <p:nvSpPr>
          <p:cNvPr id="205" name="object 205"/>
          <p:cNvSpPr txBox="1"/>
          <p:nvPr/>
        </p:nvSpPr>
        <p:spPr>
          <a:xfrm>
            <a:off x="2750864" y="4901117"/>
            <a:ext cx="1033780" cy="139700"/>
          </a:xfrm>
          <a:prstGeom prst="rect">
            <a:avLst/>
          </a:prstGeom>
        </p:spPr>
        <p:txBody>
          <a:bodyPr wrap="square" lIns="0" tIns="0" rIns="0" bIns="0" rtlCol="0" vert="horz">
            <a:spAutoFit/>
          </a:bodyPr>
          <a:lstStyle/>
          <a:p>
            <a:pPr marL="12700">
              <a:lnSpc>
                <a:spcPct val="100000"/>
              </a:lnSpc>
            </a:pPr>
            <a:r>
              <a:rPr dirty="0" sz="900" spc="-20">
                <a:solidFill>
                  <a:srgbClr val="58595B"/>
                </a:solidFill>
                <a:latin typeface="黑体"/>
                <a:cs typeface="黑体"/>
              </a:rPr>
              <a:t>整机推荐接入用户数</a:t>
            </a:r>
            <a:endParaRPr sz="900">
              <a:latin typeface="黑体"/>
              <a:cs typeface="黑体"/>
            </a:endParaRPr>
          </a:p>
        </p:txBody>
      </p:sp>
      <p:sp>
        <p:nvSpPr>
          <p:cNvPr id="206" name="object 206"/>
          <p:cNvSpPr txBox="1"/>
          <p:nvPr/>
        </p:nvSpPr>
        <p:spPr>
          <a:xfrm>
            <a:off x="4301115" y="4906724"/>
            <a:ext cx="153035" cy="139700"/>
          </a:xfrm>
          <a:prstGeom prst="rect">
            <a:avLst/>
          </a:prstGeom>
        </p:spPr>
        <p:txBody>
          <a:bodyPr wrap="square" lIns="0" tIns="0" rIns="0" bIns="0" rtlCol="0" vert="horz">
            <a:spAutoFit/>
          </a:bodyPr>
          <a:lstStyle/>
          <a:p>
            <a:pPr marL="12700">
              <a:lnSpc>
                <a:spcPct val="100000"/>
              </a:lnSpc>
            </a:pPr>
            <a:r>
              <a:rPr dirty="0" sz="900" spc="-5">
                <a:solidFill>
                  <a:srgbClr val="58595B"/>
                </a:solidFill>
                <a:latin typeface="Arial"/>
                <a:cs typeface="Arial"/>
              </a:rPr>
              <a:t>80</a:t>
            </a:r>
            <a:endParaRPr sz="900">
              <a:latin typeface="Arial"/>
              <a:cs typeface="Arial"/>
            </a:endParaRPr>
          </a:p>
        </p:txBody>
      </p:sp>
      <p:sp>
        <p:nvSpPr>
          <p:cNvPr id="207" name="object 207"/>
          <p:cNvSpPr txBox="1"/>
          <p:nvPr/>
        </p:nvSpPr>
        <p:spPr>
          <a:xfrm>
            <a:off x="2750864" y="5117144"/>
            <a:ext cx="621665" cy="145415"/>
          </a:xfrm>
          <a:prstGeom prst="rect">
            <a:avLst/>
          </a:prstGeom>
        </p:spPr>
        <p:txBody>
          <a:bodyPr wrap="square" lIns="0" tIns="0" rIns="0" bIns="0" rtlCol="0" vert="horz">
            <a:spAutoFit/>
          </a:bodyPr>
          <a:lstStyle/>
          <a:p>
            <a:pPr marL="12700">
              <a:lnSpc>
                <a:spcPct val="100000"/>
              </a:lnSpc>
            </a:pPr>
            <a:r>
              <a:rPr dirty="0" sz="900" spc="-20">
                <a:solidFill>
                  <a:srgbClr val="58595B"/>
                </a:solidFill>
                <a:latin typeface="黑体"/>
                <a:cs typeface="黑体"/>
              </a:rPr>
              <a:t>虚拟</a:t>
            </a:r>
            <a:r>
              <a:rPr dirty="0" sz="900" spc="-20">
                <a:solidFill>
                  <a:srgbClr val="58595B"/>
                </a:solidFill>
                <a:latin typeface="Arial"/>
                <a:cs typeface="Arial"/>
              </a:rPr>
              <a:t>AP</a:t>
            </a:r>
            <a:r>
              <a:rPr dirty="0" sz="900" spc="-20">
                <a:solidFill>
                  <a:srgbClr val="58595B"/>
                </a:solidFill>
                <a:latin typeface="黑体"/>
                <a:cs typeface="黑体"/>
              </a:rPr>
              <a:t>服务</a:t>
            </a:r>
            <a:endParaRPr sz="900">
              <a:latin typeface="黑体"/>
              <a:cs typeface="黑体"/>
            </a:endParaRPr>
          </a:p>
        </p:txBody>
      </p:sp>
      <p:sp>
        <p:nvSpPr>
          <p:cNvPr id="208" name="object 208"/>
          <p:cNvSpPr txBox="1"/>
          <p:nvPr/>
        </p:nvSpPr>
        <p:spPr>
          <a:xfrm>
            <a:off x="4301115" y="5117144"/>
            <a:ext cx="838835" cy="145415"/>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最大可划分</a:t>
            </a:r>
            <a:r>
              <a:rPr dirty="0" sz="900" spc="-5">
                <a:solidFill>
                  <a:srgbClr val="58595B"/>
                </a:solidFill>
                <a:latin typeface="Arial"/>
                <a:cs typeface="Arial"/>
              </a:rPr>
              <a:t>48</a:t>
            </a:r>
            <a:r>
              <a:rPr dirty="0" sz="900">
                <a:solidFill>
                  <a:srgbClr val="58595B"/>
                </a:solidFill>
                <a:latin typeface="黑体"/>
                <a:cs typeface="黑体"/>
              </a:rPr>
              <a:t>个</a:t>
            </a:r>
            <a:endParaRPr sz="900">
              <a:latin typeface="黑体"/>
              <a:cs typeface="黑体"/>
            </a:endParaRPr>
          </a:p>
        </p:txBody>
      </p:sp>
      <p:sp>
        <p:nvSpPr>
          <p:cNvPr id="209" name="object 209"/>
          <p:cNvSpPr txBox="1"/>
          <p:nvPr/>
        </p:nvSpPr>
        <p:spPr>
          <a:xfrm>
            <a:off x="2750864" y="5333171"/>
            <a:ext cx="507365" cy="145415"/>
          </a:xfrm>
          <a:prstGeom prst="rect">
            <a:avLst/>
          </a:prstGeom>
        </p:spPr>
        <p:txBody>
          <a:bodyPr wrap="square" lIns="0" tIns="0" rIns="0" bIns="0" rtlCol="0" vert="horz">
            <a:spAutoFit/>
          </a:bodyPr>
          <a:lstStyle/>
          <a:p>
            <a:pPr marL="12700">
              <a:lnSpc>
                <a:spcPct val="100000"/>
              </a:lnSpc>
            </a:pPr>
            <a:r>
              <a:rPr dirty="0" sz="900" spc="-20">
                <a:solidFill>
                  <a:srgbClr val="58595B"/>
                </a:solidFill>
                <a:latin typeface="Arial"/>
                <a:cs typeface="Arial"/>
              </a:rPr>
              <a:t>SSID</a:t>
            </a:r>
            <a:r>
              <a:rPr dirty="0" sz="900" spc="-20">
                <a:solidFill>
                  <a:srgbClr val="58595B"/>
                </a:solidFill>
                <a:latin typeface="黑体"/>
                <a:cs typeface="黑体"/>
              </a:rPr>
              <a:t>隐藏</a:t>
            </a:r>
            <a:endParaRPr sz="900">
              <a:latin typeface="黑体"/>
              <a:cs typeface="黑体"/>
            </a:endParaRPr>
          </a:p>
        </p:txBody>
      </p:sp>
      <p:sp>
        <p:nvSpPr>
          <p:cNvPr id="210" name="object 210"/>
          <p:cNvSpPr txBox="1"/>
          <p:nvPr/>
        </p:nvSpPr>
        <p:spPr>
          <a:xfrm>
            <a:off x="4301115" y="5333171"/>
            <a:ext cx="2540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支持</a:t>
            </a:r>
            <a:endParaRPr sz="900">
              <a:latin typeface="黑体"/>
              <a:cs typeface="黑体"/>
            </a:endParaRPr>
          </a:p>
        </p:txBody>
      </p:sp>
      <p:sp>
        <p:nvSpPr>
          <p:cNvPr id="211" name="object 211"/>
          <p:cNvSpPr txBox="1"/>
          <p:nvPr/>
        </p:nvSpPr>
        <p:spPr>
          <a:xfrm>
            <a:off x="2750864" y="5532282"/>
            <a:ext cx="1470660" cy="323215"/>
          </a:xfrm>
          <a:prstGeom prst="rect">
            <a:avLst/>
          </a:prstGeom>
        </p:spPr>
        <p:txBody>
          <a:bodyPr wrap="square" lIns="0" tIns="0" rIns="0" bIns="0" rtlCol="0" vert="horz">
            <a:spAutoFit/>
          </a:bodyPr>
          <a:lstStyle/>
          <a:p>
            <a:pPr marL="12700" marR="5080">
              <a:lnSpc>
                <a:spcPct val="129700"/>
              </a:lnSpc>
            </a:pPr>
            <a:r>
              <a:rPr dirty="0" sz="900" spc="15">
                <a:solidFill>
                  <a:srgbClr val="58595B"/>
                </a:solidFill>
                <a:latin typeface="黑体"/>
                <a:cs typeface="黑体"/>
              </a:rPr>
              <a:t>每个</a:t>
            </a:r>
            <a:r>
              <a:rPr dirty="0" sz="900" spc="15">
                <a:solidFill>
                  <a:srgbClr val="58595B"/>
                </a:solidFill>
                <a:latin typeface="Arial"/>
                <a:cs typeface="Arial"/>
              </a:rPr>
              <a:t>SSID</a:t>
            </a:r>
            <a:r>
              <a:rPr dirty="0" sz="900" spc="15">
                <a:solidFill>
                  <a:srgbClr val="58595B"/>
                </a:solidFill>
                <a:latin typeface="黑体"/>
                <a:cs typeface="黑体"/>
              </a:rPr>
              <a:t>可配置单独的认证 </a:t>
            </a:r>
            <a:r>
              <a:rPr dirty="0" sz="900" spc="-20">
                <a:solidFill>
                  <a:srgbClr val="58595B"/>
                </a:solidFill>
                <a:latin typeface="黑体"/>
                <a:cs typeface="黑体"/>
              </a:rPr>
              <a:t>方式、加密机制，</a:t>
            </a:r>
            <a:r>
              <a:rPr dirty="0" sz="900" spc="-20">
                <a:solidFill>
                  <a:srgbClr val="58595B"/>
                </a:solidFill>
                <a:latin typeface="Arial"/>
                <a:cs typeface="Arial"/>
              </a:rPr>
              <a:t>VLAN</a:t>
            </a:r>
            <a:r>
              <a:rPr dirty="0" sz="900" spc="-20">
                <a:solidFill>
                  <a:srgbClr val="58595B"/>
                </a:solidFill>
                <a:latin typeface="黑体"/>
                <a:cs typeface="黑体"/>
              </a:rPr>
              <a:t>属性</a:t>
            </a:r>
            <a:endParaRPr sz="900">
              <a:latin typeface="黑体"/>
              <a:cs typeface="黑体"/>
            </a:endParaRPr>
          </a:p>
        </p:txBody>
      </p:sp>
      <p:sp>
        <p:nvSpPr>
          <p:cNvPr id="212" name="object 212"/>
          <p:cNvSpPr txBox="1"/>
          <p:nvPr/>
        </p:nvSpPr>
        <p:spPr>
          <a:xfrm>
            <a:off x="4301115" y="5621207"/>
            <a:ext cx="2540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支持</a:t>
            </a:r>
            <a:endParaRPr sz="900">
              <a:latin typeface="黑体"/>
              <a:cs typeface="黑体"/>
            </a:endParaRPr>
          </a:p>
        </p:txBody>
      </p:sp>
      <p:sp>
        <p:nvSpPr>
          <p:cNvPr id="213" name="object 213"/>
          <p:cNvSpPr txBox="1"/>
          <p:nvPr/>
        </p:nvSpPr>
        <p:spPr>
          <a:xfrm>
            <a:off x="2750864" y="5909243"/>
            <a:ext cx="957580" cy="145415"/>
          </a:xfrm>
          <a:prstGeom prst="rect">
            <a:avLst/>
          </a:prstGeom>
        </p:spPr>
        <p:txBody>
          <a:bodyPr wrap="square" lIns="0" tIns="0" rIns="0" bIns="0" rtlCol="0" vert="horz">
            <a:spAutoFit/>
          </a:bodyPr>
          <a:lstStyle/>
          <a:p>
            <a:pPr marL="12700">
              <a:lnSpc>
                <a:spcPct val="100000"/>
              </a:lnSpc>
            </a:pPr>
            <a:r>
              <a:rPr dirty="0" sz="900" spc="-20">
                <a:solidFill>
                  <a:srgbClr val="58595B"/>
                </a:solidFill>
                <a:latin typeface="Arial"/>
                <a:cs typeface="Arial"/>
              </a:rPr>
              <a:t>WDS</a:t>
            </a:r>
            <a:r>
              <a:rPr dirty="0" sz="900" spc="-20">
                <a:solidFill>
                  <a:srgbClr val="58595B"/>
                </a:solidFill>
                <a:latin typeface="黑体"/>
                <a:cs typeface="黑体"/>
              </a:rPr>
              <a:t>（网桥模式）</a:t>
            </a:r>
            <a:endParaRPr sz="900">
              <a:latin typeface="黑体"/>
              <a:cs typeface="黑体"/>
            </a:endParaRPr>
          </a:p>
        </p:txBody>
      </p:sp>
      <p:sp>
        <p:nvSpPr>
          <p:cNvPr id="214" name="object 214"/>
          <p:cNvSpPr txBox="1"/>
          <p:nvPr/>
        </p:nvSpPr>
        <p:spPr>
          <a:xfrm>
            <a:off x="4301115" y="5909243"/>
            <a:ext cx="2540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支持</a:t>
            </a:r>
            <a:endParaRPr sz="900">
              <a:latin typeface="黑体"/>
              <a:cs typeface="黑体"/>
            </a:endParaRPr>
          </a:p>
        </p:txBody>
      </p:sp>
      <p:sp>
        <p:nvSpPr>
          <p:cNvPr id="215" name="object 215"/>
          <p:cNvSpPr txBox="1"/>
          <p:nvPr/>
        </p:nvSpPr>
        <p:spPr>
          <a:xfrm>
            <a:off x="2750864" y="6125270"/>
            <a:ext cx="1175385" cy="145415"/>
          </a:xfrm>
          <a:prstGeom prst="rect">
            <a:avLst/>
          </a:prstGeom>
        </p:spPr>
        <p:txBody>
          <a:bodyPr wrap="square" lIns="0" tIns="0" rIns="0" bIns="0" rtlCol="0" vert="horz">
            <a:spAutoFit/>
          </a:bodyPr>
          <a:lstStyle/>
          <a:p>
            <a:pPr marL="12700">
              <a:lnSpc>
                <a:spcPct val="100000"/>
              </a:lnSpc>
            </a:pPr>
            <a:r>
              <a:rPr dirty="0" sz="900" spc="-20">
                <a:solidFill>
                  <a:srgbClr val="58595B"/>
                </a:solidFill>
                <a:latin typeface="黑体"/>
                <a:cs typeface="黑体"/>
              </a:rPr>
              <a:t>边缘智能感知（</a:t>
            </a:r>
            <a:r>
              <a:rPr dirty="0" sz="900" spc="-20">
                <a:solidFill>
                  <a:srgbClr val="58595B"/>
                </a:solidFill>
                <a:latin typeface="Arial"/>
                <a:cs typeface="Arial"/>
              </a:rPr>
              <a:t>RIPT</a:t>
            </a:r>
            <a:r>
              <a:rPr dirty="0" sz="900">
                <a:solidFill>
                  <a:srgbClr val="58595B"/>
                </a:solidFill>
                <a:latin typeface="黑体"/>
                <a:cs typeface="黑体"/>
              </a:rPr>
              <a:t>）</a:t>
            </a:r>
            <a:endParaRPr sz="900">
              <a:latin typeface="黑体"/>
              <a:cs typeface="黑体"/>
            </a:endParaRPr>
          </a:p>
        </p:txBody>
      </p:sp>
      <p:sp>
        <p:nvSpPr>
          <p:cNvPr id="216" name="object 216"/>
          <p:cNvSpPr txBox="1"/>
          <p:nvPr/>
        </p:nvSpPr>
        <p:spPr>
          <a:xfrm>
            <a:off x="4301115" y="6125270"/>
            <a:ext cx="2540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支持</a:t>
            </a:r>
            <a:endParaRPr sz="900">
              <a:latin typeface="黑体"/>
              <a:cs typeface="黑体"/>
            </a:endParaRPr>
          </a:p>
        </p:txBody>
      </p:sp>
      <p:sp>
        <p:nvSpPr>
          <p:cNvPr id="217" name="object 217"/>
          <p:cNvSpPr txBox="1"/>
          <p:nvPr/>
        </p:nvSpPr>
        <p:spPr>
          <a:xfrm>
            <a:off x="2750864" y="6324381"/>
            <a:ext cx="1473835" cy="318135"/>
          </a:xfrm>
          <a:prstGeom prst="rect">
            <a:avLst/>
          </a:prstGeom>
        </p:spPr>
        <p:txBody>
          <a:bodyPr wrap="square" lIns="0" tIns="0" rIns="0" bIns="0" rtlCol="0" vert="horz">
            <a:spAutoFit/>
          </a:bodyPr>
          <a:lstStyle/>
          <a:p>
            <a:pPr marL="12700" marR="5080">
              <a:lnSpc>
                <a:spcPct val="129700"/>
              </a:lnSpc>
            </a:pPr>
            <a:r>
              <a:rPr dirty="0" sz="900" spc="50">
                <a:solidFill>
                  <a:srgbClr val="58595B"/>
                </a:solidFill>
                <a:latin typeface="黑体"/>
                <a:cs typeface="黑体"/>
              </a:rPr>
              <a:t>基于终端数或流量的智能负 </a:t>
            </a:r>
            <a:r>
              <a:rPr dirty="0" sz="900" spc="-20">
                <a:solidFill>
                  <a:srgbClr val="58595B"/>
                </a:solidFill>
                <a:latin typeface="黑体"/>
                <a:cs typeface="黑体"/>
              </a:rPr>
              <a:t>载均衡</a:t>
            </a:r>
            <a:endParaRPr sz="900">
              <a:latin typeface="黑体"/>
              <a:cs typeface="黑体"/>
            </a:endParaRPr>
          </a:p>
        </p:txBody>
      </p:sp>
      <p:sp>
        <p:nvSpPr>
          <p:cNvPr id="218" name="object 218"/>
          <p:cNvSpPr txBox="1"/>
          <p:nvPr/>
        </p:nvSpPr>
        <p:spPr>
          <a:xfrm>
            <a:off x="4301115" y="6413306"/>
            <a:ext cx="2540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支持</a:t>
            </a:r>
            <a:endParaRPr sz="900">
              <a:latin typeface="黑体"/>
              <a:cs typeface="黑体"/>
            </a:endParaRPr>
          </a:p>
        </p:txBody>
      </p:sp>
      <p:sp>
        <p:nvSpPr>
          <p:cNvPr id="219" name="object 219"/>
          <p:cNvSpPr txBox="1"/>
          <p:nvPr/>
        </p:nvSpPr>
        <p:spPr>
          <a:xfrm>
            <a:off x="2750864" y="6773351"/>
            <a:ext cx="585470" cy="139700"/>
          </a:xfrm>
          <a:prstGeom prst="rect">
            <a:avLst/>
          </a:prstGeom>
        </p:spPr>
        <p:txBody>
          <a:bodyPr wrap="square" lIns="0" tIns="0" rIns="0" bIns="0" rtlCol="0" vert="horz">
            <a:spAutoFit/>
          </a:bodyPr>
          <a:lstStyle/>
          <a:p>
            <a:pPr marL="12700">
              <a:lnSpc>
                <a:spcPct val="100000"/>
              </a:lnSpc>
            </a:pPr>
            <a:r>
              <a:rPr dirty="0" sz="900" spc="-20">
                <a:solidFill>
                  <a:srgbClr val="58595B"/>
                </a:solidFill>
                <a:latin typeface="黑体"/>
                <a:cs typeface="黑体"/>
              </a:rPr>
              <a:t>用户数限制</a:t>
            </a:r>
            <a:endParaRPr sz="900">
              <a:latin typeface="黑体"/>
              <a:cs typeface="黑体"/>
            </a:endParaRPr>
          </a:p>
        </p:txBody>
      </p:sp>
      <p:sp>
        <p:nvSpPr>
          <p:cNvPr id="220" name="object 220"/>
          <p:cNvSpPr txBox="1"/>
          <p:nvPr/>
        </p:nvSpPr>
        <p:spPr>
          <a:xfrm>
            <a:off x="4301115" y="6684426"/>
            <a:ext cx="1511300" cy="318135"/>
          </a:xfrm>
          <a:prstGeom prst="rect">
            <a:avLst/>
          </a:prstGeom>
        </p:spPr>
        <p:txBody>
          <a:bodyPr wrap="square" lIns="0" tIns="0" rIns="0" bIns="0" rtlCol="0" vert="horz">
            <a:spAutoFit/>
          </a:bodyPr>
          <a:lstStyle/>
          <a:p>
            <a:pPr marL="12700" marR="5080">
              <a:lnSpc>
                <a:spcPct val="129700"/>
              </a:lnSpc>
            </a:pPr>
            <a:r>
              <a:rPr dirty="0" sz="900">
                <a:solidFill>
                  <a:srgbClr val="58595B"/>
                </a:solidFill>
                <a:latin typeface="黑体"/>
                <a:cs typeface="黑体"/>
              </a:rPr>
              <a:t>支持基于</a:t>
            </a:r>
            <a:r>
              <a:rPr dirty="0" sz="900">
                <a:solidFill>
                  <a:srgbClr val="58595B"/>
                </a:solidFill>
                <a:latin typeface="Arial"/>
                <a:cs typeface="Arial"/>
              </a:rPr>
              <a:t>SSID</a:t>
            </a:r>
            <a:r>
              <a:rPr dirty="0" sz="900">
                <a:solidFill>
                  <a:srgbClr val="58595B"/>
                </a:solidFill>
                <a:latin typeface="黑体"/>
                <a:cs typeface="黑体"/>
              </a:rPr>
              <a:t>的用户数限制 支持基于射频卡的用户数限制</a:t>
            </a:r>
            <a:endParaRPr sz="900">
              <a:latin typeface="黑体"/>
              <a:cs typeface="黑体"/>
            </a:endParaRPr>
          </a:p>
        </p:txBody>
      </p:sp>
      <p:sp>
        <p:nvSpPr>
          <p:cNvPr id="221" name="object 221"/>
          <p:cNvSpPr txBox="1"/>
          <p:nvPr/>
        </p:nvSpPr>
        <p:spPr>
          <a:xfrm>
            <a:off x="2750864" y="7061387"/>
            <a:ext cx="473709" cy="139700"/>
          </a:xfrm>
          <a:prstGeom prst="rect">
            <a:avLst/>
          </a:prstGeom>
        </p:spPr>
        <p:txBody>
          <a:bodyPr wrap="square" lIns="0" tIns="0" rIns="0" bIns="0" rtlCol="0" vert="horz">
            <a:spAutoFit/>
          </a:bodyPr>
          <a:lstStyle/>
          <a:p>
            <a:pPr marL="12700">
              <a:lnSpc>
                <a:spcPct val="100000"/>
              </a:lnSpc>
            </a:pPr>
            <a:r>
              <a:rPr dirty="0" sz="900" spc="-20">
                <a:solidFill>
                  <a:srgbClr val="58595B"/>
                </a:solidFill>
                <a:latin typeface="黑体"/>
                <a:cs typeface="黑体"/>
              </a:rPr>
              <a:t>带宽限制</a:t>
            </a:r>
            <a:endParaRPr sz="900">
              <a:latin typeface="黑体"/>
              <a:cs typeface="黑体"/>
            </a:endParaRPr>
          </a:p>
        </p:txBody>
      </p:sp>
      <p:sp>
        <p:nvSpPr>
          <p:cNvPr id="222" name="object 222"/>
          <p:cNvSpPr txBox="1"/>
          <p:nvPr/>
        </p:nvSpPr>
        <p:spPr>
          <a:xfrm>
            <a:off x="4301115" y="7061387"/>
            <a:ext cx="1522730" cy="145415"/>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支持基于</a:t>
            </a:r>
            <a:r>
              <a:rPr dirty="0" sz="900">
                <a:solidFill>
                  <a:srgbClr val="58595B"/>
                </a:solidFill>
                <a:latin typeface="Arial"/>
                <a:cs typeface="Arial"/>
              </a:rPr>
              <a:t>S</a:t>
            </a:r>
            <a:r>
              <a:rPr dirty="0" sz="900" spc="-70">
                <a:solidFill>
                  <a:srgbClr val="58595B"/>
                </a:solidFill>
                <a:latin typeface="Arial"/>
                <a:cs typeface="Arial"/>
              </a:rPr>
              <a:t>T</a:t>
            </a:r>
            <a:r>
              <a:rPr dirty="0" sz="900">
                <a:solidFill>
                  <a:srgbClr val="58595B"/>
                </a:solidFill>
                <a:latin typeface="Arial"/>
                <a:cs typeface="Arial"/>
              </a:rPr>
              <a:t>A/SSID/AP</a:t>
            </a:r>
            <a:r>
              <a:rPr dirty="0" sz="900">
                <a:solidFill>
                  <a:srgbClr val="58595B"/>
                </a:solidFill>
                <a:latin typeface="黑体"/>
                <a:cs typeface="黑体"/>
              </a:rPr>
              <a:t>的限速</a:t>
            </a:r>
            <a:endParaRPr sz="900">
              <a:latin typeface="黑体"/>
              <a:cs typeface="黑体"/>
            </a:endParaRPr>
          </a:p>
        </p:txBody>
      </p:sp>
      <p:sp>
        <p:nvSpPr>
          <p:cNvPr id="223" name="object 223"/>
          <p:cNvSpPr txBox="1"/>
          <p:nvPr/>
        </p:nvSpPr>
        <p:spPr>
          <a:xfrm>
            <a:off x="2023687" y="8177412"/>
            <a:ext cx="4826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安全功能</a:t>
            </a:r>
            <a:endParaRPr sz="900">
              <a:latin typeface="黑体"/>
              <a:cs typeface="黑体"/>
            </a:endParaRPr>
          </a:p>
        </p:txBody>
      </p:sp>
      <p:sp>
        <p:nvSpPr>
          <p:cNvPr id="224" name="object 224"/>
          <p:cNvSpPr txBox="1"/>
          <p:nvPr/>
        </p:nvSpPr>
        <p:spPr>
          <a:xfrm>
            <a:off x="2750750" y="7260497"/>
            <a:ext cx="1468120" cy="318135"/>
          </a:xfrm>
          <a:prstGeom prst="rect">
            <a:avLst/>
          </a:prstGeom>
        </p:spPr>
        <p:txBody>
          <a:bodyPr wrap="square" lIns="0" tIns="0" rIns="0" bIns="0" rtlCol="0" vert="horz">
            <a:spAutoFit/>
          </a:bodyPr>
          <a:lstStyle/>
          <a:p>
            <a:pPr marL="12700">
              <a:lnSpc>
                <a:spcPct val="100000"/>
              </a:lnSpc>
            </a:pPr>
            <a:r>
              <a:rPr dirty="0" sz="900" spc="5">
                <a:solidFill>
                  <a:srgbClr val="58595B"/>
                </a:solidFill>
                <a:latin typeface="黑体"/>
                <a:cs typeface="黑体"/>
              </a:rPr>
              <a:t>支持</a:t>
            </a:r>
            <a:r>
              <a:rPr dirty="0" sz="900" spc="10">
                <a:solidFill>
                  <a:srgbClr val="58595B"/>
                </a:solidFill>
                <a:latin typeface="Arial"/>
                <a:cs typeface="Arial"/>
              </a:rPr>
              <a:t>PSK</a:t>
            </a:r>
            <a:r>
              <a:rPr dirty="0" sz="900" spc="5">
                <a:solidFill>
                  <a:srgbClr val="58595B"/>
                </a:solidFill>
                <a:latin typeface="黑体"/>
                <a:cs typeface="黑体"/>
              </a:rPr>
              <a:t>、</a:t>
            </a:r>
            <a:r>
              <a:rPr dirty="0" sz="900">
                <a:solidFill>
                  <a:srgbClr val="58595B"/>
                </a:solidFill>
                <a:latin typeface="Arial"/>
                <a:cs typeface="Arial"/>
              </a:rPr>
              <a:t>W</a:t>
            </a:r>
            <a:r>
              <a:rPr dirty="0" sz="900" spc="10">
                <a:solidFill>
                  <a:srgbClr val="58595B"/>
                </a:solidFill>
                <a:latin typeface="Arial"/>
                <a:cs typeface="Arial"/>
              </a:rPr>
              <a:t>EB</a:t>
            </a:r>
            <a:r>
              <a:rPr dirty="0" sz="900" spc="5">
                <a:solidFill>
                  <a:srgbClr val="58595B"/>
                </a:solidFill>
                <a:latin typeface="黑体"/>
                <a:cs typeface="黑体"/>
              </a:rPr>
              <a:t>、</a:t>
            </a:r>
            <a:r>
              <a:rPr dirty="0" sz="900" spc="5">
                <a:solidFill>
                  <a:srgbClr val="58595B"/>
                </a:solidFill>
                <a:latin typeface="Arial"/>
                <a:cs typeface="Arial"/>
              </a:rPr>
              <a:t>802.1</a:t>
            </a:r>
            <a:r>
              <a:rPr dirty="0" sz="900" spc="10">
                <a:solidFill>
                  <a:srgbClr val="58595B"/>
                </a:solidFill>
                <a:latin typeface="Arial"/>
                <a:cs typeface="Arial"/>
              </a:rPr>
              <a:t>X</a:t>
            </a:r>
            <a:r>
              <a:rPr dirty="0" sz="900">
                <a:solidFill>
                  <a:srgbClr val="58595B"/>
                </a:solidFill>
                <a:latin typeface="黑体"/>
                <a:cs typeface="黑体"/>
              </a:rPr>
              <a:t>等</a:t>
            </a:r>
            <a:endParaRPr sz="900">
              <a:latin typeface="黑体"/>
              <a:cs typeface="黑体"/>
            </a:endParaRPr>
          </a:p>
          <a:p>
            <a:pPr marL="12700">
              <a:lnSpc>
                <a:spcPct val="100000"/>
              </a:lnSpc>
              <a:spcBef>
                <a:spcPts val="320"/>
              </a:spcBef>
            </a:pPr>
            <a:r>
              <a:rPr dirty="0" sz="900" spc="-20">
                <a:solidFill>
                  <a:srgbClr val="58595B"/>
                </a:solidFill>
                <a:latin typeface="黑体"/>
                <a:cs typeface="黑体"/>
              </a:rPr>
              <a:t>认证方式</a:t>
            </a:r>
            <a:endParaRPr sz="900">
              <a:latin typeface="黑体"/>
              <a:cs typeface="黑体"/>
            </a:endParaRPr>
          </a:p>
        </p:txBody>
      </p:sp>
      <p:sp>
        <p:nvSpPr>
          <p:cNvPr id="225" name="object 225"/>
          <p:cNvSpPr txBox="1"/>
          <p:nvPr/>
        </p:nvSpPr>
        <p:spPr>
          <a:xfrm>
            <a:off x="4301001" y="7349423"/>
            <a:ext cx="2540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支持</a:t>
            </a:r>
            <a:endParaRPr sz="900">
              <a:latin typeface="黑体"/>
              <a:cs typeface="黑体"/>
            </a:endParaRPr>
          </a:p>
        </p:txBody>
      </p:sp>
      <p:sp>
        <p:nvSpPr>
          <p:cNvPr id="226" name="object 226"/>
          <p:cNvSpPr txBox="1"/>
          <p:nvPr/>
        </p:nvSpPr>
        <p:spPr>
          <a:xfrm>
            <a:off x="2750750" y="7709468"/>
            <a:ext cx="473709" cy="139700"/>
          </a:xfrm>
          <a:prstGeom prst="rect">
            <a:avLst/>
          </a:prstGeom>
        </p:spPr>
        <p:txBody>
          <a:bodyPr wrap="square" lIns="0" tIns="0" rIns="0" bIns="0" rtlCol="0" vert="horz">
            <a:spAutoFit/>
          </a:bodyPr>
          <a:lstStyle/>
          <a:p>
            <a:pPr marL="12700">
              <a:lnSpc>
                <a:spcPct val="100000"/>
              </a:lnSpc>
            </a:pPr>
            <a:r>
              <a:rPr dirty="0" sz="900" spc="-20">
                <a:solidFill>
                  <a:srgbClr val="58595B"/>
                </a:solidFill>
                <a:latin typeface="黑体"/>
                <a:cs typeface="黑体"/>
              </a:rPr>
              <a:t>数据加密</a:t>
            </a:r>
            <a:endParaRPr sz="900">
              <a:latin typeface="黑体"/>
              <a:cs typeface="黑体"/>
            </a:endParaRPr>
          </a:p>
        </p:txBody>
      </p:sp>
      <p:sp>
        <p:nvSpPr>
          <p:cNvPr id="227" name="object 227"/>
          <p:cNvSpPr txBox="1"/>
          <p:nvPr/>
        </p:nvSpPr>
        <p:spPr>
          <a:xfrm>
            <a:off x="4301001" y="7620542"/>
            <a:ext cx="2410460" cy="323215"/>
          </a:xfrm>
          <a:prstGeom prst="rect">
            <a:avLst/>
          </a:prstGeom>
        </p:spPr>
        <p:txBody>
          <a:bodyPr wrap="square" lIns="0" tIns="0" rIns="0" bIns="0" rtlCol="0" vert="horz">
            <a:spAutoFit/>
          </a:bodyPr>
          <a:lstStyle/>
          <a:p>
            <a:pPr marL="12700" marR="5080">
              <a:lnSpc>
                <a:spcPct val="129700"/>
              </a:lnSpc>
            </a:pPr>
            <a:r>
              <a:rPr dirty="0" sz="900" spc="35">
                <a:solidFill>
                  <a:srgbClr val="58595B"/>
                </a:solidFill>
                <a:latin typeface="黑体"/>
                <a:cs typeface="黑体"/>
              </a:rPr>
              <a:t>支持</a:t>
            </a:r>
            <a:r>
              <a:rPr dirty="0" sz="900" spc="25">
                <a:solidFill>
                  <a:srgbClr val="58595B"/>
                </a:solidFill>
                <a:latin typeface="Arial"/>
                <a:cs typeface="Arial"/>
              </a:rPr>
              <a:t>W</a:t>
            </a:r>
            <a:r>
              <a:rPr dirty="0" sz="900" spc="-30">
                <a:solidFill>
                  <a:srgbClr val="58595B"/>
                </a:solidFill>
                <a:latin typeface="Arial"/>
                <a:cs typeface="Arial"/>
              </a:rPr>
              <a:t>P</a:t>
            </a:r>
            <a:r>
              <a:rPr dirty="0" sz="900" spc="35">
                <a:solidFill>
                  <a:srgbClr val="58595B"/>
                </a:solidFill>
                <a:latin typeface="Arial"/>
                <a:cs typeface="Arial"/>
              </a:rPr>
              <a:t>A</a:t>
            </a:r>
            <a:r>
              <a:rPr dirty="0" sz="900" spc="35">
                <a:solidFill>
                  <a:srgbClr val="58595B"/>
                </a:solidFill>
                <a:latin typeface="黑体"/>
                <a:cs typeface="黑体"/>
              </a:rPr>
              <a:t>（</a:t>
            </a:r>
            <a:r>
              <a:rPr dirty="0" sz="900" spc="25">
                <a:solidFill>
                  <a:srgbClr val="58595B"/>
                </a:solidFill>
                <a:latin typeface="Arial"/>
                <a:cs typeface="Arial"/>
              </a:rPr>
              <a:t>T</a:t>
            </a:r>
            <a:r>
              <a:rPr dirty="0" sz="900" spc="35">
                <a:solidFill>
                  <a:srgbClr val="58595B"/>
                </a:solidFill>
                <a:latin typeface="Arial"/>
                <a:cs typeface="Arial"/>
              </a:rPr>
              <a:t>KIP</a:t>
            </a:r>
            <a:r>
              <a:rPr dirty="0" sz="900" spc="35">
                <a:solidFill>
                  <a:srgbClr val="58595B"/>
                </a:solidFill>
                <a:latin typeface="黑体"/>
                <a:cs typeface="黑体"/>
              </a:rPr>
              <a:t>）、</a:t>
            </a:r>
            <a:r>
              <a:rPr dirty="0" sz="900" spc="35">
                <a:solidFill>
                  <a:srgbClr val="58595B"/>
                </a:solidFill>
                <a:latin typeface="Arial"/>
                <a:cs typeface="Arial"/>
              </a:rPr>
              <a:t>W</a:t>
            </a:r>
            <a:r>
              <a:rPr dirty="0" sz="900" spc="-30">
                <a:solidFill>
                  <a:srgbClr val="58595B"/>
                </a:solidFill>
                <a:latin typeface="Arial"/>
                <a:cs typeface="Arial"/>
              </a:rPr>
              <a:t>P</a:t>
            </a:r>
            <a:r>
              <a:rPr dirty="0" sz="900" spc="35">
                <a:solidFill>
                  <a:srgbClr val="58595B"/>
                </a:solidFill>
                <a:latin typeface="Arial"/>
                <a:cs typeface="Arial"/>
              </a:rPr>
              <a:t>A2</a:t>
            </a:r>
            <a:r>
              <a:rPr dirty="0" sz="900" spc="35">
                <a:solidFill>
                  <a:srgbClr val="58595B"/>
                </a:solidFill>
                <a:latin typeface="黑体"/>
                <a:cs typeface="黑体"/>
              </a:rPr>
              <a:t>（</a:t>
            </a:r>
            <a:r>
              <a:rPr dirty="0" sz="900" spc="35">
                <a:solidFill>
                  <a:srgbClr val="58595B"/>
                </a:solidFill>
                <a:latin typeface="Arial"/>
                <a:cs typeface="Arial"/>
              </a:rPr>
              <a:t>AES</a:t>
            </a:r>
            <a:r>
              <a:rPr dirty="0" sz="900" spc="35">
                <a:solidFill>
                  <a:srgbClr val="58595B"/>
                </a:solidFill>
                <a:latin typeface="黑体"/>
                <a:cs typeface="黑体"/>
              </a:rPr>
              <a:t>）、</a:t>
            </a:r>
            <a:r>
              <a:rPr dirty="0" sz="900" spc="25">
                <a:solidFill>
                  <a:srgbClr val="58595B"/>
                </a:solidFill>
                <a:latin typeface="Arial"/>
                <a:cs typeface="Arial"/>
              </a:rPr>
              <a:t>W</a:t>
            </a:r>
            <a:r>
              <a:rPr dirty="0" sz="900" spc="-30">
                <a:solidFill>
                  <a:srgbClr val="58595B"/>
                </a:solidFill>
                <a:latin typeface="Arial"/>
                <a:cs typeface="Arial"/>
              </a:rPr>
              <a:t>P</a:t>
            </a:r>
            <a:r>
              <a:rPr dirty="0" sz="900" spc="35">
                <a:solidFill>
                  <a:srgbClr val="58595B"/>
                </a:solidFill>
                <a:latin typeface="Arial"/>
                <a:cs typeface="Arial"/>
              </a:rPr>
              <a:t>A-</a:t>
            </a:r>
            <a:r>
              <a:rPr dirty="0" sz="900" spc="35">
                <a:solidFill>
                  <a:srgbClr val="58595B"/>
                </a:solidFill>
                <a:latin typeface="Arial"/>
                <a:cs typeface="Arial"/>
              </a:rPr>
              <a:t> </a:t>
            </a:r>
            <a:r>
              <a:rPr dirty="0" sz="900">
                <a:solidFill>
                  <a:srgbClr val="58595B"/>
                </a:solidFill>
                <a:latin typeface="Arial"/>
                <a:cs typeface="Arial"/>
              </a:rPr>
              <a:t>PSK</a:t>
            </a:r>
            <a:r>
              <a:rPr dirty="0" sz="900">
                <a:solidFill>
                  <a:srgbClr val="58595B"/>
                </a:solidFill>
                <a:latin typeface="黑体"/>
                <a:cs typeface="黑体"/>
              </a:rPr>
              <a:t>、</a:t>
            </a:r>
            <a:r>
              <a:rPr dirty="0" sz="900">
                <a:solidFill>
                  <a:srgbClr val="58595B"/>
                </a:solidFill>
                <a:latin typeface="Arial"/>
                <a:cs typeface="Arial"/>
              </a:rPr>
              <a:t>WE</a:t>
            </a:r>
            <a:r>
              <a:rPr dirty="0" sz="900" spc="-5">
                <a:solidFill>
                  <a:srgbClr val="58595B"/>
                </a:solidFill>
                <a:latin typeface="Arial"/>
                <a:cs typeface="Arial"/>
              </a:rPr>
              <a:t>P</a:t>
            </a:r>
            <a:r>
              <a:rPr dirty="0" sz="900">
                <a:solidFill>
                  <a:srgbClr val="58595B"/>
                </a:solidFill>
                <a:latin typeface="黑体"/>
                <a:cs typeface="黑体"/>
              </a:rPr>
              <a:t>（</a:t>
            </a:r>
            <a:r>
              <a:rPr dirty="0" sz="900" spc="-5">
                <a:solidFill>
                  <a:srgbClr val="58595B"/>
                </a:solidFill>
                <a:latin typeface="Arial"/>
                <a:cs typeface="Arial"/>
              </a:rPr>
              <a:t>64/12</a:t>
            </a:r>
            <a:r>
              <a:rPr dirty="0" sz="900">
                <a:solidFill>
                  <a:srgbClr val="58595B"/>
                </a:solidFill>
                <a:latin typeface="Arial"/>
                <a:cs typeface="Arial"/>
              </a:rPr>
              <a:t>8</a:t>
            </a:r>
            <a:r>
              <a:rPr dirty="0" sz="900">
                <a:solidFill>
                  <a:srgbClr val="58595B"/>
                </a:solidFill>
                <a:latin typeface="黑体"/>
                <a:cs typeface="黑体"/>
              </a:rPr>
              <a:t>位）</a:t>
            </a:r>
            <a:endParaRPr sz="900">
              <a:latin typeface="黑体"/>
              <a:cs typeface="黑体"/>
            </a:endParaRPr>
          </a:p>
        </p:txBody>
      </p:sp>
      <p:sp>
        <p:nvSpPr>
          <p:cNvPr id="228" name="object 228"/>
          <p:cNvSpPr txBox="1"/>
          <p:nvPr/>
        </p:nvSpPr>
        <p:spPr>
          <a:xfrm>
            <a:off x="2750635" y="7997504"/>
            <a:ext cx="1033780" cy="139700"/>
          </a:xfrm>
          <a:prstGeom prst="rect">
            <a:avLst/>
          </a:prstGeom>
        </p:spPr>
        <p:txBody>
          <a:bodyPr wrap="square" lIns="0" tIns="0" rIns="0" bIns="0" rtlCol="0" vert="horz">
            <a:spAutoFit/>
          </a:bodyPr>
          <a:lstStyle/>
          <a:p>
            <a:pPr marL="12700">
              <a:lnSpc>
                <a:spcPct val="100000"/>
              </a:lnSpc>
            </a:pPr>
            <a:r>
              <a:rPr dirty="0" sz="900" spc="-20">
                <a:solidFill>
                  <a:srgbClr val="58595B"/>
                </a:solidFill>
                <a:latin typeface="黑体"/>
                <a:cs typeface="黑体"/>
              </a:rPr>
              <a:t>支持二维码访客认证</a:t>
            </a:r>
            <a:endParaRPr sz="900">
              <a:latin typeface="黑体"/>
              <a:cs typeface="黑体"/>
            </a:endParaRPr>
          </a:p>
        </p:txBody>
      </p:sp>
      <p:sp>
        <p:nvSpPr>
          <p:cNvPr id="229" name="object 229"/>
          <p:cNvSpPr txBox="1"/>
          <p:nvPr/>
        </p:nvSpPr>
        <p:spPr>
          <a:xfrm>
            <a:off x="4300886" y="7997504"/>
            <a:ext cx="2362200" cy="145415"/>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支持（通过</a:t>
            </a:r>
            <a:r>
              <a:rPr dirty="0" sz="900" spc="-5">
                <a:solidFill>
                  <a:srgbClr val="58595B"/>
                </a:solidFill>
                <a:latin typeface="Arial"/>
                <a:cs typeface="Arial"/>
              </a:rPr>
              <a:t>RG-W</a:t>
            </a:r>
            <a:r>
              <a:rPr dirty="0" sz="900">
                <a:solidFill>
                  <a:srgbClr val="58595B"/>
                </a:solidFill>
                <a:latin typeface="Arial"/>
                <a:cs typeface="Arial"/>
              </a:rPr>
              <a:t>S</a:t>
            </a:r>
            <a:r>
              <a:rPr dirty="0" sz="900">
                <a:solidFill>
                  <a:srgbClr val="58595B"/>
                </a:solidFill>
                <a:latin typeface="黑体"/>
                <a:cs typeface="黑体"/>
              </a:rPr>
              <a:t>系列无线控制器配合实现）</a:t>
            </a:r>
            <a:endParaRPr sz="900">
              <a:latin typeface="黑体"/>
              <a:cs typeface="黑体"/>
            </a:endParaRPr>
          </a:p>
        </p:txBody>
      </p:sp>
      <p:sp>
        <p:nvSpPr>
          <p:cNvPr id="230" name="object 230"/>
          <p:cNvSpPr txBox="1"/>
          <p:nvPr/>
        </p:nvSpPr>
        <p:spPr>
          <a:xfrm>
            <a:off x="2750635" y="8213531"/>
            <a:ext cx="697865" cy="139700"/>
          </a:xfrm>
          <a:prstGeom prst="rect">
            <a:avLst/>
          </a:prstGeom>
        </p:spPr>
        <p:txBody>
          <a:bodyPr wrap="square" lIns="0" tIns="0" rIns="0" bIns="0" rtlCol="0" vert="horz">
            <a:spAutoFit/>
          </a:bodyPr>
          <a:lstStyle/>
          <a:p>
            <a:pPr marL="12700">
              <a:lnSpc>
                <a:spcPct val="100000"/>
              </a:lnSpc>
            </a:pPr>
            <a:r>
              <a:rPr dirty="0" sz="900" spc="-20">
                <a:solidFill>
                  <a:srgbClr val="58595B"/>
                </a:solidFill>
                <a:latin typeface="黑体"/>
                <a:cs typeface="黑体"/>
              </a:rPr>
              <a:t>支持短信认证</a:t>
            </a:r>
            <a:endParaRPr sz="900">
              <a:latin typeface="黑体"/>
              <a:cs typeface="黑体"/>
            </a:endParaRPr>
          </a:p>
        </p:txBody>
      </p:sp>
      <p:sp>
        <p:nvSpPr>
          <p:cNvPr id="231" name="object 231"/>
          <p:cNvSpPr txBox="1"/>
          <p:nvPr/>
        </p:nvSpPr>
        <p:spPr>
          <a:xfrm>
            <a:off x="4300886" y="8213531"/>
            <a:ext cx="2362200" cy="145415"/>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支持（通过</a:t>
            </a:r>
            <a:r>
              <a:rPr dirty="0" sz="900" spc="-5">
                <a:solidFill>
                  <a:srgbClr val="58595B"/>
                </a:solidFill>
                <a:latin typeface="Arial"/>
                <a:cs typeface="Arial"/>
              </a:rPr>
              <a:t>RG-W</a:t>
            </a:r>
            <a:r>
              <a:rPr dirty="0" sz="900">
                <a:solidFill>
                  <a:srgbClr val="58595B"/>
                </a:solidFill>
                <a:latin typeface="Arial"/>
                <a:cs typeface="Arial"/>
              </a:rPr>
              <a:t>S</a:t>
            </a:r>
            <a:r>
              <a:rPr dirty="0" sz="900">
                <a:solidFill>
                  <a:srgbClr val="58595B"/>
                </a:solidFill>
                <a:latin typeface="黑体"/>
                <a:cs typeface="黑体"/>
              </a:rPr>
              <a:t>系列无线控制器配合实现）</a:t>
            </a:r>
            <a:endParaRPr sz="900">
              <a:latin typeface="黑体"/>
              <a:cs typeface="黑体"/>
            </a:endParaRPr>
          </a:p>
        </p:txBody>
      </p:sp>
      <p:sp>
        <p:nvSpPr>
          <p:cNvPr id="232" name="object 232"/>
          <p:cNvSpPr txBox="1"/>
          <p:nvPr/>
        </p:nvSpPr>
        <p:spPr>
          <a:xfrm>
            <a:off x="2750635" y="8429558"/>
            <a:ext cx="809625" cy="139700"/>
          </a:xfrm>
          <a:prstGeom prst="rect">
            <a:avLst/>
          </a:prstGeom>
        </p:spPr>
        <p:txBody>
          <a:bodyPr wrap="square" lIns="0" tIns="0" rIns="0" bIns="0" rtlCol="0" vert="horz">
            <a:spAutoFit/>
          </a:bodyPr>
          <a:lstStyle/>
          <a:p>
            <a:pPr marL="12700">
              <a:lnSpc>
                <a:spcPct val="100000"/>
              </a:lnSpc>
            </a:pPr>
            <a:r>
              <a:rPr dirty="0" sz="900" spc="-20">
                <a:solidFill>
                  <a:srgbClr val="58595B"/>
                </a:solidFill>
                <a:latin typeface="黑体"/>
                <a:cs typeface="黑体"/>
              </a:rPr>
              <a:t>支持无感知认证</a:t>
            </a:r>
            <a:endParaRPr sz="900">
              <a:latin typeface="黑体"/>
              <a:cs typeface="黑体"/>
            </a:endParaRPr>
          </a:p>
        </p:txBody>
      </p:sp>
      <p:sp>
        <p:nvSpPr>
          <p:cNvPr id="233" name="object 233"/>
          <p:cNvSpPr txBox="1"/>
          <p:nvPr/>
        </p:nvSpPr>
        <p:spPr>
          <a:xfrm>
            <a:off x="4300886" y="8429558"/>
            <a:ext cx="2362200" cy="145415"/>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支持（通过</a:t>
            </a:r>
            <a:r>
              <a:rPr dirty="0" sz="900" spc="-5">
                <a:solidFill>
                  <a:srgbClr val="58595B"/>
                </a:solidFill>
                <a:latin typeface="Arial"/>
                <a:cs typeface="Arial"/>
              </a:rPr>
              <a:t>RG-W</a:t>
            </a:r>
            <a:r>
              <a:rPr dirty="0" sz="900">
                <a:solidFill>
                  <a:srgbClr val="58595B"/>
                </a:solidFill>
                <a:latin typeface="Arial"/>
                <a:cs typeface="Arial"/>
              </a:rPr>
              <a:t>S</a:t>
            </a:r>
            <a:r>
              <a:rPr dirty="0" sz="900">
                <a:solidFill>
                  <a:srgbClr val="58595B"/>
                </a:solidFill>
                <a:latin typeface="黑体"/>
                <a:cs typeface="黑体"/>
              </a:rPr>
              <a:t>系列无线控制器配合实现）</a:t>
            </a:r>
            <a:endParaRPr sz="900">
              <a:latin typeface="黑体"/>
              <a:cs typeface="黑体"/>
            </a:endParaRPr>
          </a:p>
        </p:txBody>
      </p:sp>
      <p:sp>
        <p:nvSpPr>
          <p:cNvPr id="234" name="object 234"/>
          <p:cNvSpPr txBox="1"/>
          <p:nvPr/>
        </p:nvSpPr>
        <p:spPr>
          <a:xfrm>
            <a:off x="2750635" y="8645585"/>
            <a:ext cx="585470" cy="139700"/>
          </a:xfrm>
          <a:prstGeom prst="rect">
            <a:avLst/>
          </a:prstGeom>
        </p:spPr>
        <p:txBody>
          <a:bodyPr wrap="square" lIns="0" tIns="0" rIns="0" bIns="0" rtlCol="0" vert="horz">
            <a:spAutoFit/>
          </a:bodyPr>
          <a:lstStyle/>
          <a:p>
            <a:pPr marL="12700">
              <a:lnSpc>
                <a:spcPct val="100000"/>
              </a:lnSpc>
            </a:pPr>
            <a:r>
              <a:rPr dirty="0" sz="900" spc="-20">
                <a:solidFill>
                  <a:srgbClr val="58595B"/>
                </a:solidFill>
                <a:latin typeface="黑体"/>
                <a:cs typeface="黑体"/>
              </a:rPr>
              <a:t>数据帧过滤</a:t>
            </a:r>
            <a:endParaRPr sz="900">
              <a:latin typeface="黑体"/>
              <a:cs typeface="黑体"/>
            </a:endParaRPr>
          </a:p>
        </p:txBody>
      </p:sp>
      <p:sp>
        <p:nvSpPr>
          <p:cNvPr id="235" name="object 235"/>
          <p:cNvSpPr txBox="1"/>
          <p:nvPr/>
        </p:nvSpPr>
        <p:spPr>
          <a:xfrm>
            <a:off x="4300886" y="8645585"/>
            <a:ext cx="19685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支持白名单、静态黑名单、动态黑名单</a:t>
            </a:r>
            <a:endParaRPr sz="900">
              <a:latin typeface="黑体"/>
              <a:cs typeface="黑体"/>
            </a:endParaRPr>
          </a:p>
        </p:txBody>
      </p:sp>
      <p:sp>
        <p:nvSpPr>
          <p:cNvPr id="236" name="object 236"/>
          <p:cNvSpPr txBox="1"/>
          <p:nvPr/>
        </p:nvSpPr>
        <p:spPr>
          <a:xfrm>
            <a:off x="2750635" y="8861612"/>
            <a:ext cx="473709" cy="139700"/>
          </a:xfrm>
          <a:prstGeom prst="rect">
            <a:avLst/>
          </a:prstGeom>
        </p:spPr>
        <p:txBody>
          <a:bodyPr wrap="square" lIns="0" tIns="0" rIns="0" bIns="0" rtlCol="0" vert="horz">
            <a:spAutoFit/>
          </a:bodyPr>
          <a:lstStyle/>
          <a:p>
            <a:pPr marL="12700">
              <a:lnSpc>
                <a:spcPct val="100000"/>
              </a:lnSpc>
            </a:pPr>
            <a:r>
              <a:rPr dirty="0" sz="900" spc="-20">
                <a:solidFill>
                  <a:srgbClr val="58595B"/>
                </a:solidFill>
                <a:latin typeface="黑体"/>
                <a:cs typeface="黑体"/>
              </a:rPr>
              <a:t>用户隔离</a:t>
            </a:r>
            <a:endParaRPr sz="900">
              <a:latin typeface="黑体"/>
              <a:cs typeface="黑体"/>
            </a:endParaRPr>
          </a:p>
        </p:txBody>
      </p:sp>
      <p:sp>
        <p:nvSpPr>
          <p:cNvPr id="237" name="object 237"/>
          <p:cNvSpPr txBox="1"/>
          <p:nvPr/>
        </p:nvSpPr>
        <p:spPr>
          <a:xfrm>
            <a:off x="4300886" y="8861612"/>
            <a:ext cx="2540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支持</a:t>
            </a:r>
            <a:endParaRPr sz="900">
              <a:latin typeface="黑体"/>
              <a:cs typeface="黑体"/>
            </a:endParaRPr>
          </a:p>
        </p:txBody>
      </p:sp>
      <p:sp>
        <p:nvSpPr>
          <p:cNvPr id="238" name="object 238"/>
          <p:cNvSpPr txBox="1"/>
          <p:nvPr/>
        </p:nvSpPr>
        <p:spPr>
          <a:xfrm>
            <a:off x="2750635" y="9077638"/>
            <a:ext cx="688975" cy="145415"/>
          </a:xfrm>
          <a:prstGeom prst="rect">
            <a:avLst/>
          </a:prstGeom>
        </p:spPr>
        <p:txBody>
          <a:bodyPr wrap="square" lIns="0" tIns="0" rIns="0" bIns="0" rtlCol="0" vert="horz">
            <a:spAutoFit/>
          </a:bodyPr>
          <a:lstStyle/>
          <a:p>
            <a:pPr marL="12700">
              <a:lnSpc>
                <a:spcPct val="100000"/>
              </a:lnSpc>
            </a:pPr>
            <a:r>
              <a:rPr dirty="0" sz="900" spc="-20">
                <a:solidFill>
                  <a:srgbClr val="58595B"/>
                </a:solidFill>
                <a:latin typeface="黑体"/>
                <a:cs typeface="黑体"/>
              </a:rPr>
              <a:t>动态</a:t>
            </a:r>
            <a:r>
              <a:rPr dirty="0" sz="900" spc="-20">
                <a:solidFill>
                  <a:srgbClr val="58595B"/>
                </a:solidFill>
                <a:latin typeface="Arial"/>
                <a:cs typeface="Arial"/>
              </a:rPr>
              <a:t>ACL</a:t>
            </a:r>
            <a:r>
              <a:rPr dirty="0" sz="900" spc="-20">
                <a:solidFill>
                  <a:srgbClr val="58595B"/>
                </a:solidFill>
                <a:latin typeface="黑体"/>
                <a:cs typeface="黑体"/>
              </a:rPr>
              <a:t>下发</a:t>
            </a:r>
            <a:endParaRPr sz="900">
              <a:latin typeface="黑体"/>
              <a:cs typeface="黑体"/>
            </a:endParaRPr>
          </a:p>
        </p:txBody>
      </p:sp>
      <p:sp>
        <p:nvSpPr>
          <p:cNvPr id="239" name="object 239"/>
          <p:cNvSpPr txBox="1"/>
          <p:nvPr/>
        </p:nvSpPr>
        <p:spPr>
          <a:xfrm>
            <a:off x="4300886" y="9077638"/>
            <a:ext cx="254000" cy="139700"/>
          </a:xfrm>
          <a:prstGeom prst="rect">
            <a:avLst/>
          </a:prstGeom>
        </p:spPr>
        <p:txBody>
          <a:bodyPr wrap="square" lIns="0" tIns="0" rIns="0" bIns="0" rtlCol="0" vert="horz">
            <a:spAutoFit/>
          </a:bodyPr>
          <a:lstStyle/>
          <a:p>
            <a:pPr marL="12700">
              <a:lnSpc>
                <a:spcPct val="100000"/>
              </a:lnSpc>
            </a:pPr>
            <a:r>
              <a:rPr dirty="0" sz="900">
                <a:solidFill>
                  <a:srgbClr val="58595B"/>
                </a:solidFill>
                <a:latin typeface="黑体"/>
                <a:cs typeface="黑体"/>
              </a:rPr>
              <a:t>支持</a:t>
            </a:r>
            <a:endParaRPr sz="900">
              <a:latin typeface="黑体"/>
              <a:cs typeface="黑体"/>
            </a:endParaRPr>
          </a:p>
        </p:txBody>
      </p:sp>
      <p:sp>
        <p:nvSpPr>
          <p:cNvPr id="240" name="object 240"/>
          <p:cNvSpPr/>
          <p:nvPr/>
        </p:nvSpPr>
        <p:spPr>
          <a:xfrm>
            <a:off x="1818004" y="9279001"/>
            <a:ext cx="4941570" cy="0"/>
          </a:xfrm>
          <a:custGeom>
            <a:avLst/>
            <a:gdLst/>
            <a:ahLst/>
            <a:cxnLst/>
            <a:rect l="l" t="t" r="r" b="b"/>
            <a:pathLst>
              <a:path w="4941570" h="0">
                <a:moveTo>
                  <a:pt x="0" y="0"/>
                </a:moveTo>
                <a:lnTo>
                  <a:pt x="4940998" y="0"/>
                </a:lnTo>
              </a:path>
            </a:pathLst>
          </a:custGeom>
          <a:ln w="54000">
            <a:solidFill>
              <a:srgbClr val="D1D3D4"/>
            </a:solidFill>
          </a:ln>
        </p:spPr>
        <p:txBody>
          <a:bodyPr wrap="square" lIns="0" tIns="0" rIns="0" bIns="0" rtlCol="0"/>
          <a:lstStyle/>
          <a:p/>
        </p:txBody>
      </p:sp>
      <p:sp>
        <p:nvSpPr>
          <p:cNvPr id="241" name="object 241"/>
          <p:cNvSpPr txBox="1">
            <a:spLocks noGrp="1"/>
          </p:cNvSpPr>
          <p:nvPr>
            <p:ph type="sldNum" idx="7" sz="quarter"/>
          </p:nvPr>
        </p:nvSpPr>
        <p:spPr>
          <a:prstGeom prst="rect"/>
        </p:spPr>
        <p:txBody>
          <a:bodyPr wrap="square" lIns="0" tIns="0" rIns="0" bIns="0" rtlCol="0" vert="horz">
            <a:spAutoFit/>
          </a:bodyPr>
          <a:lstStyle/>
          <a:p>
            <a:pPr marL="12700">
              <a:lnSpc>
                <a:spcPct val="100000"/>
              </a:lnSpc>
            </a:pPr>
            <a:r>
              <a:rPr dirty="0" spc="20"/>
              <a:t>-</a:t>
            </a:r>
            <a:r>
              <a:rPr dirty="0"/>
              <a:t>5</a:t>
            </a:r>
            <a:r>
              <a:rPr dirty="0" spc="2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7299" y="347299"/>
            <a:ext cx="845819" cy="139700"/>
          </a:xfrm>
          <a:prstGeom prst="rect">
            <a:avLst/>
          </a:prstGeom>
        </p:spPr>
        <p:txBody>
          <a:bodyPr wrap="square" lIns="0" tIns="0" rIns="0" bIns="0" rtlCol="0" vert="horz">
            <a:spAutoFit/>
          </a:bodyPr>
          <a:lstStyle/>
          <a:p>
            <a:pPr marL="12700">
              <a:lnSpc>
                <a:spcPct val="100000"/>
              </a:lnSpc>
            </a:pPr>
            <a:r>
              <a:rPr dirty="0" sz="900" spc="20">
                <a:solidFill>
                  <a:srgbClr val="808285"/>
                </a:solidFill>
                <a:latin typeface="黑体"/>
                <a:cs typeface="黑体"/>
              </a:rPr>
              <a:t>与场景亲密接触</a:t>
            </a:r>
            <a:endParaRPr sz="900">
              <a:latin typeface="黑体"/>
              <a:cs typeface="黑体"/>
            </a:endParaRPr>
          </a:p>
        </p:txBody>
      </p:sp>
      <p:sp>
        <p:nvSpPr>
          <p:cNvPr id="3" name="object 3"/>
          <p:cNvSpPr txBox="1"/>
          <p:nvPr/>
        </p:nvSpPr>
        <p:spPr>
          <a:xfrm>
            <a:off x="1287416" y="347299"/>
            <a:ext cx="845819" cy="139700"/>
          </a:xfrm>
          <a:prstGeom prst="rect">
            <a:avLst/>
          </a:prstGeom>
        </p:spPr>
        <p:txBody>
          <a:bodyPr wrap="square" lIns="0" tIns="0" rIns="0" bIns="0" rtlCol="0" vert="horz">
            <a:spAutoFit/>
          </a:bodyPr>
          <a:lstStyle/>
          <a:p>
            <a:pPr marL="12700">
              <a:lnSpc>
                <a:spcPct val="100000"/>
              </a:lnSpc>
            </a:pPr>
            <a:r>
              <a:rPr dirty="0" sz="900" spc="20">
                <a:solidFill>
                  <a:srgbClr val="808285"/>
                </a:solidFill>
                <a:latin typeface="黑体"/>
                <a:cs typeface="黑体"/>
              </a:rPr>
              <a:t>做方案创新专家</a:t>
            </a:r>
            <a:endParaRPr sz="900">
              <a:latin typeface="黑体"/>
              <a:cs typeface="黑体"/>
            </a:endParaRPr>
          </a:p>
        </p:txBody>
      </p:sp>
      <p:sp>
        <p:nvSpPr>
          <p:cNvPr id="5" name="object 5"/>
          <p:cNvSpPr txBox="1"/>
          <p:nvPr/>
        </p:nvSpPr>
        <p:spPr>
          <a:xfrm>
            <a:off x="1805299" y="5101643"/>
            <a:ext cx="4961255" cy="1135380"/>
          </a:xfrm>
          <a:prstGeom prst="rect">
            <a:avLst/>
          </a:prstGeom>
        </p:spPr>
        <p:txBody>
          <a:bodyPr wrap="square" lIns="0" tIns="0" rIns="0" bIns="0" rtlCol="0" vert="horz">
            <a:spAutoFit/>
          </a:bodyPr>
          <a:lstStyle/>
          <a:p>
            <a:pPr marL="12700">
              <a:lnSpc>
                <a:spcPct val="100000"/>
              </a:lnSpc>
            </a:pPr>
            <a:r>
              <a:rPr dirty="0" sz="2000">
                <a:solidFill>
                  <a:srgbClr val="ED1941"/>
                </a:solidFill>
                <a:latin typeface="微软雅黑"/>
                <a:cs typeface="微软雅黑"/>
              </a:rPr>
              <a:t>典型应用</a:t>
            </a:r>
            <a:endParaRPr sz="2000">
              <a:latin typeface="微软雅黑"/>
              <a:cs typeface="微软雅黑"/>
            </a:endParaRPr>
          </a:p>
          <a:p>
            <a:pPr algn="just" marL="12700" marR="5080" indent="233679">
              <a:lnSpc>
                <a:spcPct val="129700"/>
              </a:lnSpc>
              <a:spcBef>
                <a:spcPts val="1140"/>
              </a:spcBef>
            </a:pPr>
            <a:r>
              <a:rPr dirty="0" sz="900" spc="25">
                <a:solidFill>
                  <a:srgbClr val="808285"/>
                </a:solidFill>
                <a:latin typeface="黑体"/>
                <a:cs typeface="黑体"/>
              </a:rPr>
              <a:t>对于建筑结构较简单、无特殊阻挡物品、用户相对集中的场合及对容量需求较大的区域，如 </a:t>
            </a:r>
            <a:r>
              <a:rPr dirty="0" sz="900" spc="35">
                <a:solidFill>
                  <a:srgbClr val="808285"/>
                </a:solidFill>
                <a:latin typeface="黑体"/>
                <a:cs typeface="黑体"/>
              </a:rPr>
              <a:t>会议室、图书馆、教室、酒吧、休闲中心等场景宜选用此类</a:t>
            </a:r>
            <a:r>
              <a:rPr dirty="0" sz="900" spc="35">
                <a:solidFill>
                  <a:srgbClr val="808285"/>
                </a:solidFill>
                <a:latin typeface="Arial"/>
                <a:cs typeface="Arial"/>
              </a:rPr>
              <a:t>AP</a:t>
            </a:r>
            <a:r>
              <a:rPr dirty="0" sz="900" spc="35">
                <a:solidFill>
                  <a:srgbClr val="808285"/>
                </a:solidFill>
                <a:latin typeface="黑体"/>
                <a:cs typeface="黑体"/>
              </a:rPr>
              <a:t>设备，该类型设备可根据不同环 </a:t>
            </a:r>
            <a:r>
              <a:rPr dirty="0" sz="900" spc="15">
                <a:solidFill>
                  <a:srgbClr val="808285"/>
                </a:solidFill>
                <a:latin typeface="黑体"/>
                <a:cs typeface="黑体"/>
              </a:rPr>
              <a:t>境灵活实施分布。</a:t>
            </a:r>
            <a:endParaRPr sz="900">
              <a:latin typeface="黑体"/>
              <a:cs typeface="黑体"/>
            </a:endParaRPr>
          </a:p>
          <a:p>
            <a:pPr marL="246379">
              <a:lnSpc>
                <a:spcPct val="100000"/>
              </a:lnSpc>
              <a:spcBef>
                <a:spcPts val="320"/>
              </a:spcBef>
            </a:pPr>
            <a:r>
              <a:rPr dirty="0" sz="900" spc="15">
                <a:solidFill>
                  <a:srgbClr val="808285"/>
                </a:solidFill>
                <a:latin typeface="Arial"/>
                <a:cs typeface="Arial"/>
              </a:rPr>
              <a:t>RG-AP740-I</a:t>
            </a:r>
            <a:r>
              <a:rPr dirty="0" sz="900" spc="15">
                <a:solidFill>
                  <a:srgbClr val="808285"/>
                </a:solidFill>
                <a:latin typeface="黑体"/>
                <a:cs typeface="黑体"/>
              </a:rPr>
              <a:t>的典型组网示意图：</a:t>
            </a:r>
            <a:endParaRPr sz="900">
              <a:latin typeface="黑体"/>
              <a:cs typeface="黑体"/>
            </a:endParaRPr>
          </a:p>
        </p:txBody>
      </p:sp>
      <p:sp>
        <p:nvSpPr>
          <p:cNvPr id="6" name="object 6"/>
          <p:cNvSpPr/>
          <p:nvPr/>
        </p:nvSpPr>
        <p:spPr>
          <a:xfrm>
            <a:off x="4140417" y="7395223"/>
            <a:ext cx="0" cy="224790"/>
          </a:xfrm>
          <a:custGeom>
            <a:avLst/>
            <a:gdLst/>
            <a:ahLst/>
            <a:cxnLst/>
            <a:rect l="l" t="t" r="r" b="b"/>
            <a:pathLst>
              <a:path w="0" h="224790">
                <a:moveTo>
                  <a:pt x="0" y="0"/>
                </a:moveTo>
                <a:lnTo>
                  <a:pt x="0" y="224383"/>
                </a:lnTo>
              </a:path>
            </a:pathLst>
          </a:custGeom>
          <a:ln w="17945">
            <a:solidFill>
              <a:srgbClr val="034EA2"/>
            </a:solidFill>
          </a:ln>
        </p:spPr>
        <p:txBody>
          <a:bodyPr wrap="square" lIns="0" tIns="0" rIns="0" bIns="0" rtlCol="0"/>
          <a:lstStyle/>
          <a:p/>
        </p:txBody>
      </p:sp>
      <p:sp>
        <p:nvSpPr>
          <p:cNvPr id="7" name="object 7"/>
          <p:cNvSpPr/>
          <p:nvPr/>
        </p:nvSpPr>
        <p:spPr>
          <a:xfrm>
            <a:off x="3058236" y="8079740"/>
            <a:ext cx="55880" cy="59690"/>
          </a:xfrm>
          <a:custGeom>
            <a:avLst/>
            <a:gdLst/>
            <a:ahLst/>
            <a:cxnLst/>
            <a:rect l="l" t="t" r="r" b="b"/>
            <a:pathLst>
              <a:path w="55880" h="59690">
                <a:moveTo>
                  <a:pt x="31330" y="0"/>
                </a:moveTo>
                <a:lnTo>
                  <a:pt x="22847" y="0"/>
                </a:lnTo>
                <a:lnTo>
                  <a:pt x="0" y="59499"/>
                </a:lnTo>
                <a:lnTo>
                  <a:pt x="8369" y="59499"/>
                </a:lnTo>
                <a:lnTo>
                  <a:pt x="14897" y="41478"/>
                </a:lnTo>
                <a:lnTo>
                  <a:pt x="48311" y="41478"/>
                </a:lnTo>
                <a:lnTo>
                  <a:pt x="45686" y="35064"/>
                </a:lnTo>
                <a:lnTo>
                  <a:pt x="17170" y="35064"/>
                </a:lnTo>
                <a:lnTo>
                  <a:pt x="23710" y="17614"/>
                </a:lnTo>
                <a:lnTo>
                  <a:pt x="25082" y="13855"/>
                </a:lnTo>
                <a:lnTo>
                  <a:pt x="26149" y="10058"/>
                </a:lnTo>
                <a:lnTo>
                  <a:pt x="26911" y="6248"/>
                </a:lnTo>
                <a:lnTo>
                  <a:pt x="33888" y="6248"/>
                </a:lnTo>
                <a:lnTo>
                  <a:pt x="31330" y="0"/>
                </a:lnTo>
                <a:close/>
              </a:path>
              <a:path w="55880" h="59690">
                <a:moveTo>
                  <a:pt x="48311" y="41478"/>
                </a:moveTo>
                <a:lnTo>
                  <a:pt x="39776" y="41478"/>
                </a:lnTo>
                <a:lnTo>
                  <a:pt x="46710" y="59499"/>
                </a:lnTo>
                <a:lnTo>
                  <a:pt x="55689" y="59499"/>
                </a:lnTo>
                <a:lnTo>
                  <a:pt x="48311" y="41478"/>
                </a:lnTo>
                <a:close/>
              </a:path>
              <a:path w="55880" h="59690">
                <a:moveTo>
                  <a:pt x="33888" y="6248"/>
                </a:moveTo>
                <a:lnTo>
                  <a:pt x="26911" y="6248"/>
                </a:lnTo>
                <a:lnTo>
                  <a:pt x="27825" y="9474"/>
                </a:lnTo>
                <a:lnTo>
                  <a:pt x="29340" y="13855"/>
                </a:lnTo>
                <a:lnTo>
                  <a:pt x="37338" y="35064"/>
                </a:lnTo>
                <a:lnTo>
                  <a:pt x="45686" y="35064"/>
                </a:lnTo>
                <a:lnTo>
                  <a:pt x="33888" y="6248"/>
                </a:lnTo>
                <a:close/>
              </a:path>
            </a:pathLst>
          </a:custGeom>
          <a:solidFill>
            <a:srgbClr val="4C4D4F"/>
          </a:solidFill>
        </p:spPr>
        <p:txBody>
          <a:bodyPr wrap="square" lIns="0" tIns="0" rIns="0" bIns="0" rtlCol="0"/>
          <a:lstStyle/>
          <a:p/>
        </p:txBody>
      </p:sp>
      <p:sp>
        <p:nvSpPr>
          <p:cNvPr id="8" name="object 8"/>
          <p:cNvSpPr/>
          <p:nvPr/>
        </p:nvSpPr>
        <p:spPr>
          <a:xfrm>
            <a:off x="3120210" y="8079733"/>
            <a:ext cx="45720" cy="59690"/>
          </a:xfrm>
          <a:custGeom>
            <a:avLst/>
            <a:gdLst/>
            <a:ahLst/>
            <a:cxnLst/>
            <a:rect l="l" t="t" r="r" b="b"/>
            <a:pathLst>
              <a:path w="45719" h="59690">
                <a:moveTo>
                  <a:pt x="26390" y="0"/>
                </a:moveTo>
                <a:lnTo>
                  <a:pt x="0" y="0"/>
                </a:lnTo>
                <a:lnTo>
                  <a:pt x="0" y="59499"/>
                </a:lnTo>
                <a:lnTo>
                  <a:pt x="7874" y="59499"/>
                </a:lnTo>
                <a:lnTo>
                  <a:pt x="7874" y="35318"/>
                </a:lnTo>
                <a:lnTo>
                  <a:pt x="31546" y="35318"/>
                </a:lnTo>
                <a:lnTo>
                  <a:pt x="37363" y="33566"/>
                </a:lnTo>
                <a:lnTo>
                  <a:pt x="42204" y="28295"/>
                </a:lnTo>
                <a:lnTo>
                  <a:pt x="7874" y="28295"/>
                </a:lnTo>
                <a:lnTo>
                  <a:pt x="7874" y="7023"/>
                </a:lnTo>
                <a:lnTo>
                  <a:pt x="42591" y="7023"/>
                </a:lnTo>
                <a:lnTo>
                  <a:pt x="42405" y="6642"/>
                </a:lnTo>
                <a:lnTo>
                  <a:pt x="40817" y="4724"/>
                </a:lnTo>
                <a:lnTo>
                  <a:pt x="36868" y="1993"/>
                </a:lnTo>
                <a:lnTo>
                  <a:pt x="34417" y="1066"/>
                </a:lnTo>
                <a:lnTo>
                  <a:pt x="31496" y="571"/>
                </a:lnTo>
                <a:lnTo>
                  <a:pt x="29413" y="190"/>
                </a:lnTo>
                <a:lnTo>
                  <a:pt x="26390" y="0"/>
                </a:lnTo>
                <a:close/>
              </a:path>
              <a:path w="45719" h="59690">
                <a:moveTo>
                  <a:pt x="42591" y="7023"/>
                </a:moveTo>
                <a:lnTo>
                  <a:pt x="26670" y="7023"/>
                </a:lnTo>
                <a:lnTo>
                  <a:pt x="29108" y="7200"/>
                </a:lnTo>
                <a:lnTo>
                  <a:pt x="32499" y="8127"/>
                </a:lnTo>
                <a:lnTo>
                  <a:pt x="34150" y="9296"/>
                </a:lnTo>
                <a:lnTo>
                  <a:pt x="36664" y="12839"/>
                </a:lnTo>
                <a:lnTo>
                  <a:pt x="37299" y="14973"/>
                </a:lnTo>
                <a:lnTo>
                  <a:pt x="37299" y="20891"/>
                </a:lnTo>
                <a:lnTo>
                  <a:pt x="36233" y="23558"/>
                </a:lnTo>
                <a:lnTo>
                  <a:pt x="31953" y="27343"/>
                </a:lnTo>
                <a:lnTo>
                  <a:pt x="28346" y="28295"/>
                </a:lnTo>
                <a:lnTo>
                  <a:pt x="42204" y="28295"/>
                </a:lnTo>
                <a:lnTo>
                  <a:pt x="43802" y="26555"/>
                </a:lnTo>
                <a:lnTo>
                  <a:pt x="45415" y="22275"/>
                </a:lnTo>
                <a:lnTo>
                  <a:pt x="45415" y="14262"/>
                </a:lnTo>
                <a:lnTo>
                  <a:pt x="44805" y="11556"/>
                </a:lnTo>
                <a:lnTo>
                  <a:pt x="42591" y="7023"/>
                </a:lnTo>
                <a:close/>
              </a:path>
            </a:pathLst>
          </a:custGeom>
          <a:solidFill>
            <a:srgbClr val="4C4D4F"/>
          </a:solidFill>
        </p:spPr>
        <p:txBody>
          <a:bodyPr wrap="square" lIns="0" tIns="0" rIns="0" bIns="0" rtlCol="0"/>
          <a:lstStyle/>
          <a:p/>
        </p:txBody>
      </p:sp>
      <p:sp>
        <p:nvSpPr>
          <p:cNvPr id="9" name="object 9"/>
          <p:cNvSpPr/>
          <p:nvPr/>
        </p:nvSpPr>
        <p:spPr>
          <a:xfrm>
            <a:off x="3178285" y="8079495"/>
            <a:ext cx="22225" cy="60325"/>
          </a:xfrm>
          <a:custGeom>
            <a:avLst/>
            <a:gdLst/>
            <a:ahLst/>
            <a:cxnLst/>
            <a:rect l="l" t="t" r="r" b="b"/>
            <a:pathLst>
              <a:path w="22225" h="60325">
                <a:moveTo>
                  <a:pt x="21920" y="13195"/>
                </a:moveTo>
                <a:lnTo>
                  <a:pt x="14617" y="13195"/>
                </a:lnTo>
                <a:lnTo>
                  <a:pt x="14617" y="59740"/>
                </a:lnTo>
                <a:lnTo>
                  <a:pt x="21920" y="59740"/>
                </a:lnTo>
                <a:lnTo>
                  <a:pt x="21920" y="13195"/>
                </a:lnTo>
                <a:close/>
              </a:path>
              <a:path w="22225" h="60325">
                <a:moveTo>
                  <a:pt x="21920" y="0"/>
                </a:moveTo>
                <a:lnTo>
                  <a:pt x="17208" y="0"/>
                </a:lnTo>
                <a:lnTo>
                  <a:pt x="15938" y="2578"/>
                </a:lnTo>
                <a:lnTo>
                  <a:pt x="13779" y="5219"/>
                </a:lnTo>
                <a:lnTo>
                  <a:pt x="7658" y="10680"/>
                </a:lnTo>
                <a:lnTo>
                  <a:pt x="4089" y="13017"/>
                </a:lnTo>
                <a:lnTo>
                  <a:pt x="0" y="14935"/>
                </a:lnTo>
                <a:lnTo>
                  <a:pt x="0" y="21996"/>
                </a:lnTo>
                <a:lnTo>
                  <a:pt x="14617" y="13195"/>
                </a:lnTo>
                <a:lnTo>
                  <a:pt x="21920" y="13195"/>
                </a:lnTo>
                <a:lnTo>
                  <a:pt x="21920" y="0"/>
                </a:lnTo>
                <a:close/>
              </a:path>
            </a:pathLst>
          </a:custGeom>
          <a:solidFill>
            <a:srgbClr val="4C4D4F"/>
          </a:solidFill>
        </p:spPr>
        <p:txBody>
          <a:bodyPr wrap="square" lIns="0" tIns="0" rIns="0" bIns="0" rtlCol="0"/>
          <a:lstStyle/>
          <a:p/>
        </p:txBody>
      </p:sp>
      <p:sp>
        <p:nvSpPr>
          <p:cNvPr id="10" name="object 10"/>
          <p:cNvSpPr/>
          <p:nvPr/>
        </p:nvSpPr>
        <p:spPr>
          <a:xfrm>
            <a:off x="3351433" y="7011670"/>
            <a:ext cx="55880" cy="59690"/>
          </a:xfrm>
          <a:custGeom>
            <a:avLst/>
            <a:gdLst/>
            <a:ahLst/>
            <a:cxnLst/>
            <a:rect l="l" t="t" r="r" b="b"/>
            <a:pathLst>
              <a:path w="55879" h="59690">
                <a:moveTo>
                  <a:pt x="31330" y="0"/>
                </a:moveTo>
                <a:lnTo>
                  <a:pt x="22847" y="0"/>
                </a:lnTo>
                <a:lnTo>
                  <a:pt x="0" y="59499"/>
                </a:lnTo>
                <a:lnTo>
                  <a:pt x="8369" y="59499"/>
                </a:lnTo>
                <a:lnTo>
                  <a:pt x="14897" y="41478"/>
                </a:lnTo>
                <a:lnTo>
                  <a:pt x="48311" y="41478"/>
                </a:lnTo>
                <a:lnTo>
                  <a:pt x="45686" y="35064"/>
                </a:lnTo>
                <a:lnTo>
                  <a:pt x="17170" y="35064"/>
                </a:lnTo>
                <a:lnTo>
                  <a:pt x="23698" y="17614"/>
                </a:lnTo>
                <a:lnTo>
                  <a:pt x="25082" y="13855"/>
                </a:lnTo>
                <a:lnTo>
                  <a:pt x="26149" y="10058"/>
                </a:lnTo>
                <a:lnTo>
                  <a:pt x="26911" y="6248"/>
                </a:lnTo>
                <a:lnTo>
                  <a:pt x="33888" y="6248"/>
                </a:lnTo>
                <a:lnTo>
                  <a:pt x="31330" y="0"/>
                </a:lnTo>
                <a:close/>
              </a:path>
              <a:path w="55879" h="59690">
                <a:moveTo>
                  <a:pt x="48311" y="41478"/>
                </a:moveTo>
                <a:lnTo>
                  <a:pt x="39776" y="41478"/>
                </a:lnTo>
                <a:lnTo>
                  <a:pt x="46710" y="59499"/>
                </a:lnTo>
                <a:lnTo>
                  <a:pt x="55689" y="59499"/>
                </a:lnTo>
                <a:lnTo>
                  <a:pt x="48311" y="41478"/>
                </a:lnTo>
                <a:close/>
              </a:path>
              <a:path w="55879" h="59690">
                <a:moveTo>
                  <a:pt x="33888" y="6248"/>
                </a:moveTo>
                <a:lnTo>
                  <a:pt x="26911" y="6248"/>
                </a:lnTo>
                <a:lnTo>
                  <a:pt x="27825" y="9474"/>
                </a:lnTo>
                <a:lnTo>
                  <a:pt x="29340" y="13855"/>
                </a:lnTo>
                <a:lnTo>
                  <a:pt x="37337" y="35064"/>
                </a:lnTo>
                <a:lnTo>
                  <a:pt x="45686" y="35064"/>
                </a:lnTo>
                <a:lnTo>
                  <a:pt x="33888" y="6248"/>
                </a:lnTo>
                <a:close/>
              </a:path>
            </a:pathLst>
          </a:custGeom>
          <a:solidFill>
            <a:srgbClr val="4C4D4F"/>
          </a:solidFill>
        </p:spPr>
        <p:txBody>
          <a:bodyPr wrap="square" lIns="0" tIns="0" rIns="0" bIns="0" rtlCol="0"/>
          <a:lstStyle/>
          <a:p/>
        </p:txBody>
      </p:sp>
      <p:sp>
        <p:nvSpPr>
          <p:cNvPr id="11" name="object 11"/>
          <p:cNvSpPr/>
          <p:nvPr/>
        </p:nvSpPr>
        <p:spPr>
          <a:xfrm>
            <a:off x="3411129" y="7010658"/>
            <a:ext cx="52705" cy="61594"/>
          </a:xfrm>
          <a:custGeom>
            <a:avLst/>
            <a:gdLst/>
            <a:ahLst/>
            <a:cxnLst/>
            <a:rect l="l" t="t" r="r" b="b"/>
            <a:pathLst>
              <a:path w="52704" h="61595">
                <a:moveTo>
                  <a:pt x="34048" y="0"/>
                </a:moveTo>
                <a:lnTo>
                  <a:pt x="22847" y="0"/>
                </a:lnTo>
                <a:lnTo>
                  <a:pt x="18033" y="1193"/>
                </a:lnTo>
                <a:lnTo>
                  <a:pt x="9296" y="5981"/>
                </a:lnTo>
                <a:lnTo>
                  <a:pt x="5930" y="9486"/>
                </a:lnTo>
                <a:lnTo>
                  <a:pt x="1193" y="18719"/>
                </a:lnTo>
                <a:lnTo>
                  <a:pt x="0" y="24117"/>
                </a:lnTo>
                <a:lnTo>
                  <a:pt x="0" y="35991"/>
                </a:lnTo>
                <a:lnTo>
                  <a:pt x="21551" y="61531"/>
                </a:lnTo>
                <a:lnTo>
                  <a:pt x="34162" y="61531"/>
                </a:lnTo>
                <a:lnTo>
                  <a:pt x="39408" y="59829"/>
                </a:lnTo>
                <a:lnTo>
                  <a:pt x="45769" y="54787"/>
                </a:lnTo>
                <a:lnTo>
                  <a:pt x="23698" y="54787"/>
                </a:lnTo>
                <a:lnTo>
                  <a:pt x="20319" y="53848"/>
                </a:lnTo>
                <a:lnTo>
                  <a:pt x="8127" y="26352"/>
                </a:lnTo>
                <a:lnTo>
                  <a:pt x="8750" y="22542"/>
                </a:lnTo>
                <a:lnTo>
                  <a:pt x="11239" y="15151"/>
                </a:lnTo>
                <a:lnTo>
                  <a:pt x="13398" y="12217"/>
                </a:lnTo>
                <a:lnTo>
                  <a:pt x="19532" y="7835"/>
                </a:lnTo>
                <a:lnTo>
                  <a:pt x="23355" y="6731"/>
                </a:lnTo>
                <a:lnTo>
                  <a:pt x="46044" y="6731"/>
                </a:lnTo>
                <a:lnTo>
                  <a:pt x="39052" y="1511"/>
                </a:lnTo>
                <a:lnTo>
                  <a:pt x="34048" y="0"/>
                </a:lnTo>
                <a:close/>
              </a:path>
              <a:path w="52704" h="61595">
                <a:moveTo>
                  <a:pt x="44729" y="39649"/>
                </a:moveTo>
                <a:lnTo>
                  <a:pt x="43649" y="44653"/>
                </a:lnTo>
                <a:lnTo>
                  <a:pt x="41579" y="48437"/>
                </a:lnTo>
                <a:lnTo>
                  <a:pt x="35458" y="53517"/>
                </a:lnTo>
                <a:lnTo>
                  <a:pt x="31724" y="54787"/>
                </a:lnTo>
                <a:lnTo>
                  <a:pt x="45769" y="54787"/>
                </a:lnTo>
                <a:lnTo>
                  <a:pt x="47980" y="53035"/>
                </a:lnTo>
                <a:lnTo>
                  <a:pt x="50952" y="48094"/>
                </a:lnTo>
                <a:lnTo>
                  <a:pt x="52603" y="41643"/>
                </a:lnTo>
                <a:lnTo>
                  <a:pt x="44729" y="39649"/>
                </a:lnTo>
                <a:close/>
              </a:path>
              <a:path w="52704" h="61595">
                <a:moveTo>
                  <a:pt x="46044" y="6731"/>
                </a:moveTo>
                <a:lnTo>
                  <a:pt x="31902" y="6731"/>
                </a:lnTo>
                <a:lnTo>
                  <a:pt x="35204" y="7721"/>
                </a:lnTo>
                <a:lnTo>
                  <a:pt x="40449" y="11671"/>
                </a:lnTo>
                <a:lnTo>
                  <a:pt x="42456" y="14820"/>
                </a:lnTo>
                <a:lnTo>
                  <a:pt x="43840" y="19151"/>
                </a:lnTo>
                <a:lnTo>
                  <a:pt x="51587" y="17322"/>
                </a:lnTo>
                <a:lnTo>
                  <a:pt x="49987" y="11836"/>
                </a:lnTo>
                <a:lnTo>
                  <a:pt x="47167" y="7569"/>
                </a:lnTo>
                <a:lnTo>
                  <a:pt x="46044" y="6731"/>
                </a:lnTo>
                <a:close/>
              </a:path>
            </a:pathLst>
          </a:custGeom>
          <a:solidFill>
            <a:srgbClr val="4C4D4F"/>
          </a:solidFill>
        </p:spPr>
        <p:txBody>
          <a:bodyPr wrap="square" lIns="0" tIns="0" rIns="0" bIns="0" rtlCol="0"/>
          <a:lstStyle/>
          <a:p/>
        </p:txBody>
      </p:sp>
      <p:sp>
        <p:nvSpPr>
          <p:cNvPr id="12" name="object 12"/>
          <p:cNvSpPr/>
          <p:nvPr/>
        </p:nvSpPr>
        <p:spPr>
          <a:xfrm>
            <a:off x="5161471" y="8079740"/>
            <a:ext cx="55880" cy="59690"/>
          </a:xfrm>
          <a:custGeom>
            <a:avLst/>
            <a:gdLst/>
            <a:ahLst/>
            <a:cxnLst/>
            <a:rect l="l" t="t" r="r" b="b"/>
            <a:pathLst>
              <a:path w="55879" h="59690">
                <a:moveTo>
                  <a:pt x="31330" y="0"/>
                </a:moveTo>
                <a:lnTo>
                  <a:pt x="22847" y="0"/>
                </a:lnTo>
                <a:lnTo>
                  <a:pt x="0" y="59499"/>
                </a:lnTo>
                <a:lnTo>
                  <a:pt x="8369" y="59499"/>
                </a:lnTo>
                <a:lnTo>
                  <a:pt x="14897" y="41478"/>
                </a:lnTo>
                <a:lnTo>
                  <a:pt x="48311" y="41478"/>
                </a:lnTo>
                <a:lnTo>
                  <a:pt x="45686" y="35064"/>
                </a:lnTo>
                <a:lnTo>
                  <a:pt x="17170" y="35064"/>
                </a:lnTo>
                <a:lnTo>
                  <a:pt x="23698" y="17614"/>
                </a:lnTo>
                <a:lnTo>
                  <a:pt x="25082" y="13855"/>
                </a:lnTo>
                <a:lnTo>
                  <a:pt x="26149" y="10058"/>
                </a:lnTo>
                <a:lnTo>
                  <a:pt x="26911" y="6248"/>
                </a:lnTo>
                <a:lnTo>
                  <a:pt x="33888" y="6248"/>
                </a:lnTo>
                <a:lnTo>
                  <a:pt x="31330" y="0"/>
                </a:lnTo>
                <a:close/>
              </a:path>
              <a:path w="55879" h="59690">
                <a:moveTo>
                  <a:pt x="48311" y="41478"/>
                </a:moveTo>
                <a:lnTo>
                  <a:pt x="39776" y="41478"/>
                </a:lnTo>
                <a:lnTo>
                  <a:pt x="46710" y="59499"/>
                </a:lnTo>
                <a:lnTo>
                  <a:pt x="55689" y="59499"/>
                </a:lnTo>
                <a:lnTo>
                  <a:pt x="48311" y="41478"/>
                </a:lnTo>
                <a:close/>
              </a:path>
              <a:path w="55879" h="59690">
                <a:moveTo>
                  <a:pt x="33888" y="6248"/>
                </a:moveTo>
                <a:lnTo>
                  <a:pt x="26911" y="6248"/>
                </a:lnTo>
                <a:lnTo>
                  <a:pt x="27838" y="9474"/>
                </a:lnTo>
                <a:lnTo>
                  <a:pt x="29340" y="13855"/>
                </a:lnTo>
                <a:lnTo>
                  <a:pt x="37337" y="35064"/>
                </a:lnTo>
                <a:lnTo>
                  <a:pt x="45686" y="35064"/>
                </a:lnTo>
                <a:lnTo>
                  <a:pt x="33888" y="6248"/>
                </a:lnTo>
                <a:close/>
              </a:path>
            </a:pathLst>
          </a:custGeom>
          <a:solidFill>
            <a:srgbClr val="4C4D4F"/>
          </a:solidFill>
        </p:spPr>
        <p:txBody>
          <a:bodyPr wrap="square" lIns="0" tIns="0" rIns="0" bIns="0" rtlCol="0"/>
          <a:lstStyle/>
          <a:p/>
        </p:txBody>
      </p:sp>
      <p:sp>
        <p:nvSpPr>
          <p:cNvPr id="13" name="object 13"/>
          <p:cNvSpPr/>
          <p:nvPr/>
        </p:nvSpPr>
        <p:spPr>
          <a:xfrm>
            <a:off x="5223443" y="8079733"/>
            <a:ext cx="45720" cy="59690"/>
          </a:xfrm>
          <a:custGeom>
            <a:avLst/>
            <a:gdLst/>
            <a:ahLst/>
            <a:cxnLst/>
            <a:rect l="l" t="t" r="r" b="b"/>
            <a:pathLst>
              <a:path w="45720" h="59690">
                <a:moveTo>
                  <a:pt x="26390" y="0"/>
                </a:moveTo>
                <a:lnTo>
                  <a:pt x="0" y="0"/>
                </a:lnTo>
                <a:lnTo>
                  <a:pt x="0" y="59499"/>
                </a:lnTo>
                <a:lnTo>
                  <a:pt x="7874" y="59499"/>
                </a:lnTo>
                <a:lnTo>
                  <a:pt x="7874" y="35318"/>
                </a:lnTo>
                <a:lnTo>
                  <a:pt x="31546" y="35318"/>
                </a:lnTo>
                <a:lnTo>
                  <a:pt x="37363" y="33566"/>
                </a:lnTo>
                <a:lnTo>
                  <a:pt x="42204" y="28295"/>
                </a:lnTo>
                <a:lnTo>
                  <a:pt x="7874" y="28295"/>
                </a:lnTo>
                <a:lnTo>
                  <a:pt x="7874" y="7023"/>
                </a:lnTo>
                <a:lnTo>
                  <a:pt x="42592" y="7023"/>
                </a:lnTo>
                <a:lnTo>
                  <a:pt x="42405" y="6642"/>
                </a:lnTo>
                <a:lnTo>
                  <a:pt x="40817" y="4724"/>
                </a:lnTo>
                <a:lnTo>
                  <a:pt x="36868" y="1993"/>
                </a:lnTo>
                <a:lnTo>
                  <a:pt x="34417" y="1066"/>
                </a:lnTo>
                <a:lnTo>
                  <a:pt x="31496" y="571"/>
                </a:lnTo>
                <a:lnTo>
                  <a:pt x="29413" y="190"/>
                </a:lnTo>
                <a:lnTo>
                  <a:pt x="26390" y="0"/>
                </a:lnTo>
                <a:close/>
              </a:path>
              <a:path w="45720" h="59690">
                <a:moveTo>
                  <a:pt x="42592" y="7023"/>
                </a:moveTo>
                <a:lnTo>
                  <a:pt x="26670" y="7023"/>
                </a:lnTo>
                <a:lnTo>
                  <a:pt x="29108" y="7200"/>
                </a:lnTo>
                <a:lnTo>
                  <a:pt x="32499" y="8127"/>
                </a:lnTo>
                <a:lnTo>
                  <a:pt x="34150" y="9296"/>
                </a:lnTo>
                <a:lnTo>
                  <a:pt x="36677" y="12839"/>
                </a:lnTo>
                <a:lnTo>
                  <a:pt x="37299" y="14973"/>
                </a:lnTo>
                <a:lnTo>
                  <a:pt x="37299" y="20891"/>
                </a:lnTo>
                <a:lnTo>
                  <a:pt x="36233" y="23558"/>
                </a:lnTo>
                <a:lnTo>
                  <a:pt x="31953" y="27343"/>
                </a:lnTo>
                <a:lnTo>
                  <a:pt x="28346" y="28295"/>
                </a:lnTo>
                <a:lnTo>
                  <a:pt x="42204" y="28295"/>
                </a:lnTo>
                <a:lnTo>
                  <a:pt x="43802" y="26555"/>
                </a:lnTo>
                <a:lnTo>
                  <a:pt x="45415" y="22275"/>
                </a:lnTo>
                <a:lnTo>
                  <a:pt x="45415" y="14262"/>
                </a:lnTo>
                <a:lnTo>
                  <a:pt x="44818" y="11556"/>
                </a:lnTo>
                <a:lnTo>
                  <a:pt x="42592" y="7023"/>
                </a:lnTo>
                <a:close/>
              </a:path>
            </a:pathLst>
          </a:custGeom>
          <a:solidFill>
            <a:srgbClr val="4C4D4F"/>
          </a:solidFill>
        </p:spPr>
        <p:txBody>
          <a:bodyPr wrap="square" lIns="0" tIns="0" rIns="0" bIns="0" rtlCol="0"/>
          <a:lstStyle/>
          <a:p/>
        </p:txBody>
      </p:sp>
      <p:sp>
        <p:nvSpPr>
          <p:cNvPr id="14" name="object 14"/>
          <p:cNvSpPr/>
          <p:nvPr/>
        </p:nvSpPr>
        <p:spPr>
          <a:xfrm>
            <a:off x="5277953" y="8095167"/>
            <a:ext cx="35560" cy="44450"/>
          </a:xfrm>
          <a:custGeom>
            <a:avLst/>
            <a:gdLst/>
            <a:ahLst/>
            <a:cxnLst/>
            <a:rect l="l" t="t" r="r" b="b"/>
            <a:pathLst>
              <a:path w="35560" h="44450">
                <a:moveTo>
                  <a:pt x="6565" y="965"/>
                </a:moveTo>
                <a:lnTo>
                  <a:pt x="0" y="965"/>
                </a:lnTo>
                <a:lnTo>
                  <a:pt x="0" y="44068"/>
                </a:lnTo>
                <a:lnTo>
                  <a:pt x="7302" y="44068"/>
                </a:lnTo>
                <a:lnTo>
                  <a:pt x="7344" y="14871"/>
                </a:lnTo>
                <a:lnTo>
                  <a:pt x="8432" y="11264"/>
                </a:lnTo>
                <a:lnTo>
                  <a:pt x="12941" y="7315"/>
                </a:lnTo>
                <a:lnTo>
                  <a:pt x="13528" y="7099"/>
                </a:lnTo>
                <a:lnTo>
                  <a:pt x="6565" y="7099"/>
                </a:lnTo>
                <a:lnTo>
                  <a:pt x="6565" y="965"/>
                </a:lnTo>
                <a:close/>
              </a:path>
              <a:path w="35560" h="44450">
                <a:moveTo>
                  <a:pt x="33244" y="6324"/>
                </a:moveTo>
                <a:lnTo>
                  <a:pt x="20688" y="6324"/>
                </a:lnTo>
                <a:lnTo>
                  <a:pt x="22390" y="6769"/>
                </a:lnTo>
                <a:lnTo>
                  <a:pt x="25285" y="8521"/>
                </a:lnTo>
                <a:lnTo>
                  <a:pt x="26288" y="9702"/>
                </a:lnTo>
                <a:lnTo>
                  <a:pt x="27432" y="12649"/>
                </a:lnTo>
                <a:lnTo>
                  <a:pt x="27625" y="14185"/>
                </a:lnTo>
                <a:lnTo>
                  <a:pt x="27711" y="44068"/>
                </a:lnTo>
                <a:lnTo>
                  <a:pt x="35026" y="44068"/>
                </a:lnTo>
                <a:lnTo>
                  <a:pt x="34935" y="12649"/>
                </a:lnTo>
                <a:lnTo>
                  <a:pt x="34886" y="11823"/>
                </a:lnTo>
                <a:lnTo>
                  <a:pt x="34188" y="8381"/>
                </a:lnTo>
                <a:lnTo>
                  <a:pt x="33426" y="6578"/>
                </a:lnTo>
                <a:lnTo>
                  <a:pt x="33244" y="6324"/>
                </a:lnTo>
                <a:close/>
              </a:path>
              <a:path w="35560" h="44450">
                <a:moveTo>
                  <a:pt x="22885" y="0"/>
                </a:moveTo>
                <a:lnTo>
                  <a:pt x="14312" y="0"/>
                </a:lnTo>
                <a:lnTo>
                  <a:pt x="9728" y="2362"/>
                </a:lnTo>
                <a:lnTo>
                  <a:pt x="6565" y="7099"/>
                </a:lnTo>
                <a:lnTo>
                  <a:pt x="13528" y="7099"/>
                </a:lnTo>
                <a:lnTo>
                  <a:pt x="15633" y="6324"/>
                </a:lnTo>
                <a:lnTo>
                  <a:pt x="33244" y="6324"/>
                </a:lnTo>
                <a:lnTo>
                  <a:pt x="31267" y="3555"/>
                </a:lnTo>
                <a:lnTo>
                  <a:pt x="29629" y="2324"/>
                </a:lnTo>
                <a:lnTo>
                  <a:pt x="25273" y="457"/>
                </a:lnTo>
                <a:lnTo>
                  <a:pt x="22885" y="0"/>
                </a:lnTo>
                <a:close/>
              </a:path>
            </a:pathLst>
          </a:custGeom>
          <a:solidFill>
            <a:srgbClr val="4C4D4F"/>
          </a:solidFill>
        </p:spPr>
        <p:txBody>
          <a:bodyPr wrap="square" lIns="0" tIns="0" rIns="0" bIns="0" rtlCol="0"/>
          <a:lstStyle/>
          <a:p/>
        </p:txBody>
      </p:sp>
      <p:sp>
        <p:nvSpPr>
          <p:cNvPr id="15" name="object 15"/>
          <p:cNvSpPr/>
          <p:nvPr/>
        </p:nvSpPr>
        <p:spPr>
          <a:xfrm>
            <a:off x="4364475" y="7710552"/>
            <a:ext cx="720596" cy="358578"/>
          </a:xfrm>
          <a:prstGeom prst="rect">
            <a:avLst/>
          </a:prstGeom>
          <a:blipFill>
            <a:blip r:embed="rId2" cstate="print"/>
            <a:stretch>
              <a:fillRect/>
            </a:stretch>
          </a:blipFill>
        </p:spPr>
        <p:txBody>
          <a:bodyPr wrap="square" lIns="0" tIns="0" rIns="0" bIns="0" rtlCol="0"/>
          <a:lstStyle/>
          <a:p/>
        </p:txBody>
      </p:sp>
      <p:sp>
        <p:nvSpPr>
          <p:cNvPr id="16" name="object 16"/>
          <p:cNvSpPr/>
          <p:nvPr/>
        </p:nvSpPr>
        <p:spPr>
          <a:xfrm>
            <a:off x="4351893" y="6914809"/>
            <a:ext cx="845888" cy="188540"/>
          </a:xfrm>
          <a:prstGeom prst="rect">
            <a:avLst/>
          </a:prstGeom>
          <a:blipFill>
            <a:blip r:embed="rId3" cstate="print"/>
            <a:stretch>
              <a:fillRect/>
            </a:stretch>
          </a:blipFill>
        </p:spPr>
        <p:txBody>
          <a:bodyPr wrap="square" lIns="0" tIns="0" rIns="0" bIns="0" rtlCol="0"/>
          <a:lstStyle/>
          <a:p/>
        </p:txBody>
      </p:sp>
      <p:sp>
        <p:nvSpPr>
          <p:cNvPr id="17" name="object 17"/>
          <p:cNvSpPr/>
          <p:nvPr/>
        </p:nvSpPr>
        <p:spPr>
          <a:xfrm>
            <a:off x="3330497" y="8941154"/>
            <a:ext cx="345048" cy="76949"/>
          </a:xfrm>
          <a:prstGeom prst="rect">
            <a:avLst/>
          </a:prstGeom>
          <a:blipFill>
            <a:blip r:embed="rId4" cstate="print"/>
            <a:stretch>
              <a:fillRect/>
            </a:stretch>
          </a:blipFill>
        </p:spPr>
        <p:txBody>
          <a:bodyPr wrap="square" lIns="0" tIns="0" rIns="0" bIns="0" rtlCol="0"/>
          <a:lstStyle/>
          <a:p/>
        </p:txBody>
      </p:sp>
      <p:sp>
        <p:nvSpPr>
          <p:cNvPr id="18" name="object 18"/>
          <p:cNvSpPr/>
          <p:nvPr/>
        </p:nvSpPr>
        <p:spPr>
          <a:xfrm>
            <a:off x="4528010" y="8940181"/>
            <a:ext cx="903583" cy="76949"/>
          </a:xfrm>
          <a:prstGeom prst="rect">
            <a:avLst/>
          </a:prstGeom>
          <a:blipFill>
            <a:blip r:embed="rId5" cstate="print"/>
            <a:stretch>
              <a:fillRect/>
            </a:stretch>
          </a:blipFill>
        </p:spPr>
        <p:txBody>
          <a:bodyPr wrap="square" lIns="0" tIns="0" rIns="0" bIns="0" rtlCol="0"/>
          <a:lstStyle/>
          <a:p/>
        </p:txBody>
      </p:sp>
      <p:sp>
        <p:nvSpPr>
          <p:cNvPr id="19" name="object 19"/>
          <p:cNvSpPr/>
          <p:nvPr/>
        </p:nvSpPr>
        <p:spPr>
          <a:xfrm>
            <a:off x="4104055" y="8096790"/>
            <a:ext cx="9525" cy="0"/>
          </a:xfrm>
          <a:custGeom>
            <a:avLst/>
            <a:gdLst/>
            <a:ahLst/>
            <a:cxnLst/>
            <a:rect l="l" t="t" r="r" b="b"/>
            <a:pathLst>
              <a:path w="9525" h="0">
                <a:moveTo>
                  <a:pt x="0" y="0"/>
                </a:moveTo>
                <a:lnTo>
                  <a:pt x="8978" y="0"/>
                </a:lnTo>
              </a:path>
            </a:pathLst>
          </a:custGeom>
          <a:ln w="8978">
            <a:solidFill>
              <a:srgbClr val="231F20"/>
            </a:solidFill>
          </a:ln>
        </p:spPr>
        <p:txBody>
          <a:bodyPr wrap="square" lIns="0" tIns="0" rIns="0" bIns="0" rtlCol="0"/>
          <a:lstStyle/>
          <a:p/>
        </p:txBody>
      </p:sp>
      <p:sp>
        <p:nvSpPr>
          <p:cNvPr id="20" name="object 20"/>
          <p:cNvSpPr/>
          <p:nvPr/>
        </p:nvSpPr>
        <p:spPr>
          <a:xfrm>
            <a:off x="4131436" y="8096790"/>
            <a:ext cx="9525" cy="0"/>
          </a:xfrm>
          <a:custGeom>
            <a:avLst/>
            <a:gdLst/>
            <a:ahLst/>
            <a:cxnLst/>
            <a:rect l="l" t="t" r="r" b="b"/>
            <a:pathLst>
              <a:path w="9525" h="0">
                <a:moveTo>
                  <a:pt x="0" y="0"/>
                </a:moveTo>
                <a:lnTo>
                  <a:pt x="8978" y="0"/>
                </a:lnTo>
              </a:path>
            </a:pathLst>
          </a:custGeom>
          <a:ln w="8978">
            <a:solidFill>
              <a:srgbClr val="231F20"/>
            </a:solidFill>
          </a:ln>
        </p:spPr>
        <p:txBody>
          <a:bodyPr wrap="square" lIns="0" tIns="0" rIns="0" bIns="0" rtlCol="0"/>
          <a:lstStyle/>
          <a:p/>
        </p:txBody>
      </p:sp>
      <p:sp>
        <p:nvSpPr>
          <p:cNvPr id="21" name="object 21"/>
          <p:cNvSpPr/>
          <p:nvPr/>
        </p:nvSpPr>
        <p:spPr>
          <a:xfrm>
            <a:off x="4158805" y="8096790"/>
            <a:ext cx="9525" cy="0"/>
          </a:xfrm>
          <a:custGeom>
            <a:avLst/>
            <a:gdLst/>
            <a:ahLst/>
            <a:cxnLst/>
            <a:rect l="l" t="t" r="r" b="b"/>
            <a:pathLst>
              <a:path w="9525" h="0">
                <a:moveTo>
                  <a:pt x="0" y="0"/>
                </a:moveTo>
                <a:lnTo>
                  <a:pt x="8978" y="0"/>
                </a:lnTo>
              </a:path>
            </a:pathLst>
          </a:custGeom>
          <a:ln w="8978">
            <a:solidFill>
              <a:srgbClr val="231F20"/>
            </a:solidFill>
          </a:ln>
        </p:spPr>
        <p:txBody>
          <a:bodyPr wrap="square" lIns="0" tIns="0" rIns="0" bIns="0" rtlCol="0"/>
          <a:lstStyle/>
          <a:p/>
        </p:txBody>
      </p:sp>
      <p:sp>
        <p:nvSpPr>
          <p:cNvPr id="22" name="object 22"/>
          <p:cNvSpPr/>
          <p:nvPr/>
        </p:nvSpPr>
        <p:spPr>
          <a:xfrm>
            <a:off x="4186186" y="8096790"/>
            <a:ext cx="9525" cy="0"/>
          </a:xfrm>
          <a:custGeom>
            <a:avLst/>
            <a:gdLst/>
            <a:ahLst/>
            <a:cxnLst/>
            <a:rect l="l" t="t" r="r" b="b"/>
            <a:pathLst>
              <a:path w="9525" h="0">
                <a:moveTo>
                  <a:pt x="0" y="0"/>
                </a:moveTo>
                <a:lnTo>
                  <a:pt x="8978" y="0"/>
                </a:lnTo>
              </a:path>
            </a:pathLst>
          </a:custGeom>
          <a:ln w="8978">
            <a:solidFill>
              <a:srgbClr val="231F20"/>
            </a:solidFill>
          </a:ln>
        </p:spPr>
        <p:txBody>
          <a:bodyPr wrap="square" lIns="0" tIns="0" rIns="0" bIns="0" rtlCol="0"/>
          <a:lstStyle/>
          <a:p/>
        </p:txBody>
      </p:sp>
      <p:sp>
        <p:nvSpPr>
          <p:cNvPr id="23" name="object 23"/>
          <p:cNvSpPr/>
          <p:nvPr/>
        </p:nvSpPr>
        <p:spPr>
          <a:xfrm>
            <a:off x="4213555" y="8096790"/>
            <a:ext cx="9525" cy="0"/>
          </a:xfrm>
          <a:custGeom>
            <a:avLst/>
            <a:gdLst/>
            <a:ahLst/>
            <a:cxnLst/>
            <a:rect l="l" t="t" r="r" b="b"/>
            <a:pathLst>
              <a:path w="9525" h="0">
                <a:moveTo>
                  <a:pt x="0" y="0"/>
                </a:moveTo>
                <a:lnTo>
                  <a:pt x="8978" y="0"/>
                </a:lnTo>
              </a:path>
            </a:pathLst>
          </a:custGeom>
          <a:ln w="8978">
            <a:solidFill>
              <a:srgbClr val="231F20"/>
            </a:solidFill>
          </a:ln>
        </p:spPr>
        <p:txBody>
          <a:bodyPr wrap="square" lIns="0" tIns="0" rIns="0" bIns="0" rtlCol="0"/>
          <a:lstStyle/>
          <a:p/>
        </p:txBody>
      </p:sp>
      <p:sp>
        <p:nvSpPr>
          <p:cNvPr id="24" name="object 24"/>
          <p:cNvSpPr/>
          <p:nvPr/>
        </p:nvSpPr>
        <p:spPr>
          <a:xfrm>
            <a:off x="4240936" y="8096790"/>
            <a:ext cx="9525" cy="0"/>
          </a:xfrm>
          <a:custGeom>
            <a:avLst/>
            <a:gdLst/>
            <a:ahLst/>
            <a:cxnLst/>
            <a:rect l="l" t="t" r="r" b="b"/>
            <a:pathLst>
              <a:path w="9525" h="0">
                <a:moveTo>
                  <a:pt x="0" y="0"/>
                </a:moveTo>
                <a:lnTo>
                  <a:pt x="8978" y="0"/>
                </a:lnTo>
              </a:path>
            </a:pathLst>
          </a:custGeom>
          <a:ln w="8978">
            <a:solidFill>
              <a:srgbClr val="231F20"/>
            </a:solidFill>
          </a:ln>
        </p:spPr>
        <p:txBody>
          <a:bodyPr wrap="square" lIns="0" tIns="0" rIns="0" bIns="0" rtlCol="0"/>
          <a:lstStyle/>
          <a:p/>
        </p:txBody>
      </p:sp>
      <p:sp>
        <p:nvSpPr>
          <p:cNvPr id="25" name="object 25"/>
          <p:cNvSpPr/>
          <p:nvPr/>
        </p:nvSpPr>
        <p:spPr>
          <a:xfrm>
            <a:off x="3610485" y="7850933"/>
            <a:ext cx="369570" cy="198755"/>
          </a:xfrm>
          <a:custGeom>
            <a:avLst/>
            <a:gdLst/>
            <a:ahLst/>
            <a:cxnLst/>
            <a:rect l="l" t="t" r="r" b="b"/>
            <a:pathLst>
              <a:path w="369570" h="198754">
                <a:moveTo>
                  <a:pt x="361454" y="0"/>
                </a:moveTo>
                <a:lnTo>
                  <a:pt x="0" y="182498"/>
                </a:lnTo>
                <a:lnTo>
                  <a:pt x="8089" y="198526"/>
                </a:lnTo>
                <a:lnTo>
                  <a:pt x="369544" y="16027"/>
                </a:lnTo>
                <a:lnTo>
                  <a:pt x="361454" y="0"/>
                </a:lnTo>
                <a:close/>
              </a:path>
            </a:pathLst>
          </a:custGeom>
          <a:solidFill>
            <a:srgbClr val="034EA2"/>
          </a:solidFill>
        </p:spPr>
        <p:txBody>
          <a:bodyPr wrap="square" lIns="0" tIns="0" rIns="0" bIns="0" rtlCol="0"/>
          <a:lstStyle/>
          <a:p/>
        </p:txBody>
      </p:sp>
      <p:sp>
        <p:nvSpPr>
          <p:cNvPr id="26" name="object 26"/>
          <p:cNvSpPr/>
          <p:nvPr/>
        </p:nvSpPr>
        <p:spPr>
          <a:xfrm>
            <a:off x="3585947" y="6846025"/>
            <a:ext cx="368300" cy="233045"/>
          </a:xfrm>
          <a:custGeom>
            <a:avLst/>
            <a:gdLst/>
            <a:ahLst/>
            <a:cxnLst/>
            <a:rect l="l" t="t" r="r" b="b"/>
            <a:pathLst>
              <a:path w="368300" h="233045">
                <a:moveTo>
                  <a:pt x="9296" y="0"/>
                </a:moveTo>
                <a:lnTo>
                  <a:pt x="0" y="15354"/>
                </a:lnTo>
                <a:lnTo>
                  <a:pt x="359016" y="232816"/>
                </a:lnTo>
                <a:lnTo>
                  <a:pt x="368312" y="217462"/>
                </a:lnTo>
                <a:lnTo>
                  <a:pt x="9296" y="0"/>
                </a:lnTo>
                <a:close/>
              </a:path>
            </a:pathLst>
          </a:custGeom>
          <a:solidFill>
            <a:srgbClr val="034EA2"/>
          </a:solidFill>
        </p:spPr>
        <p:txBody>
          <a:bodyPr wrap="square" lIns="0" tIns="0" rIns="0" bIns="0" rtlCol="0"/>
          <a:lstStyle/>
          <a:p/>
        </p:txBody>
      </p:sp>
      <p:sp>
        <p:nvSpPr>
          <p:cNvPr id="27" name="object 27"/>
          <p:cNvSpPr/>
          <p:nvPr/>
        </p:nvSpPr>
        <p:spPr>
          <a:xfrm>
            <a:off x="3433055" y="8273122"/>
            <a:ext cx="136525" cy="59055"/>
          </a:xfrm>
          <a:custGeom>
            <a:avLst/>
            <a:gdLst/>
            <a:ahLst/>
            <a:cxnLst/>
            <a:rect l="l" t="t" r="r" b="b"/>
            <a:pathLst>
              <a:path w="136525" h="59054">
                <a:moveTo>
                  <a:pt x="4703" y="0"/>
                </a:moveTo>
                <a:lnTo>
                  <a:pt x="16180" y="38358"/>
                </a:lnTo>
                <a:lnTo>
                  <a:pt x="63419" y="58625"/>
                </a:lnTo>
                <a:lnTo>
                  <a:pt x="78398" y="58987"/>
                </a:lnTo>
                <a:lnTo>
                  <a:pt x="90283" y="55255"/>
                </a:lnTo>
                <a:lnTo>
                  <a:pt x="101528" y="49293"/>
                </a:lnTo>
                <a:lnTo>
                  <a:pt x="109537" y="43109"/>
                </a:lnTo>
                <a:lnTo>
                  <a:pt x="53810" y="43109"/>
                </a:lnTo>
                <a:lnTo>
                  <a:pt x="42029" y="39238"/>
                </a:lnTo>
                <a:lnTo>
                  <a:pt x="31022" y="32843"/>
                </a:lnTo>
                <a:lnTo>
                  <a:pt x="20995" y="24072"/>
                </a:lnTo>
                <a:lnTo>
                  <a:pt x="12154" y="13075"/>
                </a:lnTo>
                <a:lnTo>
                  <a:pt x="4703" y="0"/>
                </a:lnTo>
                <a:close/>
              </a:path>
              <a:path w="136525" h="59054">
                <a:moveTo>
                  <a:pt x="136389" y="6108"/>
                </a:moveTo>
                <a:lnTo>
                  <a:pt x="121381" y="7126"/>
                </a:lnTo>
                <a:lnTo>
                  <a:pt x="114210" y="17758"/>
                </a:lnTo>
                <a:lnTo>
                  <a:pt x="105487" y="26749"/>
                </a:lnTo>
                <a:lnTo>
                  <a:pt x="95148" y="33940"/>
                </a:lnTo>
                <a:lnTo>
                  <a:pt x="83132" y="39170"/>
                </a:lnTo>
                <a:lnTo>
                  <a:pt x="69373" y="42280"/>
                </a:lnTo>
                <a:lnTo>
                  <a:pt x="53810" y="43109"/>
                </a:lnTo>
                <a:lnTo>
                  <a:pt x="109537" y="43109"/>
                </a:lnTo>
                <a:lnTo>
                  <a:pt x="111946" y="41250"/>
                </a:lnTo>
                <a:lnTo>
                  <a:pt x="121352" y="31273"/>
                </a:lnTo>
                <a:lnTo>
                  <a:pt x="129562" y="19510"/>
                </a:lnTo>
                <a:lnTo>
                  <a:pt x="136389" y="6108"/>
                </a:lnTo>
                <a:close/>
              </a:path>
            </a:pathLst>
          </a:custGeom>
          <a:solidFill>
            <a:srgbClr val="234A5A"/>
          </a:solidFill>
        </p:spPr>
        <p:txBody>
          <a:bodyPr wrap="square" lIns="0" tIns="0" rIns="0" bIns="0" rtlCol="0"/>
          <a:lstStyle/>
          <a:p/>
        </p:txBody>
      </p:sp>
      <p:sp>
        <p:nvSpPr>
          <p:cNvPr id="28" name="object 28"/>
          <p:cNvSpPr/>
          <p:nvPr/>
        </p:nvSpPr>
        <p:spPr>
          <a:xfrm>
            <a:off x="3421545" y="8310575"/>
            <a:ext cx="159385" cy="64135"/>
          </a:xfrm>
          <a:custGeom>
            <a:avLst/>
            <a:gdLst/>
            <a:ahLst/>
            <a:cxnLst/>
            <a:rect l="l" t="t" r="r" b="b"/>
            <a:pathLst>
              <a:path w="159385" h="64134">
                <a:moveTo>
                  <a:pt x="5825" y="0"/>
                </a:moveTo>
                <a:lnTo>
                  <a:pt x="16347" y="36822"/>
                </a:lnTo>
                <a:lnTo>
                  <a:pt x="60738" y="61187"/>
                </a:lnTo>
                <a:lnTo>
                  <a:pt x="88765" y="63751"/>
                </a:lnTo>
                <a:lnTo>
                  <a:pt x="100879" y="60915"/>
                </a:lnTo>
                <a:lnTo>
                  <a:pt x="112516" y="56161"/>
                </a:lnTo>
                <a:lnTo>
                  <a:pt x="123554" y="49578"/>
                </a:lnTo>
                <a:lnTo>
                  <a:pt x="125776" y="47787"/>
                </a:lnTo>
                <a:lnTo>
                  <a:pt x="67081" y="47787"/>
                </a:lnTo>
                <a:lnTo>
                  <a:pt x="55065" y="44785"/>
                </a:lnTo>
                <a:lnTo>
                  <a:pt x="43565" y="39656"/>
                </a:lnTo>
                <a:lnTo>
                  <a:pt x="32736" y="32506"/>
                </a:lnTo>
                <a:lnTo>
                  <a:pt x="22733" y="23441"/>
                </a:lnTo>
                <a:lnTo>
                  <a:pt x="13711" y="12570"/>
                </a:lnTo>
                <a:lnTo>
                  <a:pt x="5825" y="0"/>
                </a:lnTo>
                <a:close/>
              </a:path>
              <a:path w="159385" h="64134">
                <a:moveTo>
                  <a:pt x="145228" y="4855"/>
                </a:moveTo>
                <a:lnTo>
                  <a:pt x="119394" y="33241"/>
                </a:lnTo>
                <a:lnTo>
                  <a:pt x="82177" y="46933"/>
                </a:lnTo>
                <a:lnTo>
                  <a:pt x="67081" y="47787"/>
                </a:lnTo>
                <a:lnTo>
                  <a:pt x="125776" y="47787"/>
                </a:lnTo>
                <a:lnTo>
                  <a:pt x="133873" y="41258"/>
                </a:lnTo>
                <a:lnTo>
                  <a:pt x="143350" y="31292"/>
                </a:lnTo>
                <a:lnTo>
                  <a:pt x="151864" y="19769"/>
                </a:lnTo>
                <a:lnTo>
                  <a:pt x="159292" y="6781"/>
                </a:lnTo>
                <a:lnTo>
                  <a:pt x="145228" y="4855"/>
                </a:lnTo>
                <a:close/>
              </a:path>
            </a:pathLst>
          </a:custGeom>
          <a:solidFill>
            <a:srgbClr val="234A5A"/>
          </a:solidFill>
        </p:spPr>
        <p:txBody>
          <a:bodyPr wrap="square" lIns="0" tIns="0" rIns="0" bIns="0" rtlCol="0"/>
          <a:lstStyle/>
          <a:p/>
        </p:txBody>
      </p:sp>
      <p:sp>
        <p:nvSpPr>
          <p:cNvPr id="29" name="object 29"/>
          <p:cNvSpPr/>
          <p:nvPr/>
        </p:nvSpPr>
        <p:spPr>
          <a:xfrm>
            <a:off x="3410065" y="8349818"/>
            <a:ext cx="183515" cy="68580"/>
          </a:xfrm>
          <a:custGeom>
            <a:avLst/>
            <a:gdLst/>
            <a:ahLst/>
            <a:cxnLst/>
            <a:rect l="l" t="t" r="r" b="b"/>
            <a:pathLst>
              <a:path w="183514" h="68579">
                <a:moveTo>
                  <a:pt x="6221" y="0"/>
                </a:moveTo>
                <a:lnTo>
                  <a:pt x="26406" y="44690"/>
                </a:lnTo>
                <a:lnTo>
                  <a:pt x="72416" y="66169"/>
                </a:lnTo>
                <a:lnTo>
                  <a:pt x="100052" y="68443"/>
                </a:lnTo>
                <a:lnTo>
                  <a:pt x="112322" y="66165"/>
                </a:lnTo>
                <a:lnTo>
                  <a:pt x="124202" y="62243"/>
                </a:lnTo>
                <a:lnTo>
                  <a:pt x="135614" y="56732"/>
                </a:lnTo>
                <a:lnTo>
                  <a:pt x="142422" y="52317"/>
                </a:lnTo>
                <a:lnTo>
                  <a:pt x="79628" y="52317"/>
                </a:lnTo>
                <a:lnTo>
                  <a:pt x="67475" y="49917"/>
                </a:lnTo>
                <a:lnTo>
                  <a:pt x="23770" y="22999"/>
                </a:lnTo>
                <a:lnTo>
                  <a:pt x="14556" y="12244"/>
                </a:lnTo>
                <a:lnTo>
                  <a:pt x="6221" y="0"/>
                </a:lnTo>
                <a:close/>
              </a:path>
              <a:path w="183514" h="68579">
                <a:moveTo>
                  <a:pt x="169277" y="3872"/>
                </a:moveTo>
                <a:lnTo>
                  <a:pt x="143189" y="32737"/>
                </a:lnTo>
                <a:lnTo>
                  <a:pt x="108247" y="49105"/>
                </a:lnTo>
                <a:lnTo>
                  <a:pt x="79628" y="52317"/>
                </a:lnTo>
                <a:lnTo>
                  <a:pt x="142422" y="52317"/>
                </a:lnTo>
                <a:lnTo>
                  <a:pt x="175010" y="19859"/>
                </a:lnTo>
                <a:lnTo>
                  <a:pt x="182904" y="7200"/>
                </a:lnTo>
                <a:lnTo>
                  <a:pt x="169277" y="3872"/>
                </a:lnTo>
                <a:close/>
              </a:path>
            </a:pathLst>
          </a:custGeom>
          <a:solidFill>
            <a:srgbClr val="234A5A"/>
          </a:solidFill>
        </p:spPr>
        <p:txBody>
          <a:bodyPr wrap="square" lIns="0" tIns="0" rIns="0" bIns="0" rtlCol="0"/>
          <a:lstStyle/>
          <a:p/>
        </p:txBody>
      </p:sp>
      <p:sp>
        <p:nvSpPr>
          <p:cNvPr id="30" name="object 30"/>
          <p:cNvSpPr/>
          <p:nvPr/>
        </p:nvSpPr>
        <p:spPr>
          <a:xfrm>
            <a:off x="3398562" y="8392007"/>
            <a:ext cx="208279" cy="73025"/>
          </a:xfrm>
          <a:custGeom>
            <a:avLst/>
            <a:gdLst/>
            <a:ahLst/>
            <a:cxnLst/>
            <a:rect l="l" t="t" r="r" b="b"/>
            <a:pathLst>
              <a:path w="208279" h="73025">
                <a:moveTo>
                  <a:pt x="5017" y="0"/>
                </a:moveTo>
                <a:lnTo>
                  <a:pt x="17505" y="36510"/>
                </a:lnTo>
                <a:lnTo>
                  <a:pt x="48543" y="58833"/>
                </a:lnTo>
                <a:lnTo>
                  <a:pt x="85227" y="70908"/>
                </a:lnTo>
                <a:lnTo>
                  <a:pt x="112771" y="72801"/>
                </a:lnTo>
                <a:lnTo>
                  <a:pt x="125065" y="70782"/>
                </a:lnTo>
                <a:lnTo>
                  <a:pt x="137088" y="67353"/>
                </a:lnTo>
                <a:lnTo>
                  <a:pt x="148777" y="62557"/>
                </a:lnTo>
                <a:lnTo>
                  <a:pt x="160063" y="56436"/>
                </a:lnTo>
                <a:lnTo>
                  <a:pt x="90948" y="56435"/>
                </a:lnTo>
                <a:lnTo>
                  <a:pt x="78738" y="54331"/>
                </a:lnTo>
                <a:lnTo>
                  <a:pt x="33311" y="31313"/>
                </a:lnTo>
                <a:lnTo>
                  <a:pt x="13744" y="11684"/>
                </a:lnTo>
                <a:lnTo>
                  <a:pt x="5017" y="0"/>
                </a:lnTo>
                <a:close/>
              </a:path>
              <a:path w="208279" h="73025">
                <a:moveTo>
                  <a:pt x="193545" y="4842"/>
                </a:moveTo>
                <a:lnTo>
                  <a:pt x="166699" y="32753"/>
                </a:lnTo>
                <a:lnTo>
                  <a:pt x="132672" y="50324"/>
                </a:lnTo>
                <a:lnTo>
                  <a:pt x="90954" y="56436"/>
                </a:lnTo>
                <a:lnTo>
                  <a:pt x="160065" y="56435"/>
                </a:lnTo>
                <a:lnTo>
                  <a:pt x="190884" y="30543"/>
                </a:lnTo>
                <a:lnTo>
                  <a:pt x="208242" y="7429"/>
                </a:lnTo>
                <a:lnTo>
                  <a:pt x="193545" y="4842"/>
                </a:lnTo>
                <a:close/>
              </a:path>
            </a:pathLst>
          </a:custGeom>
          <a:solidFill>
            <a:srgbClr val="234A5A"/>
          </a:solidFill>
        </p:spPr>
        <p:txBody>
          <a:bodyPr wrap="square" lIns="0" tIns="0" rIns="0" bIns="0" rtlCol="0"/>
          <a:lstStyle/>
          <a:p/>
        </p:txBody>
      </p:sp>
      <p:sp>
        <p:nvSpPr>
          <p:cNvPr id="31" name="object 31"/>
          <p:cNvSpPr/>
          <p:nvPr/>
        </p:nvSpPr>
        <p:spPr>
          <a:xfrm>
            <a:off x="4855833" y="8273122"/>
            <a:ext cx="136525" cy="59055"/>
          </a:xfrm>
          <a:custGeom>
            <a:avLst/>
            <a:gdLst/>
            <a:ahLst/>
            <a:cxnLst/>
            <a:rect l="l" t="t" r="r" b="b"/>
            <a:pathLst>
              <a:path w="136525" h="59054">
                <a:moveTo>
                  <a:pt x="4703" y="0"/>
                </a:moveTo>
                <a:lnTo>
                  <a:pt x="16180" y="38358"/>
                </a:lnTo>
                <a:lnTo>
                  <a:pt x="63419" y="58625"/>
                </a:lnTo>
                <a:lnTo>
                  <a:pt x="78398" y="58987"/>
                </a:lnTo>
                <a:lnTo>
                  <a:pt x="90283" y="55255"/>
                </a:lnTo>
                <a:lnTo>
                  <a:pt x="101528" y="49293"/>
                </a:lnTo>
                <a:lnTo>
                  <a:pt x="109537" y="43109"/>
                </a:lnTo>
                <a:lnTo>
                  <a:pt x="53810" y="43109"/>
                </a:lnTo>
                <a:lnTo>
                  <a:pt x="42029" y="39238"/>
                </a:lnTo>
                <a:lnTo>
                  <a:pt x="31022" y="32843"/>
                </a:lnTo>
                <a:lnTo>
                  <a:pt x="20995" y="24072"/>
                </a:lnTo>
                <a:lnTo>
                  <a:pt x="12154" y="13075"/>
                </a:lnTo>
                <a:lnTo>
                  <a:pt x="4703" y="0"/>
                </a:lnTo>
                <a:close/>
              </a:path>
              <a:path w="136525" h="59054">
                <a:moveTo>
                  <a:pt x="136389" y="6108"/>
                </a:moveTo>
                <a:lnTo>
                  <a:pt x="121381" y="7126"/>
                </a:lnTo>
                <a:lnTo>
                  <a:pt x="114210" y="17758"/>
                </a:lnTo>
                <a:lnTo>
                  <a:pt x="105487" y="26749"/>
                </a:lnTo>
                <a:lnTo>
                  <a:pt x="95148" y="33940"/>
                </a:lnTo>
                <a:lnTo>
                  <a:pt x="83132" y="39170"/>
                </a:lnTo>
                <a:lnTo>
                  <a:pt x="69373" y="42280"/>
                </a:lnTo>
                <a:lnTo>
                  <a:pt x="53810" y="43109"/>
                </a:lnTo>
                <a:lnTo>
                  <a:pt x="109537" y="43109"/>
                </a:lnTo>
                <a:lnTo>
                  <a:pt x="111946" y="41250"/>
                </a:lnTo>
                <a:lnTo>
                  <a:pt x="121352" y="31273"/>
                </a:lnTo>
                <a:lnTo>
                  <a:pt x="129562" y="19510"/>
                </a:lnTo>
                <a:lnTo>
                  <a:pt x="136389" y="6108"/>
                </a:lnTo>
                <a:close/>
              </a:path>
            </a:pathLst>
          </a:custGeom>
          <a:solidFill>
            <a:srgbClr val="234A5A"/>
          </a:solidFill>
        </p:spPr>
        <p:txBody>
          <a:bodyPr wrap="square" lIns="0" tIns="0" rIns="0" bIns="0" rtlCol="0"/>
          <a:lstStyle/>
          <a:p/>
        </p:txBody>
      </p:sp>
      <p:sp>
        <p:nvSpPr>
          <p:cNvPr id="32" name="object 32"/>
          <p:cNvSpPr/>
          <p:nvPr/>
        </p:nvSpPr>
        <p:spPr>
          <a:xfrm>
            <a:off x="4844324" y="8310575"/>
            <a:ext cx="159385" cy="64135"/>
          </a:xfrm>
          <a:custGeom>
            <a:avLst/>
            <a:gdLst/>
            <a:ahLst/>
            <a:cxnLst/>
            <a:rect l="l" t="t" r="r" b="b"/>
            <a:pathLst>
              <a:path w="159385" h="64134">
                <a:moveTo>
                  <a:pt x="5825" y="0"/>
                </a:moveTo>
                <a:lnTo>
                  <a:pt x="16347" y="36822"/>
                </a:lnTo>
                <a:lnTo>
                  <a:pt x="60738" y="61187"/>
                </a:lnTo>
                <a:lnTo>
                  <a:pt x="88765" y="63751"/>
                </a:lnTo>
                <a:lnTo>
                  <a:pt x="100879" y="60915"/>
                </a:lnTo>
                <a:lnTo>
                  <a:pt x="112516" y="56161"/>
                </a:lnTo>
                <a:lnTo>
                  <a:pt x="123554" y="49578"/>
                </a:lnTo>
                <a:lnTo>
                  <a:pt x="125776" y="47787"/>
                </a:lnTo>
                <a:lnTo>
                  <a:pt x="67081" y="47787"/>
                </a:lnTo>
                <a:lnTo>
                  <a:pt x="55067" y="44785"/>
                </a:lnTo>
                <a:lnTo>
                  <a:pt x="43569" y="39656"/>
                </a:lnTo>
                <a:lnTo>
                  <a:pt x="32741" y="32506"/>
                </a:lnTo>
                <a:lnTo>
                  <a:pt x="22738" y="23441"/>
                </a:lnTo>
                <a:lnTo>
                  <a:pt x="13715" y="12570"/>
                </a:lnTo>
                <a:lnTo>
                  <a:pt x="5825" y="0"/>
                </a:lnTo>
                <a:close/>
              </a:path>
              <a:path w="159385" h="64134">
                <a:moveTo>
                  <a:pt x="145228" y="4855"/>
                </a:moveTo>
                <a:lnTo>
                  <a:pt x="119390" y="33241"/>
                </a:lnTo>
                <a:lnTo>
                  <a:pt x="82173" y="46933"/>
                </a:lnTo>
                <a:lnTo>
                  <a:pt x="67081" y="47787"/>
                </a:lnTo>
                <a:lnTo>
                  <a:pt x="125776" y="47787"/>
                </a:lnTo>
                <a:lnTo>
                  <a:pt x="133873" y="41258"/>
                </a:lnTo>
                <a:lnTo>
                  <a:pt x="143350" y="31292"/>
                </a:lnTo>
                <a:lnTo>
                  <a:pt x="151864" y="19769"/>
                </a:lnTo>
                <a:lnTo>
                  <a:pt x="159292" y="6781"/>
                </a:lnTo>
                <a:lnTo>
                  <a:pt x="145228" y="4855"/>
                </a:lnTo>
                <a:close/>
              </a:path>
            </a:pathLst>
          </a:custGeom>
          <a:solidFill>
            <a:srgbClr val="234A5A"/>
          </a:solidFill>
        </p:spPr>
        <p:txBody>
          <a:bodyPr wrap="square" lIns="0" tIns="0" rIns="0" bIns="0" rtlCol="0"/>
          <a:lstStyle/>
          <a:p/>
        </p:txBody>
      </p:sp>
      <p:sp>
        <p:nvSpPr>
          <p:cNvPr id="33" name="object 33"/>
          <p:cNvSpPr/>
          <p:nvPr/>
        </p:nvSpPr>
        <p:spPr>
          <a:xfrm>
            <a:off x="4832842" y="8349818"/>
            <a:ext cx="183515" cy="68580"/>
          </a:xfrm>
          <a:custGeom>
            <a:avLst/>
            <a:gdLst/>
            <a:ahLst/>
            <a:cxnLst/>
            <a:rect l="l" t="t" r="r" b="b"/>
            <a:pathLst>
              <a:path w="183514" h="68579">
                <a:moveTo>
                  <a:pt x="6221" y="0"/>
                </a:moveTo>
                <a:lnTo>
                  <a:pt x="26406" y="44690"/>
                </a:lnTo>
                <a:lnTo>
                  <a:pt x="72416" y="66169"/>
                </a:lnTo>
                <a:lnTo>
                  <a:pt x="100052" y="68443"/>
                </a:lnTo>
                <a:lnTo>
                  <a:pt x="112322" y="66165"/>
                </a:lnTo>
                <a:lnTo>
                  <a:pt x="124202" y="62243"/>
                </a:lnTo>
                <a:lnTo>
                  <a:pt x="135614" y="56732"/>
                </a:lnTo>
                <a:lnTo>
                  <a:pt x="142422" y="52317"/>
                </a:lnTo>
                <a:lnTo>
                  <a:pt x="79628" y="52317"/>
                </a:lnTo>
                <a:lnTo>
                  <a:pt x="67475" y="49917"/>
                </a:lnTo>
                <a:lnTo>
                  <a:pt x="23770" y="22999"/>
                </a:lnTo>
                <a:lnTo>
                  <a:pt x="14556" y="12244"/>
                </a:lnTo>
                <a:lnTo>
                  <a:pt x="6221" y="0"/>
                </a:lnTo>
                <a:close/>
              </a:path>
              <a:path w="183514" h="68579">
                <a:moveTo>
                  <a:pt x="169277" y="3872"/>
                </a:moveTo>
                <a:lnTo>
                  <a:pt x="143189" y="32737"/>
                </a:lnTo>
                <a:lnTo>
                  <a:pt x="108247" y="49105"/>
                </a:lnTo>
                <a:lnTo>
                  <a:pt x="79628" y="52317"/>
                </a:lnTo>
                <a:lnTo>
                  <a:pt x="142422" y="52317"/>
                </a:lnTo>
                <a:lnTo>
                  <a:pt x="175010" y="19859"/>
                </a:lnTo>
                <a:lnTo>
                  <a:pt x="182904" y="7200"/>
                </a:lnTo>
                <a:lnTo>
                  <a:pt x="169277" y="3872"/>
                </a:lnTo>
                <a:close/>
              </a:path>
            </a:pathLst>
          </a:custGeom>
          <a:solidFill>
            <a:srgbClr val="234A5A"/>
          </a:solidFill>
        </p:spPr>
        <p:txBody>
          <a:bodyPr wrap="square" lIns="0" tIns="0" rIns="0" bIns="0" rtlCol="0"/>
          <a:lstStyle/>
          <a:p/>
        </p:txBody>
      </p:sp>
      <p:sp>
        <p:nvSpPr>
          <p:cNvPr id="34" name="object 34"/>
          <p:cNvSpPr/>
          <p:nvPr/>
        </p:nvSpPr>
        <p:spPr>
          <a:xfrm>
            <a:off x="4821344" y="8392007"/>
            <a:ext cx="208279" cy="73025"/>
          </a:xfrm>
          <a:custGeom>
            <a:avLst/>
            <a:gdLst/>
            <a:ahLst/>
            <a:cxnLst/>
            <a:rect l="l" t="t" r="r" b="b"/>
            <a:pathLst>
              <a:path w="208279" h="73025">
                <a:moveTo>
                  <a:pt x="5017" y="0"/>
                </a:moveTo>
                <a:lnTo>
                  <a:pt x="17504" y="36510"/>
                </a:lnTo>
                <a:lnTo>
                  <a:pt x="48538" y="58833"/>
                </a:lnTo>
                <a:lnTo>
                  <a:pt x="85223" y="70908"/>
                </a:lnTo>
                <a:lnTo>
                  <a:pt x="112771" y="72801"/>
                </a:lnTo>
                <a:lnTo>
                  <a:pt x="125064" y="70782"/>
                </a:lnTo>
                <a:lnTo>
                  <a:pt x="137086" y="67353"/>
                </a:lnTo>
                <a:lnTo>
                  <a:pt x="148773" y="62557"/>
                </a:lnTo>
                <a:lnTo>
                  <a:pt x="160059" y="56436"/>
                </a:lnTo>
                <a:lnTo>
                  <a:pt x="90948" y="56435"/>
                </a:lnTo>
                <a:lnTo>
                  <a:pt x="78738" y="54331"/>
                </a:lnTo>
                <a:lnTo>
                  <a:pt x="33311" y="31313"/>
                </a:lnTo>
                <a:lnTo>
                  <a:pt x="13744" y="11684"/>
                </a:lnTo>
                <a:lnTo>
                  <a:pt x="5017" y="0"/>
                </a:lnTo>
                <a:close/>
              </a:path>
              <a:path w="208279" h="73025">
                <a:moveTo>
                  <a:pt x="193539" y="4833"/>
                </a:moveTo>
                <a:lnTo>
                  <a:pt x="166696" y="32749"/>
                </a:lnTo>
                <a:lnTo>
                  <a:pt x="132672" y="50323"/>
                </a:lnTo>
                <a:lnTo>
                  <a:pt x="90955" y="56436"/>
                </a:lnTo>
                <a:lnTo>
                  <a:pt x="160061" y="56435"/>
                </a:lnTo>
                <a:lnTo>
                  <a:pt x="190880" y="30543"/>
                </a:lnTo>
                <a:lnTo>
                  <a:pt x="208243" y="7429"/>
                </a:lnTo>
                <a:lnTo>
                  <a:pt x="193539" y="4833"/>
                </a:lnTo>
                <a:close/>
              </a:path>
            </a:pathLst>
          </a:custGeom>
          <a:solidFill>
            <a:srgbClr val="234A5A"/>
          </a:solidFill>
        </p:spPr>
        <p:txBody>
          <a:bodyPr wrap="square" lIns="0" tIns="0" rIns="0" bIns="0" rtlCol="0"/>
          <a:lstStyle/>
          <a:p/>
        </p:txBody>
      </p:sp>
      <p:sp>
        <p:nvSpPr>
          <p:cNvPr id="35" name="object 35"/>
          <p:cNvSpPr/>
          <p:nvPr/>
        </p:nvSpPr>
        <p:spPr>
          <a:xfrm>
            <a:off x="3121135" y="8658771"/>
            <a:ext cx="265383" cy="152349"/>
          </a:xfrm>
          <a:prstGeom prst="rect">
            <a:avLst/>
          </a:prstGeom>
          <a:blipFill>
            <a:blip r:embed="rId6" cstate="print"/>
            <a:stretch>
              <a:fillRect/>
            </a:stretch>
          </a:blipFill>
        </p:spPr>
        <p:txBody>
          <a:bodyPr wrap="square" lIns="0" tIns="0" rIns="0" bIns="0" rtlCol="0"/>
          <a:lstStyle/>
          <a:p/>
        </p:txBody>
      </p:sp>
      <p:sp>
        <p:nvSpPr>
          <p:cNvPr id="36" name="object 36"/>
          <p:cNvSpPr/>
          <p:nvPr/>
        </p:nvSpPr>
        <p:spPr>
          <a:xfrm>
            <a:off x="3296716" y="8667775"/>
            <a:ext cx="78524" cy="46609"/>
          </a:xfrm>
          <a:prstGeom prst="rect">
            <a:avLst/>
          </a:prstGeom>
          <a:blipFill>
            <a:blip r:embed="rId7" cstate="print"/>
            <a:stretch>
              <a:fillRect/>
            </a:stretch>
          </a:blipFill>
        </p:spPr>
        <p:txBody>
          <a:bodyPr wrap="square" lIns="0" tIns="0" rIns="0" bIns="0" rtlCol="0"/>
          <a:lstStyle/>
          <a:p/>
        </p:txBody>
      </p:sp>
      <p:sp>
        <p:nvSpPr>
          <p:cNvPr id="37" name="object 37"/>
          <p:cNvSpPr/>
          <p:nvPr/>
        </p:nvSpPr>
        <p:spPr>
          <a:xfrm>
            <a:off x="3156927" y="8675065"/>
            <a:ext cx="201574" cy="112814"/>
          </a:xfrm>
          <a:prstGeom prst="rect">
            <a:avLst/>
          </a:prstGeom>
          <a:blipFill>
            <a:blip r:embed="rId8" cstate="print"/>
            <a:stretch>
              <a:fillRect/>
            </a:stretch>
          </a:blipFill>
        </p:spPr>
        <p:txBody>
          <a:bodyPr wrap="square" lIns="0" tIns="0" rIns="0" bIns="0" rtlCol="0"/>
          <a:lstStyle/>
          <a:p/>
        </p:txBody>
      </p:sp>
      <p:sp>
        <p:nvSpPr>
          <p:cNvPr id="38" name="object 38"/>
          <p:cNvSpPr/>
          <p:nvPr/>
        </p:nvSpPr>
        <p:spPr>
          <a:xfrm>
            <a:off x="3156927" y="8675205"/>
            <a:ext cx="201574" cy="61696"/>
          </a:xfrm>
          <a:prstGeom prst="rect">
            <a:avLst/>
          </a:prstGeom>
          <a:blipFill>
            <a:blip r:embed="rId9" cstate="print"/>
            <a:stretch>
              <a:fillRect/>
            </a:stretch>
          </a:blipFill>
        </p:spPr>
        <p:txBody>
          <a:bodyPr wrap="square" lIns="0" tIns="0" rIns="0" bIns="0" rtlCol="0"/>
          <a:lstStyle/>
          <a:p/>
        </p:txBody>
      </p:sp>
      <p:sp>
        <p:nvSpPr>
          <p:cNvPr id="39" name="object 39"/>
          <p:cNvSpPr/>
          <p:nvPr/>
        </p:nvSpPr>
        <p:spPr>
          <a:xfrm>
            <a:off x="3123158" y="8714753"/>
            <a:ext cx="267614" cy="112623"/>
          </a:xfrm>
          <a:prstGeom prst="rect">
            <a:avLst/>
          </a:prstGeom>
          <a:blipFill>
            <a:blip r:embed="rId10" cstate="print"/>
            <a:stretch>
              <a:fillRect/>
            </a:stretch>
          </a:blipFill>
        </p:spPr>
        <p:txBody>
          <a:bodyPr wrap="square" lIns="0" tIns="0" rIns="0" bIns="0" rtlCol="0"/>
          <a:lstStyle/>
          <a:p/>
        </p:txBody>
      </p:sp>
      <p:sp>
        <p:nvSpPr>
          <p:cNvPr id="40" name="object 40"/>
          <p:cNvSpPr/>
          <p:nvPr/>
        </p:nvSpPr>
        <p:spPr>
          <a:xfrm>
            <a:off x="3123717" y="8766137"/>
            <a:ext cx="86347" cy="45649"/>
          </a:xfrm>
          <a:prstGeom prst="rect">
            <a:avLst/>
          </a:prstGeom>
          <a:blipFill>
            <a:blip r:embed="rId11" cstate="print"/>
            <a:stretch>
              <a:fillRect/>
            </a:stretch>
          </a:blipFill>
        </p:spPr>
        <p:txBody>
          <a:bodyPr wrap="square" lIns="0" tIns="0" rIns="0" bIns="0" rtlCol="0"/>
          <a:lstStyle/>
          <a:p/>
        </p:txBody>
      </p:sp>
      <p:sp>
        <p:nvSpPr>
          <p:cNvPr id="41" name="object 41"/>
          <p:cNvSpPr/>
          <p:nvPr/>
        </p:nvSpPr>
        <p:spPr>
          <a:xfrm>
            <a:off x="3296727" y="8677710"/>
            <a:ext cx="59690" cy="36830"/>
          </a:xfrm>
          <a:custGeom>
            <a:avLst/>
            <a:gdLst/>
            <a:ahLst/>
            <a:cxnLst/>
            <a:rect l="l" t="t" r="r" b="b"/>
            <a:pathLst>
              <a:path w="59689" h="36829">
                <a:moveTo>
                  <a:pt x="0" y="0"/>
                </a:moveTo>
                <a:lnTo>
                  <a:pt x="35499" y="25435"/>
                </a:lnTo>
                <a:lnTo>
                  <a:pt x="59423" y="36677"/>
                </a:lnTo>
                <a:lnTo>
                  <a:pt x="48336" y="26161"/>
                </a:lnTo>
                <a:lnTo>
                  <a:pt x="40411" y="14094"/>
                </a:lnTo>
                <a:lnTo>
                  <a:pt x="32130" y="8482"/>
                </a:lnTo>
                <a:lnTo>
                  <a:pt x="0" y="0"/>
                </a:lnTo>
                <a:close/>
              </a:path>
            </a:pathLst>
          </a:custGeom>
          <a:solidFill>
            <a:srgbClr val="234A5A"/>
          </a:solidFill>
        </p:spPr>
        <p:txBody>
          <a:bodyPr wrap="square" lIns="0" tIns="0" rIns="0" bIns="0" rtlCol="0"/>
          <a:lstStyle/>
          <a:p/>
        </p:txBody>
      </p:sp>
      <p:sp>
        <p:nvSpPr>
          <p:cNvPr id="42" name="object 42"/>
          <p:cNvSpPr/>
          <p:nvPr/>
        </p:nvSpPr>
        <p:spPr>
          <a:xfrm>
            <a:off x="3346005" y="8709469"/>
            <a:ext cx="10236" cy="5130"/>
          </a:xfrm>
          <a:prstGeom prst="rect">
            <a:avLst/>
          </a:prstGeom>
          <a:blipFill>
            <a:blip r:embed="rId12" cstate="print"/>
            <a:stretch>
              <a:fillRect/>
            </a:stretch>
          </a:blipFill>
        </p:spPr>
        <p:txBody>
          <a:bodyPr wrap="square" lIns="0" tIns="0" rIns="0" bIns="0" rtlCol="0"/>
          <a:lstStyle/>
          <a:p/>
        </p:txBody>
      </p:sp>
      <p:sp>
        <p:nvSpPr>
          <p:cNvPr id="43" name="object 43"/>
          <p:cNvSpPr/>
          <p:nvPr/>
        </p:nvSpPr>
        <p:spPr>
          <a:xfrm>
            <a:off x="3359696" y="8708085"/>
            <a:ext cx="15544" cy="5333"/>
          </a:xfrm>
          <a:prstGeom prst="rect">
            <a:avLst/>
          </a:prstGeom>
          <a:blipFill>
            <a:blip r:embed="rId13" cstate="print"/>
            <a:stretch>
              <a:fillRect/>
            </a:stretch>
          </a:blipFill>
        </p:spPr>
        <p:txBody>
          <a:bodyPr wrap="square" lIns="0" tIns="0" rIns="0" bIns="0" rtlCol="0"/>
          <a:lstStyle/>
          <a:p/>
        </p:txBody>
      </p:sp>
      <p:sp>
        <p:nvSpPr>
          <p:cNvPr id="44" name="object 44"/>
          <p:cNvSpPr/>
          <p:nvPr/>
        </p:nvSpPr>
        <p:spPr>
          <a:xfrm>
            <a:off x="3296716" y="8677706"/>
            <a:ext cx="40335" cy="27063"/>
          </a:xfrm>
          <a:prstGeom prst="rect">
            <a:avLst/>
          </a:prstGeom>
          <a:blipFill>
            <a:blip r:embed="rId14" cstate="print"/>
            <a:stretch>
              <a:fillRect/>
            </a:stretch>
          </a:blipFill>
        </p:spPr>
        <p:txBody>
          <a:bodyPr wrap="square" lIns="0" tIns="0" rIns="0" bIns="0" rtlCol="0"/>
          <a:lstStyle/>
          <a:p/>
        </p:txBody>
      </p:sp>
      <p:sp>
        <p:nvSpPr>
          <p:cNvPr id="45" name="object 45"/>
          <p:cNvSpPr/>
          <p:nvPr/>
        </p:nvSpPr>
        <p:spPr>
          <a:xfrm>
            <a:off x="3296722" y="8677708"/>
            <a:ext cx="57785" cy="36195"/>
          </a:xfrm>
          <a:custGeom>
            <a:avLst/>
            <a:gdLst/>
            <a:ahLst/>
            <a:cxnLst/>
            <a:rect l="l" t="t" r="r" b="b"/>
            <a:pathLst>
              <a:path w="57785" h="36195">
                <a:moveTo>
                  <a:pt x="0" y="0"/>
                </a:moveTo>
                <a:lnTo>
                  <a:pt x="40335" y="27050"/>
                </a:lnTo>
                <a:lnTo>
                  <a:pt x="57276" y="35674"/>
                </a:lnTo>
                <a:lnTo>
                  <a:pt x="46187" y="29455"/>
                </a:lnTo>
                <a:lnTo>
                  <a:pt x="34020" y="22414"/>
                </a:lnTo>
                <a:lnTo>
                  <a:pt x="20900" y="14489"/>
                </a:lnTo>
                <a:lnTo>
                  <a:pt x="8876" y="6682"/>
                </a:lnTo>
                <a:lnTo>
                  <a:pt x="0" y="0"/>
                </a:lnTo>
                <a:close/>
              </a:path>
            </a:pathLst>
          </a:custGeom>
          <a:solidFill>
            <a:srgbClr val="264A59"/>
          </a:solidFill>
        </p:spPr>
        <p:txBody>
          <a:bodyPr wrap="square" lIns="0" tIns="0" rIns="0" bIns="0" rtlCol="0"/>
          <a:lstStyle/>
          <a:p/>
        </p:txBody>
      </p:sp>
      <p:sp>
        <p:nvSpPr>
          <p:cNvPr id="46" name="object 46"/>
          <p:cNvSpPr/>
          <p:nvPr/>
        </p:nvSpPr>
        <p:spPr>
          <a:xfrm>
            <a:off x="3130872" y="8748916"/>
            <a:ext cx="87841" cy="53648"/>
          </a:xfrm>
          <a:prstGeom prst="rect">
            <a:avLst/>
          </a:prstGeom>
          <a:blipFill>
            <a:blip r:embed="rId15" cstate="print"/>
            <a:stretch>
              <a:fillRect/>
            </a:stretch>
          </a:blipFill>
        </p:spPr>
        <p:txBody>
          <a:bodyPr wrap="square" lIns="0" tIns="0" rIns="0" bIns="0" rtlCol="0"/>
          <a:lstStyle/>
          <a:p/>
        </p:txBody>
      </p:sp>
      <p:sp>
        <p:nvSpPr>
          <p:cNvPr id="47" name="object 47"/>
          <p:cNvSpPr/>
          <p:nvPr/>
        </p:nvSpPr>
        <p:spPr>
          <a:xfrm>
            <a:off x="3181388" y="8757361"/>
            <a:ext cx="29959" cy="22085"/>
          </a:xfrm>
          <a:prstGeom prst="rect">
            <a:avLst/>
          </a:prstGeom>
          <a:blipFill>
            <a:blip r:embed="rId16" cstate="print"/>
            <a:stretch>
              <a:fillRect/>
            </a:stretch>
          </a:blipFill>
        </p:spPr>
        <p:txBody>
          <a:bodyPr wrap="square" lIns="0" tIns="0" rIns="0" bIns="0" rtlCol="0"/>
          <a:lstStyle/>
          <a:p/>
        </p:txBody>
      </p:sp>
      <p:sp>
        <p:nvSpPr>
          <p:cNvPr id="48" name="object 48"/>
          <p:cNvSpPr/>
          <p:nvPr/>
        </p:nvSpPr>
        <p:spPr>
          <a:xfrm>
            <a:off x="3159074" y="8751417"/>
            <a:ext cx="55549" cy="34251"/>
          </a:xfrm>
          <a:prstGeom prst="rect">
            <a:avLst/>
          </a:prstGeom>
          <a:blipFill>
            <a:blip r:embed="rId17" cstate="print"/>
            <a:stretch>
              <a:fillRect/>
            </a:stretch>
          </a:blipFill>
        </p:spPr>
        <p:txBody>
          <a:bodyPr wrap="square" lIns="0" tIns="0" rIns="0" bIns="0" rtlCol="0"/>
          <a:lstStyle/>
          <a:p/>
        </p:txBody>
      </p:sp>
      <p:sp>
        <p:nvSpPr>
          <p:cNvPr id="49" name="object 49"/>
          <p:cNvSpPr/>
          <p:nvPr/>
        </p:nvSpPr>
        <p:spPr>
          <a:xfrm>
            <a:off x="3141408" y="8778697"/>
            <a:ext cx="66332" cy="25031"/>
          </a:xfrm>
          <a:prstGeom prst="rect">
            <a:avLst/>
          </a:prstGeom>
          <a:blipFill>
            <a:blip r:embed="rId18" cstate="print"/>
            <a:stretch>
              <a:fillRect/>
            </a:stretch>
          </a:blipFill>
        </p:spPr>
        <p:txBody>
          <a:bodyPr wrap="square" lIns="0" tIns="0" rIns="0" bIns="0" rtlCol="0"/>
          <a:lstStyle/>
          <a:p/>
        </p:txBody>
      </p:sp>
      <p:sp>
        <p:nvSpPr>
          <p:cNvPr id="50" name="object 50"/>
          <p:cNvSpPr/>
          <p:nvPr/>
        </p:nvSpPr>
        <p:spPr>
          <a:xfrm>
            <a:off x="3135693" y="8770950"/>
            <a:ext cx="71081" cy="32219"/>
          </a:xfrm>
          <a:prstGeom prst="rect">
            <a:avLst/>
          </a:prstGeom>
          <a:blipFill>
            <a:blip r:embed="rId19" cstate="print"/>
            <a:stretch>
              <a:fillRect/>
            </a:stretch>
          </a:blipFill>
        </p:spPr>
        <p:txBody>
          <a:bodyPr wrap="square" lIns="0" tIns="0" rIns="0" bIns="0" rtlCol="0"/>
          <a:lstStyle/>
          <a:p/>
        </p:txBody>
      </p:sp>
      <p:sp>
        <p:nvSpPr>
          <p:cNvPr id="51" name="object 51"/>
          <p:cNvSpPr/>
          <p:nvPr/>
        </p:nvSpPr>
        <p:spPr>
          <a:xfrm>
            <a:off x="3208540" y="8781008"/>
            <a:ext cx="18872" cy="11277"/>
          </a:xfrm>
          <a:prstGeom prst="rect">
            <a:avLst/>
          </a:prstGeom>
          <a:blipFill>
            <a:blip r:embed="rId20" cstate="print"/>
            <a:stretch>
              <a:fillRect/>
            </a:stretch>
          </a:blipFill>
        </p:spPr>
        <p:txBody>
          <a:bodyPr wrap="square" lIns="0" tIns="0" rIns="0" bIns="0" rtlCol="0"/>
          <a:lstStyle/>
          <a:p/>
        </p:txBody>
      </p:sp>
      <p:sp>
        <p:nvSpPr>
          <p:cNvPr id="52" name="object 52"/>
          <p:cNvSpPr/>
          <p:nvPr/>
        </p:nvSpPr>
        <p:spPr>
          <a:xfrm>
            <a:off x="3211283" y="8783002"/>
            <a:ext cx="12014" cy="7175"/>
          </a:xfrm>
          <a:prstGeom prst="rect">
            <a:avLst/>
          </a:prstGeom>
          <a:blipFill>
            <a:blip r:embed="rId21" cstate="print"/>
            <a:stretch>
              <a:fillRect/>
            </a:stretch>
          </a:blipFill>
        </p:spPr>
        <p:txBody>
          <a:bodyPr wrap="square" lIns="0" tIns="0" rIns="0" bIns="0" rtlCol="0"/>
          <a:lstStyle/>
          <a:p/>
        </p:txBody>
      </p:sp>
      <p:sp>
        <p:nvSpPr>
          <p:cNvPr id="53" name="object 53"/>
          <p:cNvSpPr/>
          <p:nvPr/>
        </p:nvSpPr>
        <p:spPr>
          <a:xfrm>
            <a:off x="3203536" y="8793912"/>
            <a:ext cx="18872" cy="11290"/>
          </a:xfrm>
          <a:prstGeom prst="rect">
            <a:avLst/>
          </a:prstGeom>
          <a:blipFill>
            <a:blip r:embed="rId22" cstate="print"/>
            <a:stretch>
              <a:fillRect/>
            </a:stretch>
          </a:blipFill>
        </p:spPr>
        <p:txBody>
          <a:bodyPr wrap="square" lIns="0" tIns="0" rIns="0" bIns="0" rtlCol="0"/>
          <a:lstStyle/>
          <a:p/>
        </p:txBody>
      </p:sp>
      <p:sp>
        <p:nvSpPr>
          <p:cNvPr id="54" name="object 54"/>
          <p:cNvSpPr/>
          <p:nvPr/>
        </p:nvSpPr>
        <p:spPr>
          <a:xfrm>
            <a:off x="3206292" y="8795893"/>
            <a:ext cx="12001" cy="7175"/>
          </a:xfrm>
          <a:prstGeom prst="rect">
            <a:avLst/>
          </a:prstGeom>
          <a:blipFill>
            <a:blip r:embed="rId23" cstate="print"/>
            <a:stretch>
              <a:fillRect/>
            </a:stretch>
          </a:blipFill>
        </p:spPr>
        <p:txBody>
          <a:bodyPr wrap="square" lIns="0" tIns="0" rIns="0" bIns="0" rtlCol="0"/>
          <a:lstStyle/>
          <a:p/>
        </p:txBody>
      </p:sp>
      <p:sp>
        <p:nvSpPr>
          <p:cNvPr id="55" name="object 55"/>
          <p:cNvSpPr/>
          <p:nvPr/>
        </p:nvSpPr>
        <p:spPr>
          <a:xfrm>
            <a:off x="3149288" y="8744813"/>
            <a:ext cx="16466" cy="8153"/>
          </a:xfrm>
          <a:prstGeom prst="rect">
            <a:avLst/>
          </a:prstGeom>
          <a:blipFill>
            <a:blip r:embed="rId24" cstate="print"/>
            <a:stretch>
              <a:fillRect/>
            </a:stretch>
          </a:blipFill>
        </p:spPr>
        <p:txBody>
          <a:bodyPr wrap="square" lIns="0" tIns="0" rIns="0" bIns="0" rtlCol="0"/>
          <a:lstStyle/>
          <a:p/>
        </p:txBody>
      </p:sp>
      <p:sp>
        <p:nvSpPr>
          <p:cNvPr id="56" name="object 56"/>
          <p:cNvSpPr/>
          <p:nvPr/>
        </p:nvSpPr>
        <p:spPr>
          <a:xfrm>
            <a:off x="3151682" y="8747214"/>
            <a:ext cx="14071" cy="5245"/>
          </a:xfrm>
          <a:prstGeom prst="rect">
            <a:avLst/>
          </a:prstGeom>
          <a:blipFill>
            <a:blip r:embed="rId25" cstate="print"/>
            <a:stretch>
              <a:fillRect/>
            </a:stretch>
          </a:blipFill>
        </p:spPr>
        <p:txBody>
          <a:bodyPr wrap="square" lIns="0" tIns="0" rIns="0" bIns="0" rtlCol="0"/>
          <a:lstStyle/>
          <a:p/>
        </p:txBody>
      </p:sp>
      <p:sp>
        <p:nvSpPr>
          <p:cNvPr id="57" name="object 57"/>
          <p:cNvSpPr/>
          <p:nvPr/>
        </p:nvSpPr>
        <p:spPr>
          <a:xfrm>
            <a:off x="3150946" y="8748090"/>
            <a:ext cx="10680" cy="4724"/>
          </a:xfrm>
          <a:prstGeom prst="rect">
            <a:avLst/>
          </a:prstGeom>
          <a:blipFill>
            <a:blip r:embed="rId26" cstate="print"/>
            <a:stretch>
              <a:fillRect/>
            </a:stretch>
          </a:blipFill>
        </p:spPr>
        <p:txBody>
          <a:bodyPr wrap="square" lIns="0" tIns="0" rIns="0" bIns="0" rtlCol="0"/>
          <a:lstStyle/>
          <a:p/>
        </p:txBody>
      </p:sp>
      <p:sp>
        <p:nvSpPr>
          <p:cNvPr id="58" name="object 58"/>
          <p:cNvSpPr/>
          <p:nvPr/>
        </p:nvSpPr>
        <p:spPr>
          <a:xfrm>
            <a:off x="3156559" y="8748560"/>
            <a:ext cx="850" cy="342"/>
          </a:xfrm>
          <a:prstGeom prst="rect">
            <a:avLst/>
          </a:prstGeom>
          <a:blipFill>
            <a:blip r:embed="rId27" cstate="print"/>
            <a:stretch>
              <a:fillRect/>
            </a:stretch>
          </a:blipFill>
        </p:spPr>
        <p:txBody>
          <a:bodyPr wrap="square" lIns="0" tIns="0" rIns="0" bIns="0" rtlCol="0"/>
          <a:lstStyle/>
          <a:p/>
        </p:txBody>
      </p:sp>
      <p:sp>
        <p:nvSpPr>
          <p:cNvPr id="59" name="object 59"/>
          <p:cNvSpPr/>
          <p:nvPr/>
        </p:nvSpPr>
        <p:spPr>
          <a:xfrm>
            <a:off x="3130918" y="8748115"/>
            <a:ext cx="17399" cy="7924"/>
          </a:xfrm>
          <a:prstGeom prst="rect">
            <a:avLst/>
          </a:prstGeom>
          <a:blipFill>
            <a:blip r:embed="rId28" cstate="print"/>
            <a:stretch>
              <a:fillRect/>
            </a:stretch>
          </a:blipFill>
        </p:spPr>
        <p:txBody>
          <a:bodyPr wrap="square" lIns="0" tIns="0" rIns="0" bIns="0" rtlCol="0"/>
          <a:lstStyle/>
          <a:p/>
        </p:txBody>
      </p:sp>
      <p:sp>
        <p:nvSpPr>
          <p:cNvPr id="60" name="object 60"/>
          <p:cNvSpPr/>
          <p:nvPr/>
        </p:nvSpPr>
        <p:spPr>
          <a:xfrm>
            <a:off x="3134245" y="8750275"/>
            <a:ext cx="14071" cy="5232"/>
          </a:xfrm>
          <a:prstGeom prst="rect">
            <a:avLst/>
          </a:prstGeom>
          <a:blipFill>
            <a:blip r:embed="rId29" cstate="print"/>
            <a:stretch>
              <a:fillRect/>
            </a:stretch>
          </a:blipFill>
        </p:spPr>
        <p:txBody>
          <a:bodyPr wrap="square" lIns="0" tIns="0" rIns="0" bIns="0" rtlCol="0"/>
          <a:lstStyle/>
          <a:p/>
        </p:txBody>
      </p:sp>
      <p:sp>
        <p:nvSpPr>
          <p:cNvPr id="61" name="object 61"/>
          <p:cNvSpPr/>
          <p:nvPr/>
        </p:nvSpPr>
        <p:spPr>
          <a:xfrm>
            <a:off x="3133242" y="8751138"/>
            <a:ext cx="11214" cy="5067"/>
          </a:xfrm>
          <a:prstGeom prst="rect">
            <a:avLst/>
          </a:prstGeom>
          <a:blipFill>
            <a:blip r:embed="rId30" cstate="print"/>
            <a:stretch>
              <a:fillRect/>
            </a:stretch>
          </a:blipFill>
        </p:spPr>
        <p:txBody>
          <a:bodyPr wrap="square" lIns="0" tIns="0" rIns="0" bIns="0" rtlCol="0"/>
          <a:lstStyle/>
          <a:p/>
        </p:txBody>
      </p:sp>
      <p:sp>
        <p:nvSpPr>
          <p:cNvPr id="62" name="object 62"/>
          <p:cNvSpPr/>
          <p:nvPr/>
        </p:nvSpPr>
        <p:spPr>
          <a:xfrm>
            <a:off x="3150527" y="8761692"/>
            <a:ext cx="51815" cy="31178"/>
          </a:xfrm>
          <a:prstGeom prst="rect">
            <a:avLst/>
          </a:prstGeom>
          <a:blipFill>
            <a:blip r:embed="rId31" cstate="print"/>
            <a:stretch>
              <a:fillRect/>
            </a:stretch>
          </a:blipFill>
        </p:spPr>
        <p:txBody>
          <a:bodyPr wrap="square" lIns="0" tIns="0" rIns="0" bIns="0" rtlCol="0"/>
          <a:lstStyle/>
          <a:p/>
        </p:txBody>
      </p:sp>
      <p:sp>
        <p:nvSpPr>
          <p:cNvPr id="63" name="object 63"/>
          <p:cNvSpPr/>
          <p:nvPr/>
        </p:nvSpPr>
        <p:spPr>
          <a:xfrm>
            <a:off x="3155289" y="8765299"/>
            <a:ext cx="43586" cy="24053"/>
          </a:xfrm>
          <a:prstGeom prst="rect">
            <a:avLst/>
          </a:prstGeom>
          <a:blipFill>
            <a:blip r:embed="rId32" cstate="print"/>
            <a:stretch>
              <a:fillRect/>
            </a:stretch>
          </a:blipFill>
        </p:spPr>
        <p:txBody>
          <a:bodyPr wrap="square" lIns="0" tIns="0" rIns="0" bIns="0" rtlCol="0"/>
          <a:lstStyle/>
          <a:p/>
        </p:txBody>
      </p:sp>
      <p:sp>
        <p:nvSpPr>
          <p:cNvPr id="64" name="object 64"/>
          <p:cNvSpPr/>
          <p:nvPr/>
        </p:nvSpPr>
        <p:spPr>
          <a:xfrm>
            <a:off x="3152106" y="8760752"/>
            <a:ext cx="50109" cy="26073"/>
          </a:xfrm>
          <a:prstGeom prst="rect">
            <a:avLst/>
          </a:prstGeom>
          <a:blipFill>
            <a:blip r:embed="rId33" cstate="print"/>
            <a:stretch>
              <a:fillRect/>
            </a:stretch>
          </a:blipFill>
        </p:spPr>
        <p:txBody>
          <a:bodyPr wrap="square" lIns="0" tIns="0" rIns="0" bIns="0" rtlCol="0"/>
          <a:lstStyle/>
          <a:p/>
        </p:txBody>
      </p:sp>
      <p:sp>
        <p:nvSpPr>
          <p:cNvPr id="65" name="object 65"/>
          <p:cNvSpPr/>
          <p:nvPr/>
        </p:nvSpPr>
        <p:spPr>
          <a:xfrm>
            <a:off x="3150527" y="8761603"/>
            <a:ext cx="51815" cy="27774"/>
          </a:xfrm>
          <a:prstGeom prst="rect">
            <a:avLst/>
          </a:prstGeom>
          <a:blipFill>
            <a:blip r:embed="rId34" cstate="print"/>
            <a:stretch>
              <a:fillRect/>
            </a:stretch>
          </a:blipFill>
        </p:spPr>
        <p:txBody>
          <a:bodyPr wrap="square" lIns="0" tIns="0" rIns="0" bIns="0" rtlCol="0"/>
          <a:lstStyle/>
          <a:p/>
        </p:txBody>
      </p:sp>
      <p:sp>
        <p:nvSpPr>
          <p:cNvPr id="66" name="object 66"/>
          <p:cNvSpPr/>
          <p:nvPr/>
        </p:nvSpPr>
        <p:spPr>
          <a:xfrm>
            <a:off x="3164233" y="8769040"/>
            <a:ext cx="10160" cy="6985"/>
          </a:xfrm>
          <a:custGeom>
            <a:avLst/>
            <a:gdLst/>
            <a:ahLst/>
            <a:cxnLst/>
            <a:rect l="l" t="t" r="r" b="b"/>
            <a:pathLst>
              <a:path w="10160" h="6984">
                <a:moveTo>
                  <a:pt x="0" y="0"/>
                </a:moveTo>
                <a:lnTo>
                  <a:pt x="1676" y="2032"/>
                </a:lnTo>
                <a:lnTo>
                  <a:pt x="9804" y="6743"/>
                </a:lnTo>
                <a:lnTo>
                  <a:pt x="9042" y="4635"/>
                </a:lnTo>
                <a:lnTo>
                  <a:pt x="0" y="0"/>
                </a:lnTo>
                <a:close/>
              </a:path>
            </a:pathLst>
          </a:custGeom>
          <a:solidFill>
            <a:srgbClr val="234A5A"/>
          </a:solidFill>
        </p:spPr>
        <p:txBody>
          <a:bodyPr wrap="square" lIns="0" tIns="0" rIns="0" bIns="0" rtlCol="0"/>
          <a:lstStyle/>
          <a:p/>
        </p:txBody>
      </p:sp>
      <p:sp>
        <p:nvSpPr>
          <p:cNvPr id="67" name="object 67"/>
          <p:cNvSpPr/>
          <p:nvPr/>
        </p:nvSpPr>
        <p:spPr>
          <a:xfrm>
            <a:off x="3170354" y="8778112"/>
            <a:ext cx="6350" cy="3175"/>
          </a:xfrm>
          <a:custGeom>
            <a:avLst/>
            <a:gdLst/>
            <a:ahLst/>
            <a:cxnLst/>
            <a:rect l="l" t="t" r="r" b="b"/>
            <a:pathLst>
              <a:path w="6350" h="3175">
                <a:moveTo>
                  <a:pt x="0" y="0"/>
                </a:moveTo>
                <a:lnTo>
                  <a:pt x="165" y="3098"/>
                </a:lnTo>
                <a:lnTo>
                  <a:pt x="825" y="1638"/>
                </a:lnTo>
                <a:lnTo>
                  <a:pt x="5753" y="126"/>
                </a:lnTo>
                <a:lnTo>
                  <a:pt x="0" y="0"/>
                </a:lnTo>
                <a:close/>
              </a:path>
            </a:pathLst>
          </a:custGeom>
          <a:solidFill>
            <a:srgbClr val="234A5A"/>
          </a:solidFill>
        </p:spPr>
        <p:txBody>
          <a:bodyPr wrap="square" lIns="0" tIns="0" rIns="0" bIns="0" rtlCol="0"/>
          <a:lstStyle/>
          <a:p/>
        </p:txBody>
      </p:sp>
      <p:sp>
        <p:nvSpPr>
          <p:cNvPr id="68" name="object 68"/>
          <p:cNvSpPr/>
          <p:nvPr/>
        </p:nvSpPr>
        <p:spPr>
          <a:xfrm>
            <a:off x="3178919" y="8778768"/>
            <a:ext cx="10795" cy="6985"/>
          </a:xfrm>
          <a:custGeom>
            <a:avLst/>
            <a:gdLst/>
            <a:ahLst/>
            <a:cxnLst/>
            <a:rect l="l" t="t" r="r" b="b"/>
            <a:pathLst>
              <a:path w="10794" h="6984">
                <a:moveTo>
                  <a:pt x="0" y="0"/>
                </a:moveTo>
                <a:lnTo>
                  <a:pt x="8978" y="5105"/>
                </a:lnTo>
                <a:lnTo>
                  <a:pt x="10439" y="6527"/>
                </a:lnTo>
                <a:lnTo>
                  <a:pt x="7607" y="1981"/>
                </a:lnTo>
                <a:lnTo>
                  <a:pt x="0" y="0"/>
                </a:lnTo>
                <a:close/>
              </a:path>
            </a:pathLst>
          </a:custGeom>
          <a:solidFill>
            <a:srgbClr val="234A5A"/>
          </a:solidFill>
        </p:spPr>
        <p:txBody>
          <a:bodyPr wrap="square" lIns="0" tIns="0" rIns="0" bIns="0" rtlCol="0"/>
          <a:lstStyle/>
          <a:p/>
        </p:txBody>
      </p:sp>
      <p:sp>
        <p:nvSpPr>
          <p:cNvPr id="69" name="object 69"/>
          <p:cNvSpPr/>
          <p:nvPr/>
        </p:nvSpPr>
        <p:spPr>
          <a:xfrm>
            <a:off x="3178341" y="8773904"/>
            <a:ext cx="5080" cy="3175"/>
          </a:xfrm>
          <a:custGeom>
            <a:avLst/>
            <a:gdLst/>
            <a:ahLst/>
            <a:cxnLst/>
            <a:rect l="l" t="t" r="r" b="b"/>
            <a:pathLst>
              <a:path w="5080" h="3175">
                <a:moveTo>
                  <a:pt x="4775" y="0"/>
                </a:moveTo>
                <a:lnTo>
                  <a:pt x="1371" y="457"/>
                </a:lnTo>
                <a:lnTo>
                  <a:pt x="0" y="2590"/>
                </a:lnTo>
                <a:lnTo>
                  <a:pt x="3111" y="2006"/>
                </a:lnTo>
                <a:lnTo>
                  <a:pt x="4775" y="0"/>
                </a:lnTo>
                <a:close/>
              </a:path>
            </a:pathLst>
          </a:custGeom>
          <a:solidFill>
            <a:srgbClr val="234A5A"/>
          </a:solidFill>
        </p:spPr>
        <p:txBody>
          <a:bodyPr wrap="square" lIns="0" tIns="0" rIns="0" bIns="0" rtlCol="0"/>
          <a:lstStyle/>
          <a:p/>
        </p:txBody>
      </p:sp>
      <p:sp>
        <p:nvSpPr>
          <p:cNvPr id="70" name="object 70"/>
          <p:cNvSpPr/>
          <p:nvPr/>
        </p:nvSpPr>
        <p:spPr>
          <a:xfrm>
            <a:off x="3358672" y="8733255"/>
            <a:ext cx="13335" cy="11430"/>
          </a:xfrm>
          <a:custGeom>
            <a:avLst/>
            <a:gdLst/>
            <a:ahLst/>
            <a:cxnLst/>
            <a:rect l="l" t="t" r="r" b="b"/>
            <a:pathLst>
              <a:path w="13335" h="11429">
                <a:moveTo>
                  <a:pt x="11582" y="0"/>
                </a:moveTo>
                <a:lnTo>
                  <a:pt x="9779" y="939"/>
                </a:lnTo>
                <a:lnTo>
                  <a:pt x="3683" y="4292"/>
                </a:lnTo>
                <a:lnTo>
                  <a:pt x="1727" y="5321"/>
                </a:lnTo>
                <a:lnTo>
                  <a:pt x="76" y="7569"/>
                </a:lnTo>
                <a:lnTo>
                  <a:pt x="0" y="10871"/>
                </a:lnTo>
                <a:lnTo>
                  <a:pt x="1498" y="11302"/>
                </a:lnTo>
                <a:lnTo>
                  <a:pt x="3352" y="10261"/>
                </a:lnTo>
                <a:lnTo>
                  <a:pt x="9156" y="6908"/>
                </a:lnTo>
                <a:lnTo>
                  <a:pt x="10871" y="5943"/>
                </a:lnTo>
                <a:lnTo>
                  <a:pt x="12407" y="3911"/>
                </a:lnTo>
                <a:lnTo>
                  <a:pt x="12827" y="634"/>
                </a:lnTo>
                <a:lnTo>
                  <a:pt x="11582" y="0"/>
                </a:lnTo>
                <a:close/>
              </a:path>
            </a:pathLst>
          </a:custGeom>
          <a:solidFill>
            <a:srgbClr val="7D97A5"/>
          </a:solidFill>
        </p:spPr>
        <p:txBody>
          <a:bodyPr wrap="square" lIns="0" tIns="0" rIns="0" bIns="0" rtlCol="0"/>
          <a:lstStyle/>
          <a:p/>
        </p:txBody>
      </p:sp>
      <p:sp>
        <p:nvSpPr>
          <p:cNvPr id="71" name="object 71"/>
          <p:cNvSpPr/>
          <p:nvPr/>
        </p:nvSpPr>
        <p:spPr>
          <a:xfrm>
            <a:off x="3357411" y="8732447"/>
            <a:ext cx="13970" cy="12065"/>
          </a:xfrm>
          <a:custGeom>
            <a:avLst/>
            <a:gdLst/>
            <a:ahLst/>
            <a:cxnLst/>
            <a:rect l="l" t="t" r="r" b="b"/>
            <a:pathLst>
              <a:path w="13970" h="12065">
                <a:moveTo>
                  <a:pt x="1435" y="10997"/>
                </a:moveTo>
                <a:lnTo>
                  <a:pt x="1549" y="11214"/>
                </a:lnTo>
                <a:lnTo>
                  <a:pt x="1981" y="11442"/>
                </a:lnTo>
                <a:lnTo>
                  <a:pt x="1435" y="10997"/>
                </a:lnTo>
                <a:close/>
              </a:path>
              <a:path w="13970" h="12065">
                <a:moveTo>
                  <a:pt x="11595" y="0"/>
                </a:moveTo>
                <a:lnTo>
                  <a:pt x="10731" y="25"/>
                </a:lnTo>
                <a:lnTo>
                  <a:pt x="9677" y="558"/>
                </a:lnTo>
                <a:lnTo>
                  <a:pt x="3721" y="3771"/>
                </a:lnTo>
                <a:lnTo>
                  <a:pt x="1714" y="4813"/>
                </a:lnTo>
                <a:lnTo>
                  <a:pt x="38" y="7124"/>
                </a:lnTo>
                <a:lnTo>
                  <a:pt x="0" y="9563"/>
                </a:lnTo>
                <a:lnTo>
                  <a:pt x="304" y="10020"/>
                </a:lnTo>
                <a:lnTo>
                  <a:pt x="673" y="10375"/>
                </a:lnTo>
                <a:lnTo>
                  <a:pt x="1435" y="10997"/>
                </a:lnTo>
                <a:lnTo>
                  <a:pt x="1295" y="10731"/>
                </a:lnTo>
                <a:lnTo>
                  <a:pt x="1346" y="8382"/>
                </a:lnTo>
                <a:lnTo>
                  <a:pt x="2997" y="6134"/>
                </a:lnTo>
                <a:lnTo>
                  <a:pt x="4940" y="5105"/>
                </a:lnTo>
                <a:lnTo>
                  <a:pt x="11048" y="1752"/>
                </a:lnTo>
                <a:lnTo>
                  <a:pt x="12064" y="1219"/>
                </a:lnTo>
                <a:lnTo>
                  <a:pt x="12903" y="1181"/>
                </a:lnTo>
                <a:lnTo>
                  <a:pt x="12128" y="393"/>
                </a:lnTo>
                <a:lnTo>
                  <a:pt x="11595" y="0"/>
                </a:lnTo>
                <a:close/>
              </a:path>
              <a:path w="13970" h="12065">
                <a:moveTo>
                  <a:pt x="12984" y="1181"/>
                </a:moveTo>
                <a:lnTo>
                  <a:pt x="13398" y="1562"/>
                </a:lnTo>
                <a:lnTo>
                  <a:pt x="12984" y="1181"/>
                </a:lnTo>
                <a:close/>
              </a:path>
            </a:pathLst>
          </a:custGeom>
          <a:solidFill>
            <a:srgbClr val="D3E0E6"/>
          </a:solidFill>
        </p:spPr>
        <p:txBody>
          <a:bodyPr wrap="square" lIns="0" tIns="0" rIns="0" bIns="0" rtlCol="0"/>
          <a:lstStyle/>
          <a:p/>
        </p:txBody>
      </p:sp>
      <p:sp>
        <p:nvSpPr>
          <p:cNvPr id="72" name="object 72"/>
          <p:cNvSpPr/>
          <p:nvPr/>
        </p:nvSpPr>
        <p:spPr>
          <a:xfrm>
            <a:off x="3343175" y="8741926"/>
            <a:ext cx="13335" cy="11430"/>
          </a:xfrm>
          <a:custGeom>
            <a:avLst/>
            <a:gdLst/>
            <a:ahLst/>
            <a:cxnLst/>
            <a:rect l="l" t="t" r="r" b="b"/>
            <a:pathLst>
              <a:path w="13335" h="11429">
                <a:moveTo>
                  <a:pt x="11582" y="0"/>
                </a:moveTo>
                <a:lnTo>
                  <a:pt x="9779" y="952"/>
                </a:lnTo>
                <a:lnTo>
                  <a:pt x="3670" y="4305"/>
                </a:lnTo>
                <a:lnTo>
                  <a:pt x="1727" y="5334"/>
                </a:lnTo>
                <a:lnTo>
                  <a:pt x="76" y="7581"/>
                </a:lnTo>
                <a:lnTo>
                  <a:pt x="0" y="10871"/>
                </a:lnTo>
                <a:lnTo>
                  <a:pt x="1498" y="11303"/>
                </a:lnTo>
                <a:lnTo>
                  <a:pt x="3352" y="10274"/>
                </a:lnTo>
                <a:lnTo>
                  <a:pt x="9156" y="6908"/>
                </a:lnTo>
                <a:lnTo>
                  <a:pt x="10871" y="5956"/>
                </a:lnTo>
                <a:lnTo>
                  <a:pt x="12407" y="3924"/>
                </a:lnTo>
                <a:lnTo>
                  <a:pt x="12827" y="635"/>
                </a:lnTo>
                <a:lnTo>
                  <a:pt x="11582" y="0"/>
                </a:lnTo>
                <a:close/>
              </a:path>
            </a:pathLst>
          </a:custGeom>
          <a:solidFill>
            <a:srgbClr val="7D97A5"/>
          </a:solidFill>
        </p:spPr>
        <p:txBody>
          <a:bodyPr wrap="square" lIns="0" tIns="0" rIns="0" bIns="0" rtlCol="0"/>
          <a:lstStyle/>
          <a:p/>
        </p:txBody>
      </p:sp>
      <p:sp>
        <p:nvSpPr>
          <p:cNvPr id="73" name="object 73"/>
          <p:cNvSpPr/>
          <p:nvPr/>
        </p:nvSpPr>
        <p:spPr>
          <a:xfrm>
            <a:off x="3341915" y="8741114"/>
            <a:ext cx="13970" cy="12065"/>
          </a:xfrm>
          <a:custGeom>
            <a:avLst/>
            <a:gdLst/>
            <a:ahLst/>
            <a:cxnLst/>
            <a:rect l="l" t="t" r="r" b="b"/>
            <a:pathLst>
              <a:path w="13970" h="12065">
                <a:moveTo>
                  <a:pt x="1442" y="11015"/>
                </a:moveTo>
                <a:lnTo>
                  <a:pt x="1549" y="11214"/>
                </a:lnTo>
                <a:lnTo>
                  <a:pt x="1981" y="11455"/>
                </a:lnTo>
                <a:lnTo>
                  <a:pt x="1442" y="11015"/>
                </a:lnTo>
                <a:close/>
              </a:path>
              <a:path w="13970" h="12065">
                <a:moveTo>
                  <a:pt x="11607" y="0"/>
                </a:moveTo>
                <a:lnTo>
                  <a:pt x="10731" y="25"/>
                </a:lnTo>
                <a:lnTo>
                  <a:pt x="8453" y="1231"/>
                </a:lnTo>
                <a:lnTo>
                  <a:pt x="3721" y="3784"/>
                </a:lnTo>
                <a:lnTo>
                  <a:pt x="1714" y="4826"/>
                </a:lnTo>
                <a:lnTo>
                  <a:pt x="38" y="7124"/>
                </a:lnTo>
                <a:lnTo>
                  <a:pt x="0" y="9575"/>
                </a:lnTo>
                <a:lnTo>
                  <a:pt x="304" y="10045"/>
                </a:lnTo>
                <a:lnTo>
                  <a:pt x="673" y="10388"/>
                </a:lnTo>
                <a:lnTo>
                  <a:pt x="1442" y="11015"/>
                </a:lnTo>
                <a:lnTo>
                  <a:pt x="1295" y="10744"/>
                </a:lnTo>
                <a:lnTo>
                  <a:pt x="1346" y="8394"/>
                </a:lnTo>
                <a:lnTo>
                  <a:pt x="2997" y="6146"/>
                </a:lnTo>
                <a:lnTo>
                  <a:pt x="4940" y="5118"/>
                </a:lnTo>
                <a:lnTo>
                  <a:pt x="11048" y="1765"/>
                </a:lnTo>
                <a:lnTo>
                  <a:pt x="12064" y="1231"/>
                </a:lnTo>
                <a:lnTo>
                  <a:pt x="12903" y="1193"/>
                </a:lnTo>
                <a:lnTo>
                  <a:pt x="12128" y="406"/>
                </a:lnTo>
                <a:lnTo>
                  <a:pt x="11607" y="0"/>
                </a:lnTo>
                <a:close/>
              </a:path>
              <a:path w="13970" h="12065">
                <a:moveTo>
                  <a:pt x="12984" y="1193"/>
                </a:moveTo>
                <a:lnTo>
                  <a:pt x="13398" y="1574"/>
                </a:lnTo>
                <a:lnTo>
                  <a:pt x="12984" y="1193"/>
                </a:lnTo>
                <a:close/>
              </a:path>
            </a:pathLst>
          </a:custGeom>
          <a:solidFill>
            <a:srgbClr val="D3E0E6"/>
          </a:solidFill>
        </p:spPr>
        <p:txBody>
          <a:bodyPr wrap="square" lIns="0" tIns="0" rIns="0" bIns="0" rtlCol="0"/>
          <a:lstStyle/>
          <a:p/>
        </p:txBody>
      </p:sp>
      <p:sp>
        <p:nvSpPr>
          <p:cNvPr id="74" name="object 74"/>
          <p:cNvSpPr/>
          <p:nvPr/>
        </p:nvSpPr>
        <p:spPr>
          <a:xfrm>
            <a:off x="3302661" y="8757306"/>
            <a:ext cx="24765" cy="17145"/>
          </a:xfrm>
          <a:custGeom>
            <a:avLst/>
            <a:gdLst/>
            <a:ahLst/>
            <a:cxnLst/>
            <a:rect l="l" t="t" r="r" b="b"/>
            <a:pathLst>
              <a:path w="24764" h="17145">
                <a:moveTo>
                  <a:pt x="23660" y="0"/>
                </a:moveTo>
                <a:lnTo>
                  <a:pt x="22656" y="558"/>
                </a:lnTo>
                <a:lnTo>
                  <a:pt x="1981" y="12509"/>
                </a:lnTo>
                <a:lnTo>
                  <a:pt x="965" y="13081"/>
                </a:lnTo>
                <a:lnTo>
                  <a:pt x="101" y="14338"/>
                </a:lnTo>
                <a:lnTo>
                  <a:pt x="0" y="16306"/>
                </a:lnTo>
                <a:lnTo>
                  <a:pt x="749" y="16649"/>
                </a:lnTo>
                <a:lnTo>
                  <a:pt x="23444" y="3568"/>
                </a:lnTo>
                <a:lnTo>
                  <a:pt x="24320" y="2298"/>
                </a:lnTo>
                <a:lnTo>
                  <a:pt x="24422" y="330"/>
                </a:lnTo>
                <a:lnTo>
                  <a:pt x="23660" y="0"/>
                </a:lnTo>
                <a:close/>
              </a:path>
            </a:pathLst>
          </a:custGeom>
          <a:solidFill>
            <a:srgbClr val="2C4A57"/>
          </a:solidFill>
        </p:spPr>
        <p:txBody>
          <a:bodyPr wrap="square" lIns="0" tIns="0" rIns="0" bIns="0" rtlCol="0"/>
          <a:lstStyle/>
          <a:p/>
        </p:txBody>
      </p:sp>
      <p:sp>
        <p:nvSpPr>
          <p:cNvPr id="75" name="object 75"/>
          <p:cNvSpPr/>
          <p:nvPr/>
        </p:nvSpPr>
        <p:spPr>
          <a:xfrm>
            <a:off x="3207880" y="8713406"/>
            <a:ext cx="177939" cy="98094"/>
          </a:xfrm>
          <a:prstGeom prst="rect">
            <a:avLst/>
          </a:prstGeom>
          <a:blipFill>
            <a:blip r:embed="rId35" cstate="print"/>
            <a:stretch>
              <a:fillRect/>
            </a:stretch>
          </a:blipFill>
        </p:spPr>
        <p:txBody>
          <a:bodyPr wrap="square" lIns="0" tIns="0" rIns="0" bIns="0" rtlCol="0"/>
          <a:lstStyle/>
          <a:p/>
        </p:txBody>
      </p:sp>
      <p:sp>
        <p:nvSpPr>
          <p:cNvPr id="76" name="object 76"/>
          <p:cNvSpPr/>
          <p:nvPr/>
        </p:nvSpPr>
        <p:spPr>
          <a:xfrm>
            <a:off x="3247650" y="8584533"/>
            <a:ext cx="6985" cy="3175"/>
          </a:xfrm>
          <a:custGeom>
            <a:avLst/>
            <a:gdLst/>
            <a:ahLst/>
            <a:cxnLst/>
            <a:rect l="l" t="t" r="r" b="b"/>
            <a:pathLst>
              <a:path w="6985" h="3175">
                <a:moveTo>
                  <a:pt x="4927" y="0"/>
                </a:moveTo>
                <a:lnTo>
                  <a:pt x="1409" y="152"/>
                </a:lnTo>
                <a:lnTo>
                  <a:pt x="0" y="762"/>
                </a:lnTo>
                <a:lnTo>
                  <a:pt x="63" y="2133"/>
                </a:lnTo>
                <a:lnTo>
                  <a:pt x="1523" y="2628"/>
                </a:lnTo>
                <a:lnTo>
                  <a:pt x="5041" y="2463"/>
                </a:lnTo>
                <a:lnTo>
                  <a:pt x="6451" y="1854"/>
                </a:lnTo>
                <a:lnTo>
                  <a:pt x="6388" y="482"/>
                </a:lnTo>
                <a:lnTo>
                  <a:pt x="4927" y="0"/>
                </a:lnTo>
                <a:close/>
              </a:path>
            </a:pathLst>
          </a:custGeom>
          <a:solidFill>
            <a:srgbClr val="2C3D71"/>
          </a:solidFill>
        </p:spPr>
        <p:txBody>
          <a:bodyPr wrap="square" lIns="0" tIns="0" rIns="0" bIns="0" rtlCol="0"/>
          <a:lstStyle/>
          <a:p/>
        </p:txBody>
      </p:sp>
      <p:sp>
        <p:nvSpPr>
          <p:cNvPr id="77" name="object 77"/>
          <p:cNvSpPr/>
          <p:nvPr/>
        </p:nvSpPr>
        <p:spPr>
          <a:xfrm>
            <a:off x="3249968" y="8585734"/>
            <a:ext cx="5435" cy="145287"/>
          </a:xfrm>
          <a:prstGeom prst="rect">
            <a:avLst/>
          </a:prstGeom>
          <a:blipFill>
            <a:blip r:embed="rId36" cstate="print"/>
            <a:stretch>
              <a:fillRect/>
            </a:stretch>
          </a:blipFill>
        </p:spPr>
        <p:txBody>
          <a:bodyPr wrap="square" lIns="0" tIns="0" rIns="0" bIns="0" rtlCol="0"/>
          <a:lstStyle/>
          <a:p/>
        </p:txBody>
      </p:sp>
      <p:sp>
        <p:nvSpPr>
          <p:cNvPr id="78" name="object 78"/>
          <p:cNvSpPr/>
          <p:nvPr/>
        </p:nvSpPr>
        <p:spPr>
          <a:xfrm>
            <a:off x="3247690" y="8585982"/>
            <a:ext cx="6985" cy="38100"/>
          </a:xfrm>
          <a:custGeom>
            <a:avLst/>
            <a:gdLst/>
            <a:ahLst/>
            <a:cxnLst/>
            <a:rect l="l" t="t" r="r" b="b"/>
            <a:pathLst>
              <a:path w="6985" h="38100">
                <a:moveTo>
                  <a:pt x="0" y="0"/>
                </a:moveTo>
                <a:lnTo>
                  <a:pt x="279" y="35407"/>
                </a:lnTo>
                <a:lnTo>
                  <a:pt x="1257" y="37668"/>
                </a:lnTo>
                <a:lnTo>
                  <a:pt x="3759" y="37503"/>
                </a:lnTo>
                <a:lnTo>
                  <a:pt x="6273" y="37363"/>
                </a:lnTo>
                <a:lnTo>
                  <a:pt x="6591" y="35204"/>
                </a:lnTo>
                <a:lnTo>
                  <a:pt x="6372" y="1181"/>
                </a:lnTo>
                <a:lnTo>
                  <a:pt x="1473" y="1181"/>
                </a:lnTo>
                <a:lnTo>
                  <a:pt x="25" y="685"/>
                </a:lnTo>
                <a:lnTo>
                  <a:pt x="0" y="0"/>
                </a:lnTo>
                <a:close/>
              </a:path>
              <a:path w="6985" h="38100">
                <a:moveTo>
                  <a:pt x="6367" y="421"/>
                </a:moveTo>
                <a:lnTo>
                  <a:pt x="5003" y="1016"/>
                </a:lnTo>
                <a:lnTo>
                  <a:pt x="1473" y="1181"/>
                </a:lnTo>
                <a:lnTo>
                  <a:pt x="6372" y="1181"/>
                </a:lnTo>
                <a:lnTo>
                  <a:pt x="6367" y="421"/>
                </a:lnTo>
                <a:close/>
              </a:path>
            </a:pathLst>
          </a:custGeom>
          <a:solidFill>
            <a:srgbClr val="234A5A"/>
          </a:solidFill>
        </p:spPr>
        <p:txBody>
          <a:bodyPr wrap="square" lIns="0" tIns="0" rIns="0" bIns="0" rtlCol="0"/>
          <a:lstStyle/>
          <a:p/>
        </p:txBody>
      </p:sp>
      <p:sp>
        <p:nvSpPr>
          <p:cNvPr id="79" name="object 79"/>
          <p:cNvSpPr/>
          <p:nvPr/>
        </p:nvSpPr>
        <p:spPr>
          <a:xfrm>
            <a:off x="3247692" y="8584600"/>
            <a:ext cx="6350" cy="2540"/>
          </a:xfrm>
          <a:custGeom>
            <a:avLst/>
            <a:gdLst/>
            <a:ahLst/>
            <a:cxnLst/>
            <a:rect l="l" t="t" r="r" b="b"/>
            <a:pathLst>
              <a:path w="6350" h="2540">
                <a:moveTo>
                  <a:pt x="5079" y="0"/>
                </a:moveTo>
                <a:lnTo>
                  <a:pt x="1384" y="76"/>
                </a:lnTo>
                <a:lnTo>
                  <a:pt x="0" y="685"/>
                </a:lnTo>
                <a:lnTo>
                  <a:pt x="25" y="2019"/>
                </a:lnTo>
                <a:lnTo>
                  <a:pt x="1269" y="2489"/>
                </a:lnTo>
                <a:lnTo>
                  <a:pt x="2870" y="2489"/>
                </a:lnTo>
                <a:lnTo>
                  <a:pt x="4952" y="2400"/>
                </a:lnTo>
                <a:lnTo>
                  <a:pt x="6337" y="1816"/>
                </a:lnTo>
                <a:lnTo>
                  <a:pt x="6337" y="457"/>
                </a:lnTo>
                <a:lnTo>
                  <a:pt x="5079" y="0"/>
                </a:lnTo>
                <a:close/>
              </a:path>
            </a:pathLst>
          </a:custGeom>
          <a:solidFill>
            <a:srgbClr val="3B5378"/>
          </a:solidFill>
        </p:spPr>
        <p:txBody>
          <a:bodyPr wrap="square" lIns="0" tIns="0" rIns="0" bIns="0" rtlCol="0"/>
          <a:lstStyle/>
          <a:p/>
        </p:txBody>
      </p:sp>
      <p:sp>
        <p:nvSpPr>
          <p:cNvPr id="80" name="object 80"/>
          <p:cNvSpPr/>
          <p:nvPr/>
        </p:nvSpPr>
        <p:spPr>
          <a:xfrm>
            <a:off x="3250304" y="8721204"/>
            <a:ext cx="6350" cy="19050"/>
          </a:xfrm>
          <a:custGeom>
            <a:avLst/>
            <a:gdLst/>
            <a:ahLst/>
            <a:cxnLst/>
            <a:rect l="l" t="t" r="r" b="b"/>
            <a:pathLst>
              <a:path w="6350" h="19050">
                <a:moveTo>
                  <a:pt x="114" y="0"/>
                </a:moveTo>
                <a:lnTo>
                  <a:pt x="0" y="11912"/>
                </a:lnTo>
                <a:lnTo>
                  <a:pt x="2031" y="17144"/>
                </a:lnTo>
                <a:lnTo>
                  <a:pt x="3124" y="18910"/>
                </a:lnTo>
                <a:lnTo>
                  <a:pt x="3708" y="18795"/>
                </a:lnTo>
                <a:lnTo>
                  <a:pt x="4140" y="17056"/>
                </a:lnTo>
                <a:lnTo>
                  <a:pt x="5803" y="11366"/>
                </a:lnTo>
                <a:lnTo>
                  <a:pt x="5782" y="1955"/>
                </a:lnTo>
                <a:lnTo>
                  <a:pt x="1346" y="1955"/>
                </a:lnTo>
                <a:lnTo>
                  <a:pt x="114" y="0"/>
                </a:lnTo>
                <a:close/>
              </a:path>
              <a:path w="6350" h="19050">
                <a:moveTo>
                  <a:pt x="5778" y="0"/>
                </a:moveTo>
                <a:lnTo>
                  <a:pt x="5079" y="1714"/>
                </a:lnTo>
                <a:lnTo>
                  <a:pt x="1346" y="1955"/>
                </a:lnTo>
                <a:lnTo>
                  <a:pt x="5782" y="1955"/>
                </a:lnTo>
                <a:lnTo>
                  <a:pt x="5778" y="0"/>
                </a:lnTo>
                <a:close/>
              </a:path>
            </a:pathLst>
          </a:custGeom>
          <a:solidFill>
            <a:srgbClr val="234A5A"/>
          </a:solidFill>
        </p:spPr>
        <p:txBody>
          <a:bodyPr wrap="square" lIns="0" tIns="0" rIns="0" bIns="0" rtlCol="0"/>
          <a:lstStyle/>
          <a:p/>
        </p:txBody>
      </p:sp>
      <p:sp>
        <p:nvSpPr>
          <p:cNvPr id="81" name="object 81"/>
          <p:cNvSpPr/>
          <p:nvPr/>
        </p:nvSpPr>
        <p:spPr>
          <a:xfrm>
            <a:off x="3248012" y="8621483"/>
            <a:ext cx="1358" cy="57315"/>
          </a:xfrm>
          <a:prstGeom prst="rect">
            <a:avLst/>
          </a:prstGeom>
          <a:blipFill>
            <a:blip r:embed="rId37" cstate="print"/>
            <a:stretch>
              <a:fillRect/>
            </a:stretch>
          </a:blipFill>
        </p:spPr>
        <p:txBody>
          <a:bodyPr wrap="square" lIns="0" tIns="0" rIns="0" bIns="0" rtlCol="0"/>
          <a:lstStyle/>
          <a:p/>
        </p:txBody>
      </p:sp>
      <p:sp>
        <p:nvSpPr>
          <p:cNvPr id="82" name="object 82"/>
          <p:cNvSpPr/>
          <p:nvPr/>
        </p:nvSpPr>
        <p:spPr>
          <a:xfrm>
            <a:off x="3248342" y="8621421"/>
            <a:ext cx="7734" cy="107163"/>
          </a:xfrm>
          <a:prstGeom prst="rect">
            <a:avLst/>
          </a:prstGeom>
          <a:blipFill>
            <a:blip r:embed="rId38" cstate="print"/>
            <a:stretch>
              <a:fillRect/>
            </a:stretch>
          </a:blipFill>
        </p:spPr>
        <p:txBody>
          <a:bodyPr wrap="square" lIns="0" tIns="0" rIns="0" bIns="0" rtlCol="0"/>
          <a:lstStyle/>
          <a:p/>
        </p:txBody>
      </p:sp>
      <p:sp>
        <p:nvSpPr>
          <p:cNvPr id="83" name="object 83"/>
          <p:cNvSpPr/>
          <p:nvPr/>
        </p:nvSpPr>
        <p:spPr>
          <a:xfrm>
            <a:off x="3247682" y="8585746"/>
            <a:ext cx="6603" cy="37757"/>
          </a:xfrm>
          <a:prstGeom prst="rect">
            <a:avLst/>
          </a:prstGeom>
          <a:blipFill>
            <a:blip r:embed="rId39" cstate="print"/>
            <a:stretch>
              <a:fillRect/>
            </a:stretch>
          </a:blipFill>
        </p:spPr>
        <p:txBody>
          <a:bodyPr wrap="square" lIns="0" tIns="0" rIns="0" bIns="0" rtlCol="0"/>
          <a:lstStyle/>
          <a:p/>
        </p:txBody>
      </p:sp>
      <p:sp>
        <p:nvSpPr>
          <p:cNvPr id="84" name="object 84"/>
          <p:cNvSpPr/>
          <p:nvPr/>
        </p:nvSpPr>
        <p:spPr>
          <a:xfrm>
            <a:off x="3250298" y="8721204"/>
            <a:ext cx="5803" cy="18630"/>
          </a:xfrm>
          <a:prstGeom prst="rect">
            <a:avLst/>
          </a:prstGeom>
          <a:blipFill>
            <a:blip r:embed="rId40" cstate="print"/>
            <a:stretch>
              <a:fillRect/>
            </a:stretch>
          </a:blipFill>
        </p:spPr>
        <p:txBody>
          <a:bodyPr wrap="square" lIns="0" tIns="0" rIns="0" bIns="0" rtlCol="0"/>
          <a:lstStyle/>
          <a:p/>
        </p:txBody>
      </p:sp>
      <p:sp>
        <p:nvSpPr>
          <p:cNvPr id="85" name="object 85"/>
          <p:cNvSpPr/>
          <p:nvPr/>
        </p:nvSpPr>
        <p:spPr>
          <a:xfrm>
            <a:off x="3564711" y="8465562"/>
            <a:ext cx="184150" cy="306705"/>
          </a:xfrm>
          <a:custGeom>
            <a:avLst/>
            <a:gdLst/>
            <a:ahLst/>
            <a:cxnLst/>
            <a:rect l="l" t="t" r="r" b="b"/>
            <a:pathLst>
              <a:path w="184150" h="306704">
                <a:moveTo>
                  <a:pt x="183603" y="0"/>
                </a:moveTo>
                <a:lnTo>
                  <a:pt x="0" y="107365"/>
                </a:lnTo>
                <a:lnTo>
                  <a:pt x="927" y="306438"/>
                </a:lnTo>
                <a:lnTo>
                  <a:pt x="183299" y="199923"/>
                </a:lnTo>
                <a:lnTo>
                  <a:pt x="183603" y="0"/>
                </a:lnTo>
                <a:close/>
              </a:path>
            </a:pathLst>
          </a:custGeom>
          <a:solidFill>
            <a:srgbClr val="648595"/>
          </a:solidFill>
        </p:spPr>
        <p:txBody>
          <a:bodyPr wrap="square" lIns="0" tIns="0" rIns="0" bIns="0" rtlCol="0"/>
          <a:lstStyle/>
          <a:p/>
        </p:txBody>
      </p:sp>
      <p:sp>
        <p:nvSpPr>
          <p:cNvPr id="86" name="object 86"/>
          <p:cNvSpPr/>
          <p:nvPr/>
        </p:nvSpPr>
        <p:spPr>
          <a:xfrm>
            <a:off x="3567264" y="8469134"/>
            <a:ext cx="179616" cy="298564"/>
          </a:xfrm>
          <a:prstGeom prst="rect">
            <a:avLst/>
          </a:prstGeom>
          <a:blipFill>
            <a:blip r:embed="rId41" cstate="print"/>
            <a:stretch>
              <a:fillRect/>
            </a:stretch>
          </a:blipFill>
        </p:spPr>
        <p:txBody>
          <a:bodyPr wrap="square" lIns="0" tIns="0" rIns="0" bIns="0" rtlCol="0"/>
          <a:lstStyle/>
          <a:p/>
        </p:txBody>
      </p:sp>
      <p:sp>
        <p:nvSpPr>
          <p:cNvPr id="87" name="object 87"/>
          <p:cNvSpPr/>
          <p:nvPr/>
        </p:nvSpPr>
        <p:spPr>
          <a:xfrm>
            <a:off x="3571668" y="8483993"/>
            <a:ext cx="169545" cy="262255"/>
          </a:xfrm>
          <a:custGeom>
            <a:avLst/>
            <a:gdLst/>
            <a:ahLst/>
            <a:cxnLst/>
            <a:rect l="l" t="t" r="r" b="b"/>
            <a:pathLst>
              <a:path w="169545" h="262254">
                <a:moveTo>
                  <a:pt x="169392" y="0"/>
                </a:moveTo>
                <a:lnTo>
                  <a:pt x="177" y="99999"/>
                </a:lnTo>
                <a:lnTo>
                  <a:pt x="0" y="261988"/>
                </a:lnTo>
                <a:lnTo>
                  <a:pt x="169265" y="164604"/>
                </a:lnTo>
                <a:lnTo>
                  <a:pt x="169392" y="0"/>
                </a:lnTo>
                <a:close/>
              </a:path>
            </a:pathLst>
          </a:custGeom>
          <a:solidFill>
            <a:srgbClr val="234A5A"/>
          </a:solidFill>
        </p:spPr>
        <p:txBody>
          <a:bodyPr wrap="square" lIns="0" tIns="0" rIns="0" bIns="0" rtlCol="0"/>
          <a:lstStyle/>
          <a:p/>
        </p:txBody>
      </p:sp>
      <p:sp>
        <p:nvSpPr>
          <p:cNvPr id="88" name="object 88"/>
          <p:cNvSpPr/>
          <p:nvPr/>
        </p:nvSpPr>
        <p:spPr>
          <a:xfrm>
            <a:off x="3573106" y="8486965"/>
            <a:ext cx="166382" cy="255993"/>
          </a:xfrm>
          <a:prstGeom prst="rect">
            <a:avLst/>
          </a:prstGeom>
          <a:blipFill>
            <a:blip r:embed="rId42" cstate="print"/>
            <a:stretch>
              <a:fillRect/>
            </a:stretch>
          </a:blipFill>
        </p:spPr>
        <p:txBody>
          <a:bodyPr wrap="square" lIns="0" tIns="0" rIns="0" bIns="0" rtlCol="0"/>
          <a:lstStyle/>
          <a:p/>
        </p:txBody>
      </p:sp>
      <p:sp>
        <p:nvSpPr>
          <p:cNvPr id="89" name="object 89"/>
          <p:cNvSpPr/>
          <p:nvPr/>
        </p:nvSpPr>
        <p:spPr>
          <a:xfrm>
            <a:off x="3581043" y="8565514"/>
            <a:ext cx="11430" cy="7620"/>
          </a:xfrm>
          <a:custGeom>
            <a:avLst/>
            <a:gdLst/>
            <a:ahLst/>
            <a:cxnLst/>
            <a:rect l="l" t="t" r="r" b="b"/>
            <a:pathLst>
              <a:path w="11429" h="7620">
                <a:moveTo>
                  <a:pt x="9232" y="0"/>
                </a:moveTo>
                <a:lnTo>
                  <a:pt x="6464" y="114"/>
                </a:lnTo>
                <a:lnTo>
                  <a:pt x="1346" y="2908"/>
                </a:lnTo>
                <a:lnTo>
                  <a:pt x="0" y="5067"/>
                </a:lnTo>
                <a:lnTo>
                  <a:pt x="1739" y="7569"/>
                </a:lnTo>
                <a:lnTo>
                  <a:pt x="4533" y="7454"/>
                </a:lnTo>
                <a:lnTo>
                  <a:pt x="9639" y="4660"/>
                </a:lnTo>
                <a:lnTo>
                  <a:pt x="10998" y="2514"/>
                </a:lnTo>
                <a:lnTo>
                  <a:pt x="9232" y="0"/>
                </a:lnTo>
                <a:close/>
              </a:path>
            </a:pathLst>
          </a:custGeom>
          <a:solidFill>
            <a:srgbClr val="567483"/>
          </a:solidFill>
        </p:spPr>
        <p:txBody>
          <a:bodyPr wrap="square" lIns="0" tIns="0" rIns="0" bIns="0" rtlCol="0"/>
          <a:lstStyle/>
          <a:p/>
        </p:txBody>
      </p:sp>
      <p:sp>
        <p:nvSpPr>
          <p:cNvPr id="90" name="object 90"/>
          <p:cNvSpPr/>
          <p:nvPr/>
        </p:nvSpPr>
        <p:spPr>
          <a:xfrm>
            <a:off x="3738333" y="8758644"/>
            <a:ext cx="91033" cy="50838"/>
          </a:xfrm>
          <a:prstGeom prst="rect">
            <a:avLst/>
          </a:prstGeom>
          <a:blipFill>
            <a:blip r:embed="rId43" cstate="print"/>
            <a:stretch>
              <a:fillRect/>
            </a:stretch>
          </a:blipFill>
        </p:spPr>
        <p:txBody>
          <a:bodyPr wrap="square" lIns="0" tIns="0" rIns="0" bIns="0" rtlCol="0"/>
          <a:lstStyle/>
          <a:p/>
        </p:txBody>
      </p:sp>
      <p:sp>
        <p:nvSpPr>
          <p:cNvPr id="91" name="object 91"/>
          <p:cNvSpPr/>
          <p:nvPr/>
        </p:nvSpPr>
        <p:spPr>
          <a:xfrm>
            <a:off x="3715730" y="8747450"/>
            <a:ext cx="183515" cy="118745"/>
          </a:xfrm>
          <a:custGeom>
            <a:avLst/>
            <a:gdLst/>
            <a:ahLst/>
            <a:cxnLst/>
            <a:rect l="l" t="t" r="r" b="b"/>
            <a:pathLst>
              <a:path w="183514" h="118745">
                <a:moveTo>
                  <a:pt x="183261" y="0"/>
                </a:moveTo>
                <a:lnTo>
                  <a:pt x="68719" y="57022"/>
                </a:lnTo>
                <a:lnTo>
                  <a:pt x="0" y="96011"/>
                </a:lnTo>
                <a:lnTo>
                  <a:pt x="457" y="112636"/>
                </a:lnTo>
                <a:lnTo>
                  <a:pt x="7124" y="118579"/>
                </a:lnTo>
                <a:lnTo>
                  <a:pt x="182956" y="15646"/>
                </a:lnTo>
                <a:lnTo>
                  <a:pt x="183261" y="0"/>
                </a:lnTo>
                <a:close/>
              </a:path>
            </a:pathLst>
          </a:custGeom>
          <a:solidFill>
            <a:srgbClr val="55798A"/>
          </a:solidFill>
        </p:spPr>
        <p:txBody>
          <a:bodyPr wrap="square" lIns="0" tIns="0" rIns="0" bIns="0" rtlCol="0"/>
          <a:lstStyle/>
          <a:p/>
        </p:txBody>
      </p:sp>
      <p:sp>
        <p:nvSpPr>
          <p:cNvPr id="92" name="object 92"/>
          <p:cNvSpPr/>
          <p:nvPr/>
        </p:nvSpPr>
        <p:spPr>
          <a:xfrm>
            <a:off x="3566381" y="8763344"/>
            <a:ext cx="156845" cy="102870"/>
          </a:xfrm>
          <a:custGeom>
            <a:avLst/>
            <a:gdLst/>
            <a:ahLst/>
            <a:cxnLst/>
            <a:rect l="l" t="t" r="r" b="b"/>
            <a:pathLst>
              <a:path w="156845" h="102870">
                <a:moveTo>
                  <a:pt x="15036" y="0"/>
                </a:moveTo>
                <a:lnTo>
                  <a:pt x="50" y="8089"/>
                </a:lnTo>
                <a:lnTo>
                  <a:pt x="0" y="18669"/>
                </a:lnTo>
                <a:lnTo>
                  <a:pt x="156527" y="102641"/>
                </a:lnTo>
                <a:lnTo>
                  <a:pt x="155397" y="81407"/>
                </a:lnTo>
                <a:lnTo>
                  <a:pt x="15036" y="0"/>
                </a:lnTo>
                <a:close/>
              </a:path>
            </a:pathLst>
          </a:custGeom>
          <a:solidFill>
            <a:srgbClr val="234A5A"/>
          </a:solidFill>
        </p:spPr>
        <p:txBody>
          <a:bodyPr wrap="square" lIns="0" tIns="0" rIns="0" bIns="0" rtlCol="0"/>
          <a:lstStyle/>
          <a:p/>
        </p:txBody>
      </p:sp>
      <p:sp>
        <p:nvSpPr>
          <p:cNvPr id="93" name="object 93"/>
          <p:cNvSpPr/>
          <p:nvPr/>
        </p:nvSpPr>
        <p:spPr>
          <a:xfrm>
            <a:off x="3568822" y="8665636"/>
            <a:ext cx="330200" cy="186690"/>
          </a:xfrm>
          <a:custGeom>
            <a:avLst/>
            <a:gdLst/>
            <a:ahLst/>
            <a:cxnLst/>
            <a:rect l="l" t="t" r="r" b="b"/>
            <a:pathLst>
              <a:path w="330200" h="186690">
                <a:moveTo>
                  <a:pt x="178295" y="0"/>
                </a:moveTo>
                <a:lnTo>
                  <a:pt x="0" y="104546"/>
                </a:lnTo>
                <a:lnTo>
                  <a:pt x="153174" y="186651"/>
                </a:lnTo>
                <a:lnTo>
                  <a:pt x="330161" y="81813"/>
                </a:lnTo>
                <a:lnTo>
                  <a:pt x="178295" y="0"/>
                </a:lnTo>
                <a:close/>
              </a:path>
            </a:pathLst>
          </a:custGeom>
          <a:solidFill>
            <a:srgbClr val="476979"/>
          </a:solidFill>
        </p:spPr>
        <p:txBody>
          <a:bodyPr wrap="square" lIns="0" tIns="0" rIns="0" bIns="0" rtlCol="0"/>
          <a:lstStyle/>
          <a:p/>
        </p:txBody>
      </p:sp>
      <p:sp>
        <p:nvSpPr>
          <p:cNvPr id="94" name="object 94"/>
          <p:cNvSpPr/>
          <p:nvPr/>
        </p:nvSpPr>
        <p:spPr>
          <a:xfrm>
            <a:off x="3572141" y="8667369"/>
            <a:ext cx="323545" cy="183197"/>
          </a:xfrm>
          <a:prstGeom prst="rect">
            <a:avLst/>
          </a:prstGeom>
          <a:blipFill>
            <a:blip r:embed="rId44" cstate="print"/>
            <a:stretch>
              <a:fillRect/>
            </a:stretch>
          </a:blipFill>
        </p:spPr>
        <p:txBody>
          <a:bodyPr wrap="square" lIns="0" tIns="0" rIns="0" bIns="0" rtlCol="0"/>
          <a:lstStyle/>
          <a:p/>
        </p:txBody>
      </p:sp>
      <p:sp>
        <p:nvSpPr>
          <p:cNvPr id="95" name="object 95"/>
          <p:cNvSpPr/>
          <p:nvPr/>
        </p:nvSpPr>
        <p:spPr>
          <a:xfrm>
            <a:off x="3677980" y="8834695"/>
            <a:ext cx="39370" cy="27305"/>
          </a:xfrm>
          <a:custGeom>
            <a:avLst/>
            <a:gdLst/>
            <a:ahLst/>
            <a:cxnLst/>
            <a:rect l="l" t="t" r="r" b="b"/>
            <a:pathLst>
              <a:path w="39370" h="27304">
                <a:moveTo>
                  <a:pt x="647" y="0"/>
                </a:moveTo>
                <a:lnTo>
                  <a:pt x="0" y="6502"/>
                </a:lnTo>
                <a:lnTo>
                  <a:pt x="38849" y="27203"/>
                </a:lnTo>
                <a:lnTo>
                  <a:pt x="38557" y="21183"/>
                </a:lnTo>
                <a:lnTo>
                  <a:pt x="647" y="0"/>
                </a:lnTo>
                <a:close/>
              </a:path>
            </a:pathLst>
          </a:custGeom>
          <a:solidFill>
            <a:srgbClr val="7D97A5"/>
          </a:solidFill>
        </p:spPr>
        <p:txBody>
          <a:bodyPr wrap="square" lIns="0" tIns="0" rIns="0" bIns="0" rtlCol="0"/>
          <a:lstStyle/>
          <a:p/>
        </p:txBody>
      </p:sp>
      <p:sp>
        <p:nvSpPr>
          <p:cNvPr id="96" name="object 96"/>
          <p:cNvSpPr/>
          <p:nvPr/>
        </p:nvSpPr>
        <p:spPr>
          <a:xfrm>
            <a:off x="3600023" y="8678047"/>
            <a:ext cx="133985" cy="77470"/>
          </a:xfrm>
          <a:custGeom>
            <a:avLst/>
            <a:gdLst/>
            <a:ahLst/>
            <a:cxnLst/>
            <a:rect l="l" t="t" r="r" b="b"/>
            <a:pathLst>
              <a:path w="133985" h="77470">
                <a:moveTo>
                  <a:pt x="127419" y="0"/>
                </a:moveTo>
                <a:lnTo>
                  <a:pt x="0" y="74993"/>
                </a:lnTo>
                <a:lnTo>
                  <a:pt x="7975" y="77457"/>
                </a:lnTo>
                <a:lnTo>
                  <a:pt x="133629" y="3251"/>
                </a:lnTo>
                <a:lnTo>
                  <a:pt x="127419" y="0"/>
                </a:lnTo>
                <a:close/>
              </a:path>
            </a:pathLst>
          </a:custGeom>
          <a:solidFill>
            <a:srgbClr val="476979"/>
          </a:solidFill>
        </p:spPr>
        <p:txBody>
          <a:bodyPr wrap="square" lIns="0" tIns="0" rIns="0" bIns="0" rtlCol="0"/>
          <a:lstStyle/>
          <a:p/>
        </p:txBody>
      </p:sp>
      <p:sp>
        <p:nvSpPr>
          <p:cNvPr id="97" name="object 97"/>
          <p:cNvSpPr/>
          <p:nvPr/>
        </p:nvSpPr>
        <p:spPr>
          <a:xfrm>
            <a:off x="3734940" y="8756801"/>
            <a:ext cx="97790" cy="54610"/>
          </a:xfrm>
          <a:custGeom>
            <a:avLst/>
            <a:gdLst/>
            <a:ahLst/>
            <a:cxnLst/>
            <a:rect l="l" t="t" r="r" b="b"/>
            <a:pathLst>
              <a:path w="97789" h="54609">
                <a:moveTo>
                  <a:pt x="61417" y="0"/>
                </a:moveTo>
                <a:lnTo>
                  <a:pt x="60909" y="304"/>
                </a:lnTo>
                <a:lnTo>
                  <a:pt x="0" y="34404"/>
                </a:lnTo>
                <a:lnTo>
                  <a:pt x="37642" y="54546"/>
                </a:lnTo>
                <a:lnTo>
                  <a:pt x="41400" y="52298"/>
                </a:lnTo>
                <a:lnTo>
                  <a:pt x="37490" y="52298"/>
                </a:lnTo>
                <a:lnTo>
                  <a:pt x="3632" y="34366"/>
                </a:lnTo>
                <a:lnTo>
                  <a:pt x="61366" y="2019"/>
                </a:lnTo>
                <a:lnTo>
                  <a:pt x="65372" y="2019"/>
                </a:lnTo>
                <a:lnTo>
                  <a:pt x="61417" y="0"/>
                </a:lnTo>
                <a:close/>
              </a:path>
              <a:path w="97789" h="54609">
                <a:moveTo>
                  <a:pt x="65372" y="2019"/>
                </a:moveTo>
                <a:lnTo>
                  <a:pt x="61366" y="2019"/>
                </a:lnTo>
                <a:lnTo>
                  <a:pt x="93713" y="18821"/>
                </a:lnTo>
                <a:lnTo>
                  <a:pt x="37490" y="52298"/>
                </a:lnTo>
                <a:lnTo>
                  <a:pt x="41400" y="52298"/>
                </a:lnTo>
                <a:lnTo>
                  <a:pt x="97789" y="18567"/>
                </a:lnTo>
                <a:lnTo>
                  <a:pt x="65372" y="2019"/>
                </a:lnTo>
                <a:close/>
              </a:path>
            </a:pathLst>
          </a:custGeom>
          <a:solidFill>
            <a:srgbClr val="BACAD3"/>
          </a:solidFill>
        </p:spPr>
        <p:txBody>
          <a:bodyPr wrap="square" lIns="0" tIns="0" rIns="0" bIns="0" rtlCol="0"/>
          <a:lstStyle/>
          <a:p/>
        </p:txBody>
      </p:sp>
      <p:sp>
        <p:nvSpPr>
          <p:cNvPr id="98" name="object 98"/>
          <p:cNvSpPr/>
          <p:nvPr/>
        </p:nvSpPr>
        <p:spPr>
          <a:xfrm>
            <a:off x="3614083" y="8689819"/>
            <a:ext cx="217170" cy="123189"/>
          </a:xfrm>
          <a:custGeom>
            <a:avLst/>
            <a:gdLst/>
            <a:ahLst/>
            <a:cxnLst/>
            <a:rect l="l" t="t" r="r" b="b"/>
            <a:pathLst>
              <a:path w="217170" h="123190">
                <a:moveTo>
                  <a:pt x="151257" y="0"/>
                </a:moveTo>
                <a:lnTo>
                  <a:pt x="0" y="85382"/>
                </a:lnTo>
                <a:lnTo>
                  <a:pt x="69938" y="122974"/>
                </a:lnTo>
                <a:lnTo>
                  <a:pt x="216928" y="37172"/>
                </a:lnTo>
                <a:lnTo>
                  <a:pt x="151257" y="0"/>
                </a:lnTo>
                <a:close/>
              </a:path>
            </a:pathLst>
          </a:custGeom>
          <a:solidFill>
            <a:srgbClr val="567483"/>
          </a:solidFill>
        </p:spPr>
        <p:txBody>
          <a:bodyPr wrap="square" lIns="0" tIns="0" rIns="0" bIns="0" rtlCol="0"/>
          <a:lstStyle/>
          <a:p/>
        </p:txBody>
      </p:sp>
      <p:sp>
        <p:nvSpPr>
          <p:cNvPr id="99" name="object 99"/>
          <p:cNvSpPr/>
          <p:nvPr/>
        </p:nvSpPr>
        <p:spPr>
          <a:xfrm>
            <a:off x="3614004" y="8698544"/>
            <a:ext cx="213360" cy="116839"/>
          </a:xfrm>
          <a:custGeom>
            <a:avLst/>
            <a:gdLst/>
            <a:ahLst/>
            <a:cxnLst/>
            <a:rect l="l" t="t" r="r" b="b"/>
            <a:pathLst>
              <a:path w="213360" h="116840">
                <a:moveTo>
                  <a:pt x="146545" y="0"/>
                </a:moveTo>
                <a:lnTo>
                  <a:pt x="0" y="77038"/>
                </a:lnTo>
                <a:lnTo>
                  <a:pt x="393" y="79654"/>
                </a:lnTo>
                <a:lnTo>
                  <a:pt x="66865" y="116268"/>
                </a:lnTo>
                <a:lnTo>
                  <a:pt x="213080" y="29451"/>
                </a:lnTo>
                <a:lnTo>
                  <a:pt x="212991" y="27089"/>
                </a:lnTo>
                <a:lnTo>
                  <a:pt x="146545" y="0"/>
                </a:lnTo>
                <a:close/>
              </a:path>
            </a:pathLst>
          </a:custGeom>
          <a:solidFill>
            <a:srgbClr val="567483"/>
          </a:solidFill>
        </p:spPr>
        <p:txBody>
          <a:bodyPr wrap="square" lIns="0" tIns="0" rIns="0" bIns="0" rtlCol="0"/>
          <a:lstStyle/>
          <a:p/>
        </p:txBody>
      </p:sp>
      <p:sp>
        <p:nvSpPr>
          <p:cNvPr id="100" name="object 100"/>
          <p:cNvSpPr/>
          <p:nvPr/>
        </p:nvSpPr>
        <p:spPr>
          <a:xfrm>
            <a:off x="3646543" y="8764806"/>
            <a:ext cx="22860" cy="13335"/>
          </a:xfrm>
          <a:custGeom>
            <a:avLst/>
            <a:gdLst/>
            <a:ahLst/>
            <a:cxnLst/>
            <a:rect l="l" t="t" r="r" b="b"/>
            <a:pathLst>
              <a:path w="22860" h="13334">
                <a:moveTo>
                  <a:pt x="13284" y="0"/>
                </a:moveTo>
                <a:lnTo>
                  <a:pt x="0" y="7607"/>
                </a:lnTo>
                <a:lnTo>
                  <a:pt x="9677" y="13284"/>
                </a:lnTo>
                <a:lnTo>
                  <a:pt x="22529" y="5867"/>
                </a:lnTo>
                <a:lnTo>
                  <a:pt x="13284" y="0"/>
                </a:lnTo>
                <a:close/>
              </a:path>
            </a:pathLst>
          </a:custGeom>
          <a:solidFill>
            <a:srgbClr val="D3E0E6"/>
          </a:solidFill>
        </p:spPr>
        <p:txBody>
          <a:bodyPr wrap="square" lIns="0" tIns="0" rIns="0" bIns="0" rtlCol="0"/>
          <a:lstStyle/>
          <a:p/>
        </p:txBody>
      </p:sp>
      <p:sp>
        <p:nvSpPr>
          <p:cNvPr id="101" name="object 101"/>
          <p:cNvSpPr/>
          <p:nvPr/>
        </p:nvSpPr>
        <p:spPr>
          <a:xfrm>
            <a:off x="3673172" y="8763345"/>
            <a:ext cx="24130" cy="14604"/>
          </a:xfrm>
          <a:custGeom>
            <a:avLst/>
            <a:gdLst/>
            <a:ahLst/>
            <a:cxnLst/>
            <a:rect l="l" t="t" r="r" b="b"/>
            <a:pathLst>
              <a:path w="24129" h="14604">
                <a:moveTo>
                  <a:pt x="12814" y="0"/>
                </a:moveTo>
                <a:lnTo>
                  <a:pt x="0" y="7404"/>
                </a:lnTo>
                <a:lnTo>
                  <a:pt x="11214" y="14503"/>
                </a:lnTo>
                <a:lnTo>
                  <a:pt x="23952" y="7048"/>
                </a:lnTo>
                <a:lnTo>
                  <a:pt x="12814" y="0"/>
                </a:lnTo>
                <a:close/>
              </a:path>
            </a:pathLst>
          </a:custGeom>
          <a:solidFill>
            <a:srgbClr val="D3E0E6"/>
          </a:solidFill>
        </p:spPr>
        <p:txBody>
          <a:bodyPr wrap="square" lIns="0" tIns="0" rIns="0" bIns="0" rtlCol="0"/>
          <a:lstStyle/>
          <a:p/>
        </p:txBody>
      </p:sp>
      <p:sp>
        <p:nvSpPr>
          <p:cNvPr id="102" name="object 102"/>
          <p:cNvSpPr/>
          <p:nvPr/>
        </p:nvSpPr>
        <p:spPr>
          <a:xfrm>
            <a:off x="3658346" y="8771942"/>
            <a:ext cx="24130" cy="14604"/>
          </a:xfrm>
          <a:custGeom>
            <a:avLst/>
            <a:gdLst/>
            <a:ahLst/>
            <a:cxnLst/>
            <a:rect l="l" t="t" r="r" b="b"/>
            <a:pathLst>
              <a:path w="24129" h="14604">
                <a:moveTo>
                  <a:pt x="12763" y="0"/>
                </a:moveTo>
                <a:lnTo>
                  <a:pt x="0" y="7378"/>
                </a:lnTo>
                <a:lnTo>
                  <a:pt x="11760" y="14274"/>
                </a:lnTo>
                <a:lnTo>
                  <a:pt x="23977" y="7099"/>
                </a:lnTo>
                <a:lnTo>
                  <a:pt x="12763" y="0"/>
                </a:lnTo>
                <a:close/>
              </a:path>
            </a:pathLst>
          </a:custGeom>
          <a:solidFill>
            <a:srgbClr val="D3E0E6"/>
          </a:solidFill>
        </p:spPr>
        <p:txBody>
          <a:bodyPr wrap="square" lIns="0" tIns="0" rIns="0" bIns="0" rtlCol="0"/>
          <a:lstStyle/>
          <a:p/>
        </p:txBody>
      </p:sp>
      <p:sp>
        <p:nvSpPr>
          <p:cNvPr id="103" name="object 103"/>
          <p:cNvSpPr/>
          <p:nvPr/>
        </p:nvSpPr>
        <p:spPr>
          <a:xfrm>
            <a:off x="3701205" y="8762582"/>
            <a:ext cx="25400" cy="15240"/>
          </a:xfrm>
          <a:custGeom>
            <a:avLst/>
            <a:gdLst/>
            <a:ahLst/>
            <a:cxnLst/>
            <a:rect l="l" t="t" r="r" b="b"/>
            <a:pathLst>
              <a:path w="25400" h="15240">
                <a:moveTo>
                  <a:pt x="13461" y="0"/>
                </a:moveTo>
                <a:lnTo>
                  <a:pt x="0" y="7873"/>
                </a:lnTo>
                <a:lnTo>
                  <a:pt x="11518" y="15138"/>
                </a:lnTo>
                <a:lnTo>
                  <a:pt x="25044" y="7048"/>
                </a:lnTo>
                <a:lnTo>
                  <a:pt x="13461" y="0"/>
                </a:lnTo>
                <a:close/>
              </a:path>
            </a:pathLst>
          </a:custGeom>
          <a:solidFill>
            <a:srgbClr val="D3E0E6"/>
          </a:solidFill>
        </p:spPr>
        <p:txBody>
          <a:bodyPr wrap="square" lIns="0" tIns="0" rIns="0" bIns="0" rtlCol="0"/>
          <a:lstStyle/>
          <a:p/>
        </p:txBody>
      </p:sp>
      <p:sp>
        <p:nvSpPr>
          <p:cNvPr id="104" name="object 104"/>
          <p:cNvSpPr/>
          <p:nvPr/>
        </p:nvSpPr>
        <p:spPr>
          <a:xfrm>
            <a:off x="3640020" y="8780535"/>
            <a:ext cx="28575" cy="16510"/>
          </a:xfrm>
          <a:custGeom>
            <a:avLst/>
            <a:gdLst/>
            <a:ahLst/>
            <a:cxnLst/>
            <a:rect l="l" t="t" r="r" b="b"/>
            <a:pathLst>
              <a:path w="28575" h="16509">
                <a:moveTo>
                  <a:pt x="16192" y="0"/>
                </a:moveTo>
                <a:lnTo>
                  <a:pt x="0" y="9359"/>
                </a:lnTo>
                <a:lnTo>
                  <a:pt x="12280" y="16103"/>
                </a:lnTo>
                <a:lnTo>
                  <a:pt x="27965" y="6908"/>
                </a:lnTo>
                <a:lnTo>
                  <a:pt x="16192" y="0"/>
                </a:lnTo>
                <a:close/>
              </a:path>
            </a:pathLst>
          </a:custGeom>
          <a:solidFill>
            <a:srgbClr val="D3E0E6"/>
          </a:solidFill>
        </p:spPr>
        <p:txBody>
          <a:bodyPr wrap="square" lIns="0" tIns="0" rIns="0" bIns="0" rtlCol="0"/>
          <a:lstStyle/>
          <a:p/>
        </p:txBody>
      </p:sp>
      <p:sp>
        <p:nvSpPr>
          <p:cNvPr id="105" name="object 105"/>
          <p:cNvSpPr/>
          <p:nvPr/>
        </p:nvSpPr>
        <p:spPr>
          <a:xfrm>
            <a:off x="3686407" y="8771666"/>
            <a:ext cx="24765" cy="15240"/>
          </a:xfrm>
          <a:custGeom>
            <a:avLst/>
            <a:gdLst/>
            <a:ahLst/>
            <a:cxnLst/>
            <a:rect l="l" t="t" r="r" b="b"/>
            <a:pathLst>
              <a:path w="24764" h="15240">
                <a:moveTo>
                  <a:pt x="12738" y="0"/>
                </a:moveTo>
                <a:lnTo>
                  <a:pt x="0" y="7467"/>
                </a:lnTo>
                <a:lnTo>
                  <a:pt x="11645" y="14833"/>
                </a:lnTo>
                <a:lnTo>
                  <a:pt x="24269" y="7289"/>
                </a:lnTo>
                <a:lnTo>
                  <a:pt x="12738" y="0"/>
                </a:lnTo>
                <a:close/>
              </a:path>
            </a:pathLst>
          </a:custGeom>
          <a:solidFill>
            <a:srgbClr val="D3E0E6"/>
          </a:solidFill>
        </p:spPr>
        <p:txBody>
          <a:bodyPr wrap="square" lIns="0" tIns="0" rIns="0" bIns="0" rtlCol="0"/>
          <a:lstStyle/>
          <a:p/>
        </p:txBody>
      </p:sp>
      <p:sp>
        <p:nvSpPr>
          <p:cNvPr id="106" name="object 106"/>
          <p:cNvSpPr/>
          <p:nvPr/>
        </p:nvSpPr>
        <p:spPr>
          <a:xfrm>
            <a:off x="3772782" y="8704190"/>
            <a:ext cx="26670" cy="15240"/>
          </a:xfrm>
          <a:custGeom>
            <a:avLst/>
            <a:gdLst/>
            <a:ahLst/>
            <a:cxnLst/>
            <a:rect l="l" t="t" r="r" b="b"/>
            <a:pathLst>
              <a:path w="26670" h="15240">
                <a:moveTo>
                  <a:pt x="15621" y="0"/>
                </a:moveTo>
                <a:lnTo>
                  <a:pt x="0" y="9016"/>
                </a:lnTo>
                <a:lnTo>
                  <a:pt x="11557" y="15087"/>
                </a:lnTo>
                <a:lnTo>
                  <a:pt x="26606" y="6311"/>
                </a:lnTo>
                <a:lnTo>
                  <a:pt x="15621" y="0"/>
                </a:lnTo>
                <a:close/>
              </a:path>
            </a:pathLst>
          </a:custGeom>
          <a:solidFill>
            <a:srgbClr val="D3E0E6"/>
          </a:solidFill>
        </p:spPr>
        <p:txBody>
          <a:bodyPr wrap="square" lIns="0" tIns="0" rIns="0" bIns="0" rtlCol="0"/>
          <a:lstStyle/>
          <a:p/>
        </p:txBody>
      </p:sp>
      <p:sp>
        <p:nvSpPr>
          <p:cNvPr id="107" name="object 107"/>
          <p:cNvSpPr/>
          <p:nvPr/>
        </p:nvSpPr>
        <p:spPr>
          <a:xfrm>
            <a:off x="3769212" y="8721738"/>
            <a:ext cx="27305" cy="15240"/>
          </a:xfrm>
          <a:custGeom>
            <a:avLst/>
            <a:gdLst/>
            <a:ahLst/>
            <a:cxnLst/>
            <a:rect l="l" t="t" r="r" b="b"/>
            <a:pathLst>
              <a:path w="27304" h="15240">
                <a:moveTo>
                  <a:pt x="15163" y="0"/>
                </a:moveTo>
                <a:lnTo>
                  <a:pt x="0" y="8877"/>
                </a:lnTo>
                <a:lnTo>
                  <a:pt x="11684" y="15214"/>
                </a:lnTo>
                <a:lnTo>
                  <a:pt x="26860" y="6134"/>
                </a:lnTo>
                <a:lnTo>
                  <a:pt x="15163" y="0"/>
                </a:lnTo>
                <a:close/>
              </a:path>
            </a:pathLst>
          </a:custGeom>
          <a:solidFill>
            <a:srgbClr val="D3E0E6"/>
          </a:solidFill>
        </p:spPr>
        <p:txBody>
          <a:bodyPr wrap="square" lIns="0" tIns="0" rIns="0" bIns="0" rtlCol="0"/>
          <a:lstStyle/>
          <a:p/>
        </p:txBody>
      </p:sp>
      <p:sp>
        <p:nvSpPr>
          <p:cNvPr id="108" name="object 108"/>
          <p:cNvSpPr/>
          <p:nvPr/>
        </p:nvSpPr>
        <p:spPr>
          <a:xfrm>
            <a:off x="3751791" y="8731894"/>
            <a:ext cx="27305" cy="15875"/>
          </a:xfrm>
          <a:custGeom>
            <a:avLst/>
            <a:gdLst/>
            <a:ahLst/>
            <a:cxnLst/>
            <a:rect l="l" t="t" r="r" b="b"/>
            <a:pathLst>
              <a:path w="27304" h="15875">
                <a:moveTo>
                  <a:pt x="15240" y="0"/>
                </a:moveTo>
                <a:lnTo>
                  <a:pt x="0" y="8928"/>
                </a:lnTo>
                <a:lnTo>
                  <a:pt x="11836" y="15392"/>
                </a:lnTo>
                <a:lnTo>
                  <a:pt x="26949" y="6350"/>
                </a:lnTo>
                <a:lnTo>
                  <a:pt x="15240" y="0"/>
                </a:lnTo>
                <a:close/>
              </a:path>
            </a:pathLst>
          </a:custGeom>
          <a:solidFill>
            <a:srgbClr val="D3E0E6"/>
          </a:solidFill>
        </p:spPr>
        <p:txBody>
          <a:bodyPr wrap="square" lIns="0" tIns="0" rIns="0" bIns="0" rtlCol="0"/>
          <a:lstStyle/>
          <a:p/>
        </p:txBody>
      </p:sp>
      <p:sp>
        <p:nvSpPr>
          <p:cNvPr id="109" name="object 109"/>
          <p:cNvSpPr/>
          <p:nvPr/>
        </p:nvSpPr>
        <p:spPr>
          <a:xfrm>
            <a:off x="3716744" y="8752698"/>
            <a:ext cx="26034" cy="15875"/>
          </a:xfrm>
          <a:custGeom>
            <a:avLst/>
            <a:gdLst/>
            <a:ahLst/>
            <a:cxnLst/>
            <a:rect l="l" t="t" r="r" b="b"/>
            <a:pathLst>
              <a:path w="26035" h="15875">
                <a:moveTo>
                  <a:pt x="14770" y="0"/>
                </a:moveTo>
                <a:lnTo>
                  <a:pt x="0" y="8648"/>
                </a:lnTo>
                <a:lnTo>
                  <a:pt x="11569" y="15697"/>
                </a:lnTo>
                <a:lnTo>
                  <a:pt x="25908" y="7137"/>
                </a:lnTo>
                <a:lnTo>
                  <a:pt x="14770" y="0"/>
                </a:lnTo>
                <a:close/>
              </a:path>
            </a:pathLst>
          </a:custGeom>
          <a:solidFill>
            <a:srgbClr val="D3E0E6"/>
          </a:solidFill>
        </p:spPr>
        <p:txBody>
          <a:bodyPr wrap="square" lIns="0" tIns="0" rIns="0" bIns="0" rtlCol="0"/>
          <a:lstStyle/>
          <a:p/>
        </p:txBody>
      </p:sp>
      <p:sp>
        <p:nvSpPr>
          <p:cNvPr id="110" name="object 110"/>
          <p:cNvSpPr/>
          <p:nvPr/>
        </p:nvSpPr>
        <p:spPr>
          <a:xfrm>
            <a:off x="3733560" y="8742093"/>
            <a:ext cx="27940" cy="17145"/>
          </a:xfrm>
          <a:custGeom>
            <a:avLst/>
            <a:gdLst/>
            <a:ahLst/>
            <a:cxnLst/>
            <a:rect l="l" t="t" r="r" b="b"/>
            <a:pathLst>
              <a:path w="27939" h="17145">
                <a:moveTo>
                  <a:pt x="16065" y="0"/>
                </a:moveTo>
                <a:lnTo>
                  <a:pt x="0" y="9398"/>
                </a:lnTo>
                <a:lnTo>
                  <a:pt x="11125" y="16522"/>
                </a:lnTo>
                <a:lnTo>
                  <a:pt x="27927" y="6464"/>
                </a:lnTo>
                <a:lnTo>
                  <a:pt x="16065" y="0"/>
                </a:lnTo>
                <a:close/>
              </a:path>
            </a:pathLst>
          </a:custGeom>
          <a:solidFill>
            <a:srgbClr val="D3E0E6"/>
          </a:solidFill>
        </p:spPr>
        <p:txBody>
          <a:bodyPr wrap="square" lIns="0" tIns="0" rIns="0" bIns="0" rtlCol="0"/>
          <a:lstStyle/>
          <a:p/>
        </p:txBody>
      </p:sp>
      <p:sp>
        <p:nvSpPr>
          <p:cNvPr id="111" name="object 111"/>
          <p:cNvSpPr/>
          <p:nvPr/>
        </p:nvSpPr>
        <p:spPr>
          <a:xfrm>
            <a:off x="3755491" y="8714485"/>
            <a:ext cx="26670" cy="15240"/>
          </a:xfrm>
          <a:custGeom>
            <a:avLst/>
            <a:gdLst/>
            <a:ahLst/>
            <a:cxnLst/>
            <a:rect l="l" t="t" r="r" b="b"/>
            <a:pathLst>
              <a:path w="26670" h="15240">
                <a:moveTo>
                  <a:pt x="15074" y="0"/>
                </a:moveTo>
                <a:lnTo>
                  <a:pt x="0" y="8712"/>
                </a:lnTo>
                <a:lnTo>
                  <a:pt x="11531" y="14960"/>
                </a:lnTo>
                <a:lnTo>
                  <a:pt x="26670" y="6083"/>
                </a:lnTo>
                <a:lnTo>
                  <a:pt x="15074" y="0"/>
                </a:lnTo>
                <a:close/>
              </a:path>
            </a:pathLst>
          </a:custGeom>
          <a:solidFill>
            <a:srgbClr val="D3E0E6"/>
          </a:solidFill>
        </p:spPr>
        <p:txBody>
          <a:bodyPr wrap="square" lIns="0" tIns="0" rIns="0" bIns="0" rtlCol="0"/>
          <a:lstStyle/>
          <a:p/>
        </p:txBody>
      </p:sp>
      <p:sp>
        <p:nvSpPr>
          <p:cNvPr id="112" name="object 112"/>
          <p:cNvSpPr/>
          <p:nvPr/>
        </p:nvSpPr>
        <p:spPr>
          <a:xfrm>
            <a:off x="3661905" y="8756251"/>
            <a:ext cx="22225" cy="13335"/>
          </a:xfrm>
          <a:custGeom>
            <a:avLst/>
            <a:gdLst/>
            <a:ahLst/>
            <a:cxnLst/>
            <a:rect l="l" t="t" r="r" b="b"/>
            <a:pathLst>
              <a:path w="22225" h="13334">
                <a:moveTo>
                  <a:pt x="12852" y="0"/>
                </a:moveTo>
                <a:lnTo>
                  <a:pt x="0" y="7365"/>
                </a:lnTo>
                <a:lnTo>
                  <a:pt x="9232" y="13220"/>
                </a:lnTo>
                <a:lnTo>
                  <a:pt x="22047" y="5803"/>
                </a:lnTo>
                <a:lnTo>
                  <a:pt x="12852" y="0"/>
                </a:lnTo>
                <a:close/>
              </a:path>
            </a:pathLst>
          </a:custGeom>
          <a:solidFill>
            <a:srgbClr val="D3E0E6"/>
          </a:solidFill>
        </p:spPr>
        <p:txBody>
          <a:bodyPr wrap="square" lIns="0" tIns="0" rIns="0" bIns="0" rtlCol="0"/>
          <a:lstStyle/>
          <a:p/>
        </p:txBody>
      </p:sp>
      <p:sp>
        <p:nvSpPr>
          <p:cNvPr id="113" name="object 113"/>
          <p:cNvSpPr/>
          <p:nvPr/>
        </p:nvSpPr>
        <p:spPr>
          <a:xfrm>
            <a:off x="3703450" y="8744464"/>
            <a:ext cx="26034" cy="15875"/>
          </a:xfrm>
          <a:custGeom>
            <a:avLst/>
            <a:gdLst/>
            <a:ahLst/>
            <a:cxnLst/>
            <a:rect l="l" t="t" r="r" b="b"/>
            <a:pathLst>
              <a:path w="26035" h="15875">
                <a:moveTo>
                  <a:pt x="15201" y="0"/>
                </a:moveTo>
                <a:lnTo>
                  <a:pt x="0" y="8788"/>
                </a:lnTo>
                <a:lnTo>
                  <a:pt x="11239" y="15633"/>
                </a:lnTo>
                <a:lnTo>
                  <a:pt x="26047" y="6946"/>
                </a:lnTo>
                <a:lnTo>
                  <a:pt x="15201" y="0"/>
                </a:lnTo>
                <a:close/>
              </a:path>
            </a:pathLst>
          </a:custGeom>
          <a:solidFill>
            <a:srgbClr val="D3E0E6"/>
          </a:solidFill>
        </p:spPr>
        <p:txBody>
          <a:bodyPr wrap="square" lIns="0" tIns="0" rIns="0" bIns="0" rtlCol="0"/>
          <a:lstStyle/>
          <a:p/>
        </p:txBody>
      </p:sp>
      <p:sp>
        <p:nvSpPr>
          <p:cNvPr id="114" name="object 114"/>
          <p:cNvSpPr/>
          <p:nvPr/>
        </p:nvSpPr>
        <p:spPr>
          <a:xfrm>
            <a:off x="3760865" y="8697908"/>
            <a:ext cx="25400" cy="14604"/>
          </a:xfrm>
          <a:custGeom>
            <a:avLst/>
            <a:gdLst/>
            <a:ahLst/>
            <a:cxnLst/>
            <a:rect l="l" t="t" r="r" b="b"/>
            <a:pathLst>
              <a:path w="25400" h="14604">
                <a:moveTo>
                  <a:pt x="16383" y="0"/>
                </a:moveTo>
                <a:lnTo>
                  <a:pt x="0" y="9042"/>
                </a:lnTo>
                <a:lnTo>
                  <a:pt x="9677" y="14122"/>
                </a:lnTo>
                <a:lnTo>
                  <a:pt x="14452" y="11379"/>
                </a:lnTo>
                <a:lnTo>
                  <a:pt x="24892" y="4800"/>
                </a:lnTo>
                <a:lnTo>
                  <a:pt x="16383" y="0"/>
                </a:lnTo>
                <a:close/>
              </a:path>
            </a:pathLst>
          </a:custGeom>
          <a:solidFill>
            <a:srgbClr val="D3E0E6"/>
          </a:solidFill>
        </p:spPr>
        <p:txBody>
          <a:bodyPr wrap="square" lIns="0" tIns="0" rIns="0" bIns="0" rtlCol="0"/>
          <a:lstStyle/>
          <a:p/>
        </p:txBody>
      </p:sp>
      <p:sp>
        <p:nvSpPr>
          <p:cNvPr id="115" name="object 115"/>
          <p:cNvSpPr/>
          <p:nvPr/>
        </p:nvSpPr>
        <p:spPr>
          <a:xfrm>
            <a:off x="3737998" y="8724450"/>
            <a:ext cx="27305" cy="15240"/>
          </a:xfrm>
          <a:custGeom>
            <a:avLst/>
            <a:gdLst/>
            <a:ahLst/>
            <a:cxnLst/>
            <a:rect l="l" t="t" r="r" b="b"/>
            <a:pathLst>
              <a:path w="27304" h="15240">
                <a:moveTo>
                  <a:pt x="15316" y="0"/>
                </a:moveTo>
                <a:lnTo>
                  <a:pt x="0" y="8839"/>
                </a:lnTo>
                <a:lnTo>
                  <a:pt x="11607" y="15176"/>
                </a:lnTo>
                <a:lnTo>
                  <a:pt x="26847" y="6248"/>
                </a:lnTo>
                <a:lnTo>
                  <a:pt x="15316" y="0"/>
                </a:lnTo>
                <a:close/>
              </a:path>
            </a:pathLst>
          </a:custGeom>
          <a:solidFill>
            <a:srgbClr val="D3E0E6"/>
          </a:solidFill>
        </p:spPr>
        <p:txBody>
          <a:bodyPr wrap="square" lIns="0" tIns="0" rIns="0" bIns="0" rtlCol="0"/>
          <a:lstStyle/>
          <a:p/>
        </p:txBody>
      </p:sp>
      <p:sp>
        <p:nvSpPr>
          <p:cNvPr id="116" name="object 116"/>
          <p:cNvSpPr/>
          <p:nvPr/>
        </p:nvSpPr>
        <p:spPr>
          <a:xfrm>
            <a:off x="3786573" y="8711608"/>
            <a:ext cx="26670" cy="15240"/>
          </a:xfrm>
          <a:custGeom>
            <a:avLst/>
            <a:gdLst/>
            <a:ahLst/>
            <a:cxnLst/>
            <a:rect l="l" t="t" r="r" b="b"/>
            <a:pathLst>
              <a:path w="26670" h="15240">
                <a:moveTo>
                  <a:pt x="15100" y="0"/>
                </a:moveTo>
                <a:lnTo>
                  <a:pt x="0" y="8839"/>
                </a:lnTo>
                <a:lnTo>
                  <a:pt x="11671" y="14973"/>
                </a:lnTo>
                <a:lnTo>
                  <a:pt x="26111" y="6324"/>
                </a:lnTo>
                <a:lnTo>
                  <a:pt x="15100" y="0"/>
                </a:lnTo>
                <a:close/>
              </a:path>
            </a:pathLst>
          </a:custGeom>
          <a:solidFill>
            <a:srgbClr val="D3E0E6"/>
          </a:solidFill>
        </p:spPr>
        <p:txBody>
          <a:bodyPr wrap="square" lIns="0" tIns="0" rIns="0" bIns="0" rtlCol="0"/>
          <a:lstStyle/>
          <a:p/>
        </p:txBody>
      </p:sp>
      <p:sp>
        <p:nvSpPr>
          <p:cNvPr id="117" name="object 117"/>
          <p:cNvSpPr/>
          <p:nvPr/>
        </p:nvSpPr>
        <p:spPr>
          <a:xfrm>
            <a:off x="3688054" y="8754461"/>
            <a:ext cx="24765" cy="15240"/>
          </a:xfrm>
          <a:custGeom>
            <a:avLst/>
            <a:gdLst/>
            <a:ahLst/>
            <a:cxnLst/>
            <a:rect l="l" t="t" r="r" b="b"/>
            <a:pathLst>
              <a:path w="24764" h="15240">
                <a:moveTo>
                  <a:pt x="13296" y="0"/>
                </a:moveTo>
                <a:lnTo>
                  <a:pt x="0" y="7683"/>
                </a:lnTo>
                <a:lnTo>
                  <a:pt x="11125" y="14719"/>
                </a:lnTo>
                <a:lnTo>
                  <a:pt x="24549" y="6857"/>
                </a:lnTo>
                <a:lnTo>
                  <a:pt x="13296" y="0"/>
                </a:lnTo>
                <a:close/>
              </a:path>
            </a:pathLst>
          </a:custGeom>
          <a:solidFill>
            <a:srgbClr val="D3E0E6"/>
          </a:solidFill>
        </p:spPr>
        <p:txBody>
          <a:bodyPr wrap="square" lIns="0" tIns="0" rIns="0" bIns="0" rtlCol="0"/>
          <a:lstStyle/>
          <a:p/>
        </p:txBody>
      </p:sp>
      <p:sp>
        <p:nvSpPr>
          <p:cNvPr id="118" name="object 118"/>
          <p:cNvSpPr/>
          <p:nvPr/>
        </p:nvSpPr>
        <p:spPr>
          <a:xfrm>
            <a:off x="3720702" y="8734559"/>
            <a:ext cx="27305" cy="15875"/>
          </a:xfrm>
          <a:custGeom>
            <a:avLst/>
            <a:gdLst/>
            <a:ahLst/>
            <a:cxnLst/>
            <a:rect l="l" t="t" r="r" b="b"/>
            <a:pathLst>
              <a:path w="27304" h="15875">
                <a:moveTo>
                  <a:pt x="15112" y="0"/>
                </a:moveTo>
                <a:lnTo>
                  <a:pt x="0" y="8724"/>
                </a:lnTo>
                <a:lnTo>
                  <a:pt x="10845" y="15659"/>
                </a:lnTo>
                <a:lnTo>
                  <a:pt x="26746" y="6337"/>
                </a:lnTo>
                <a:lnTo>
                  <a:pt x="15112" y="0"/>
                </a:lnTo>
                <a:close/>
              </a:path>
            </a:pathLst>
          </a:custGeom>
          <a:solidFill>
            <a:srgbClr val="D3E0E6"/>
          </a:solidFill>
        </p:spPr>
        <p:txBody>
          <a:bodyPr wrap="square" lIns="0" tIns="0" rIns="0" bIns="0" rtlCol="0"/>
          <a:lstStyle/>
          <a:p/>
        </p:txBody>
      </p:sp>
      <p:sp>
        <p:nvSpPr>
          <p:cNvPr id="119" name="object 119"/>
          <p:cNvSpPr/>
          <p:nvPr/>
        </p:nvSpPr>
        <p:spPr>
          <a:xfrm>
            <a:off x="3692098" y="8737428"/>
            <a:ext cx="24765" cy="14604"/>
          </a:xfrm>
          <a:custGeom>
            <a:avLst/>
            <a:gdLst/>
            <a:ahLst/>
            <a:cxnLst/>
            <a:rect l="l" t="t" r="r" b="b"/>
            <a:pathLst>
              <a:path w="24764" h="14604">
                <a:moveTo>
                  <a:pt x="15544" y="0"/>
                </a:moveTo>
                <a:lnTo>
                  <a:pt x="0" y="8902"/>
                </a:lnTo>
                <a:lnTo>
                  <a:pt x="9283" y="14566"/>
                </a:lnTo>
                <a:lnTo>
                  <a:pt x="24536" y="5753"/>
                </a:lnTo>
                <a:lnTo>
                  <a:pt x="15544" y="0"/>
                </a:lnTo>
                <a:close/>
              </a:path>
            </a:pathLst>
          </a:custGeom>
          <a:solidFill>
            <a:srgbClr val="D3E0E6"/>
          </a:solidFill>
        </p:spPr>
        <p:txBody>
          <a:bodyPr wrap="square" lIns="0" tIns="0" rIns="0" bIns="0" rtlCol="0"/>
          <a:lstStyle/>
          <a:p/>
        </p:txBody>
      </p:sp>
      <p:sp>
        <p:nvSpPr>
          <p:cNvPr id="120" name="object 120"/>
          <p:cNvSpPr/>
          <p:nvPr/>
        </p:nvSpPr>
        <p:spPr>
          <a:xfrm>
            <a:off x="3676840" y="8747542"/>
            <a:ext cx="22860" cy="13335"/>
          </a:xfrm>
          <a:custGeom>
            <a:avLst/>
            <a:gdLst/>
            <a:ahLst/>
            <a:cxnLst/>
            <a:rect l="l" t="t" r="r" b="b"/>
            <a:pathLst>
              <a:path w="22860" h="13334">
                <a:moveTo>
                  <a:pt x="13144" y="0"/>
                </a:moveTo>
                <a:lnTo>
                  <a:pt x="0" y="7518"/>
                </a:lnTo>
                <a:lnTo>
                  <a:pt x="9182" y="13322"/>
                </a:lnTo>
                <a:lnTo>
                  <a:pt x="22453" y="5664"/>
                </a:lnTo>
                <a:lnTo>
                  <a:pt x="13144" y="0"/>
                </a:lnTo>
                <a:close/>
              </a:path>
            </a:pathLst>
          </a:custGeom>
          <a:solidFill>
            <a:srgbClr val="D3E0E6"/>
          </a:solidFill>
        </p:spPr>
        <p:txBody>
          <a:bodyPr wrap="square" lIns="0" tIns="0" rIns="0" bIns="0" rtlCol="0"/>
          <a:lstStyle/>
          <a:p/>
        </p:txBody>
      </p:sp>
      <p:sp>
        <p:nvSpPr>
          <p:cNvPr id="121" name="object 121"/>
          <p:cNvSpPr/>
          <p:nvPr/>
        </p:nvSpPr>
        <p:spPr>
          <a:xfrm>
            <a:off x="3726159" y="8718044"/>
            <a:ext cx="25400" cy="14604"/>
          </a:xfrm>
          <a:custGeom>
            <a:avLst/>
            <a:gdLst/>
            <a:ahLst/>
            <a:cxnLst/>
            <a:rect l="l" t="t" r="r" b="b"/>
            <a:pathLst>
              <a:path w="25400" h="14604">
                <a:moveTo>
                  <a:pt x="15341" y="0"/>
                </a:moveTo>
                <a:lnTo>
                  <a:pt x="0" y="8788"/>
                </a:lnTo>
                <a:lnTo>
                  <a:pt x="9652" y="14046"/>
                </a:lnTo>
                <a:lnTo>
                  <a:pt x="24942" y="5207"/>
                </a:lnTo>
                <a:lnTo>
                  <a:pt x="15341" y="0"/>
                </a:lnTo>
                <a:close/>
              </a:path>
            </a:pathLst>
          </a:custGeom>
          <a:solidFill>
            <a:srgbClr val="D3E0E6"/>
          </a:solidFill>
        </p:spPr>
        <p:txBody>
          <a:bodyPr wrap="square" lIns="0" tIns="0" rIns="0" bIns="0" rtlCol="0"/>
          <a:lstStyle/>
          <a:p/>
        </p:txBody>
      </p:sp>
      <p:sp>
        <p:nvSpPr>
          <p:cNvPr id="122" name="object 122"/>
          <p:cNvSpPr/>
          <p:nvPr/>
        </p:nvSpPr>
        <p:spPr>
          <a:xfrm>
            <a:off x="3709708" y="8728076"/>
            <a:ext cx="24130" cy="13970"/>
          </a:xfrm>
          <a:custGeom>
            <a:avLst/>
            <a:gdLst/>
            <a:ahLst/>
            <a:cxnLst/>
            <a:rect l="l" t="t" r="r" b="b"/>
            <a:pathLst>
              <a:path w="24129" h="13970">
                <a:moveTo>
                  <a:pt x="14262" y="0"/>
                </a:moveTo>
                <a:lnTo>
                  <a:pt x="0" y="8166"/>
                </a:lnTo>
                <a:lnTo>
                  <a:pt x="8978" y="13919"/>
                </a:lnTo>
                <a:lnTo>
                  <a:pt x="23914" y="5283"/>
                </a:lnTo>
                <a:lnTo>
                  <a:pt x="14262" y="0"/>
                </a:lnTo>
                <a:close/>
              </a:path>
            </a:pathLst>
          </a:custGeom>
          <a:solidFill>
            <a:srgbClr val="D3E0E6"/>
          </a:solidFill>
        </p:spPr>
        <p:txBody>
          <a:bodyPr wrap="square" lIns="0" tIns="0" rIns="0" bIns="0" rtlCol="0"/>
          <a:lstStyle/>
          <a:p/>
        </p:txBody>
      </p:sp>
      <p:sp>
        <p:nvSpPr>
          <p:cNvPr id="123" name="object 123"/>
          <p:cNvSpPr/>
          <p:nvPr/>
        </p:nvSpPr>
        <p:spPr>
          <a:xfrm>
            <a:off x="3746682" y="8749750"/>
            <a:ext cx="29209" cy="17145"/>
          </a:xfrm>
          <a:custGeom>
            <a:avLst/>
            <a:gdLst/>
            <a:ahLst/>
            <a:cxnLst/>
            <a:rect l="l" t="t" r="r" b="b"/>
            <a:pathLst>
              <a:path w="29210" h="17145">
                <a:moveTo>
                  <a:pt x="16967" y="0"/>
                </a:moveTo>
                <a:lnTo>
                  <a:pt x="0" y="10147"/>
                </a:lnTo>
                <a:lnTo>
                  <a:pt x="10795" y="17043"/>
                </a:lnTo>
                <a:lnTo>
                  <a:pt x="28778" y="6451"/>
                </a:lnTo>
                <a:lnTo>
                  <a:pt x="16967" y="0"/>
                </a:lnTo>
                <a:close/>
              </a:path>
            </a:pathLst>
          </a:custGeom>
          <a:solidFill>
            <a:srgbClr val="D3E0E6"/>
          </a:solidFill>
        </p:spPr>
        <p:txBody>
          <a:bodyPr wrap="square" lIns="0" tIns="0" rIns="0" bIns="0" rtlCol="0"/>
          <a:lstStyle/>
          <a:p/>
        </p:txBody>
      </p:sp>
      <p:sp>
        <p:nvSpPr>
          <p:cNvPr id="124" name="object 124"/>
          <p:cNvSpPr/>
          <p:nvPr/>
        </p:nvSpPr>
        <p:spPr>
          <a:xfrm>
            <a:off x="3765805" y="8739420"/>
            <a:ext cx="27305" cy="15875"/>
          </a:xfrm>
          <a:custGeom>
            <a:avLst/>
            <a:gdLst/>
            <a:ahLst/>
            <a:cxnLst/>
            <a:rect l="l" t="t" r="r" b="b"/>
            <a:pathLst>
              <a:path w="27304" h="15875">
                <a:moveTo>
                  <a:pt x="15112" y="0"/>
                </a:moveTo>
                <a:lnTo>
                  <a:pt x="0" y="9042"/>
                </a:lnTo>
                <a:lnTo>
                  <a:pt x="11810" y="15506"/>
                </a:lnTo>
                <a:lnTo>
                  <a:pt x="27089" y="6489"/>
                </a:lnTo>
                <a:lnTo>
                  <a:pt x="15112" y="0"/>
                </a:lnTo>
                <a:close/>
              </a:path>
            </a:pathLst>
          </a:custGeom>
          <a:solidFill>
            <a:srgbClr val="D3E0E6"/>
          </a:solidFill>
        </p:spPr>
        <p:txBody>
          <a:bodyPr wrap="square" lIns="0" tIns="0" rIns="0" bIns="0" rtlCol="0"/>
          <a:lstStyle/>
          <a:p/>
        </p:txBody>
      </p:sp>
      <p:sp>
        <p:nvSpPr>
          <p:cNvPr id="125" name="object 125"/>
          <p:cNvSpPr/>
          <p:nvPr/>
        </p:nvSpPr>
        <p:spPr>
          <a:xfrm>
            <a:off x="3730378" y="8761100"/>
            <a:ext cx="25400" cy="15240"/>
          </a:xfrm>
          <a:custGeom>
            <a:avLst/>
            <a:gdLst/>
            <a:ahLst/>
            <a:cxnLst/>
            <a:rect l="l" t="t" r="r" b="b"/>
            <a:pathLst>
              <a:path w="25400" h="15240">
                <a:moveTo>
                  <a:pt x="14274" y="0"/>
                </a:moveTo>
                <a:lnTo>
                  <a:pt x="0" y="8559"/>
                </a:lnTo>
                <a:lnTo>
                  <a:pt x="7950" y="13385"/>
                </a:lnTo>
                <a:lnTo>
                  <a:pt x="10947" y="15239"/>
                </a:lnTo>
                <a:lnTo>
                  <a:pt x="25057" y="6908"/>
                </a:lnTo>
                <a:lnTo>
                  <a:pt x="14274" y="0"/>
                </a:lnTo>
                <a:close/>
              </a:path>
            </a:pathLst>
          </a:custGeom>
          <a:solidFill>
            <a:srgbClr val="D3E0E6"/>
          </a:solidFill>
        </p:spPr>
        <p:txBody>
          <a:bodyPr wrap="square" lIns="0" tIns="0" rIns="0" bIns="0" rtlCol="0"/>
          <a:lstStyle/>
          <a:p/>
        </p:txBody>
      </p:sp>
      <p:sp>
        <p:nvSpPr>
          <p:cNvPr id="126" name="object 126"/>
          <p:cNvSpPr/>
          <p:nvPr/>
        </p:nvSpPr>
        <p:spPr>
          <a:xfrm>
            <a:off x="3700068" y="8780217"/>
            <a:ext cx="23495" cy="14604"/>
          </a:xfrm>
          <a:custGeom>
            <a:avLst/>
            <a:gdLst/>
            <a:ahLst/>
            <a:cxnLst/>
            <a:rect l="l" t="t" r="r" b="b"/>
            <a:pathLst>
              <a:path w="23495" h="14604">
                <a:moveTo>
                  <a:pt x="12623" y="0"/>
                </a:moveTo>
                <a:lnTo>
                  <a:pt x="0" y="7556"/>
                </a:lnTo>
                <a:lnTo>
                  <a:pt x="10541" y="14249"/>
                </a:lnTo>
                <a:lnTo>
                  <a:pt x="23253" y="6730"/>
                </a:lnTo>
                <a:lnTo>
                  <a:pt x="12623" y="0"/>
                </a:lnTo>
                <a:close/>
              </a:path>
            </a:pathLst>
          </a:custGeom>
          <a:solidFill>
            <a:srgbClr val="D3E0E6"/>
          </a:solidFill>
        </p:spPr>
        <p:txBody>
          <a:bodyPr wrap="square" lIns="0" tIns="0" rIns="0" bIns="0" rtlCol="0"/>
          <a:lstStyle/>
          <a:p/>
        </p:txBody>
      </p:sp>
      <p:sp>
        <p:nvSpPr>
          <p:cNvPr id="127" name="object 127"/>
          <p:cNvSpPr/>
          <p:nvPr/>
        </p:nvSpPr>
        <p:spPr>
          <a:xfrm>
            <a:off x="3714732" y="8770883"/>
            <a:ext cx="24765" cy="15240"/>
          </a:xfrm>
          <a:custGeom>
            <a:avLst/>
            <a:gdLst/>
            <a:ahLst/>
            <a:cxnLst/>
            <a:rect l="l" t="t" r="r" b="b"/>
            <a:pathLst>
              <a:path w="24764" h="15240">
                <a:moveTo>
                  <a:pt x="13563" y="0"/>
                </a:moveTo>
                <a:lnTo>
                  <a:pt x="0" y="8127"/>
                </a:lnTo>
                <a:lnTo>
                  <a:pt x="10655" y="14846"/>
                </a:lnTo>
                <a:lnTo>
                  <a:pt x="24510" y="6680"/>
                </a:lnTo>
                <a:lnTo>
                  <a:pt x="13563" y="0"/>
                </a:lnTo>
                <a:close/>
              </a:path>
            </a:pathLst>
          </a:custGeom>
          <a:solidFill>
            <a:srgbClr val="D3E0E6"/>
          </a:solidFill>
        </p:spPr>
        <p:txBody>
          <a:bodyPr wrap="square" lIns="0" tIns="0" rIns="0" bIns="0" rtlCol="0"/>
          <a:lstStyle/>
          <a:p/>
        </p:txBody>
      </p:sp>
      <p:sp>
        <p:nvSpPr>
          <p:cNvPr id="128" name="object 128"/>
          <p:cNvSpPr/>
          <p:nvPr/>
        </p:nvSpPr>
        <p:spPr>
          <a:xfrm>
            <a:off x="3669482" y="8797110"/>
            <a:ext cx="26034" cy="15240"/>
          </a:xfrm>
          <a:custGeom>
            <a:avLst/>
            <a:gdLst/>
            <a:ahLst/>
            <a:cxnLst/>
            <a:rect l="l" t="t" r="r" b="b"/>
            <a:pathLst>
              <a:path w="26035" h="15240">
                <a:moveTo>
                  <a:pt x="14973" y="0"/>
                </a:moveTo>
                <a:lnTo>
                  <a:pt x="0" y="8953"/>
                </a:lnTo>
                <a:lnTo>
                  <a:pt x="11112" y="15062"/>
                </a:lnTo>
                <a:lnTo>
                  <a:pt x="25831" y="6375"/>
                </a:lnTo>
                <a:lnTo>
                  <a:pt x="14973" y="0"/>
                </a:lnTo>
                <a:close/>
              </a:path>
            </a:pathLst>
          </a:custGeom>
          <a:solidFill>
            <a:srgbClr val="D3E0E6"/>
          </a:solidFill>
        </p:spPr>
        <p:txBody>
          <a:bodyPr wrap="square" lIns="0" tIns="0" rIns="0" bIns="0" rtlCol="0"/>
          <a:lstStyle/>
          <a:p/>
        </p:txBody>
      </p:sp>
      <p:sp>
        <p:nvSpPr>
          <p:cNvPr id="129" name="object 129"/>
          <p:cNvSpPr/>
          <p:nvPr/>
        </p:nvSpPr>
        <p:spPr>
          <a:xfrm>
            <a:off x="3686548" y="8788988"/>
            <a:ext cx="22225" cy="13335"/>
          </a:xfrm>
          <a:custGeom>
            <a:avLst/>
            <a:gdLst/>
            <a:ahLst/>
            <a:cxnLst/>
            <a:rect l="l" t="t" r="r" b="b"/>
            <a:pathLst>
              <a:path w="22225" h="13334">
                <a:moveTo>
                  <a:pt x="11468" y="0"/>
                </a:moveTo>
                <a:lnTo>
                  <a:pt x="0" y="6870"/>
                </a:lnTo>
                <a:lnTo>
                  <a:pt x="10883" y="13233"/>
                </a:lnTo>
                <a:lnTo>
                  <a:pt x="21996" y="6680"/>
                </a:lnTo>
                <a:lnTo>
                  <a:pt x="11468" y="0"/>
                </a:lnTo>
                <a:close/>
              </a:path>
            </a:pathLst>
          </a:custGeom>
          <a:solidFill>
            <a:srgbClr val="D3E0E6"/>
          </a:solidFill>
        </p:spPr>
        <p:txBody>
          <a:bodyPr wrap="square" lIns="0" tIns="0" rIns="0" bIns="0" rtlCol="0"/>
          <a:lstStyle/>
          <a:p/>
        </p:txBody>
      </p:sp>
      <p:sp>
        <p:nvSpPr>
          <p:cNvPr id="130" name="object 130"/>
          <p:cNvSpPr/>
          <p:nvPr/>
        </p:nvSpPr>
        <p:spPr>
          <a:xfrm>
            <a:off x="3614020" y="8765837"/>
            <a:ext cx="28575" cy="16510"/>
          </a:xfrm>
          <a:custGeom>
            <a:avLst/>
            <a:gdLst/>
            <a:ahLst/>
            <a:cxnLst/>
            <a:rect l="l" t="t" r="r" b="b"/>
            <a:pathLst>
              <a:path w="28575" h="16509">
                <a:moveTo>
                  <a:pt x="16954" y="0"/>
                </a:moveTo>
                <a:lnTo>
                  <a:pt x="0" y="9817"/>
                </a:lnTo>
                <a:lnTo>
                  <a:pt x="11544" y="16154"/>
                </a:lnTo>
                <a:lnTo>
                  <a:pt x="28295" y="6553"/>
                </a:lnTo>
                <a:lnTo>
                  <a:pt x="16954" y="0"/>
                </a:lnTo>
                <a:close/>
              </a:path>
            </a:pathLst>
          </a:custGeom>
          <a:solidFill>
            <a:srgbClr val="D3E0E6"/>
          </a:solidFill>
        </p:spPr>
        <p:txBody>
          <a:bodyPr wrap="square" lIns="0" tIns="0" rIns="0" bIns="0" rtlCol="0"/>
          <a:lstStyle/>
          <a:p/>
        </p:txBody>
      </p:sp>
      <p:sp>
        <p:nvSpPr>
          <p:cNvPr id="131" name="object 131"/>
          <p:cNvSpPr/>
          <p:nvPr/>
        </p:nvSpPr>
        <p:spPr>
          <a:xfrm>
            <a:off x="3783083" y="8729035"/>
            <a:ext cx="27940" cy="15875"/>
          </a:xfrm>
          <a:custGeom>
            <a:avLst/>
            <a:gdLst/>
            <a:ahLst/>
            <a:cxnLst/>
            <a:rect l="l" t="t" r="r" b="b"/>
            <a:pathLst>
              <a:path w="27939" h="15875">
                <a:moveTo>
                  <a:pt x="15201" y="0"/>
                </a:moveTo>
                <a:lnTo>
                  <a:pt x="0" y="9093"/>
                </a:lnTo>
                <a:lnTo>
                  <a:pt x="11976" y="15582"/>
                </a:lnTo>
                <a:lnTo>
                  <a:pt x="27482" y="6438"/>
                </a:lnTo>
                <a:lnTo>
                  <a:pt x="15201" y="0"/>
                </a:lnTo>
                <a:close/>
              </a:path>
            </a:pathLst>
          </a:custGeom>
          <a:solidFill>
            <a:srgbClr val="D3E0E6"/>
          </a:solidFill>
        </p:spPr>
        <p:txBody>
          <a:bodyPr wrap="square" lIns="0" tIns="0" rIns="0" bIns="0" rtlCol="0"/>
          <a:lstStyle/>
          <a:p/>
        </p:txBody>
      </p:sp>
      <p:sp>
        <p:nvSpPr>
          <p:cNvPr id="132" name="object 132"/>
          <p:cNvSpPr/>
          <p:nvPr/>
        </p:nvSpPr>
        <p:spPr>
          <a:xfrm>
            <a:off x="3746360" y="8689816"/>
            <a:ext cx="28575" cy="16510"/>
          </a:xfrm>
          <a:custGeom>
            <a:avLst/>
            <a:gdLst/>
            <a:ahLst/>
            <a:cxnLst/>
            <a:rect l="l" t="t" r="r" b="b"/>
            <a:pathLst>
              <a:path w="28575" h="16509">
                <a:moveTo>
                  <a:pt x="15862" y="0"/>
                </a:moveTo>
                <a:lnTo>
                  <a:pt x="0" y="9067"/>
                </a:lnTo>
                <a:lnTo>
                  <a:pt x="12268" y="15963"/>
                </a:lnTo>
                <a:lnTo>
                  <a:pt x="28244" y="6616"/>
                </a:lnTo>
                <a:lnTo>
                  <a:pt x="15862" y="0"/>
                </a:lnTo>
                <a:close/>
              </a:path>
            </a:pathLst>
          </a:custGeom>
          <a:solidFill>
            <a:srgbClr val="D3E0E6"/>
          </a:solidFill>
        </p:spPr>
        <p:txBody>
          <a:bodyPr wrap="square" lIns="0" tIns="0" rIns="0" bIns="0" rtlCol="0"/>
          <a:lstStyle/>
          <a:p/>
        </p:txBody>
      </p:sp>
      <p:sp>
        <p:nvSpPr>
          <p:cNvPr id="133" name="object 133"/>
          <p:cNvSpPr/>
          <p:nvPr/>
        </p:nvSpPr>
        <p:spPr>
          <a:xfrm>
            <a:off x="3800477" y="8719029"/>
            <a:ext cx="26670" cy="15240"/>
          </a:xfrm>
          <a:custGeom>
            <a:avLst/>
            <a:gdLst/>
            <a:ahLst/>
            <a:cxnLst/>
            <a:rect l="l" t="t" r="r" b="b"/>
            <a:pathLst>
              <a:path w="26670" h="15240">
                <a:moveTo>
                  <a:pt x="14300" y="0"/>
                </a:moveTo>
                <a:lnTo>
                  <a:pt x="0" y="8712"/>
                </a:lnTo>
                <a:lnTo>
                  <a:pt x="12280" y="15151"/>
                </a:lnTo>
                <a:lnTo>
                  <a:pt x="26568" y="6730"/>
                </a:lnTo>
                <a:lnTo>
                  <a:pt x="14300" y="0"/>
                </a:lnTo>
                <a:close/>
              </a:path>
            </a:pathLst>
          </a:custGeom>
          <a:solidFill>
            <a:srgbClr val="D3E0E6"/>
          </a:solidFill>
        </p:spPr>
        <p:txBody>
          <a:bodyPr wrap="square" lIns="0" tIns="0" rIns="0" bIns="0" rtlCol="0"/>
          <a:lstStyle/>
          <a:p/>
        </p:txBody>
      </p:sp>
      <p:sp>
        <p:nvSpPr>
          <p:cNvPr id="134" name="object 134"/>
          <p:cNvSpPr/>
          <p:nvPr/>
        </p:nvSpPr>
        <p:spPr>
          <a:xfrm>
            <a:off x="3678695" y="8728954"/>
            <a:ext cx="27305" cy="16510"/>
          </a:xfrm>
          <a:custGeom>
            <a:avLst/>
            <a:gdLst/>
            <a:ahLst/>
            <a:cxnLst/>
            <a:rect l="l" t="t" r="r" b="b"/>
            <a:pathLst>
              <a:path w="27304" h="16509">
                <a:moveTo>
                  <a:pt x="15963" y="0"/>
                </a:moveTo>
                <a:lnTo>
                  <a:pt x="0" y="9232"/>
                </a:lnTo>
                <a:lnTo>
                  <a:pt x="11328" y="16116"/>
                </a:lnTo>
                <a:lnTo>
                  <a:pt x="26923" y="7188"/>
                </a:lnTo>
                <a:lnTo>
                  <a:pt x="22948" y="4635"/>
                </a:lnTo>
                <a:lnTo>
                  <a:pt x="18465" y="1600"/>
                </a:lnTo>
                <a:lnTo>
                  <a:pt x="15963" y="0"/>
                </a:lnTo>
                <a:close/>
              </a:path>
            </a:pathLst>
          </a:custGeom>
          <a:solidFill>
            <a:srgbClr val="D3E0E6"/>
          </a:solidFill>
        </p:spPr>
        <p:txBody>
          <a:bodyPr wrap="square" lIns="0" tIns="0" rIns="0" bIns="0" rtlCol="0"/>
          <a:lstStyle/>
          <a:p/>
        </p:txBody>
      </p:sp>
      <p:sp>
        <p:nvSpPr>
          <p:cNvPr id="135" name="object 135"/>
          <p:cNvSpPr/>
          <p:nvPr/>
        </p:nvSpPr>
        <p:spPr>
          <a:xfrm>
            <a:off x="3663872" y="8739320"/>
            <a:ext cx="24130" cy="14604"/>
          </a:xfrm>
          <a:custGeom>
            <a:avLst/>
            <a:gdLst/>
            <a:ahLst/>
            <a:cxnLst/>
            <a:rect l="l" t="t" r="r" b="b"/>
            <a:pathLst>
              <a:path w="24129" h="14604">
                <a:moveTo>
                  <a:pt x="12865" y="0"/>
                </a:moveTo>
                <a:lnTo>
                  <a:pt x="0" y="7505"/>
                </a:lnTo>
                <a:lnTo>
                  <a:pt x="10934" y="14465"/>
                </a:lnTo>
                <a:lnTo>
                  <a:pt x="24053" y="6946"/>
                </a:lnTo>
                <a:lnTo>
                  <a:pt x="19900" y="4432"/>
                </a:lnTo>
                <a:lnTo>
                  <a:pt x="15506" y="1600"/>
                </a:lnTo>
                <a:lnTo>
                  <a:pt x="12865" y="0"/>
                </a:lnTo>
                <a:close/>
              </a:path>
            </a:pathLst>
          </a:custGeom>
          <a:solidFill>
            <a:srgbClr val="D3E0E6"/>
          </a:solidFill>
        </p:spPr>
        <p:txBody>
          <a:bodyPr wrap="square" lIns="0" tIns="0" rIns="0" bIns="0" rtlCol="0"/>
          <a:lstStyle/>
          <a:p/>
        </p:txBody>
      </p:sp>
      <p:sp>
        <p:nvSpPr>
          <p:cNvPr id="136" name="object 136"/>
          <p:cNvSpPr/>
          <p:nvPr/>
        </p:nvSpPr>
        <p:spPr>
          <a:xfrm>
            <a:off x="3743679" y="8708216"/>
            <a:ext cx="24765" cy="13970"/>
          </a:xfrm>
          <a:custGeom>
            <a:avLst/>
            <a:gdLst/>
            <a:ahLst/>
            <a:cxnLst/>
            <a:rect l="l" t="t" r="r" b="b"/>
            <a:pathLst>
              <a:path w="24764" h="13970">
                <a:moveTo>
                  <a:pt x="14973" y="0"/>
                </a:moveTo>
                <a:lnTo>
                  <a:pt x="0" y="8572"/>
                </a:lnTo>
                <a:lnTo>
                  <a:pt x="9626" y="13792"/>
                </a:lnTo>
                <a:lnTo>
                  <a:pt x="24650" y="5092"/>
                </a:lnTo>
                <a:lnTo>
                  <a:pt x="14973" y="0"/>
                </a:lnTo>
                <a:close/>
              </a:path>
            </a:pathLst>
          </a:custGeom>
          <a:solidFill>
            <a:srgbClr val="D3E0E6"/>
          </a:solidFill>
        </p:spPr>
        <p:txBody>
          <a:bodyPr wrap="square" lIns="0" tIns="0" rIns="0" bIns="0" rtlCol="0"/>
          <a:lstStyle/>
          <a:p/>
        </p:txBody>
      </p:sp>
      <p:sp>
        <p:nvSpPr>
          <p:cNvPr id="137" name="object 137"/>
          <p:cNvSpPr/>
          <p:nvPr/>
        </p:nvSpPr>
        <p:spPr>
          <a:xfrm>
            <a:off x="3696622" y="8720179"/>
            <a:ext cx="25400" cy="15240"/>
          </a:xfrm>
          <a:custGeom>
            <a:avLst/>
            <a:gdLst/>
            <a:ahLst/>
            <a:cxnLst/>
            <a:rect l="l" t="t" r="r" b="b"/>
            <a:pathLst>
              <a:path w="25400" h="15240">
                <a:moveTo>
                  <a:pt x="13144" y="0"/>
                </a:moveTo>
                <a:lnTo>
                  <a:pt x="0" y="7708"/>
                </a:lnTo>
                <a:lnTo>
                  <a:pt x="11061" y="14757"/>
                </a:lnTo>
                <a:lnTo>
                  <a:pt x="25158" y="6705"/>
                </a:lnTo>
                <a:lnTo>
                  <a:pt x="21056" y="4457"/>
                </a:lnTo>
                <a:lnTo>
                  <a:pt x="15989" y="1549"/>
                </a:lnTo>
                <a:lnTo>
                  <a:pt x="13144" y="0"/>
                </a:lnTo>
                <a:close/>
              </a:path>
            </a:pathLst>
          </a:custGeom>
          <a:solidFill>
            <a:srgbClr val="D3E0E6"/>
          </a:solidFill>
        </p:spPr>
        <p:txBody>
          <a:bodyPr wrap="square" lIns="0" tIns="0" rIns="0" bIns="0" rtlCol="0"/>
          <a:lstStyle/>
          <a:p/>
        </p:txBody>
      </p:sp>
      <p:sp>
        <p:nvSpPr>
          <p:cNvPr id="138" name="object 138"/>
          <p:cNvSpPr/>
          <p:nvPr/>
        </p:nvSpPr>
        <p:spPr>
          <a:xfrm>
            <a:off x="3729270" y="8700283"/>
            <a:ext cx="27305" cy="15875"/>
          </a:xfrm>
          <a:custGeom>
            <a:avLst/>
            <a:gdLst/>
            <a:ahLst/>
            <a:cxnLst/>
            <a:rect l="l" t="t" r="r" b="b"/>
            <a:pathLst>
              <a:path w="27304" h="15875">
                <a:moveTo>
                  <a:pt x="14897" y="0"/>
                </a:moveTo>
                <a:lnTo>
                  <a:pt x="0" y="8686"/>
                </a:lnTo>
                <a:lnTo>
                  <a:pt x="12204" y="15316"/>
                </a:lnTo>
                <a:lnTo>
                  <a:pt x="27139" y="6756"/>
                </a:lnTo>
                <a:lnTo>
                  <a:pt x="22987" y="4572"/>
                </a:lnTo>
                <a:lnTo>
                  <a:pt x="17551" y="1397"/>
                </a:lnTo>
                <a:lnTo>
                  <a:pt x="14897" y="0"/>
                </a:lnTo>
                <a:close/>
              </a:path>
            </a:pathLst>
          </a:custGeom>
          <a:solidFill>
            <a:srgbClr val="D3E0E6"/>
          </a:solidFill>
        </p:spPr>
        <p:txBody>
          <a:bodyPr wrap="square" lIns="0" tIns="0" rIns="0" bIns="0" rtlCol="0"/>
          <a:lstStyle/>
          <a:p/>
        </p:txBody>
      </p:sp>
      <p:sp>
        <p:nvSpPr>
          <p:cNvPr id="139" name="object 139"/>
          <p:cNvSpPr/>
          <p:nvPr/>
        </p:nvSpPr>
        <p:spPr>
          <a:xfrm>
            <a:off x="3711776" y="8710236"/>
            <a:ext cx="27940" cy="15875"/>
          </a:xfrm>
          <a:custGeom>
            <a:avLst/>
            <a:gdLst/>
            <a:ahLst/>
            <a:cxnLst/>
            <a:rect l="l" t="t" r="r" b="b"/>
            <a:pathLst>
              <a:path w="27939" h="15875">
                <a:moveTo>
                  <a:pt x="15176" y="0"/>
                </a:moveTo>
                <a:lnTo>
                  <a:pt x="0" y="8801"/>
                </a:lnTo>
                <a:lnTo>
                  <a:pt x="7912" y="13055"/>
                </a:lnTo>
                <a:lnTo>
                  <a:pt x="12179" y="15392"/>
                </a:lnTo>
                <a:lnTo>
                  <a:pt x="27508" y="6629"/>
                </a:lnTo>
                <a:lnTo>
                  <a:pt x="23266" y="4317"/>
                </a:lnTo>
                <a:lnTo>
                  <a:pt x="17754" y="1396"/>
                </a:lnTo>
                <a:lnTo>
                  <a:pt x="15176" y="0"/>
                </a:lnTo>
                <a:close/>
              </a:path>
            </a:pathLst>
          </a:custGeom>
          <a:solidFill>
            <a:srgbClr val="D3E0E6"/>
          </a:solidFill>
        </p:spPr>
        <p:txBody>
          <a:bodyPr wrap="square" lIns="0" tIns="0" rIns="0" bIns="0" rtlCol="0"/>
          <a:lstStyle/>
          <a:p/>
        </p:txBody>
      </p:sp>
      <p:sp>
        <p:nvSpPr>
          <p:cNvPr id="140" name="object 140"/>
          <p:cNvSpPr/>
          <p:nvPr/>
        </p:nvSpPr>
        <p:spPr>
          <a:xfrm>
            <a:off x="3672211" y="8780334"/>
            <a:ext cx="24130" cy="14604"/>
          </a:xfrm>
          <a:custGeom>
            <a:avLst/>
            <a:gdLst/>
            <a:ahLst/>
            <a:cxnLst/>
            <a:rect l="l" t="t" r="r" b="b"/>
            <a:pathLst>
              <a:path w="24129" h="14604">
                <a:moveTo>
                  <a:pt x="12128" y="0"/>
                </a:moveTo>
                <a:lnTo>
                  <a:pt x="0" y="7111"/>
                </a:lnTo>
                <a:lnTo>
                  <a:pt x="12242" y="14300"/>
                </a:lnTo>
                <a:lnTo>
                  <a:pt x="23799" y="7391"/>
                </a:lnTo>
                <a:lnTo>
                  <a:pt x="12128" y="0"/>
                </a:lnTo>
                <a:close/>
              </a:path>
            </a:pathLst>
          </a:custGeom>
          <a:solidFill>
            <a:srgbClr val="D3E0E6"/>
          </a:solidFill>
        </p:spPr>
        <p:txBody>
          <a:bodyPr wrap="square" lIns="0" tIns="0" rIns="0" bIns="0" rtlCol="0"/>
          <a:lstStyle/>
          <a:p/>
        </p:txBody>
      </p:sp>
      <p:sp>
        <p:nvSpPr>
          <p:cNvPr id="141" name="object 141"/>
          <p:cNvSpPr/>
          <p:nvPr/>
        </p:nvSpPr>
        <p:spPr>
          <a:xfrm>
            <a:off x="3654466" y="8788687"/>
            <a:ext cx="27940" cy="16510"/>
          </a:xfrm>
          <a:custGeom>
            <a:avLst/>
            <a:gdLst/>
            <a:ahLst/>
            <a:cxnLst/>
            <a:rect l="l" t="t" r="r" b="b"/>
            <a:pathLst>
              <a:path w="27939" h="16509">
                <a:moveTo>
                  <a:pt x="15621" y="0"/>
                </a:moveTo>
                <a:lnTo>
                  <a:pt x="0" y="9144"/>
                </a:lnTo>
                <a:lnTo>
                  <a:pt x="12839" y="16205"/>
                </a:lnTo>
                <a:lnTo>
                  <a:pt x="27901" y="7188"/>
                </a:lnTo>
                <a:lnTo>
                  <a:pt x="15621" y="0"/>
                </a:lnTo>
                <a:close/>
              </a:path>
            </a:pathLst>
          </a:custGeom>
          <a:solidFill>
            <a:srgbClr val="D3E0E6"/>
          </a:solidFill>
        </p:spPr>
        <p:txBody>
          <a:bodyPr wrap="square" lIns="0" tIns="0" rIns="0" bIns="0" rtlCol="0"/>
          <a:lstStyle/>
          <a:p/>
        </p:txBody>
      </p:sp>
      <p:sp>
        <p:nvSpPr>
          <p:cNvPr id="142" name="object 142"/>
          <p:cNvSpPr/>
          <p:nvPr/>
        </p:nvSpPr>
        <p:spPr>
          <a:xfrm>
            <a:off x="3627744" y="8773624"/>
            <a:ext cx="26670" cy="15240"/>
          </a:xfrm>
          <a:custGeom>
            <a:avLst/>
            <a:gdLst/>
            <a:ahLst/>
            <a:cxnLst/>
            <a:rect l="l" t="t" r="r" b="b"/>
            <a:pathLst>
              <a:path w="26670" h="15240">
                <a:moveTo>
                  <a:pt x="16675" y="0"/>
                </a:moveTo>
                <a:lnTo>
                  <a:pt x="0" y="9537"/>
                </a:lnTo>
                <a:lnTo>
                  <a:pt x="10096" y="15087"/>
                </a:lnTo>
                <a:lnTo>
                  <a:pt x="26352" y="5689"/>
                </a:lnTo>
                <a:lnTo>
                  <a:pt x="16675" y="0"/>
                </a:lnTo>
                <a:close/>
              </a:path>
            </a:pathLst>
          </a:custGeom>
          <a:solidFill>
            <a:srgbClr val="D3E0E6"/>
          </a:solidFill>
        </p:spPr>
        <p:txBody>
          <a:bodyPr wrap="square" lIns="0" tIns="0" rIns="0" bIns="0" rtlCol="0"/>
          <a:lstStyle/>
          <a:p/>
        </p:txBody>
      </p:sp>
      <p:sp>
        <p:nvSpPr>
          <p:cNvPr id="143" name="object 143"/>
          <p:cNvSpPr/>
          <p:nvPr/>
        </p:nvSpPr>
        <p:spPr>
          <a:xfrm>
            <a:off x="3648950" y="8748021"/>
            <a:ext cx="24130" cy="14604"/>
          </a:xfrm>
          <a:custGeom>
            <a:avLst/>
            <a:gdLst/>
            <a:ahLst/>
            <a:cxnLst/>
            <a:rect l="l" t="t" r="r" b="b"/>
            <a:pathLst>
              <a:path w="24129" h="14604">
                <a:moveTo>
                  <a:pt x="12738" y="0"/>
                </a:moveTo>
                <a:lnTo>
                  <a:pt x="0" y="7366"/>
                </a:lnTo>
                <a:lnTo>
                  <a:pt x="10934" y="14312"/>
                </a:lnTo>
                <a:lnTo>
                  <a:pt x="23787" y="6946"/>
                </a:lnTo>
                <a:lnTo>
                  <a:pt x="12738" y="0"/>
                </a:lnTo>
                <a:close/>
              </a:path>
            </a:pathLst>
          </a:custGeom>
          <a:solidFill>
            <a:srgbClr val="D3E0E6"/>
          </a:solidFill>
        </p:spPr>
        <p:txBody>
          <a:bodyPr wrap="square" lIns="0" tIns="0" rIns="0" bIns="0" rtlCol="0"/>
          <a:lstStyle/>
          <a:p/>
        </p:txBody>
      </p:sp>
      <p:sp>
        <p:nvSpPr>
          <p:cNvPr id="144" name="object 144"/>
          <p:cNvSpPr/>
          <p:nvPr/>
        </p:nvSpPr>
        <p:spPr>
          <a:xfrm>
            <a:off x="3633212" y="8756583"/>
            <a:ext cx="24765" cy="14604"/>
          </a:xfrm>
          <a:custGeom>
            <a:avLst/>
            <a:gdLst/>
            <a:ahLst/>
            <a:cxnLst/>
            <a:rect l="l" t="t" r="r" b="b"/>
            <a:pathLst>
              <a:path w="24764" h="14604">
                <a:moveTo>
                  <a:pt x="13614" y="0"/>
                </a:moveTo>
                <a:lnTo>
                  <a:pt x="0" y="8001"/>
                </a:lnTo>
                <a:lnTo>
                  <a:pt x="11226" y="14592"/>
                </a:lnTo>
                <a:lnTo>
                  <a:pt x="24587" y="6946"/>
                </a:lnTo>
                <a:lnTo>
                  <a:pt x="13614" y="0"/>
                </a:lnTo>
                <a:close/>
              </a:path>
            </a:pathLst>
          </a:custGeom>
          <a:solidFill>
            <a:srgbClr val="D3E0E6"/>
          </a:solidFill>
        </p:spPr>
        <p:txBody>
          <a:bodyPr wrap="square" lIns="0" tIns="0" rIns="0" bIns="0" rtlCol="0"/>
          <a:lstStyle/>
          <a:p/>
        </p:txBody>
      </p:sp>
      <p:sp>
        <p:nvSpPr>
          <p:cNvPr id="145" name="object 145"/>
          <p:cNvSpPr/>
          <p:nvPr/>
        </p:nvSpPr>
        <p:spPr>
          <a:xfrm>
            <a:off x="3799364" y="8792253"/>
            <a:ext cx="11430" cy="8255"/>
          </a:xfrm>
          <a:custGeom>
            <a:avLst/>
            <a:gdLst/>
            <a:ahLst/>
            <a:cxnLst/>
            <a:rect l="l" t="t" r="r" b="b"/>
            <a:pathLst>
              <a:path w="11429" h="8254">
                <a:moveTo>
                  <a:pt x="9956" y="0"/>
                </a:moveTo>
                <a:lnTo>
                  <a:pt x="7353" y="190"/>
                </a:lnTo>
                <a:lnTo>
                  <a:pt x="1854" y="3124"/>
                </a:lnTo>
                <a:lnTo>
                  <a:pt x="0" y="5308"/>
                </a:lnTo>
                <a:lnTo>
                  <a:pt x="927" y="7785"/>
                </a:lnTo>
                <a:lnTo>
                  <a:pt x="3530" y="7620"/>
                </a:lnTo>
                <a:lnTo>
                  <a:pt x="9016" y="4686"/>
                </a:lnTo>
                <a:lnTo>
                  <a:pt x="10871" y="2489"/>
                </a:lnTo>
                <a:lnTo>
                  <a:pt x="9956" y="0"/>
                </a:lnTo>
                <a:close/>
              </a:path>
            </a:pathLst>
          </a:custGeom>
          <a:solidFill>
            <a:srgbClr val="567483"/>
          </a:solidFill>
        </p:spPr>
        <p:txBody>
          <a:bodyPr wrap="square" lIns="0" tIns="0" rIns="0" bIns="0" rtlCol="0"/>
          <a:lstStyle/>
          <a:p/>
        </p:txBody>
      </p:sp>
      <p:sp>
        <p:nvSpPr>
          <p:cNvPr id="146" name="object 146"/>
          <p:cNvSpPr/>
          <p:nvPr/>
        </p:nvSpPr>
        <p:spPr>
          <a:xfrm>
            <a:off x="3738116" y="8758650"/>
            <a:ext cx="90805" cy="36195"/>
          </a:xfrm>
          <a:custGeom>
            <a:avLst/>
            <a:gdLst/>
            <a:ahLst/>
            <a:cxnLst/>
            <a:rect l="l" t="t" r="r" b="b"/>
            <a:pathLst>
              <a:path w="90804" h="36195">
                <a:moveTo>
                  <a:pt x="58280" y="0"/>
                </a:moveTo>
                <a:lnTo>
                  <a:pt x="0" y="32384"/>
                </a:lnTo>
                <a:lnTo>
                  <a:pt x="6832" y="35864"/>
                </a:lnTo>
                <a:lnTo>
                  <a:pt x="57670" y="6299"/>
                </a:lnTo>
                <a:lnTo>
                  <a:pt x="70456" y="6299"/>
                </a:lnTo>
                <a:lnTo>
                  <a:pt x="58280" y="0"/>
                </a:lnTo>
                <a:close/>
              </a:path>
              <a:path w="90804" h="36195">
                <a:moveTo>
                  <a:pt x="70456" y="6299"/>
                </a:moveTo>
                <a:lnTo>
                  <a:pt x="57670" y="6299"/>
                </a:lnTo>
                <a:lnTo>
                  <a:pt x="85356" y="19875"/>
                </a:lnTo>
                <a:lnTo>
                  <a:pt x="90538" y="16687"/>
                </a:lnTo>
                <a:lnTo>
                  <a:pt x="70456" y="6299"/>
                </a:lnTo>
                <a:close/>
              </a:path>
            </a:pathLst>
          </a:custGeom>
          <a:solidFill>
            <a:srgbClr val="3F6779"/>
          </a:solidFill>
        </p:spPr>
        <p:txBody>
          <a:bodyPr wrap="square" lIns="0" tIns="0" rIns="0" bIns="0" rtlCol="0"/>
          <a:lstStyle/>
          <a:p/>
        </p:txBody>
      </p:sp>
      <p:sp>
        <p:nvSpPr>
          <p:cNvPr id="147" name="object 147"/>
          <p:cNvSpPr/>
          <p:nvPr/>
        </p:nvSpPr>
        <p:spPr>
          <a:xfrm>
            <a:off x="3561121" y="8465391"/>
            <a:ext cx="187325" cy="107950"/>
          </a:xfrm>
          <a:custGeom>
            <a:avLst/>
            <a:gdLst/>
            <a:ahLst/>
            <a:cxnLst/>
            <a:rect l="l" t="t" r="r" b="b"/>
            <a:pathLst>
              <a:path w="187325" h="107950">
                <a:moveTo>
                  <a:pt x="184670" y="0"/>
                </a:moveTo>
                <a:lnTo>
                  <a:pt x="0" y="107899"/>
                </a:lnTo>
                <a:lnTo>
                  <a:pt x="3581" y="107543"/>
                </a:lnTo>
                <a:lnTo>
                  <a:pt x="187198" y="266"/>
                </a:lnTo>
                <a:lnTo>
                  <a:pt x="184670" y="0"/>
                </a:lnTo>
                <a:close/>
              </a:path>
            </a:pathLst>
          </a:custGeom>
          <a:solidFill>
            <a:srgbClr val="3F6779"/>
          </a:solidFill>
        </p:spPr>
        <p:txBody>
          <a:bodyPr wrap="square" lIns="0" tIns="0" rIns="0" bIns="0" rtlCol="0"/>
          <a:lstStyle/>
          <a:p/>
        </p:txBody>
      </p:sp>
      <p:sp>
        <p:nvSpPr>
          <p:cNvPr id="148" name="object 148"/>
          <p:cNvSpPr/>
          <p:nvPr/>
        </p:nvSpPr>
        <p:spPr>
          <a:xfrm>
            <a:off x="4559249" y="8498179"/>
            <a:ext cx="36830" cy="0"/>
          </a:xfrm>
          <a:custGeom>
            <a:avLst/>
            <a:gdLst/>
            <a:ahLst/>
            <a:cxnLst/>
            <a:rect l="l" t="t" r="r" b="b"/>
            <a:pathLst>
              <a:path w="36829" h="0">
                <a:moveTo>
                  <a:pt x="0" y="0"/>
                </a:moveTo>
                <a:lnTo>
                  <a:pt x="36817" y="0"/>
                </a:lnTo>
              </a:path>
            </a:pathLst>
          </a:custGeom>
          <a:ln w="26619">
            <a:solidFill>
              <a:srgbClr val="7B98A7"/>
            </a:solidFill>
          </a:ln>
        </p:spPr>
        <p:txBody>
          <a:bodyPr wrap="square" lIns="0" tIns="0" rIns="0" bIns="0" rtlCol="0"/>
          <a:lstStyle/>
          <a:p/>
        </p:txBody>
      </p:sp>
      <p:sp>
        <p:nvSpPr>
          <p:cNvPr id="149" name="object 149"/>
          <p:cNvSpPr/>
          <p:nvPr/>
        </p:nvSpPr>
        <p:spPr>
          <a:xfrm>
            <a:off x="4408022" y="8590976"/>
            <a:ext cx="540385" cy="302895"/>
          </a:xfrm>
          <a:custGeom>
            <a:avLst/>
            <a:gdLst/>
            <a:ahLst/>
            <a:cxnLst/>
            <a:rect l="l" t="t" r="r" b="b"/>
            <a:pathLst>
              <a:path w="540385" h="302895">
                <a:moveTo>
                  <a:pt x="217728" y="0"/>
                </a:moveTo>
                <a:lnTo>
                  <a:pt x="0" y="115023"/>
                </a:lnTo>
                <a:lnTo>
                  <a:pt x="322630" y="302856"/>
                </a:lnTo>
                <a:lnTo>
                  <a:pt x="540359" y="187833"/>
                </a:lnTo>
                <a:lnTo>
                  <a:pt x="217728" y="0"/>
                </a:lnTo>
                <a:close/>
              </a:path>
            </a:pathLst>
          </a:custGeom>
          <a:solidFill>
            <a:srgbClr val="838F97"/>
          </a:solidFill>
        </p:spPr>
        <p:txBody>
          <a:bodyPr wrap="square" lIns="0" tIns="0" rIns="0" bIns="0" rtlCol="0"/>
          <a:lstStyle/>
          <a:p/>
        </p:txBody>
      </p:sp>
      <p:sp>
        <p:nvSpPr>
          <p:cNvPr id="150" name="object 150"/>
          <p:cNvSpPr/>
          <p:nvPr/>
        </p:nvSpPr>
        <p:spPr>
          <a:xfrm>
            <a:off x="4408022" y="8587071"/>
            <a:ext cx="540385" cy="302895"/>
          </a:xfrm>
          <a:custGeom>
            <a:avLst/>
            <a:gdLst/>
            <a:ahLst/>
            <a:cxnLst/>
            <a:rect l="l" t="t" r="r" b="b"/>
            <a:pathLst>
              <a:path w="540385" h="302895">
                <a:moveTo>
                  <a:pt x="217728" y="0"/>
                </a:moveTo>
                <a:lnTo>
                  <a:pt x="0" y="115023"/>
                </a:lnTo>
                <a:lnTo>
                  <a:pt x="322630" y="302856"/>
                </a:lnTo>
                <a:lnTo>
                  <a:pt x="540359" y="187832"/>
                </a:lnTo>
                <a:lnTo>
                  <a:pt x="217728" y="0"/>
                </a:lnTo>
                <a:close/>
              </a:path>
            </a:pathLst>
          </a:custGeom>
          <a:solidFill>
            <a:srgbClr val="567483"/>
          </a:solidFill>
        </p:spPr>
        <p:txBody>
          <a:bodyPr wrap="square" lIns="0" tIns="0" rIns="0" bIns="0" rtlCol="0"/>
          <a:lstStyle/>
          <a:p/>
        </p:txBody>
      </p:sp>
      <p:sp>
        <p:nvSpPr>
          <p:cNvPr id="151" name="object 151"/>
          <p:cNvSpPr/>
          <p:nvPr/>
        </p:nvSpPr>
        <p:spPr>
          <a:xfrm>
            <a:off x="4408026" y="8702091"/>
            <a:ext cx="323215" cy="191770"/>
          </a:xfrm>
          <a:custGeom>
            <a:avLst/>
            <a:gdLst/>
            <a:ahLst/>
            <a:cxnLst/>
            <a:rect l="l" t="t" r="r" b="b"/>
            <a:pathLst>
              <a:path w="323214" h="191770">
                <a:moveTo>
                  <a:pt x="0" y="0"/>
                </a:moveTo>
                <a:lnTo>
                  <a:pt x="0" y="3898"/>
                </a:lnTo>
                <a:lnTo>
                  <a:pt x="322630" y="191744"/>
                </a:lnTo>
                <a:lnTo>
                  <a:pt x="322630" y="187832"/>
                </a:lnTo>
                <a:lnTo>
                  <a:pt x="0" y="0"/>
                </a:lnTo>
                <a:close/>
              </a:path>
            </a:pathLst>
          </a:custGeom>
          <a:solidFill>
            <a:srgbClr val="648595"/>
          </a:solidFill>
        </p:spPr>
        <p:txBody>
          <a:bodyPr wrap="square" lIns="0" tIns="0" rIns="0" bIns="0" rtlCol="0"/>
          <a:lstStyle/>
          <a:p/>
        </p:txBody>
      </p:sp>
      <p:sp>
        <p:nvSpPr>
          <p:cNvPr id="152" name="object 152"/>
          <p:cNvSpPr/>
          <p:nvPr/>
        </p:nvSpPr>
        <p:spPr>
          <a:xfrm>
            <a:off x="4730678" y="8774905"/>
            <a:ext cx="217804" cy="119380"/>
          </a:xfrm>
          <a:custGeom>
            <a:avLst/>
            <a:gdLst/>
            <a:ahLst/>
            <a:cxnLst/>
            <a:rect l="l" t="t" r="r" b="b"/>
            <a:pathLst>
              <a:path w="217804" h="119379">
                <a:moveTo>
                  <a:pt x="217703" y="0"/>
                </a:moveTo>
                <a:lnTo>
                  <a:pt x="0" y="115011"/>
                </a:lnTo>
                <a:lnTo>
                  <a:pt x="0" y="118922"/>
                </a:lnTo>
                <a:lnTo>
                  <a:pt x="217703" y="3898"/>
                </a:lnTo>
                <a:lnTo>
                  <a:pt x="217703" y="0"/>
                </a:lnTo>
                <a:close/>
              </a:path>
            </a:pathLst>
          </a:custGeom>
          <a:solidFill>
            <a:srgbClr val="2C4A57"/>
          </a:solidFill>
        </p:spPr>
        <p:txBody>
          <a:bodyPr wrap="square" lIns="0" tIns="0" rIns="0" bIns="0" rtlCol="0"/>
          <a:lstStyle/>
          <a:p/>
        </p:txBody>
      </p:sp>
      <p:sp>
        <p:nvSpPr>
          <p:cNvPr id="153" name="object 153"/>
          <p:cNvSpPr/>
          <p:nvPr/>
        </p:nvSpPr>
        <p:spPr>
          <a:xfrm>
            <a:off x="4533441" y="8701270"/>
            <a:ext cx="210185" cy="114300"/>
          </a:xfrm>
          <a:custGeom>
            <a:avLst/>
            <a:gdLst/>
            <a:ahLst/>
            <a:cxnLst/>
            <a:rect l="l" t="t" r="r" b="b"/>
            <a:pathLst>
              <a:path w="210185" h="114300">
                <a:moveTo>
                  <a:pt x="61749" y="0"/>
                </a:moveTo>
                <a:lnTo>
                  <a:pt x="17149" y="6816"/>
                </a:lnTo>
                <a:lnTo>
                  <a:pt x="0" y="24585"/>
                </a:lnTo>
                <a:lnTo>
                  <a:pt x="26" y="32478"/>
                </a:lnTo>
                <a:lnTo>
                  <a:pt x="25157" y="67986"/>
                </a:lnTo>
                <a:lnTo>
                  <a:pt x="64467" y="92185"/>
                </a:lnTo>
                <a:lnTo>
                  <a:pt x="104266" y="106524"/>
                </a:lnTo>
                <a:lnTo>
                  <a:pt x="143404" y="113321"/>
                </a:lnTo>
                <a:lnTo>
                  <a:pt x="155524" y="113797"/>
                </a:lnTo>
                <a:lnTo>
                  <a:pt x="167029" y="113321"/>
                </a:lnTo>
                <a:lnTo>
                  <a:pt x="205333" y="97868"/>
                </a:lnTo>
                <a:lnTo>
                  <a:pt x="209927" y="84304"/>
                </a:lnTo>
                <a:lnTo>
                  <a:pt x="208581" y="76508"/>
                </a:lnTo>
                <a:lnTo>
                  <a:pt x="179240" y="41189"/>
                </a:lnTo>
                <a:lnTo>
                  <a:pt x="138125" y="17047"/>
                </a:lnTo>
                <a:lnTo>
                  <a:pt x="99799" y="4794"/>
                </a:lnTo>
                <a:lnTo>
                  <a:pt x="61749" y="0"/>
                </a:lnTo>
                <a:close/>
              </a:path>
            </a:pathLst>
          </a:custGeom>
          <a:solidFill>
            <a:srgbClr val="B4C5CF"/>
          </a:solidFill>
        </p:spPr>
        <p:txBody>
          <a:bodyPr wrap="square" lIns="0" tIns="0" rIns="0" bIns="0" rtlCol="0"/>
          <a:lstStyle/>
          <a:p/>
        </p:txBody>
      </p:sp>
      <p:sp>
        <p:nvSpPr>
          <p:cNvPr id="154" name="object 154"/>
          <p:cNvSpPr/>
          <p:nvPr/>
        </p:nvSpPr>
        <p:spPr>
          <a:xfrm>
            <a:off x="4547199" y="8707904"/>
            <a:ext cx="182880" cy="99695"/>
          </a:xfrm>
          <a:custGeom>
            <a:avLst/>
            <a:gdLst/>
            <a:ahLst/>
            <a:cxnLst/>
            <a:rect l="l" t="t" r="r" b="b"/>
            <a:pathLst>
              <a:path w="182879" h="99695">
                <a:moveTo>
                  <a:pt x="65316" y="0"/>
                </a:moveTo>
                <a:lnTo>
                  <a:pt x="0" y="34277"/>
                </a:lnTo>
                <a:lnTo>
                  <a:pt x="117081" y="99187"/>
                </a:lnTo>
                <a:lnTo>
                  <a:pt x="182397" y="64909"/>
                </a:lnTo>
                <a:lnTo>
                  <a:pt x="65316" y="0"/>
                </a:lnTo>
                <a:close/>
              </a:path>
            </a:pathLst>
          </a:custGeom>
          <a:solidFill>
            <a:srgbClr val="496877"/>
          </a:solidFill>
        </p:spPr>
        <p:txBody>
          <a:bodyPr wrap="square" lIns="0" tIns="0" rIns="0" bIns="0" rtlCol="0"/>
          <a:lstStyle/>
          <a:p/>
        </p:txBody>
      </p:sp>
      <p:sp>
        <p:nvSpPr>
          <p:cNvPr id="155" name="object 155"/>
          <p:cNvSpPr/>
          <p:nvPr/>
        </p:nvSpPr>
        <p:spPr>
          <a:xfrm>
            <a:off x="4606772" y="8496744"/>
            <a:ext cx="57073" cy="186867"/>
          </a:xfrm>
          <a:prstGeom prst="rect">
            <a:avLst/>
          </a:prstGeom>
          <a:blipFill>
            <a:blip r:embed="rId45" cstate="print"/>
            <a:stretch>
              <a:fillRect/>
            </a:stretch>
          </a:blipFill>
        </p:spPr>
        <p:txBody>
          <a:bodyPr wrap="square" lIns="0" tIns="0" rIns="0" bIns="0" rtlCol="0"/>
          <a:lstStyle/>
          <a:p/>
        </p:txBody>
      </p:sp>
      <p:sp>
        <p:nvSpPr>
          <p:cNvPr id="156" name="object 156"/>
          <p:cNvSpPr/>
          <p:nvPr/>
        </p:nvSpPr>
        <p:spPr>
          <a:xfrm>
            <a:off x="4606772" y="8480742"/>
            <a:ext cx="94576" cy="43103"/>
          </a:xfrm>
          <a:prstGeom prst="rect">
            <a:avLst/>
          </a:prstGeom>
          <a:blipFill>
            <a:blip r:embed="rId46" cstate="print"/>
            <a:stretch>
              <a:fillRect/>
            </a:stretch>
          </a:blipFill>
        </p:spPr>
        <p:txBody>
          <a:bodyPr wrap="square" lIns="0" tIns="0" rIns="0" bIns="0" rtlCol="0"/>
          <a:lstStyle/>
          <a:p/>
        </p:txBody>
      </p:sp>
      <p:sp>
        <p:nvSpPr>
          <p:cNvPr id="157" name="object 157"/>
          <p:cNvSpPr/>
          <p:nvPr/>
        </p:nvSpPr>
        <p:spPr>
          <a:xfrm>
            <a:off x="4663837" y="8507855"/>
            <a:ext cx="38100" cy="175895"/>
          </a:xfrm>
          <a:custGeom>
            <a:avLst/>
            <a:gdLst/>
            <a:ahLst/>
            <a:cxnLst/>
            <a:rect l="l" t="t" r="r" b="b"/>
            <a:pathLst>
              <a:path w="38100" h="175895">
                <a:moveTo>
                  <a:pt x="37515" y="0"/>
                </a:moveTo>
                <a:lnTo>
                  <a:pt x="0" y="15989"/>
                </a:lnTo>
                <a:lnTo>
                  <a:pt x="0" y="175755"/>
                </a:lnTo>
                <a:lnTo>
                  <a:pt x="37515" y="159753"/>
                </a:lnTo>
                <a:lnTo>
                  <a:pt x="37515" y="0"/>
                </a:lnTo>
                <a:close/>
              </a:path>
            </a:pathLst>
          </a:custGeom>
          <a:solidFill>
            <a:srgbClr val="2C4A57"/>
          </a:solidFill>
        </p:spPr>
        <p:txBody>
          <a:bodyPr wrap="square" lIns="0" tIns="0" rIns="0" bIns="0" rtlCol="0"/>
          <a:lstStyle/>
          <a:p/>
        </p:txBody>
      </p:sp>
      <p:sp>
        <p:nvSpPr>
          <p:cNvPr id="158" name="object 158"/>
          <p:cNvSpPr/>
          <p:nvPr/>
        </p:nvSpPr>
        <p:spPr>
          <a:xfrm>
            <a:off x="4765001" y="8562657"/>
            <a:ext cx="88544" cy="41414"/>
          </a:xfrm>
          <a:prstGeom prst="rect">
            <a:avLst/>
          </a:prstGeom>
          <a:blipFill>
            <a:blip r:embed="rId47" cstate="print"/>
            <a:stretch>
              <a:fillRect/>
            </a:stretch>
          </a:blipFill>
        </p:spPr>
        <p:txBody>
          <a:bodyPr wrap="square" lIns="0" tIns="0" rIns="0" bIns="0" rtlCol="0"/>
          <a:lstStyle/>
          <a:p/>
        </p:txBody>
      </p:sp>
      <p:sp>
        <p:nvSpPr>
          <p:cNvPr id="159" name="object 159"/>
          <p:cNvSpPr/>
          <p:nvPr/>
        </p:nvSpPr>
        <p:spPr>
          <a:xfrm>
            <a:off x="4819643" y="8587467"/>
            <a:ext cx="77470" cy="214629"/>
          </a:xfrm>
          <a:custGeom>
            <a:avLst/>
            <a:gdLst/>
            <a:ahLst/>
            <a:cxnLst/>
            <a:rect l="l" t="t" r="r" b="b"/>
            <a:pathLst>
              <a:path w="77470" h="214629">
                <a:moveTo>
                  <a:pt x="33896" y="0"/>
                </a:moveTo>
                <a:lnTo>
                  <a:pt x="0" y="16598"/>
                </a:lnTo>
                <a:lnTo>
                  <a:pt x="0" y="214109"/>
                </a:lnTo>
                <a:lnTo>
                  <a:pt x="77025" y="178015"/>
                </a:lnTo>
                <a:lnTo>
                  <a:pt x="77025" y="44373"/>
                </a:lnTo>
                <a:lnTo>
                  <a:pt x="33896" y="0"/>
                </a:lnTo>
                <a:close/>
              </a:path>
            </a:pathLst>
          </a:custGeom>
          <a:solidFill>
            <a:srgbClr val="2C4A57"/>
          </a:solidFill>
        </p:spPr>
        <p:txBody>
          <a:bodyPr wrap="square" lIns="0" tIns="0" rIns="0" bIns="0" rtlCol="0"/>
          <a:lstStyle/>
          <a:p/>
        </p:txBody>
      </p:sp>
      <p:sp>
        <p:nvSpPr>
          <p:cNvPr id="160" name="object 160"/>
          <p:cNvSpPr/>
          <p:nvPr/>
        </p:nvSpPr>
        <p:spPr>
          <a:xfrm>
            <a:off x="4695866" y="8524442"/>
            <a:ext cx="93980" cy="46355"/>
          </a:xfrm>
          <a:custGeom>
            <a:avLst/>
            <a:gdLst/>
            <a:ahLst/>
            <a:cxnLst/>
            <a:rect l="l" t="t" r="r" b="b"/>
            <a:pathLst>
              <a:path w="93979" h="46354">
                <a:moveTo>
                  <a:pt x="5930" y="0"/>
                </a:moveTo>
                <a:lnTo>
                  <a:pt x="0" y="2374"/>
                </a:lnTo>
                <a:lnTo>
                  <a:pt x="87553" y="45758"/>
                </a:lnTo>
                <a:lnTo>
                  <a:pt x="93484" y="42722"/>
                </a:lnTo>
                <a:lnTo>
                  <a:pt x="5930" y="0"/>
                </a:lnTo>
                <a:close/>
              </a:path>
            </a:pathLst>
          </a:custGeom>
          <a:solidFill>
            <a:srgbClr val="445E6B"/>
          </a:solidFill>
        </p:spPr>
        <p:txBody>
          <a:bodyPr wrap="square" lIns="0" tIns="0" rIns="0" bIns="0" rtlCol="0"/>
          <a:lstStyle/>
          <a:p/>
        </p:txBody>
      </p:sp>
      <p:sp>
        <p:nvSpPr>
          <p:cNvPr id="161" name="object 161"/>
          <p:cNvSpPr/>
          <p:nvPr/>
        </p:nvSpPr>
        <p:spPr>
          <a:xfrm>
            <a:off x="4653737" y="8526818"/>
            <a:ext cx="129679" cy="107746"/>
          </a:xfrm>
          <a:prstGeom prst="rect">
            <a:avLst/>
          </a:prstGeom>
          <a:blipFill>
            <a:blip r:embed="rId48" cstate="print"/>
            <a:stretch>
              <a:fillRect/>
            </a:stretch>
          </a:blipFill>
        </p:spPr>
        <p:txBody>
          <a:bodyPr wrap="square" lIns="0" tIns="0" rIns="0" bIns="0" rtlCol="0"/>
          <a:lstStyle/>
          <a:p/>
        </p:txBody>
      </p:sp>
      <p:sp>
        <p:nvSpPr>
          <p:cNvPr id="162" name="object 162"/>
          <p:cNvSpPr/>
          <p:nvPr/>
        </p:nvSpPr>
        <p:spPr>
          <a:xfrm>
            <a:off x="4657674" y="8577999"/>
            <a:ext cx="107099" cy="93853"/>
          </a:xfrm>
          <a:prstGeom prst="rect">
            <a:avLst/>
          </a:prstGeom>
          <a:blipFill>
            <a:blip r:embed="rId49" cstate="print"/>
            <a:stretch>
              <a:fillRect/>
            </a:stretch>
          </a:blipFill>
        </p:spPr>
        <p:txBody>
          <a:bodyPr wrap="square" lIns="0" tIns="0" rIns="0" bIns="0" rtlCol="0"/>
          <a:lstStyle/>
          <a:p/>
        </p:txBody>
      </p:sp>
      <p:sp>
        <p:nvSpPr>
          <p:cNvPr id="163" name="object 163"/>
          <p:cNvSpPr/>
          <p:nvPr/>
        </p:nvSpPr>
        <p:spPr>
          <a:xfrm>
            <a:off x="4654174" y="8605503"/>
            <a:ext cx="111125" cy="71755"/>
          </a:xfrm>
          <a:custGeom>
            <a:avLst/>
            <a:gdLst/>
            <a:ahLst/>
            <a:cxnLst/>
            <a:rect l="l" t="t" r="r" b="b"/>
            <a:pathLst>
              <a:path w="111125" h="71754">
                <a:moveTo>
                  <a:pt x="0" y="0"/>
                </a:moveTo>
                <a:lnTo>
                  <a:pt x="0" y="10972"/>
                </a:lnTo>
                <a:lnTo>
                  <a:pt x="111048" y="71196"/>
                </a:lnTo>
                <a:lnTo>
                  <a:pt x="111048" y="59778"/>
                </a:lnTo>
                <a:lnTo>
                  <a:pt x="0" y="0"/>
                </a:lnTo>
                <a:close/>
              </a:path>
            </a:pathLst>
          </a:custGeom>
          <a:solidFill>
            <a:srgbClr val="648595"/>
          </a:solidFill>
        </p:spPr>
        <p:txBody>
          <a:bodyPr wrap="square" lIns="0" tIns="0" rIns="0" bIns="0" rtlCol="0"/>
          <a:lstStyle/>
          <a:p/>
        </p:txBody>
      </p:sp>
      <p:sp>
        <p:nvSpPr>
          <p:cNvPr id="164" name="object 164"/>
          <p:cNvSpPr/>
          <p:nvPr/>
        </p:nvSpPr>
        <p:spPr>
          <a:xfrm>
            <a:off x="4619053" y="8521713"/>
            <a:ext cx="33807" cy="44030"/>
          </a:xfrm>
          <a:prstGeom prst="rect">
            <a:avLst/>
          </a:prstGeom>
          <a:blipFill>
            <a:blip r:embed="rId50" cstate="print"/>
            <a:stretch>
              <a:fillRect/>
            </a:stretch>
          </a:blipFill>
        </p:spPr>
        <p:txBody>
          <a:bodyPr wrap="square" lIns="0" tIns="0" rIns="0" bIns="0" rtlCol="0"/>
          <a:lstStyle/>
          <a:p/>
        </p:txBody>
      </p:sp>
      <p:sp>
        <p:nvSpPr>
          <p:cNvPr id="165" name="object 165"/>
          <p:cNvSpPr/>
          <p:nvPr/>
        </p:nvSpPr>
        <p:spPr>
          <a:xfrm>
            <a:off x="4619053" y="8559584"/>
            <a:ext cx="33807" cy="42900"/>
          </a:xfrm>
          <a:prstGeom prst="rect">
            <a:avLst/>
          </a:prstGeom>
          <a:blipFill>
            <a:blip r:embed="rId51" cstate="print"/>
            <a:stretch>
              <a:fillRect/>
            </a:stretch>
          </a:blipFill>
        </p:spPr>
        <p:txBody>
          <a:bodyPr wrap="square" lIns="0" tIns="0" rIns="0" bIns="0" rtlCol="0"/>
          <a:lstStyle/>
          <a:p/>
        </p:txBody>
      </p:sp>
      <p:sp>
        <p:nvSpPr>
          <p:cNvPr id="166" name="object 166"/>
          <p:cNvSpPr/>
          <p:nvPr/>
        </p:nvSpPr>
        <p:spPr>
          <a:xfrm>
            <a:off x="4617542" y="8610511"/>
            <a:ext cx="36842" cy="67906"/>
          </a:xfrm>
          <a:prstGeom prst="rect">
            <a:avLst/>
          </a:prstGeom>
          <a:blipFill>
            <a:blip r:embed="rId52" cstate="print"/>
            <a:stretch>
              <a:fillRect/>
            </a:stretch>
          </a:blipFill>
        </p:spPr>
        <p:txBody>
          <a:bodyPr wrap="square" lIns="0" tIns="0" rIns="0" bIns="0" rtlCol="0"/>
          <a:lstStyle/>
          <a:p/>
        </p:txBody>
      </p:sp>
      <p:sp>
        <p:nvSpPr>
          <p:cNvPr id="167" name="object 167"/>
          <p:cNvSpPr/>
          <p:nvPr/>
        </p:nvSpPr>
        <p:spPr>
          <a:xfrm>
            <a:off x="4653410" y="8604424"/>
            <a:ext cx="111760" cy="60960"/>
          </a:xfrm>
          <a:custGeom>
            <a:avLst/>
            <a:gdLst/>
            <a:ahLst/>
            <a:cxnLst/>
            <a:rect l="l" t="t" r="r" b="b"/>
            <a:pathLst>
              <a:path w="111760" h="60959">
                <a:moveTo>
                  <a:pt x="3937" y="0"/>
                </a:moveTo>
                <a:lnTo>
                  <a:pt x="0" y="495"/>
                </a:lnTo>
                <a:lnTo>
                  <a:pt x="111264" y="60833"/>
                </a:lnTo>
                <a:lnTo>
                  <a:pt x="111264" y="57429"/>
                </a:lnTo>
                <a:lnTo>
                  <a:pt x="3937" y="0"/>
                </a:lnTo>
                <a:close/>
              </a:path>
            </a:pathLst>
          </a:custGeom>
          <a:solidFill>
            <a:srgbClr val="2C4A57"/>
          </a:solidFill>
        </p:spPr>
        <p:txBody>
          <a:bodyPr wrap="square" lIns="0" tIns="0" rIns="0" bIns="0" rtlCol="0"/>
          <a:lstStyle/>
          <a:p/>
        </p:txBody>
      </p:sp>
      <p:sp>
        <p:nvSpPr>
          <p:cNvPr id="168" name="object 168"/>
          <p:cNvSpPr/>
          <p:nvPr/>
        </p:nvSpPr>
        <p:spPr>
          <a:xfrm>
            <a:off x="4682693" y="8632215"/>
            <a:ext cx="82308" cy="89242"/>
          </a:xfrm>
          <a:prstGeom prst="rect">
            <a:avLst/>
          </a:prstGeom>
          <a:blipFill>
            <a:blip r:embed="rId53" cstate="print"/>
            <a:stretch>
              <a:fillRect/>
            </a:stretch>
          </a:blipFill>
        </p:spPr>
        <p:txBody>
          <a:bodyPr wrap="square" lIns="0" tIns="0" rIns="0" bIns="0" rtlCol="0"/>
          <a:lstStyle/>
          <a:p/>
        </p:txBody>
      </p:sp>
      <p:sp>
        <p:nvSpPr>
          <p:cNvPr id="169" name="object 169"/>
          <p:cNvSpPr/>
          <p:nvPr/>
        </p:nvSpPr>
        <p:spPr>
          <a:xfrm>
            <a:off x="4663338" y="8585987"/>
            <a:ext cx="101053" cy="68338"/>
          </a:xfrm>
          <a:prstGeom prst="rect">
            <a:avLst/>
          </a:prstGeom>
          <a:blipFill>
            <a:blip r:embed="rId54" cstate="print"/>
            <a:stretch>
              <a:fillRect/>
            </a:stretch>
          </a:blipFill>
        </p:spPr>
        <p:txBody>
          <a:bodyPr wrap="square" lIns="0" tIns="0" rIns="0" bIns="0" rtlCol="0"/>
          <a:lstStyle/>
          <a:p/>
        </p:txBody>
      </p:sp>
      <p:sp>
        <p:nvSpPr>
          <p:cNvPr id="170" name="object 170"/>
          <p:cNvSpPr/>
          <p:nvPr/>
        </p:nvSpPr>
        <p:spPr>
          <a:xfrm>
            <a:off x="4694821" y="8647404"/>
            <a:ext cx="69354" cy="62331"/>
          </a:xfrm>
          <a:prstGeom prst="rect">
            <a:avLst/>
          </a:prstGeom>
          <a:blipFill>
            <a:blip r:embed="rId55" cstate="print"/>
            <a:stretch>
              <a:fillRect/>
            </a:stretch>
          </a:blipFill>
        </p:spPr>
        <p:txBody>
          <a:bodyPr wrap="square" lIns="0" tIns="0" rIns="0" bIns="0" rtlCol="0"/>
          <a:lstStyle/>
          <a:p/>
        </p:txBody>
      </p:sp>
      <p:sp>
        <p:nvSpPr>
          <p:cNvPr id="171" name="object 171"/>
          <p:cNvSpPr/>
          <p:nvPr/>
        </p:nvSpPr>
        <p:spPr>
          <a:xfrm>
            <a:off x="4663947" y="8587613"/>
            <a:ext cx="101053" cy="68351"/>
          </a:xfrm>
          <a:prstGeom prst="rect">
            <a:avLst/>
          </a:prstGeom>
          <a:blipFill>
            <a:blip r:embed="rId56" cstate="print"/>
            <a:stretch>
              <a:fillRect/>
            </a:stretch>
          </a:blipFill>
        </p:spPr>
        <p:txBody>
          <a:bodyPr wrap="square" lIns="0" tIns="0" rIns="0" bIns="0" rtlCol="0"/>
          <a:lstStyle/>
          <a:p/>
        </p:txBody>
      </p:sp>
      <p:sp>
        <p:nvSpPr>
          <p:cNvPr id="172" name="object 172"/>
          <p:cNvSpPr/>
          <p:nvPr/>
        </p:nvSpPr>
        <p:spPr>
          <a:xfrm>
            <a:off x="4619726" y="8522996"/>
            <a:ext cx="33794" cy="44043"/>
          </a:xfrm>
          <a:prstGeom prst="rect">
            <a:avLst/>
          </a:prstGeom>
          <a:blipFill>
            <a:blip r:embed="rId57" cstate="print"/>
            <a:stretch>
              <a:fillRect/>
            </a:stretch>
          </a:blipFill>
        </p:spPr>
        <p:txBody>
          <a:bodyPr wrap="square" lIns="0" tIns="0" rIns="0" bIns="0" rtlCol="0"/>
          <a:lstStyle/>
          <a:p/>
        </p:txBody>
      </p:sp>
      <p:sp>
        <p:nvSpPr>
          <p:cNvPr id="173" name="object 173"/>
          <p:cNvSpPr/>
          <p:nvPr/>
        </p:nvSpPr>
        <p:spPr>
          <a:xfrm>
            <a:off x="4619726" y="8560879"/>
            <a:ext cx="33794" cy="42887"/>
          </a:xfrm>
          <a:prstGeom prst="rect">
            <a:avLst/>
          </a:prstGeom>
          <a:blipFill>
            <a:blip r:embed="rId58" cstate="print"/>
            <a:stretch>
              <a:fillRect/>
            </a:stretch>
          </a:blipFill>
        </p:spPr>
        <p:txBody>
          <a:bodyPr wrap="square" lIns="0" tIns="0" rIns="0" bIns="0" rtlCol="0"/>
          <a:lstStyle/>
          <a:p/>
        </p:txBody>
      </p:sp>
      <p:sp>
        <p:nvSpPr>
          <p:cNvPr id="174" name="object 174"/>
          <p:cNvSpPr/>
          <p:nvPr/>
        </p:nvSpPr>
        <p:spPr>
          <a:xfrm>
            <a:off x="4618177" y="8611806"/>
            <a:ext cx="36868" cy="67906"/>
          </a:xfrm>
          <a:prstGeom prst="rect">
            <a:avLst/>
          </a:prstGeom>
          <a:blipFill>
            <a:blip r:embed="rId59" cstate="print"/>
            <a:stretch>
              <a:fillRect/>
            </a:stretch>
          </a:blipFill>
        </p:spPr>
        <p:txBody>
          <a:bodyPr wrap="square" lIns="0" tIns="0" rIns="0" bIns="0" rtlCol="0"/>
          <a:lstStyle/>
          <a:p/>
        </p:txBody>
      </p:sp>
      <p:sp>
        <p:nvSpPr>
          <p:cNvPr id="175" name="object 175"/>
          <p:cNvSpPr/>
          <p:nvPr/>
        </p:nvSpPr>
        <p:spPr>
          <a:xfrm>
            <a:off x="4695418" y="8649030"/>
            <a:ext cx="69354" cy="62318"/>
          </a:xfrm>
          <a:prstGeom prst="rect">
            <a:avLst/>
          </a:prstGeom>
          <a:blipFill>
            <a:blip r:embed="rId60" cstate="print"/>
            <a:stretch>
              <a:fillRect/>
            </a:stretch>
          </a:blipFill>
        </p:spPr>
        <p:txBody>
          <a:bodyPr wrap="square" lIns="0" tIns="0" rIns="0" bIns="0" rtlCol="0"/>
          <a:lstStyle/>
          <a:p/>
        </p:txBody>
      </p:sp>
      <p:sp>
        <p:nvSpPr>
          <p:cNvPr id="176" name="object 176"/>
          <p:cNvSpPr/>
          <p:nvPr/>
        </p:nvSpPr>
        <p:spPr>
          <a:xfrm>
            <a:off x="4852498" y="8652215"/>
            <a:ext cx="24765" cy="29209"/>
          </a:xfrm>
          <a:custGeom>
            <a:avLst/>
            <a:gdLst/>
            <a:ahLst/>
            <a:cxnLst/>
            <a:rect l="l" t="t" r="r" b="b"/>
            <a:pathLst>
              <a:path w="24764" h="29209">
                <a:moveTo>
                  <a:pt x="24358" y="0"/>
                </a:moveTo>
                <a:lnTo>
                  <a:pt x="0" y="11214"/>
                </a:lnTo>
                <a:lnTo>
                  <a:pt x="0" y="28905"/>
                </a:lnTo>
                <a:lnTo>
                  <a:pt x="24358" y="17932"/>
                </a:lnTo>
                <a:lnTo>
                  <a:pt x="24358" y="0"/>
                </a:lnTo>
                <a:close/>
              </a:path>
            </a:pathLst>
          </a:custGeom>
          <a:solidFill>
            <a:srgbClr val="002E3E"/>
          </a:solidFill>
        </p:spPr>
        <p:txBody>
          <a:bodyPr wrap="square" lIns="0" tIns="0" rIns="0" bIns="0" rtlCol="0"/>
          <a:lstStyle/>
          <a:p/>
        </p:txBody>
      </p:sp>
      <p:sp>
        <p:nvSpPr>
          <p:cNvPr id="177" name="object 177"/>
          <p:cNvSpPr/>
          <p:nvPr/>
        </p:nvSpPr>
        <p:spPr>
          <a:xfrm>
            <a:off x="4852830" y="8687700"/>
            <a:ext cx="24765" cy="29209"/>
          </a:xfrm>
          <a:custGeom>
            <a:avLst/>
            <a:gdLst/>
            <a:ahLst/>
            <a:cxnLst/>
            <a:rect l="l" t="t" r="r" b="b"/>
            <a:pathLst>
              <a:path w="24764" h="29209">
                <a:moveTo>
                  <a:pt x="24358" y="0"/>
                </a:moveTo>
                <a:lnTo>
                  <a:pt x="0" y="11214"/>
                </a:lnTo>
                <a:lnTo>
                  <a:pt x="0" y="28917"/>
                </a:lnTo>
                <a:lnTo>
                  <a:pt x="24358" y="17945"/>
                </a:lnTo>
                <a:lnTo>
                  <a:pt x="24358" y="0"/>
                </a:lnTo>
                <a:close/>
              </a:path>
            </a:pathLst>
          </a:custGeom>
          <a:solidFill>
            <a:srgbClr val="002E3E"/>
          </a:solidFill>
        </p:spPr>
        <p:txBody>
          <a:bodyPr wrap="square" lIns="0" tIns="0" rIns="0" bIns="0" rtlCol="0"/>
          <a:lstStyle/>
          <a:p/>
        </p:txBody>
      </p:sp>
      <p:sp>
        <p:nvSpPr>
          <p:cNvPr id="178" name="object 178"/>
          <p:cNvSpPr/>
          <p:nvPr/>
        </p:nvSpPr>
        <p:spPr>
          <a:xfrm>
            <a:off x="4765001" y="8579256"/>
            <a:ext cx="54648" cy="222313"/>
          </a:xfrm>
          <a:prstGeom prst="rect">
            <a:avLst/>
          </a:prstGeom>
          <a:blipFill>
            <a:blip r:embed="rId61" cstate="print"/>
            <a:stretch>
              <a:fillRect/>
            </a:stretch>
          </a:blipFill>
        </p:spPr>
        <p:txBody>
          <a:bodyPr wrap="square" lIns="0" tIns="0" rIns="0" bIns="0" rtlCol="0"/>
          <a:lstStyle/>
          <a:p/>
        </p:txBody>
      </p:sp>
      <p:sp>
        <p:nvSpPr>
          <p:cNvPr id="179" name="object 179"/>
          <p:cNvSpPr/>
          <p:nvPr/>
        </p:nvSpPr>
        <p:spPr>
          <a:xfrm>
            <a:off x="4775197" y="8746829"/>
            <a:ext cx="20320" cy="34925"/>
          </a:xfrm>
          <a:custGeom>
            <a:avLst/>
            <a:gdLst/>
            <a:ahLst/>
            <a:cxnLst/>
            <a:rect l="l" t="t" r="r" b="b"/>
            <a:pathLst>
              <a:path w="20320" h="34925">
                <a:moveTo>
                  <a:pt x="0" y="0"/>
                </a:moveTo>
                <a:lnTo>
                  <a:pt x="0" y="34569"/>
                </a:lnTo>
                <a:lnTo>
                  <a:pt x="19748" y="24015"/>
                </a:lnTo>
                <a:lnTo>
                  <a:pt x="19748" y="8877"/>
                </a:lnTo>
                <a:lnTo>
                  <a:pt x="0" y="0"/>
                </a:lnTo>
                <a:close/>
              </a:path>
            </a:pathLst>
          </a:custGeom>
          <a:solidFill>
            <a:srgbClr val="3D5E6D"/>
          </a:solidFill>
        </p:spPr>
        <p:txBody>
          <a:bodyPr wrap="square" lIns="0" tIns="0" rIns="0" bIns="0" rtlCol="0"/>
          <a:lstStyle/>
          <a:p/>
        </p:txBody>
      </p:sp>
      <p:sp>
        <p:nvSpPr>
          <p:cNvPr id="180" name="object 180"/>
          <p:cNvSpPr/>
          <p:nvPr/>
        </p:nvSpPr>
        <p:spPr>
          <a:xfrm>
            <a:off x="4794948" y="8755701"/>
            <a:ext cx="15875" cy="22225"/>
          </a:xfrm>
          <a:custGeom>
            <a:avLst/>
            <a:gdLst/>
            <a:ahLst/>
            <a:cxnLst/>
            <a:rect l="l" t="t" r="r" b="b"/>
            <a:pathLst>
              <a:path w="15875" h="22225">
                <a:moveTo>
                  <a:pt x="0" y="0"/>
                </a:moveTo>
                <a:lnTo>
                  <a:pt x="0" y="15151"/>
                </a:lnTo>
                <a:lnTo>
                  <a:pt x="15481" y="22199"/>
                </a:lnTo>
                <a:lnTo>
                  <a:pt x="15481" y="7607"/>
                </a:lnTo>
                <a:lnTo>
                  <a:pt x="0" y="0"/>
                </a:lnTo>
                <a:close/>
              </a:path>
            </a:pathLst>
          </a:custGeom>
          <a:solidFill>
            <a:srgbClr val="2C4A57"/>
          </a:solidFill>
        </p:spPr>
        <p:txBody>
          <a:bodyPr wrap="square" lIns="0" tIns="0" rIns="0" bIns="0" rtlCol="0"/>
          <a:lstStyle/>
          <a:p/>
        </p:txBody>
      </p:sp>
      <p:sp>
        <p:nvSpPr>
          <p:cNvPr id="181" name="object 181"/>
          <p:cNvSpPr/>
          <p:nvPr/>
        </p:nvSpPr>
        <p:spPr>
          <a:xfrm>
            <a:off x="4851463" y="8653742"/>
            <a:ext cx="24345" cy="28892"/>
          </a:xfrm>
          <a:prstGeom prst="rect">
            <a:avLst/>
          </a:prstGeom>
          <a:blipFill>
            <a:blip r:embed="rId62" cstate="print"/>
            <a:stretch>
              <a:fillRect/>
            </a:stretch>
          </a:blipFill>
        </p:spPr>
        <p:txBody>
          <a:bodyPr wrap="square" lIns="0" tIns="0" rIns="0" bIns="0" rtlCol="0"/>
          <a:lstStyle/>
          <a:p/>
        </p:txBody>
      </p:sp>
      <p:sp>
        <p:nvSpPr>
          <p:cNvPr id="182" name="object 182"/>
          <p:cNvSpPr/>
          <p:nvPr/>
        </p:nvSpPr>
        <p:spPr>
          <a:xfrm>
            <a:off x="4851793" y="8689238"/>
            <a:ext cx="24345" cy="28905"/>
          </a:xfrm>
          <a:prstGeom prst="rect">
            <a:avLst/>
          </a:prstGeom>
          <a:blipFill>
            <a:blip r:embed="rId63" cstate="print"/>
            <a:stretch>
              <a:fillRect/>
            </a:stretch>
          </a:blipFill>
        </p:spPr>
        <p:txBody>
          <a:bodyPr wrap="square" lIns="0" tIns="0" rIns="0" bIns="0" rtlCol="0"/>
          <a:lstStyle/>
          <a:p/>
        </p:txBody>
      </p:sp>
      <p:sp>
        <p:nvSpPr>
          <p:cNvPr id="183" name="object 183"/>
          <p:cNvSpPr/>
          <p:nvPr/>
        </p:nvSpPr>
        <p:spPr>
          <a:xfrm>
            <a:off x="4773993" y="8627936"/>
            <a:ext cx="33794" cy="44043"/>
          </a:xfrm>
          <a:prstGeom prst="rect">
            <a:avLst/>
          </a:prstGeom>
          <a:blipFill>
            <a:blip r:embed="rId64" cstate="print"/>
            <a:stretch>
              <a:fillRect/>
            </a:stretch>
          </a:blipFill>
        </p:spPr>
        <p:txBody>
          <a:bodyPr wrap="square" lIns="0" tIns="0" rIns="0" bIns="0" rtlCol="0"/>
          <a:lstStyle/>
          <a:p/>
        </p:txBody>
      </p:sp>
      <p:sp>
        <p:nvSpPr>
          <p:cNvPr id="184" name="object 184"/>
          <p:cNvSpPr/>
          <p:nvPr/>
        </p:nvSpPr>
        <p:spPr>
          <a:xfrm>
            <a:off x="4773993" y="8665819"/>
            <a:ext cx="33794" cy="42887"/>
          </a:xfrm>
          <a:prstGeom prst="rect">
            <a:avLst/>
          </a:prstGeom>
          <a:blipFill>
            <a:blip r:embed="rId65" cstate="print"/>
            <a:stretch>
              <a:fillRect/>
            </a:stretch>
          </a:blipFill>
        </p:spPr>
        <p:txBody>
          <a:bodyPr wrap="square" lIns="0" tIns="0" rIns="0" bIns="0" rtlCol="0"/>
          <a:lstStyle/>
          <a:p/>
        </p:txBody>
      </p:sp>
      <p:sp>
        <p:nvSpPr>
          <p:cNvPr id="185" name="object 185"/>
          <p:cNvSpPr/>
          <p:nvPr/>
        </p:nvSpPr>
        <p:spPr>
          <a:xfrm>
            <a:off x="4773993" y="8702548"/>
            <a:ext cx="33794" cy="41884"/>
          </a:xfrm>
          <a:prstGeom prst="rect">
            <a:avLst/>
          </a:prstGeom>
          <a:blipFill>
            <a:blip r:embed="rId66" cstate="print"/>
            <a:stretch>
              <a:fillRect/>
            </a:stretch>
          </a:blipFill>
        </p:spPr>
        <p:txBody>
          <a:bodyPr wrap="square" lIns="0" tIns="0" rIns="0" bIns="0" rtlCol="0"/>
          <a:lstStyle/>
          <a:p/>
        </p:txBody>
      </p:sp>
      <p:sp>
        <p:nvSpPr>
          <p:cNvPr id="186" name="object 186"/>
          <p:cNvSpPr/>
          <p:nvPr/>
        </p:nvSpPr>
        <p:spPr>
          <a:xfrm>
            <a:off x="4560251" y="8478991"/>
            <a:ext cx="0" cy="242570"/>
          </a:xfrm>
          <a:custGeom>
            <a:avLst/>
            <a:gdLst/>
            <a:ahLst/>
            <a:cxnLst/>
            <a:rect l="l" t="t" r="r" b="b"/>
            <a:pathLst>
              <a:path w="0" h="242570">
                <a:moveTo>
                  <a:pt x="0" y="0"/>
                </a:moveTo>
                <a:lnTo>
                  <a:pt x="0" y="242150"/>
                </a:lnTo>
              </a:path>
            </a:pathLst>
          </a:custGeom>
          <a:ln w="3733">
            <a:solidFill>
              <a:srgbClr val="7B98A7"/>
            </a:solidFill>
          </a:ln>
        </p:spPr>
        <p:txBody>
          <a:bodyPr wrap="square" lIns="0" tIns="0" rIns="0" bIns="0" rtlCol="0"/>
          <a:lstStyle/>
          <a:p/>
        </p:txBody>
      </p:sp>
      <p:sp>
        <p:nvSpPr>
          <p:cNvPr id="187" name="object 187"/>
          <p:cNvSpPr/>
          <p:nvPr/>
        </p:nvSpPr>
        <p:spPr>
          <a:xfrm>
            <a:off x="4555744" y="8471911"/>
            <a:ext cx="8890" cy="9525"/>
          </a:xfrm>
          <a:custGeom>
            <a:avLst/>
            <a:gdLst/>
            <a:ahLst/>
            <a:cxnLst/>
            <a:rect l="l" t="t" r="r" b="b"/>
            <a:pathLst>
              <a:path w="8889" h="9525">
                <a:moveTo>
                  <a:pt x="1955" y="0"/>
                </a:moveTo>
                <a:lnTo>
                  <a:pt x="0" y="1866"/>
                </a:lnTo>
                <a:lnTo>
                  <a:pt x="0" y="6680"/>
                </a:lnTo>
                <a:lnTo>
                  <a:pt x="1955" y="8712"/>
                </a:lnTo>
                <a:lnTo>
                  <a:pt x="6769" y="8928"/>
                </a:lnTo>
                <a:lnTo>
                  <a:pt x="8724" y="7061"/>
                </a:lnTo>
                <a:lnTo>
                  <a:pt x="8724" y="2260"/>
                </a:lnTo>
                <a:lnTo>
                  <a:pt x="6769" y="215"/>
                </a:lnTo>
                <a:lnTo>
                  <a:pt x="1955" y="0"/>
                </a:lnTo>
                <a:close/>
              </a:path>
            </a:pathLst>
          </a:custGeom>
          <a:solidFill>
            <a:srgbClr val="587B8C"/>
          </a:solidFill>
        </p:spPr>
        <p:txBody>
          <a:bodyPr wrap="square" lIns="0" tIns="0" rIns="0" bIns="0" rtlCol="0"/>
          <a:lstStyle/>
          <a:p/>
        </p:txBody>
      </p:sp>
      <p:sp>
        <p:nvSpPr>
          <p:cNvPr id="188" name="object 188"/>
          <p:cNvSpPr/>
          <p:nvPr/>
        </p:nvSpPr>
        <p:spPr>
          <a:xfrm>
            <a:off x="4768009" y="8786548"/>
            <a:ext cx="124961" cy="80147"/>
          </a:xfrm>
          <a:prstGeom prst="rect">
            <a:avLst/>
          </a:prstGeom>
          <a:blipFill>
            <a:blip r:embed="rId67" cstate="print"/>
            <a:stretch>
              <a:fillRect/>
            </a:stretch>
          </a:blipFill>
        </p:spPr>
        <p:txBody>
          <a:bodyPr wrap="square" lIns="0" tIns="0" rIns="0" bIns="0" rtlCol="0"/>
          <a:lstStyle/>
          <a:p/>
        </p:txBody>
      </p:sp>
      <p:sp>
        <p:nvSpPr>
          <p:cNvPr id="189" name="object 189"/>
          <p:cNvSpPr/>
          <p:nvPr/>
        </p:nvSpPr>
        <p:spPr>
          <a:xfrm>
            <a:off x="4985284" y="8605225"/>
            <a:ext cx="524510" cy="294005"/>
          </a:xfrm>
          <a:custGeom>
            <a:avLst/>
            <a:gdLst/>
            <a:ahLst/>
            <a:cxnLst/>
            <a:rect l="l" t="t" r="r" b="b"/>
            <a:pathLst>
              <a:path w="524510" h="294004">
                <a:moveTo>
                  <a:pt x="211315" y="0"/>
                </a:moveTo>
                <a:lnTo>
                  <a:pt x="0" y="111645"/>
                </a:lnTo>
                <a:lnTo>
                  <a:pt x="313156" y="293966"/>
                </a:lnTo>
                <a:lnTo>
                  <a:pt x="524471" y="182321"/>
                </a:lnTo>
                <a:lnTo>
                  <a:pt x="211315" y="0"/>
                </a:lnTo>
                <a:close/>
              </a:path>
            </a:pathLst>
          </a:custGeom>
          <a:solidFill>
            <a:srgbClr val="838F97"/>
          </a:solidFill>
        </p:spPr>
        <p:txBody>
          <a:bodyPr wrap="square" lIns="0" tIns="0" rIns="0" bIns="0" rtlCol="0"/>
          <a:lstStyle/>
          <a:p/>
        </p:txBody>
      </p:sp>
      <p:sp>
        <p:nvSpPr>
          <p:cNvPr id="190" name="object 190"/>
          <p:cNvSpPr/>
          <p:nvPr/>
        </p:nvSpPr>
        <p:spPr>
          <a:xfrm>
            <a:off x="4985284" y="8601440"/>
            <a:ext cx="524510" cy="294005"/>
          </a:xfrm>
          <a:custGeom>
            <a:avLst/>
            <a:gdLst/>
            <a:ahLst/>
            <a:cxnLst/>
            <a:rect l="l" t="t" r="r" b="b"/>
            <a:pathLst>
              <a:path w="524510" h="294004">
                <a:moveTo>
                  <a:pt x="211315" y="0"/>
                </a:moveTo>
                <a:lnTo>
                  <a:pt x="0" y="111632"/>
                </a:lnTo>
                <a:lnTo>
                  <a:pt x="313156" y="293954"/>
                </a:lnTo>
                <a:lnTo>
                  <a:pt x="524471" y="182308"/>
                </a:lnTo>
                <a:lnTo>
                  <a:pt x="211315" y="0"/>
                </a:lnTo>
                <a:close/>
              </a:path>
            </a:pathLst>
          </a:custGeom>
          <a:solidFill>
            <a:srgbClr val="567483"/>
          </a:solidFill>
        </p:spPr>
        <p:txBody>
          <a:bodyPr wrap="square" lIns="0" tIns="0" rIns="0" bIns="0" rtlCol="0"/>
          <a:lstStyle/>
          <a:p/>
        </p:txBody>
      </p:sp>
      <p:sp>
        <p:nvSpPr>
          <p:cNvPr id="191" name="object 191"/>
          <p:cNvSpPr/>
          <p:nvPr/>
        </p:nvSpPr>
        <p:spPr>
          <a:xfrm>
            <a:off x="5298454" y="8783749"/>
            <a:ext cx="211454" cy="115570"/>
          </a:xfrm>
          <a:custGeom>
            <a:avLst/>
            <a:gdLst/>
            <a:ahLst/>
            <a:cxnLst/>
            <a:rect l="l" t="t" r="r" b="b"/>
            <a:pathLst>
              <a:path w="211454" h="115570">
                <a:moveTo>
                  <a:pt x="211302" y="0"/>
                </a:moveTo>
                <a:lnTo>
                  <a:pt x="0" y="111632"/>
                </a:lnTo>
                <a:lnTo>
                  <a:pt x="0" y="115417"/>
                </a:lnTo>
                <a:lnTo>
                  <a:pt x="211302" y="3797"/>
                </a:lnTo>
                <a:lnTo>
                  <a:pt x="211302" y="0"/>
                </a:lnTo>
                <a:close/>
              </a:path>
            </a:pathLst>
          </a:custGeom>
          <a:solidFill>
            <a:srgbClr val="2C4A57"/>
          </a:solidFill>
        </p:spPr>
        <p:txBody>
          <a:bodyPr wrap="square" lIns="0" tIns="0" rIns="0" bIns="0" rtlCol="0"/>
          <a:lstStyle/>
          <a:p/>
        </p:txBody>
      </p:sp>
      <p:sp>
        <p:nvSpPr>
          <p:cNvPr id="192" name="object 192"/>
          <p:cNvSpPr/>
          <p:nvPr/>
        </p:nvSpPr>
        <p:spPr>
          <a:xfrm>
            <a:off x="5144541" y="8718105"/>
            <a:ext cx="94691" cy="90678"/>
          </a:xfrm>
          <a:prstGeom prst="rect">
            <a:avLst/>
          </a:prstGeom>
          <a:blipFill>
            <a:blip r:embed="rId68" cstate="print"/>
            <a:stretch>
              <a:fillRect/>
            </a:stretch>
          </a:blipFill>
        </p:spPr>
        <p:txBody>
          <a:bodyPr wrap="square" lIns="0" tIns="0" rIns="0" bIns="0" rtlCol="0"/>
          <a:lstStyle/>
          <a:p/>
        </p:txBody>
      </p:sp>
      <p:sp>
        <p:nvSpPr>
          <p:cNvPr id="193" name="object 193"/>
          <p:cNvSpPr/>
          <p:nvPr/>
        </p:nvSpPr>
        <p:spPr>
          <a:xfrm>
            <a:off x="5144367" y="8705277"/>
            <a:ext cx="8255" cy="52705"/>
          </a:xfrm>
          <a:custGeom>
            <a:avLst/>
            <a:gdLst/>
            <a:ahLst/>
            <a:cxnLst/>
            <a:rect l="l" t="t" r="r" b="b"/>
            <a:pathLst>
              <a:path w="8254" h="52704">
                <a:moveTo>
                  <a:pt x="7823" y="0"/>
                </a:moveTo>
                <a:lnTo>
                  <a:pt x="0" y="3771"/>
                </a:lnTo>
                <a:lnTo>
                  <a:pt x="0" y="52095"/>
                </a:lnTo>
                <a:lnTo>
                  <a:pt x="7823" y="48323"/>
                </a:lnTo>
                <a:lnTo>
                  <a:pt x="7823" y="0"/>
                </a:lnTo>
                <a:close/>
              </a:path>
            </a:pathLst>
          </a:custGeom>
          <a:solidFill>
            <a:srgbClr val="2C4A57"/>
          </a:solidFill>
        </p:spPr>
        <p:txBody>
          <a:bodyPr wrap="square" lIns="0" tIns="0" rIns="0" bIns="0" rtlCol="0"/>
          <a:lstStyle/>
          <a:p/>
        </p:txBody>
      </p:sp>
      <p:sp>
        <p:nvSpPr>
          <p:cNvPr id="194" name="object 194"/>
          <p:cNvSpPr/>
          <p:nvPr/>
        </p:nvSpPr>
        <p:spPr>
          <a:xfrm>
            <a:off x="5324640" y="8745334"/>
            <a:ext cx="78574" cy="83197"/>
          </a:xfrm>
          <a:prstGeom prst="rect">
            <a:avLst/>
          </a:prstGeom>
          <a:blipFill>
            <a:blip r:embed="rId69" cstate="print"/>
            <a:stretch>
              <a:fillRect/>
            </a:stretch>
          </a:blipFill>
        </p:spPr>
        <p:txBody>
          <a:bodyPr wrap="square" lIns="0" tIns="0" rIns="0" bIns="0" rtlCol="0"/>
          <a:lstStyle/>
          <a:p/>
        </p:txBody>
      </p:sp>
      <p:sp>
        <p:nvSpPr>
          <p:cNvPr id="195" name="object 195"/>
          <p:cNvSpPr/>
          <p:nvPr/>
        </p:nvSpPr>
        <p:spPr>
          <a:xfrm>
            <a:off x="5105209" y="8502967"/>
            <a:ext cx="319887" cy="164185"/>
          </a:xfrm>
          <a:prstGeom prst="rect">
            <a:avLst/>
          </a:prstGeom>
          <a:blipFill>
            <a:blip r:embed="rId70" cstate="print"/>
            <a:stretch>
              <a:fillRect/>
            </a:stretch>
          </a:blipFill>
        </p:spPr>
        <p:txBody>
          <a:bodyPr wrap="square" lIns="0" tIns="0" rIns="0" bIns="0" rtlCol="0"/>
          <a:lstStyle/>
          <a:p/>
        </p:txBody>
      </p:sp>
      <p:sp>
        <p:nvSpPr>
          <p:cNvPr id="196" name="object 196"/>
          <p:cNvSpPr/>
          <p:nvPr/>
        </p:nvSpPr>
        <p:spPr>
          <a:xfrm>
            <a:off x="5178113" y="8559937"/>
            <a:ext cx="92075" cy="70485"/>
          </a:xfrm>
          <a:custGeom>
            <a:avLst/>
            <a:gdLst/>
            <a:ahLst/>
            <a:cxnLst/>
            <a:rect l="l" t="t" r="r" b="b"/>
            <a:pathLst>
              <a:path w="92075" h="70484">
                <a:moveTo>
                  <a:pt x="0" y="0"/>
                </a:moveTo>
                <a:lnTo>
                  <a:pt x="0" y="19405"/>
                </a:lnTo>
                <a:lnTo>
                  <a:pt x="91821" y="70091"/>
                </a:lnTo>
                <a:lnTo>
                  <a:pt x="91821" y="50685"/>
                </a:lnTo>
                <a:lnTo>
                  <a:pt x="0" y="0"/>
                </a:lnTo>
                <a:close/>
              </a:path>
            </a:pathLst>
          </a:custGeom>
          <a:solidFill>
            <a:srgbClr val="648595"/>
          </a:solidFill>
        </p:spPr>
        <p:txBody>
          <a:bodyPr wrap="square" lIns="0" tIns="0" rIns="0" bIns="0" rtlCol="0"/>
          <a:lstStyle/>
          <a:p/>
        </p:txBody>
      </p:sp>
      <p:sp>
        <p:nvSpPr>
          <p:cNvPr id="197" name="object 197"/>
          <p:cNvSpPr/>
          <p:nvPr/>
        </p:nvSpPr>
        <p:spPr>
          <a:xfrm>
            <a:off x="5105463" y="8560638"/>
            <a:ext cx="195402" cy="281127"/>
          </a:xfrm>
          <a:prstGeom prst="rect">
            <a:avLst/>
          </a:prstGeom>
          <a:blipFill>
            <a:blip r:embed="rId71" cstate="print"/>
            <a:stretch>
              <a:fillRect/>
            </a:stretch>
          </a:blipFill>
        </p:spPr>
        <p:txBody>
          <a:bodyPr wrap="square" lIns="0" tIns="0" rIns="0" bIns="0" rtlCol="0"/>
          <a:lstStyle/>
          <a:p/>
        </p:txBody>
      </p:sp>
      <p:sp>
        <p:nvSpPr>
          <p:cNvPr id="198" name="object 198"/>
          <p:cNvSpPr/>
          <p:nvPr/>
        </p:nvSpPr>
        <p:spPr>
          <a:xfrm>
            <a:off x="5227878" y="8527379"/>
            <a:ext cx="8890" cy="24130"/>
          </a:xfrm>
          <a:custGeom>
            <a:avLst/>
            <a:gdLst/>
            <a:ahLst/>
            <a:cxnLst/>
            <a:rect l="l" t="t" r="r" b="b"/>
            <a:pathLst>
              <a:path w="8889" h="24129">
                <a:moveTo>
                  <a:pt x="0" y="0"/>
                </a:moveTo>
                <a:lnTo>
                  <a:pt x="0" y="19240"/>
                </a:lnTo>
                <a:lnTo>
                  <a:pt x="8496" y="23710"/>
                </a:lnTo>
                <a:lnTo>
                  <a:pt x="8496" y="4457"/>
                </a:lnTo>
                <a:lnTo>
                  <a:pt x="0" y="0"/>
                </a:lnTo>
                <a:close/>
              </a:path>
            </a:pathLst>
          </a:custGeom>
          <a:solidFill>
            <a:srgbClr val="648595"/>
          </a:solidFill>
        </p:spPr>
        <p:txBody>
          <a:bodyPr wrap="square" lIns="0" tIns="0" rIns="0" bIns="0" rtlCol="0"/>
          <a:lstStyle/>
          <a:p/>
        </p:txBody>
      </p:sp>
      <p:sp>
        <p:nvSpPr>
          <p:cNvPr id="199" name="object 199"/>
          <p:cNvSpPr/>
          <p:nvPr/>
        </p:nvSpPr>
        <p:spPr>
          <a:xfrm>
            <a:off x="5227853" y="8522170"/>
            <a:ext cx="18757" cy="9321"/>
          </a:xfrm>
          <a:prstGeom prst="rect">
            <a:avLst/>
          </a:prstGeom>
          <a:blipFill>
            <a:blip r:embed="rId72" cstate="print"/>
            <a:stretch>
              <a:fillRect/>
            </a:stretch>
          </a:blipFill>
        </p:spPr>
        <p:txBody>
          <a:bodyPr wrap="square" lIns="0" tIns="0" rIns="0" bIns="0" rtlCol="0"/>
          <a:lstStyle/>
          <a:p/>
        </p:txBody>
      </p:sp>
      <p:sp>
        <p:nvSpPr>
          <p:cNvPr id="200" name="object 200"/>
          <p:cNvSpPr/>
          <p:nvPr/>
        </p:nvSpPr>
        <p:spPr>
          <a:xfrm>
            <a:off x="5270300" y="8577202"/>
            <a:ext cx="69215" cy="53340"/>
          </a:xfrm>
          <a:custGeom>
            <a:avLst/>
            <a:gdLst/>
            <a:ahLst/>
            <a:cxnLst/>
            <a:rect l="l" t="t" r="r" b="b"/>
            <a:pathLst>
              <a:path w="69214" h="53340">
                <a:moveTo>
                  <a:pt x="68821" y="0"/>
                </a:moveTo>
                <a:lnTo>
                  <a:pt x="0" y="33540"/>
                </a:lnTo>
                <a:lnTo>
                  <a:pt x="0" y="53187"/>
                </a:lnTo>
                <a:lnTo>
                  <a:pt x="68821" y="19634"/>
                </a:lnTo>
                <a:lnTo>
                  <a:pt x="68821" y="0"/>
                </a:lnTo>
                <a:close/>
              </a:path>
            </a:pathLst>
          </a:custGeom>
          <a:solidFill>
            <a:srgbClr val="2C4A57"/>
          </a:solidFill>
        </p:spPr>
        <p:txBody>
          <a:bodyPr wrap="square" lIns="0" tIns="0" rIns="0" bIns="0" rtlCol="0"/>
          <a:lstStyle/>
          <a:p/>
        </p:txBody>
      </p:sp>
      <p:sp>
        <p:nvSpPr>
          <p:cNvPr id="201" name="object 201"/>
          <p:cNvSpPr/>
          <p:nvPr/>
        </p:nvSpPr>
        <p:spPr>
          <a:xfrm>
            <a:off x="5178107" y="8526348"/>
            <a:ext cx="161023" cy="84632"/>
          </a:xfrm>
          <a:prstGeom prst="rect">
            <a:avLst/>
          </a:prstGeom>
          <a:blipFill>
            <a:blip r:embed="rId73" cstate="print"/>
            <a:stretch>
              <a:fillRect/>
            </a:stretch>
          </a:blipFill>
        </p:spPr>
        <p:txBody>
          <a:bodyPr wrap="square" lIns="0" tIns="0" rIns="0" bIns="0" rtlCol="0"/>
          <a:lstStyle/>
          <a:p/>
        </p:txBody>
      </p:sp>
      <p:sp>
        <p:nvSpPr>
          <p:cNvPr id="202" name="object 202"/>
          <p:cNvSpPr/>
          <p:nvPr/>
        </p:nvSpPr>
        <p:spPr>
          <a:xfrm>
            <a:off x="5291778" y="8666868"/>
            <a:ext cx="0" cy="182880"/>
          </a:xfrm>
          <a:custGeom>
            <a:avLst/>
            <a:gdLst/>
            <a:ahLst/>
            <a:cxnLst/>
            <a:rect l="l" t="t" r="r" b="b"/>
            <a:pathLst>
              <a:path w="0" h="182879">
                <a:moveTo>
                  <a:pt x="0" y="0"/>
                </a:moveTo>
                <a:lnTo>
                  <a:pt x="0" y="182473"/>
                </a:lnTo>
              </a:path>
            </a:pathLst>
          </a:custGeom>
          <a:ln w="16357">
            <a:solidFill>
              <a:srgbClr val="2C4A57"/>
            </a:solidFill>
          </a:ln>
        </p:spPr>
        <p:txBody>
          <a:bodyPr wrap="square" lIns="0" tIns="0" rIns="0" bIns="0" rtlCol="0"/>
          <a:lstStyle/>
          <a:p/>
        </p:txBody>
      </p:sp>
      <p:sp>
        <p:nvSpPr>
          <p:cNvPr id="203" name="object 203"/>
          <p:cNvSpPr/>
          <p:nvPr/>
        </p:nvSpPr>
        <p:spPr>
          <a:xfrm>
            <a:off x="5268239" y="8665794"/>
            <a:ext cx="15354" cy="183553"/>
          </a:xfrm>
          <a:prstGeom prst="rect">
            <a:avLst/>
          </a:prstGeom>
          <a:blipFill>
            <a:blip r:embed="rId74" cstate="print"/>
            <a:stretch>
              <a:fillRect/>
            </a:stretch>
          </a:blipFill>
        </p:spPr>
        <p:txBody>
          <a:bodyPr wrap="square" lIns="0" tIns="0" rIns="0" bIns="0" rtlCol="0"/>
          <a:lstStyle/>
          <a:p/>
        </p:txBody>
      </p:sp>
      <p:sp>
        <p:nvSpPr>
          <p:cNvPr id="204" name="object 204"/>
          <p:cNvSpPr/>
          <p:nvPr/>
        </p:nvSpPr>
        <p:spPr>
          <a:xfrm>
            <a:off x="5112833" y="8569287"/>
            <a:ext cx="0" cy="182880"/>
          </a:xfrm>
          <a:custGeom>
            <a:avLst/>
            <a:gdLst/>
            <a:ahLst/>
            <a:cxnLst/>
            <a:rect l="l" t="t" r="r" b="b"/>
            <a:pathLst>
              <a:path w="0" h="182879">
                <a:moveTo>
                  <a:pt x="0" y="0"/>
                </a:moveTo>
                <a:lnTo>
                  <a:pt x="0" y="182765"/>
                </a:lnTo>
              </a:path>
            </a:pathLst>
          </a:custGeom>
          <a:ln w="15633">
            <a:solidFill>
              <a:srgbClr val="2C4A57"/>
            </a:solidFill>
          </a:ln>
        </p:spPr>
        <p:txBody>
          <a:bodyPr wrap="square" lIns="0" tIns="0" rIns="0" bIns="0" rtlCol="0"/>
          <a:lstStyle/>
          <a:p/>
        </p:txBody>
      </p:sp>
      <p:sp>
        <p:nvSpPr>
          <p:cNvPr id="205" name="object 205"/>
          <p:cNvSpPr/>
          <p:nvPr/>
        </p:nvSpPr>
        <p:spPr>
          <a:xfrm>
            <a:off x="5391101" y="8743382"/>
            <a:ext cx="11430" cy="48895"/>
          </a:xfrm>
          <a:custGeom>
            <a:avLst/>
            <a:gdLst/>
            <a:ahLst/>
            <a:cxnLst/>
            <a:rect l="l" t="t" r="r" b="b"/>
            <a:pathLst>
              <a:path w="11429" h="48895">
                <a:moveTo>
                  <a:pt x="0" y="0"/>
                </a:moveTo>
                <a:lnTo>
                  <a:pt x="0" y="42049"/>
                </a:lnTo>
                <a:lnTo>
                  <a:pt x="11099" y="48336"/>
                </a:lnTo>
                <a:lnTo>
                  <a:pt x="11099" y="6286"/>
                </a:lnTo>
                <a:lnTo>
                  <a:pt x="0" y="0"/>
                </a:lnTo>
                <a:close/>
              </a:path>
            </a:pathLst>
          </a:custGeom>
          <a:solidFill>
            <a:srgbClr val="3D5E6D"/>
          </a:solidFill>
        </p:spPr>
        <p:txBody>
          <a:bodyPr wrap="square" lIns="0" tIns="0" rIns="0" bIns="0" rtlCol="0"/>
          <a:lstStyle/>
          <a:p/>
        </p:txBody>
      </p:sp>
      <p:sp>
        <p:nvSpPr>
          <p:cNvPr id="206" name="object 206"/>
          <p:cNvSpPr/>
          <p:nvPr/>
        </p:nvSpPr>
        <p:spPr>
          <a:xfrm>
            <a:off x="5089652" y="8568208"/>
            <a:ext cx="15367" cy="183845"/>
          </a:xfrm>
          <a:prstGeom prst="rect">
            <a:avLst/>
          </a:prstGeom>
          <a:blipFill>
            <a:blip r:embed="rId75" cstate="print"/>
            <a:stretch>
              <a:fillRect/>
            </a:stretch>
          </a:blipFill>
        </p:spPr>
        <p:txBody>
          <a:bodyPr wrap="square" lIns="0" tIns="0" rIns="0" bIns="0" rtlCol="0"/>
          <a:lstStyle/>
          <a:p/>
        </p:txBody>
      </p:sp>
      <p:sp>
        <p:nvSpPr>
          <p:cNvPr id="207" name="object 207"/>
          <p:cNvSpPr/>
          <p:nvPr/>
        </p:nvSpPr>
        <p:spPr>
          <a:xfrm>
            <a:off x="5299786" y="8605453"/>
            <a:ext cx="126364" cy="236854"/>
          </a:xfrm>
          <a:custGeom>
            <a:avLst/>
            <a:gdLst/>
            <a:ahLst/>
            <a:cxnLst/>
            <a:rect l="l" t="t" r="r" b="b"/>
            <a:pathLst>
              <a:path w="126364" h="236854">
                <a:moveTo>
                  <a:pt x="125984" y="0"/>
                </a:moveTo>
                <a:lnTo>
                  <a:pt x="0" y="61760"/>
                </a:lnTo>
                <a:lnTo>
                  <a:pt x="0" y="236321"/>
                </a:lnTo>
                <a:lnTo>
                  <a:pt x="25323" y="223901"/>
                </a:lnTo>
                <a:lnTo>
                  <a:pt x="25323" y="183794"/>
                </a:lnTo>
                <a:lnTo>
                  <a:pt x="102412" y="146062"/>
                </a:lnTo>
                <a:lnTo>
                  <a:pt x="125984" y="146062"/>
                </a:lnTo>
                <a:lnTo>
                  <a:pt x="125984" y="0"/>
                </a:lnTo>
                <a:close/>
              </a:path>
              <a:path w="126364" h="236854">
                <a:moveTo>
                  <a:pt x="125984" y="146062"/>
                </a:moveTo>
                <a:lnTo>
                  <a:pt x="102412" y="146062"/>
                </a:lnTo>
                <a:lnTo>
                  <a:pt x="102412" y="186118"/>
                </a:lnTo>
                <a:lnTo>
                  <a:pt x="125984" y="174561"/>
                </a:lnTo>
                <a:lnTo>
                  <a:pt x="125984" y="146062"/>
                </a:lnTo>
                <a:close/>
              </a:path>
            </a:pathLst>
          </a:custGeom>
          <a:solidFill>
            <a:srgbClr val="2C4A57"/>
          </a:solidFill>
        </p:spPr>
        <p:txBody>
          <a:bodyPr wrap="square" lIns="0" tIns="0" rIns="0" bIns="0" rtlCol="0"/>
          <a:lstStyle/>
          <a:p/>
        </p:txBody>
      </p:sp>
      <p:sp>
        <p:nvSpPr>
          <p:cNvPr id="208" name="object 208"/>
          <p:cNvSpPr/>
          <p:nvPr/>
        </p:nvSpPr>
        <p:spPr>
          <a:xfrm>
            <a:off x="5269714" y="8610813"/>
            <a:ext cx="8890" cy="24130"/>
          </a:xfrm>
          <a:custGeom>
            <a:avLst/>
            <a:gdLst/>
            <a:ahLst/>
            <a:cxnLst/>
            <a:rect l="l" t="t" r="r" b="b"/>
            <a:pathLst>
              <a:path w="8889" h="24129">
                <a:moveTo>
                  <a:pt x="0" y="0"/>
                </a:moveTo>
                <a:lnTo>
                  <a:pt x="0" y="19164"/>
                </a:lnTo>
                <a:lnTo>
                  <a:pt x="8496" y="23622"/>
                </a:lnTo>
                <a:lnTo>
                  <a:pt x="8496" y="4445"/>
                </a:lnTo>
                <a:lnTo>
                  <a:pt x="0" y="0"/>
                </a:lnTo>
                <a:close/>
              </a:path>
            </a:pathLst>
          </a:custGeom>
          <a:solidFill>
            <a:srgbClr val="648595"/>
          </a:solidFill>
        </p:spPr>
        <p:txBody>
          <a:bodyPr wrap="square" lIns="0" tIns="0" rIns="0" bIns="0" rtlCol="0"/>
          <a:lstStyle/>
          <a:p/>
        </p:txBody>
      </p:sp>
      <p:sp>
        <p:nvSpPr>
          <p:cNvPr id="209" name="object 209"/>
          <p:cNvSpPr/>
          <p:nvPr/>
        </p:nvSpPr>
        <p:spPr>
          <a:xfrm>
            <a:off x="5277855" y="8609542"/>
            <a:ext cx="11430" cy="25400"/>
          </a:xfrm>
          <a:custGeom>
            <a:avLst/>
            <a:gdLst/>
            <a:ahLst/>
            <a:cxnLst/>
            <a:rect l="l" t="t" r="r" b="b"/>
            <a:pathLst>
              <a:path w="11429" h="25400">
                <a:moveTo>
                  <a:pt x="11137" y="0"/>
                </a:moveTo>
                <a:lnTo>
                  <a:pt x="0" y="5181"/>
                </a:lnTo>
                <a:lnTo>
                  <a:pt x="0" y="24879"/>
                </a:lnTo>
                <a:lnTo>
                  <a:pt x="11137" y="19710"/>
                </a:lnTo>
                <a:lnTo>
                  <a:pt x="11137" y="0"/>
                </a:lnTo>
                <a:close/>
              </a:path>
            </a:pathLst>
          </a:custGeom>
          <a:solidFill>
            <a:srgbClr val="2C4A57"/>
          </a:solidFill>
        </p:spPr>
        <p:txBody>
          <a:bodyPr wrap="square" lIns="0" tIns="0" rIns="0" bIns="0" rtlCol="0"/>
          <a:lstStyle/>
          <a:p/>
        </p:txBody>
      </p:sp>
      <p:sp>
        <p:nvSpPr>
          <p:cNvPr id="210" name="object 210"/>
          <p:cNvSpPr/>
          <p:nvPr/>
        </p:nvSpPr>
        <p:spPr>
          <a:xfrm>
            <a:off x="5269687" y="8605608"/>
            <a:ext cx="18745" cy="9321"/>
          </a:xfrm>
          <a:prstGeom prst="rect">
            <a:avLst/>
          </a:prstGeom>
          <a:blipFill>
            <a:blip r:embed="rId76" cstate="print"/>
            <a:stretch>
              <a:fillRect/>
            </a:stretch>
          </a:blipFill>
        </p:spPr>
        <p:txBody>
          <a:bodyPr wrap="square" lIns="0" tIns="0" rIns="0" bIns="0" rtlCol="0"/>
          <a:lstStyle/>
          <a:p/>
        </p:txBody>
      </p:sp>
      <p:sp>
        <p:nvSpPr>
          <p:cNvPr id="211" name="object 211"/>
          <p:cNvSpPr/>
          <p:nvPr/>
        </p:nvSpPr>
        <p:spPr>
          <a:xfrm>
            <a:off x="5268239" y="8658504"/>
            <a:ext cx="31813" cy="15913"/>
          </a:xfrm>
          <a:prstGeom prst="rect">
            <a:avLst/>
          </a:prstGeom>
          <a:blipFill>
            <a:blip r:embed="rId77" cstate="print"/>
            <a:stretch>
              <a:fillRect/>
            </a:stretch>
          </a:blipFill>
        </p:spPr>
        <p:txBody>
          <a:bodyPr wrap="square" lIns="0" tIns="0" rIns="0" bIns="0" rtlCol="0"/>
          <a:lstStyle/>
          <a:p/>
        </p:txBody>
      </p:sp>
      <p:sp>
        <p:nvSpPr>
          <p:cNvPr id="212" name="object 212"/>
          <p:cNvSpPr/>
          <p:nvPr/>
        </p:nvSpPr>
        <p:spPr>
          <a:xfrm>
            <a:off x="5089372" y="8560803"/>
            <a:ext cx="32359" cy="15900"/>
          </a:xfrm>
          <a:prstGeom prst="rect">
            <a:avLst/>
          </a:prstGeom>
          <a:blipFill>
            <a:blip r:embed="rId78" cstate="print"/>
            <a:stretch>
              <a:fillRect/>
            </a:stretch>
          </a:blipFill>
        </p:spPr>
        <p:txBody>
          <a:bodyPr wrap="square" lIns="0" tIns="0" rIns="0" bIns="0" rtlCol="0"/>
          <a:lstStyle/>
          <a:p/>
        </p:txBody>
      </p:sp>
      <p:sp>
        <p:nvSpPr>
          <p:cNvPr id="213" name="object 213"/>
          <p:cNvSpPr/>
          <p:nvPr/>
        </p:nvSpPr>
        <p:spPr>
          <a:xfrm>
            <a:off x="5327637" y="8577148"/>
            <a:ext cx="19926" cy="9563"/>
          </a:xfrm>
          <a:prstGeom prst="rect">
            <a:avLst/>
          </a:prstGeom>
          <a:blipFill>
            <a:blip r:embed="rId79" cstate="print"/>
            <a:stretch>
              <a:fillRect/>
            </a:stretch>
          </a:blipFill>
        </p:spPr>
        <p:txBody>
          <a:bodyPr wrap="square" lIns="0" tIns="0" rIns="0" bIns="0" rtlCol="0"/>
          <a:lstStyle/>
          <a:p/>
        </p:txBody>
      </p:sp>
      <p:sp>
        <p:nvSpPr>
          <p:cNvPr id="214" name="object 214"/>
          <p:cNvSpPr/>
          <p:nvPr/>
        </p:nvSpPr>
        <p:spPr>
          <a:xfrm>
            <a:off x="5335817" y="8581517"/>
            <a:ext cx="12065" cy="25400"/>
          </a:xfrm>
          <a:custGeom>
            <a:avLst/>
            <a:gdLst/>
            <a:ahLst/>
            <a:cxnLst/>
            <a:rect l="l" t="t" r="r" b="b"/>
            <a:pathLst>
              <a:path w="12064" h="25400">
                <a:moveTo>
                  <a:pt x="11569" y="0"/>
                </a:moveTo>
                <a:lnTo>
                  <a:pt x="0" y="5219"/>
                </a:lnTo>
                <a:lnTo>
                  <a:pt x="0" y="25095"/>
                </a:lnTo>
                <a:lnTo>
                  <a:pt x="11569" y="19875"/>
                </a:lnTo>
                <a:lnTo>
                  <a:pt x="11569" y="0"/>
                </a:lnTo>
                <a:close/>
              </a:path>
            </a:pathLst>
          </a:custGeom>
          <a:solidFill>
            <a:srgbClr val="2C4A57"/>
          </a:solidFill>
        </p:spPr>
        <p:txBody>
          <a:bodyPr wrap="square" lIns="0" tIns="0" rIns="0" bIns="0" rtlCol="0"/>
          <a:lstStyle/>
          <a:p/>
        </p:txBody>
      </p:sp>
      <p:sp>
        <p:nvSpPr>
          <p:cNvPr id="215" name="object 215"/>
          <p:cNvSpPr/>
          <p:nvPr/>
        </p:nvSpPr>
        <p:spPr>
          <a:xfrm>
            <a:off x="5327604" y="8582661"/>
            <a:ext cx="8255" cy="24130"/>
          </a:xfrm>
          <a:custGeom>
            <a:avLst/>
            <a:gdLst/>
            <a:ahLst/>
            <a:cxnLst/>
            <a:rect l="l" t="t" r="r" b="b"/>
            <a:pathLst>
              <a:path w="8254" h="24129">
                <a:moveTo>
                  <a:pt x="38" y="0"/>
                </a:moveTo>
                <a:lnTo>
                  <a:pt x="0" y="19710"/>
                </a:lnTo>
                <a:lnTo>
                  <a:pt x="8216" y="23952"/>
                </a:lnTo>
                <a:lnTo>
                  <a:pt x="8216" y="4076"/>
                </a:lnTo>
                <a:lnTo>
                  <a:pt x="38" y="0"/>
                </a:lnTo>
                <a:close/>
              </a:path>
            </a:pathLst>
          </a:custGeom>
          <a:solidFill>
            <a:srgbClr val="648595"/>
          </a:solidFill>
        </p:spPr>
        <p:txBody>
          <a:bodyPr wrap="square" lIns="0" tIns="0" rIns="0" bIns="0" rtlCol="0"/>
          <a:lstStyle/>
          <a:p/>
        </p:txBody>
      </p:sp>
      <p:sp>
        <p:nvSpPr>
          <p:cNvPr id="216" name="object 216"/>
          <p:cNvSpPr/>
          <p:nvPr/>
        </p:nvSpPr>
        <p:spPr>
          <a:xfrm>
            <a:off x="5170279" y="8555948"/>
            <a:ext cx="8890" cy="24130"/>
          </a:xfrm>
          <a:custGeom>
            <a:avLst/>
            <a:gdLst/>
            <a:ahLst/>
            <a:cxnLst/>
            <a:rect l="l" t="t" r="r" b="b"/>
            <a:pathLst>
              <a:path w="8889" h="24129">
                <a:moveTo>
                  <a:pt x="0" y="0"/>
                </a:moveTo>
                <a:lnTo>
                  <a:pt x="0" y="19240"/>
                </a:lnTo>
                <a:lnTo>
                  <a:pt x="8496" y="23723"/>
                </a:lnTo>
                <a:lnTo>
                  <a:pt x="8496" y="4457"/>
                </a:lnTo>
                <a:lnTo>
                  <a:pt x="0" y="0"/>
                </a:lnTo>
                <a:close/>
              </a:path>
            </a:pathLst>
          </a:custGeom>
          <a:solidFill>
            <a:srgbClr val="648595"/>
          </a:solidFill>
        </p:spPr>
        <p:txBody>
          <a:bodyPr wrap="square" lIns="0" tIns="0" rIns="0" bIns="0" rtlCol="0"/>
          <a:lstStyle/>
          <a:p/>
        </p:txBody>
      </p:sp>
      <p:sp>
        <p:nvSpPr>
          <p:cNvPr id="217" name="object 217"/>
          <p:cNvSpPr/>
          <p:nvPr/>
        </p:nvSpPr>
        <p:spPr>
          <a:xfrm>
            <a:off x="5170246" y="8550745"/>
            <a:ext cx="18757" cy="9321"/>
          </a:xfrm>
          <a:prstGeom prst="rect">
            <a:avLst/>
          </a:prstGeom>
          <a:blipFill>
            <a:blip r:embed="rId80" cstate="print"/>
            <a:stretch>
              <a:fillRect/>
            </a:stretch>
          </a:blipFill>
        </p:spPr>
        <p:txBody>
          <a:bodyPr wrap="square" lIns="0" tIns="0" rIns="0" bIns="0" rtlCol="0"/>
          <a:lstStyle/>
          <a:p/>
        </p:txBody>
      </p:sp>
      <p:sp>
        <p:nvSpPr>
          <p:cNvPr id="218" name="object 218"/>
          <p:cNvSpPr/>
          <p:nvPr/>
        </p:nvSpPr>
        <p:spPr>
          <a:xfrm>
            <a:off x="4985279" y="8588014"/>
            <a:ext cx="501656" cy="311172"/>
          </a:xfrm>
          <a:prstGeom prst="rect">
            <a:avLst/>
          </a:prstGeom>
          <a:blipFill>
            <a:blip r:embed="rId81" cstate="print"/>
            <a:stretch>
              <a:fillRect/>
            </a:stretch>
          </a:blipFill>
        </p:spPr>
        <p:txBody>
          <a:bodyPr wrap="square" lIns="0" tIns="0" rIns="0" bIns="0" rtlCol="0"/>
          <a:lstStyle/>
          <a:p/>
        </p:txBody>
      </p:sp>
      <p:sp>
        <p:nvSpPr>
          <p:cNvPr id="219" name="object 219"/>
          <p:cNvSpPr/>
          <p:nvPr/>
        </p:nvSpPr>
        <p:spPr>
          <a:xfrm>
            <a:off x="4410345" y="6594910"/>
            <a:ext cx="1026794" cy="386080"/>
          </a:xfrm>
          <a:custGeom>
            <a:avLst/>
            <a:gdLst/>
            <a:ahLst/>
            <a:cxnLst/>
            <a:rect l="l" t="t" r="r" b="b"/>
            <a:pathLst>
              <a:path w="1026795" h="386079">
                <a:moveTo>
                  <a:pt x="513092" y="0"/>
                </a:moveTo>
                <a:lnTo>
                  <a:pt x="471010" y="639"/>
                </a:lnTo>
                <a:lnTo>
                  <a:pt x="429865" y="2525"/>
                </a:lnTo>
                <a:lnTo>
                  <a:pt x="389789" y="5608"/>
                </a:lnTo>
                <a:lnTo>
                  <a:pt x="350915" y="9838"/>
                </a:lnTo>
                <a:lnTo>
                  <a:pt x="277296" y="21539"/>
                </a:lnTo>
                <a:lnTo>
                  <a:pt x="210066" y="37233"/>
                </a:lnTo>
                <a:lnTo>
                  <a:pt x="150280" y="56521"/>
                </a:lnTo>
                <a:lnTo>
                  <a:pt x="98996" y="79006"/>
                </a:lnTo>
                <a:lnTo>
                  <a:pt x="57270" y="104292"/>
                </a:lnTo>
                <a:lnTo>
                  <a:pt x="26157" y="131980"/>
                </a:lnTo>
                <a:lnTo>
                  <a:pt x="1700" y="177149"/>
                </a:lnTo>
                <a:lnTo>
                  <a:pt x="0" y="192976"/>
                </a:lnTo>
                <a:lnTo>
                  <a:pt x="1700" y="208803"/>
                </a:lnTo>
                <a:lnTo>
                  <a:pt x="26157" y="253972"/>
                </a:lnTo>
                <a:lnTo>
                  <a:pt x="57270" y="281660"/>
                </a:lnTo>
                <a:lnTo>
                  <a:pt x="98996" y="306946"/>
                </a:lnTo>
                <a:lnTo>
                  <a:pt x="150280" y="329431"/>
                </a:lnTo>
                <a:lnTo>
                  <a:pt x="210066" y="348719"/>
                </a:lnTo>
                <a:lnTo>
                  <a:pt x="277296" y="364413"/>
                </a:lnTo>
                <a:lnTo>
                  <a:pt x="350915" y="376114"/>
                </a:lnTo>
                <a:lnTo>
                  <a:pt x="389789" y="380344"/>
                </a:lnTo>
                <a:lnTo>
                  <a:pt x="429865" y="383427"/>
                </a:lnTo>
                <a:lnTo>
                  <a:pt x="471010" y="385313"/>
                </a:lnTo>
                <a:lnTo>
                  <a:pt x="513092" y="385952"/>
                </a:lnTo>
                <a:lnTo>
                  <a:pt x="555174" y="385313"/>
                </a:lnTo>
                <a:lnTo>
                  <a:pt x="596319" y="383427"/>
                </a:lnTo>
                <a:lnTo>
                  <a:pt x="636395" y="380344"/>
                </a:lnTo>
                <a:lnTo>
                  <a:pt x="675270" y="376114"/>
                </a:lnTo>
                <a:lnTo>
                  <a:pt x="748889" y="364413"/>
                </a:lnTo>
                <a:lnTo>
                  <a:pt x="816119" y="348719"/>
                </a:lnTo>
                <a:lnTo>
                  <a:pt x="875904" y="329431"/>
                </a:lnTo>
                <a:lnTo>
                  <a:pt x="927188" y="306946"/>
                </a:lnTo>
                <a:lnTo>
                  <a:pt x="968915" y="281660"/>
                </a:lnTo>
                <a:lnTo>
                  <a:pt x="1000027" y="253972"/>
                </a:lnTo>
                <a:lnTo>
                  <a:pt x="1024484" y="208803"/>
                </a:lnTo>
                <a:lnTo>
                  <a:pt x="1026185" y="192976"/>
                </a:lnTo>
                <a:lnTo>
                  <a:pt x="1024484" y="177149"/>
                </a:lnTo>
                <a:lnTo>
                  <a:pt x="1000027" y="131980"/>
                </a:lnTo>
                <a:lnTo>
                  <a:pt x="968915" y="104292"/>
                </a:lnTo>
                <a:lnTo>
                  <a:pt x="927188" y="79006"/>
                </a:lnTo>
                <a:lnTo>
                  <a:pt x="875904" y="56521"/>
                </a:lnTo>
                <a:lnTo>
                  <a:pt x="816119" y="37233"/>
                </a:lnTo>
                <a:lnTo>
                  <a:pt x="748889" y="21539"/>
                </a:lnTo>
                <a:lnTo>
                  <a:pt x="675270" y="9838"/>
                </a:lnTo>
                <a:lnTo>
                  <a:pt x="636395" y="5608"/>
                </a:lnTo>
                <a:lnTo>
                  <a:pt x="596319" y="2525"/>
                </a:lnTo>
                <a:lnTo>
                  <a:pt x="555174" y="639"/>
                </a:lnTo>
                <a:lnTo>
                  <a:pt x="513092" y="0"/>
                </a:lnTo>
                <a:close/>
              </a:path>
            </a:pathLst>
          </a:custGeom>
          <a:solidFill>
            <a:srgbClr val="ACD5D9"/>
          </a:solidFill>
        </p:spPr>
        <p:txBody>
          <a:bodyPr wrap="square" lIns="0" tIns="0" rIns="0" bIns="0" rtlCol="0"/>
          <a:lstStyle/>
          <a:p/>
        </p:txBody>
      </p:sp>
      <p:sp>
        <p:nvSpPr>
          <p:cNvPr id="220" name="object 220"/>
          <p:cNvSpPr/>
          <p:nvPr/>
        </p:nvSpPr>
        <p:spPr>
          <a:xfrm>
            <a:off x="4405870" y="6591647"/>
            <a:ext cx="1035685" cy="393700"/>
          </a:xfrm>
          <a:custGeom>
            <a:avLst/>
            <a:gdLst/>
            <a:ahLst/>
            <a:cxnLst/>
            <a:rect l="l" t="t" r="r" b="b"/>
            <a:pathLst>
              <a:path w="1035685" h="393700">
                <a:moveTo>
                  <a:pt x="580554" y="392430"/>
                </a:moveTo>
                <a:lnTo>
                  <a:pt x="448761" y="392430"/>
                </a:lnTo>
                <a:lnTo>
                  <a:pt x="462328" y="393700"/>
                </a:lnTo>
                <a:lnTo>
                  <a:pt x="559787" y="393700"/>
                </a:lnTo>
                <a:lnTo>
                  <a:pt x="580554" y="392430"/>
                </a:lnTo>
                <a:close/>
              </a:path>
              <a:path w="1035685" h="393700">
                <a:moveTo>
                  <a:pt x="572797" y="0"/>
                </a:moveTo>
                <a:lnTo>
                  <a:pt x="475347" y="0"/>
                </a:lnTo>
                <a:lnTo>
                  <a:pt x="393851" y="5080"/>
                </a:lnTo>
                <a:lnTo>
                  <a:pt x="374185" y="7620"/>
                </a:lnTo>
                <a:lnTo>
                  <a:pt x="354835" y="8890"/>
                </a:lnTo>
                <a:lnTo>
                  <a:pt x="335817" y="11430"/>
                </a:lnTo>
                <a:lnTo>
                  <a:pt x="317147" y="15240"/>
                </a:lnTo>
                <a:lnTo>
                  <a:pt x="298841" y="17780"/>
                </a:lnTo>
                <a:lnTo>
                  <a:pt x="280917" y="21590"/>
                </a:lnTo>
                <a:lnTo>
                  <a:pt x="263389" y="24130"/>
                </a:lnTo>
                <a:lnTo>
                  <a:pt x="246275" y="27940"/>
                </a:lnTo>
                <a:lnTo>
                  <a:pt x="229590" y="33020"/>
                </a:lnTo>
                <a:lnTo>
                  <a:pt x="213351" y="36830"/>
                </a:lnTo>
                <a:lnTo>
                  <a:pt x="197574" y="41910"/>
                </a:lnTo>
                <a:lnTo>
                  <a:pt x="153179" y="55880"/>
                </a:lnTo>
                <a:lnTo>
                  <a:pt x="126300" y="67310"/>
                </a:lnTo>
                <a:lnTo>
                  <a:pt x="113682" y="72390"/>
                </a:lnTo>
                <a:lnTo>
                  <a:pt x="79302" y="91440"/>
                </a:lnTo>
                <a:lnTo>
                  <a:pt x="50466" y="111760"/>
                </a:lnTo>
                <a:lnTo>
                  <a:pt x="42160" y="118110"/>
                </a:lnTo>
                <a:lnTo>
                  <a:pt x="16196" y="147320"/>
                </a:lnTo>
                <a:lnTo>
                  <a:pt x="923" y="185420"/>
                </a:lnTo>
                <a:lnTo>
                  <a:pt x="0" y="195580"/>
                </a:lnTo>
                <a:lnTo>
                  <a:pt x="948" y="208280"/>
                </a:lnTo>
                <a:lnTo>
                  <a:pt x="14767" y="243840"/>
                </a:lnTo>
                <a:lnTo>
                  <a:pt x="48169" y="280670"/>
                </a:lnTo>
                <a:lnTo>
                  <a:pt x="79589" y="302260"/>
                </a:lnTo>
                <a:lnTo>
                  <a:pt x="121705" y="323850"/>
                </a:lnTo>
                <a:lnTo>
                  <a:pt x="156079" y="337820"/>
                </a:lnTo>
                <a:lnTo>
                  <a:pt x="168072" y="342900"/>
                </a:lnTo>
                <a:lnTo>
                  <a:pt x="205671" y="354330"/>
                </a:lnTo>
                <a:lnTo>
                  <a:pt x="245718" y="365760"/>
                </a:lnTo>
                <a:lnTo>
                  <a:pt x="259614" y="368300"/>
                </a:lnTo>
                <a:lnTo>
                  <a:pt x="295022" y="375920"/>
                </a:lnTo>
                <a:lnTo>
                  <a:pt x="307119" y="377190"/>
                </a:lnTo>
                <a:lnTo>
                  <a:pt x="319357" y="379730"/>
                </a:lnTo>
                <a:lnTo>
                  <a:pt x="331733" y="381000"/>
                </a:lnTo>
                <a:lnTo>
                  <a:pt x="344244" y="383540"/>
                </a:lnTo>
                <a:lnTo>
                  <a:pt x="435297" y="392430"/>
                </a:lnTo>
                <a:lnTo>
                  <a:pt x="601070" y="392430"/>
                </a:lnTo>
                <a:lnTo>
                  <a:pt x="621319" y="389890"/>
                </a:lnTo>
                <a:lnTo>
                  <a:pt x="660952" y="387350"/>
                </a:lnTo>
                <a:lnTo>
                  <a:pt x="680303" y="384810"/>
                </a:lnTo>
                <a:lnTo>
                  <a:pt x="475623" y="384810"/>
                </a:lnTo>
                <a:lnTo>
                  <a:pt x="394679" y="379730"/>
                </a:lnTo>
                <a:lnTo>
                  <a:pt x="375154" y="377190"/>
                </a:lnTo>
                <a:lnTo>
                  <a:pt x="355946" y="375920"/>
                </a:lnTo>
                <a:lnTo>
                  <a:pt x="318552" y="370840"/>
                </a:lnTo>
                <a:lnTo>
                  <a:pt x="300398" y="367030"/>
                </a:lnTo>
                <a:lnTo>
                  <a:pt x="282629" y="364490"/>
                </a:lnTo>
                <a:lnTo>
                  <a:pt x="231799" y="353060"/>
                </a:lnTo>
                <a:lnTo>
                  <a:pt x="215737" y="347980"/>
                </a:lnTo>
                <a:lnTo>
                  <a:pt x="200143" y="344170"/>
                </a:lnTo>
                <a:lnTo>
                  <a:pt x="185035" y="339090"/>
                </a:lnTo>
                <a:lnTo>
                  <a:pt x="170429" y="334010"/>
                </a:lnTo>
                <a:lnTo>
                  <a:pt x="142498" y="323850"/>
                </a:lnTo>
                <a:lnTo>
                  <a:pt x="129234" y="317500"/>
                </a:lnTo>
                <a:lnTo>
                  <a:pt x="116567" y="312420"/>
                </a:lnTo>
                <a:lnTo>
                  <a:pt x="82326" y="293370"/>
                </a:lnTo>
                <a:lnTo>
                  <a:pt x="42085" y="262890"/>
                </a:lnTo>
                <a:lnTo>
                  <a:pt x="13946" y="222250"/>
                </a:lnTo>
                <a:lnTo>
                  <a:pt x="8986" y="199390"/>
                </a:lnTo>
                <a:lnTo>
                  <a:pt x="9985" y="185420"/>
                </a:lnTo>
                <a:lnTo>
                  <a:pt x="30853" y="142240"/>
                </a:lnTo>
                <a:lnTo>
                  <a:pt x="58421" y="116840"/>
                </a:lnTo>
                <a:lnTo>
                  <a:pt x="69755" y="107950"/>
                </a:lnTo>
                <a:lnTo>
                  <a:pt x="90582" y="95250"/>
                </a:lnTo>
                <a:lnTo>
                  <a:pt x="101252" y="90170"/>
                </a:lnTo>
                <a:lnTo>
                  <a:pt x="112103" y="83820"/>
                </a:lnTo>
                <a:lnTo>
                  <a:pt x="134375" y="73660"/>
                </a:lnTo>
                <a:lnTo>
                  <a:pt x="145809" y="69850"/>
                </a:lnTo>
                <a:lnTo>
                  <a:pt x="169307" y="59690"/>
                </a:lnTo>
                <a:lnTo>
                  <a:pt x="206236" y="48260"/>
                </a:lnTo>
                <a:lnTo>
                  <a:pt x="232055" y="40640"/>
                </a:lnTo>
                <a:lnTo>
                  <a:pt x="245345" y="38100"/>
                </a:lnTo>
                <a:lnTo>
                  <a:pt x="258898" y="34290"/>
                </a:lnTo>
                <a:lnTo>
                  <a:pt x="270818" y="31750"/>
                </a:lnTo>
                <a:lnTo>
                  <a:pt x="282855" y="30480"/>
                </a:lnTo>
                <a:lnTo>
                  <a:pt x="319644" y="22860"/>
                </a:lnTo>
                <a:lnTo>
                  <a:pt x="344722" y="20320"/>
                </a:lnTo>
                <a:lnTo>
                  <a:pt x="357422" y="17780"/>
                </a:lnTo>
                <a:lnTo>
                  <a:pt x="422465" y="11430"/>
                </a:lnTo>
                <a:lnTo>
                  <a:pt x="435772" y="11430"/>
                </a:lnTo>
                <a:lnTo>
                  <a:pt x="462671" y="8890"/>
                </a:lnTo>
                <a:lnTo>
                  <a:pt x="677945" y="8890"/>
                </a:lnTo>
                <a:lnTo>
                  <a:pt x="599808" y="1270"/>
                </a:lnTo>
                <a:lnTo>
                  <a:pt x="586357" y="1270"/>
                </a:lnTo>
                <a:lnTo>
                  <a:pt x="572797" y="0"/>
                </a:lnTo>
                <a:close/>
              </a:path>
              <a:path w="1035685" h="393700">
                <a:moveTo>
                  <a:pt x="1030660" y="196850"/>
                </a:moveTo>
                <a:lnTo>
                  <a:pt x="1026177" y="196850"/>
                </a:lnTo>
                <a:lnTo>
                  <a:pt x="1025057" y="209550"/>
                </a:lnTo>
                <a:lnTo>
                  <a:pt x="1021744" y="220980"/>
                </a:lnTo>
                <a:lnTo>
                  <a:pt x="999975" y="255270"/>
                </a:lnTo>
                <a:lnTo>
                  <a:pt x="982590" y="271780"/>
                </a:lnTo>
                <a:lnTo>
                  <a:pt x="972887" y="280670"/>
                </a:lnTo>
                <a:lnTo>
                  <a:pt x="962445" y="288290"/>
                </a:lnTo>
                <a:lnTo>
                  <a:pt x="952454" y="293370"/>
                </a:lnTo>
                <a:lnTo>
                  <a:pt x="942226" y="299720"/>
                </a:lnTo>
                <a:lnTo>
                  <a:pt x="931759" y="304800"/>
                </a:lnTo>
                <a:lnTo>
                  <a:pt x="921049" y="311150"/>
                </a:lnTo>
                <a:lnTo>
                  <a:pt x="910093" y="316230"/>
                </a:lnTo>
                <a:lnTo>
                  <a:pt x="898888" y="320040"/>
                </a:lnTo>
                <a:lnTo>
                  <a:pt x="875721" y="330200"/>
                </a:lnTo>
                <a:lnTo>
                  <a:pt x="863753" y="334010"/>
                </a:lnTo>
                <a:lnTo>
                  <a:pt x="851525" y="339090"/>
                </a:lnTo>
                <a:lnTo>
                  <a:pt x="813247" y="350520"/>
                </a:lnTo>
                <a:lnTo>
                  <a:pt x="799947" y="353060"/>
                </a:lnTo>
                <a:lnTo>
                  <a:pt x="786372" y="356870"/>
                </a:lnTo>
                <a:lnTo>
                  <a:pt x="772519" y="359410"/>
                </a:lnTo>
                <a:lnTo>
                  <a:pt x="737847" y="367030"/>
                </a:lnTo>
                <a:lnTo>
                  <a:pt x="725963" y="368300"/>
                </a:lnTo>
                <a:lnTo>
                  <a:pt x="713923" y="370840"/>
                </a:lnTo>
                <a:lnTo>
                  <a:pt x="701732" y="372110"/>
                </a:lnTo>
                <a:lnTo>
                  <a:pt x="689394" y="374650"/>
                </a:lnTo>
                <a:lnTo>
                  <a:pt x="599267" y="383540"/>
                </a:lnTo>
                <a:lnTo>
                  <a:pt x="585907" y="383540"/>
                </a:lnTo>
                <a:lnTo>
                  <a:pt x="572438" y="384810"/>
                </a:lnTo>
                <a:lnTo>
                  <a:pt x="680303" y="384810"/>
                </a:lnTo>
                <a:lnTo>
                  <a:pt x="717992" y="379730"/>
                </a:lnTo>
                <a:lnTo>
                  <a:pt x="754223" y="372110"/>
                </a:lnTo>
                <a:lnTo>
                  <a:pt x="771751" y="369570"/>
                </a:lnTo>
                <a:lnTo>
                  <a:pt x="788865" y="365760"/>
                </a:lnTo>
                <a:lnTo>
                  <a:pt x="805550" y="360680"/>
                </a:lnTo>
                <a:lnTo>
                  <a:pt x="821788" y="356870"/>
                </a:lnTo>
                <a:lnTo>
                  <a:pt x="837564" y="351790"/>
                </a:lnTo>
                <a:lnTo>
                  <a:pt x="852862" y="347980"/>
                </a:lnTo>
                <a:lnTo>
                  <a:pt x="867664" y="342900"/>
                </a:lnTo>
                <a:lnTo>
                  <a:pt x="881956" y="337820"/>
                </a:lnTo>
                <a:lnTo>
                  <a:pt x="895663" y="332740"/>
                </a:lnTo>
                <a:lnTo>
                  <a:pt x="908834" y="326390"/>
                </a:lnTo>
                <a:lnTo>
                  <a:pt x="921453" y="321310"/>
                </a:lnTo>
                <a:lnTo>
                  <a:pt x="955832" y="302260"/>
                </a:lnTo>
                <a:lnTo>
                  <a:pt x="992974" y="275590"/>
                </a:lnTo>
                <a:lnTo>
                  <a:pt x="1002932" y="266700"/>
                </a:lnTo>
                <a:lnTo>
                  <a:pt x="1026518" y="232410"/>
                </a:lnTo>
                <a:lnTo>
                  <a:pt x="1035135" y="198120"/>
                </a:lnTo>
                <a:lnTo>
                  <a:pt x="1030660" y="196850"/>
                </a:lnTo>
                <a:close/>
              </a:path>
              <a:path w="1035685" h="393700">
                <a:moveTo>
                  <a:pt x="677945" y="8890"/>
                </a:moveTo>
                <a:lnTo>
                  <a:pt x="559511" y="8890"/>
                </a:lnTo>
                <a:lnTo>
                  <a:pt x="640456" y="13970"/>
                </a:lnTo>
                <a:lnTo>
                  <a:pt x="659981" y="16510"/>
                </a:lnTo>
                <a:lnTo>
                  <a:pt x="679189" y="17780"/>
                </a:lnTo>
                <a:lnTo>
                  <a:pt x="698062" y="20320"/>
                </a:lnTo>
                <a:lnTo>
                  <a:pt x="716584" y="24130"/>
                </a:lnTo>
                <a:lnTo>
                  <a:pt x="734738" y="26670"/>
                </a:lnTo>
                <a:lnTo>
                  <a:pt x="752508" y="30480"/>
                </a:lnTo>
                <a:lnTo>
                  <a:pt x="769876" y="33020"/>
                </a:lnTo>
                <a:lnTo>
                  <a:pt x="803340" y="40640"/>
                </a:lnTo>
                <a:lnTo>
                  <a:pt x="819404" y="45720"/>
                </a:lnTo>
                <a:lnTo>
                  <a:pt x="834999" y="49530"/>
                </a:lnTo>
                <a:lnTo>
                  <a:pt x="850108" y="54610"/>
                </a:lnTo>
                <a:lnTo>
                  <a:pt x="864717" y="59690"/>
                </a:lnTo>
                <a:lnTo>
                  <a:pt x="892649" y="69850"/>
                </a:lnTo>
                <a:lnTo>
                  <a:pt x="905914" y="76200"/>
                </a:lnTo>
                <a:lnTo>
                  <a:pt x="918581" y="81280"/>
                </a:lnTo>
                <a:lnTo>
                  <a:pt x="952818" y="100330"/>
                </a:lnTo>
                <a:lnTo>
                  <a:pt x="993054" y="130810"/>
                </a:lnTo>
                <a:lnTo>
                  <a:pt x="1021189" y="171450"/>
                </a:lnTo>
                <a:lnTo>
                  <a:pt x="1026148" y="195580"/>
                </a:lnTo>
                <a:lnTo>
                  <a:pt x="1030660" y="196850"/>
                </a:lnTo>
                <a:lnTo>
                  <a:pt x="1035143" y="196850"/>
                </a:lnTo>
                <a:lnTo>
                  <a:pt x="1034137" y="184150"/>
                </a:lnTo>
                <a:lnTo>
                  <a:pt x="1012877" y="139700"/>
                </a:lnTo>
                <a:lnTo>
                  <a:pt x="986430" y="113030"/>
                </a:lnTo>
                <a:lnTo>
                  <a:pt x="975923" y="104140"/>
                </a:lnTo>
                <a:lnTo>
                  <a:pt x="964570" y="96520"/>
                </a:lnTo>
                <a:lnTo>
                  <a:pt x="954799" y="91440"/>
                </a:lnTo>
                <a:lnTo>
                  <a:pt x="944745" y="85090"/>
                </a:lnTo>
                <a:lnTo>
                  <a:pt x="901705" y="64770"/>
                </a:lnTo>
                <a:lnTo>
                  <a:pt x="854159" y="46990"/>
                </a:lnTo>
                <a:lnTo>
                  <a:pt x="815554" y="35560"/>
                </a:lnTo>
                <a:lnTo>
                  <a:pt x="774431" y="25400"/>
                </a:lnTo>
                <a:lnTo>
                  <a:pt x="739443" y="17780"/>
                </a:lnTo>
                <a:lnTo>
                  <a:pt x="727458" y="16510"/>
                </a:lnTo>
                <a:lnTo>
                  <a:pt x="715318" y="13970"/>
                </a:lnTo>
                <a:lnTo>
                  <a:pt x="703028" y="12700"/>
                </a:lnTo>
                <a:lnTo>
                  <a:pt x="690592" y="10160"/>
                </a:lnTo>
                <a:lnTo>
                  <a:pt x="677945" y="8890"/>
                </a:lnTo>
                <a:close/>
              </a:path>
            </a:pathLst>
          </a:custGeom>
          <a:solidFill>
            <a:srgbClr val="578A95"/>
          </a:solidFill>
        </p:spPr>
        <p:txBody>
          <a:bodyPr wrap="square" lIns="0" tIns="0" rIns="0" bIns="0" rtlCol="0"/>
          <a:lstStyle/>
          <a:p/>
        </p:txBody>
      </p:sp>
      <p:sp>
        <p:nvSpPr>
          <p:cNvPr id="221" name="object 221"/>
          <p:cNvSpPr/>
          <p:nvPr/>
        </p:nvSpPr>
        <p:spPr>
          <a:xfrm>
            <a:off x="3907651" y="7596492"/>
            <a:ext cx="500931" cy="289303"/>
          </a:xfrm>
          <a:prstGeom prst="rect">
            <a:avLst/>
          </a:prstGeom>
          <a:blipFill>
            <a:blip r:embed="rId82" cstate="print"/>
            <a:stretch>
              <a:fillRect/>
            </a:stretch>
          </a:blipFill>
        </p:spPr>
        <p:txBody>
          <a:bodyPr wrap="square" lIns="0" tIns="0" rIns="0" bIns="0" rtlCol="0"/>
          <a:lstStyle/>
          <a:p/>
        </p:txBody>
      </p:sp>
      <p:sp>
        <p:nvSpPr>
          <p:cNvPr id="222" name="object 222"/>
          <p:cNvSpPr/>
          <p:nvPr/>
        </p:nvSpPr>
        <p:spPr>
          <a:xfrm>
            <a:off x="3907713" y="7742187"/>
            <a:ext cx="500926" cy="228390"/>
          </a:xfrm>
          <a:prstGeom prst="rect">
            <a:avLst/>
          </a:prstGeom>
          <a:blipFill>
            <a:blip r:embed="rId83" cstate="print"/>
            <a:stretch>
              <a:fillRect/>
            </a:stretch>
          </a:blipFill>
        </p:spPr>
        <p:txBody>
          <a:bodyPr wrap="square" lIns="0" tIns="0" rIns="0" bIns="0" rtlCol="0"/>
          <a:lstStyle/>
          <a:p/>
        </p:txBody>
      </p:sp>
      <p:sp>
        <p:nvSpPr>
          <p:cNvPr id="223" name="object 223"/>
          <p:cNvSpPr/>
          <p:nvPr/>
        </p:nvSpPr>
        <p:spPr>
          <a:xfrm>
            <a:off x="3945902" y="7626743"/>
            <a:ext cx="422325" cy="243603"/>
          </a:xfrm>
          <a:prstGeom prst="rect">
            <a:avLst/>
          </a:prstGeom>
          <a:blipFill>
            <a:blip r:embed="rId84" cstate="print"/>
            <a:stretch>
              <a:fillRect/>
            </a:stretch>
          </a:blipFill>
        </p:spPr>
        <p:txBody>
          <a:bodyPr wrap="square" lIns="0" tIns="0" rIns="0" bIns="0" rtlCol="0"/>
          <a:lstStyle/>
          <a:p/>
        </p:txBody>
      </p:sp>
      <p:sp>
        <p:nvSpPr>
          <p:cNvPr id="224" name="object 224"/>
          <p:cNvSpPr/>
          <p:nvPr/>
        </p:nvSpPr>
        <p:spPr>
          <a:xfrm>
            <a:off x="3946104" y="7616012"/>
            <a:ext cx="421083" cy="243590"/>
          </a:xfrm>
          <a:prstGeom prst="rect">
            <a:avLst/>
          </a:prstGeom>
          <a:blipFill>
            <a:blip r:embed="rId85" cstate="print"/>
            <a:stretch>
              <a:fillRect/>
            </a:stretch>
          </a:blipFill>
        </p:spPr>
        <p:txBody>
          <a:bodyPr wrap="square" lIns="0" tIns="0" rIns="0" bIns="0" rtlCol="0"/>
          <a:lstStyle/>
          <a:p/>
        </p:txBody>
      </p:sp>
      <p:sp>
        <p:nvSpPr>
          <p:cNvPr id="225" name="object 225"/>
          <p:cNvSpPr/>
          <p:nvPr/>
        </p:nvSpPr>
        <p:spPr>
          <a:xfrm>
            <a:off x="4153405" y="7627622"/>
            <a:ext cx="17780" cy="20320"/>
          </a:xfrm>
          <a:custGeom>
            <a:avLst/>
            <a:gdLst/>
            <a:ahLst/>
            <a:cxnLst/>
            <a:rect l="l" t="t" r="r" b="b"/>
            <a:pathLst>
              <a:path w="17779" h="20320">
                <a:moveTo>
                  <a:pt x="3124" y="0"/>
                </a:moveTo>
                <a:lnTo>
                  <a:pt x="0" y="13601"/>
                </a:lnTo>
                <a:lnTo>
                  <a:pt x="14668" y="20256"/>
                </a:lnTo>
                <a:lnTo>
                  <a:pt x="17779" y="6654"/>
                </a:lnTo>
                <a:lnTo>
                  <a:pt x="3124" y="0"/>
                </a:lnTo>
                <a:close/>
              </a:path>
            </a:pathLst>
          </a:custGeom>
          <a:solidFill>
            <a:srgbClr val="4F6671"/>
          </a:solidFill>
        </p:spPr>
        <p:txBody>
          <a:bodyPr wrap="square" lIns="0" tIns="0" rIns="0" bIns="0" rtlCol="0"/>
          <a:lstStyle/>
          <a:p/>
        </p:txBody>
      </p:sp>
      <p:sp>
        <p:nvSpPr>
          <p:cNvPr id="226" name="object 226"/>
          <p:cNvSpPr/>
          <p:nvPr/>
        </p:nvSpPr>
        <p:spPr>
          <a:xfrm>
            <a:off x="4139803" y="7627621"/>
            <a:ext cx="17145" cy="20320"/>
          </a:xfrm>
          <a:custGeom>
            <a:avLst/>
            <a:gdLst/>
            <a:ahLst/>
            <a:cxnLst/>
            <a:rect l="l" t="t" r="r" b="b"/>
            <a:pathLst>
              <a:path w="17145" h="20320">
                <a:moveTo>
                  <a:pt x="16725" y="0"/>
                </a:moveTo>
                <a:lnTo>
                  <a:pt x="3111" y="6629"/>
                </a:lnTo>
                <a:lnTo>
                  <a:pt x="0" y="20218"/>
                </a:lnTo>
                <a:lnTo>
                  <a:pt x="13601" y="13601"/>
                </a:lnTo>
                <a:lnTo>
                  <a:pt x="16725" y="0"/>
                </a:lnTo>
                <a:close/>
              </a:path>
            </a:pathLst>
          </a:custGeom>
          <a:solidFill>
            <a:srgbClr val="627D8A"/>
          </a:solidFill>
        </p:spPr>
        <p:txBody>
          <a:bodyPr wrap="square" lIns="0" tIns="0" rIns="0" bIns="0" rtlCol="0"/>
          <a:lstStyle/>
          <a:p/>
        </p:txBody>
      </p:sp>
      <p:sp>
        <p:nvSpPr>
          <p:cNvPr id="227" name="object 227"/>
          <p:cNvSpPr/>
          <p:nvPr/>
        </p:nvSpPr>
        <p:spPr>
          <a:xfrm>
            <a:off x="4142675" y="7621823"/>
            <a:ext cx="28575" cy="12700"/>
          </a:xfrm>
          <a:custGeom>
            <a:avLst/>
            <a:gdLst/>
            <a:ahLst/>
            <a:cxnLst/>
            <a:rect l="l" t="t" r="r" b="b"/>
            <a:pathLst>
              <a:path w="28575" h="12700">
                <a:moveTo>
                  <a:pt x="26357" y="5803"/>
                </a:moveTo>
                <a:lnTo>
                  <a:pt x="13855" y="5803"/>
                </a:lnTo>
                <a:lnTo>
                  <a:pt x="28511" y="12458"/>
                </a:lnTo>
                <a:lnTo>
                  <a:pt x="28257" y="6667"/>
                </a:lnTo>
                <a:lnTo>
                  <a:pt x="26357" y="5803"/>
                </a:lnTo>
                <a:close/>
              </a:path>
              <a:path w="28575" h="12700">
                <a:moveTo>
                  <a:pt x="13588" y="0"/>
                </a:moveTo>
                <a:lnTo>
                  <a:pt x="0" y="6642"/>
                </a:lnTo>
                <a:lnTo>
                  <a:pt x="228" y="12420"/>
                </a:lnTo>
                <a:lnTo>
                  <a:pt x="13855" y="5803"/>
                </a:lnTo>
                <a:lnTo>
                  <a:pt x="26357" y="5803"/>
                </a:lnTo>
                <a:lnTo>
                  <a:pt x="13588" y="0"/>
                </a:lnTo>
                <a:close/>
              </a:path>
            </a:pathLst>
          </a:custGeom>
          <a:solidFill>
            <a:srgbClr val="FFFFFF"/>
          </a:solidFill>
        </p:spPr>
        <p:txBody>
          <a:bodyPr wrap="square" lIns="0" tIns="0" rIns="0" bIns="0" rtlCol="0"/>
          <a:lstStyle/>
          <a:p/>
        </p:txBody>
      </p:sp>
      <p:sp>
        <p:nvSpPr>
          <p:cNvPr id="228" name="object 228"/>
          <p:cNvSpPr/>
          <p:nvPr/>
        </p:nvSpPr>
        <p:spPr>
          <a:xfrm>
            <a:off x="4139568" y="7628467"/>
            <a:ext cx="3810" cy="19685"/>
          </a:xfrm>
          <a:custGeom>
            <a:avLst/>
            <a:gdLst/>
            <a:ahLst/>
            <a:cxnLst/>
            <a:rect l="l" t="t" r="r" b="b"/>
            <a:pathLst>
              <a:path w="3810" h="19684">
                <a:moveTo>
                  <a:pt x="3111" y="0"/>
                </a:moveTo>
                <a:lnTo>
                  <a:pt x="0" y="13589"/>
                </a:lnTo>
                <a:lnTo>
                  <a:pt x="228" y="19380"/>
                </a:lnTo>
                <a:lnTo>
                  <a:pt x="3340" y="5778"/>
                </a:lnTo>
                <a:lnTo>
                  <a:pt x="3111" y="0"/>
                </a:lnTo>
                <a:close/>
              </a:path>
            </a:pathLst>
          </a:custGeom>
          <a:solidFill>
            <a:srgbClr val="4F6671"/>
          </a:solidFill>
        </p:spPr>
        <p:txBody>
          <a:bodyPr wrap="square" lIns="0" tIns="0" rIns="0" bIns="0" rtlCol="0"/>
          <a:lstStyle/>
          <a:p/>
        </p:txBody>
      </p:sp>
      <p:sp>
        <p:nvSpPr>
          <p:cNvPr id="229" name="object 229"/>
          <p:cNvSpPr/>
          <p:nvPr/>
        </p:nvSpPr>
        <p:spPr>
          <a:xfrm>
            <a:off x="4153792" y="7637074"/>
            <a:ext cx="18415" cy="20320"/>
          </a:xfrm>
          <a:custGeom>
            <a:avLst/>
            <a:gdLst/>
            <a:ahLst/>
            <a:cxnLst/>
            <a:rect l="l" t="t" r="r" b="b"/>
            <a:pathLst>
              <a:path w="18414" h="20320">
                <a:moveTo>
                  <a:pt x="3111" y="0"/>
                </a:moveTo>
                <a:lnTo>
                  <a:pt x="0" y="13601"/>
                </a:lnTo>
                <a:lnTo>
                  <a:pt x="14681" y="20269"/>
                </a:lnTo>
                <a:lnTo>
                  <a:pt x="17792" y="6667"/>
                </a:lnTo>
                <a:lnTo>
                  <a:pt x="3111" y="0"/>
                </a:lnTo>
                <a:close/>
              </a:path>
            </a:pathLst>
          </a:custGeom>
          <a:solidFill>
            <a:srgbClr val="4F6671"/>
          </a:solidFill>
        </p:spPr>
        <p:txBody>
          <a:bodyPr wrap="square" lIns="0" tIns="0" rIns="0" bIns="0" rtlCol="0"/>
          <a:lstStyle/>
          <a:p/>
        </p:txBody>
      </p:sp>
      <p:sp>
        <p:nvSpPr>
          <p:cNvPr id="230" name="object 230"/>
          <p:cNvSpPr/>
          <p:nvPr/>
        </p:nvSpPr>
        <p:spPr>
          <a:xfrm>
            <a:off x="4140197" y="7637067"/>
            <a:ext cx="17145" cy="20320"/>
          </a:xfrm>
          <a:custGeom>
            <a:avLst/>
            <a:gdLst/>
            <a:ahLst/>
            <a:cxnLst/>
            <a:rect l="l" t="t" r="r" b="b"/>
            <a:pathLst>
              <a:path w="17145" h="20320">
                <a:moveTo>
                  <a:pt x="16713" y="0"/>
                </a:moveTo>
                <a:lnTo>
                  <a:pt x="3124" y="6642"/>
                </a:lnTo>
                <a:lnTo>
                  <a:pt x="0" y="20243"/>
                </a:lnTo>
                <a:lnTo>
                  <a:pt x="13601" y="13601"/>
                </a:lnTo>
                <a:lnTo>
                  <a:pt x="16713" y="0"/>
                </a:lnTo>
                <a:close/>
              </a:path>
            </a:pathLst>
          </a:custGeom>
          <a:solidFill>
            <a:srgbClr val="627D8A"/>
          </a:solidFill>
        </p:spPr>
        <p:txBody>
          <a:bodyPr wrap="square" lIns="0" tIns="0" rIns="0" bIns="0" rtlCol="0"/>
          <a:lstStyle/>
          <a:p/>
        </p:txBody>
      </p:sp>
      <p:sp>
        <p:nvSpPr>
          <p:cNvPr id="231" name="object 231"/>
          <p:cNvSpPr/>
          <p:nvPr/>
        </p:nvSpPr>
        <p:spPr>
          <a:xfrm>
            <a:off x="4139965" y="7637877"/>
            <a:ext cx="3810" cy="19685"/>
          </a:xfrm>
          <a:custGeom>
            <a:avLst/>
            <a:gdLst/>
            <a:ahLst/>
            <a:cxnLst/>
            <a:rect l="l" t="t" r="r" b="b"/>
            <a:pathLst>
              <a:path w="3810" h="19684">
                <a:moveTo>
                  <a:pt x="3098" y="0"/>
                </a:moveTo>
                <a:lnTo>
                  <a:pt x="0" y="13601"/>
                </a:lnTo>
                <a:lnTo>
                  <a:pt x="228" y="19431"/>
                </a:lnTo>
                <a:lnTo>
                  <a:pt x="3352" y="5829"/>
                </a:lnTo>
                <a:lnTo>
                  <a:pt x="3098" y="0"/>
                </a:lnTo>
                <a:close/>
              </a:path>
            </a:pathLst>
          </a:custGeom>
          <a:solidFill>
            <a:srgbClr val="4F6671"/>
          </a:solidFill>
        </p:spPr>
        <p:txBody>
          <a:bodyPr wrap="square" lIns="0" tIns="0" rIns="0" bIns="0" rtlCol="0"/>
          <a:lstStyle/>
          <a:p/>
        </p:txBody>
      </p:sp>
      <p:sp>
        <p:nvSpPr>
          <p:cNvPr id="232" name="object 232"/>
          <p:cNvSpPr/>
          <p:nvPr/>
        </p:nvSpPr>
        <p:spPr>
          <a:xfrm>
            <a:off x="4143062" y="7631229"/>
            <a:ext cx="28575" cy="12700"/>
          </a:xfrm>
          <a:custGeom>
            <a:avLst/>
            <a:gdLst/>
            <a:ahLst/>
            <a:cxnLst/>
            <a:rect l="l" t="t" r="r" b="b"/>
            <a:pathLst>
              <a:path w="28575" h="12700">
                <a:moveTo>
                  <a:pt x="26334" y="5842"/>
                </a:moveTo>
                <a:lnTo>
                  <a:pt x="13843" y="5842"/>
                </a:lnTo>
                <a:lnTo>
                  <a:pt x="28524" y="12509"/>
                </a:lnTo>
                <a:lnTo>
                  <a:pt x="28270" y="6731"/>
                </a:lnTo>
                <a:lnTo>
                  <a:pt x="26334" y="5842"/>
                </a:lnTo>
                <a:close/>
              </a:path>
              <a:path w="28575" h="12700">
                <a:moveTo>
                  <a:pt x="13614" y="0"/>
                </a:moveTo>
                <a:lnTo>
                  <a:pt x="0" y="6642"/>
                </a:lnTo>
                <a:lnTo>
                  <a:pt x="254" y="12471"/>
                </a:lnTo>
                <a:lnTo>
                  <a:pt x="13843" y="5842"/>
                </a:lnTo>
                <a:lnTo>
                  <a:pt x="26334" y="5842"/>
                </a:lnTo>
                <a:lnTo>
                  <a:pt x="13614" y="0"/>
                </a:lnTo>
                <a:close/>
              </a:path>
            </a:pathLst>
          </a:custGeom>
          <a:solidFill>
            <a:srgbClr val="FFFFFF"/>
          </a:solidFill>
        </p:spPr>
        <p:txBody>
          <a:bodyPr wrap="square" lIns="0" tIns="0" rIns="0" bIns="0" rtlCol="0"/>
          <a:lstStyle/>
          <a:p/>
        </p:txBody>
      </p:sp>
      <p:sp>
        <p:nvSpPr>
          <p:cNvPr id="233" name="object 233"/>
          <p:cNvSpPr/>
          <p:nvPr/>
        </p:nvSpPr>
        <p:spPr>
          <a:xfrm>
            <a:off x="4154196" y="7646537"/>
            <a:ext cx="18415" cy="20320"/>
          </a:xfrm>
          <a:custGeom>
            <a:avLst/>
            <a:gdLst/>
            <a:ahLst/>
            <a:cxnLst/>
            <a:rect l="l" t="t" r="r" b="b"/>
            <a:pathLst>
              <a:path w="18414" h="20320">
                <a:moveTo>
                  <a:pt x="3111" y="0"/>
                </a:moveTo>
                <a:lnTo>
                  <a:pt x="0" y="13589"/>
                </a:lnTo>
                <a:lnTo>
                  <a:pt x="14668" y="20269"/>
                </a:lnTo>
                <a:lnTo>
                  <a:pt x="17792" y="6667"/>
                </a:lnTo>
                <a:lnTo>
                  <a:pt x="3111" y="0"/>
                </a:lnTo>
                <a:close/>
              </a:path>
            </a:pathLst>
          </a:custGeom>
          <a:solidFill>
            <a:srgbClr val="4F6671"/>
          </a:solidFill>
        </p:spPr>
        <p:txBody>
          <a:bodyPr wrap="square" lIns="0" tIns="0" rIns="0" bIns="0" rtlCol="0"/>
          <a:lstStyle/>
          <a:p/>
        </p:txBody>
      </p:sp>
      <p:sp>
        <p:nvSpPr>
          <p:cNvPr id="234" name="object 234"/>
          <p:cNvSpPr/>
          <p:nvPr/>
        </p:nvSpPr>
        <p:spPr>
          <a:xfrm>
            <a:off x="4140601" y="7646537"/>
            <a:ext cx="17145" cy="20320"/>
          </a:xfrm>
          <a:custGeom>
            <a:avLst/>
            <a:gdLst/>
            <a:ahLst/>
            <a:cxnLst/>
            <a:rect l="l" t="t" r="r" b="b"/>
            <a:pathLst>
              <a:path w="17145" h="20320">
                <a:moveTo>
                  <a:pt x="16713" y="0"/>
                </a:moveTo>
                <a:lnTo>
                  <a:pt x="3111" y="6629"/>
                </a:lnTo>
                <a:lnTo>
                  <a:pt x="0" y="20218"/>
                </a:lnTo>
                <a:lnTo>
                  <a:pt x="13601" y="13588"/>
                </a:lnTo>
                <a:lnTo>
                  <a:pt x="16713" y="0"/>
                </a:lnTo>
                <a:close/>
              </a:path>
            </a:pathLst>
          </a:custGeom>
          <a:solidFill>
            <a:srgbClr val="627D8A"/>
          </a:solidFill>
        </p:spPr>
        <p:txBody>
          <a:bodyPr wrap="square" lIns="0" tIns="0" rIns="0" bIns="0" rtlCol="0"/>
          <a:lstStyle/>
          <a:p/>
        </p:txBody>
      </p:sp>
      <p:sp>
        <p:nvSpPr>
          <p:cNvPr id="235" name="object 235"/>
          <p:cNvSpPr/>
          <p:nvPr/>
        </p:nvSpPr>
        <p:spPr>
          <a:xfrm>
            <a:off x="4143462" y="7640707"/>
            <a:ext cx="28575" cy="12700"/>
          </a:xfrm>
          <a:custGeom>
            <a:avLst/>
            <a:gdLst/>
            <a:ahLst/>
            <a:cxnLst/>
            <a:rect l="l" t="t" r="r" b="b"/>
            <a:pathLst>
              <a:path w="28575" h="12700">
                <a:moveTo>
                  <a:pt x="26452" y="5829"/>
                </a:moveTo>
                <a:lnTo>
                  <a:pt x="13855" y="5829"/>
                </a:lnTo>
                <a:lnTo>
                  <a:pt x="28524" y="12496"/>
                </a:lnTo>
                <a:lnTo>
                  <a:pt x="28270" y="6654"/>
                </a:lnTo>
                <a:lnTo>
                  <a:pt x="26452" y="5829"/>
                </a:lnTo>
                <a:close/>
              </a:path>
              <a:path w="28575" h="12700">
                <a:moveTo>
                  <a:pt x="13614" y="0"/>
                </a:moveTo>
                <a:lnTo>
                  <a:pt x="0" y="6616"/>
                </a:lnTo>
                <a:lnTo>
                  <a:pt x="254" y="12458"/>
                </a:lnTo>
                <a:lnTo>
                  <a:pt x="13855" y="5829"/>
                </a:lnTo>
                <a:lnTo>
                  <a:pt x="26452" y="5829"/>
                </a:lnTo>
                <a:lnTo>
                  <a:pt x="13614" y="0"/>
                </a:lnTo>
                <a:close/>
              </a:path>
            </a:pathLst>
          </a:custGeom>
          <a:solidFill>
            <a:srgbClr val="FFFFFF"/>
          </a:solidFill>
        </p:spPr>
        <p:txBody>
          <a:bodyPr wrap="square" lIns="0" tIns="0" rIns="0" bIns="0" rtlCol="0"/>
          <a:lstStyle/>
          <a:p/>
        </p:txBody>
      </p:sp>
      <p:sp>
        <p:nvSpPr>
          <p:cNvPr id="236" name="object 236"/>
          <p:cNvSpPr/>
          <p:nvPr/>
        </p:nvSpPr>
        <p:spPr>
          <a:xfrm>
            <a:off x="4140351" y="7647327"/>
            <a:ext cx="3810" cy="19685"/>
          </a:xfrm>
          <a:custGeom>
            <a:avLst/>
            <a:gdLst/>
            <a:ahLst/>
            <a:cxnLst/>
            <a:rect l="l" t="t" r="r" b="b"/>
            <a:pathLst>
              <a:path w="3810" h="19684">
                <a:moveTo>
                  <a:pt x="3098" y="0"/>
                </a:moveTo>
                <a:lnTo>
                  <a:pt x="0" y="13589"/>
                </a:lnTo>
                <a:lnTo>
                  <a:pt x="253" y="19431"/>
                </a:lnTo>
                <a:lnTo>
                  <a:pt x="3365" y="5842"/>
                </a:lnTo>
                <a:lnTo>
                  <a:pt x="3098" y="0"/>
                </a:lnTo>
                <a:close/>
              </a:path>
            </a:pathLst>
          </a:custGeom>
          <a:solidFill>
            <a:srgbClr val="4F6671"/>
          </a:solidFill>
        </p:spPr>
        <p:txBody>
          <a:bodyPr wrap="square" lIns="0" tIns="0" rIns="0" bIns="0" rtlCol="0"/>
          <a:lstStyle/>
          <a:p/>
        </p:txBody>
      </p:sp>
      <p:sp>
        <p:nvSpPr>
          <p:cNvPr id="237" name="object 237"/>
          <p:cNvSpPr/>
          <p:nvPr/>
        </p:nvSpPr>
        <p:spPr>
          <a:xfrm>
            <a:off x="4140763" y="7657107"/>
            <a:ext cx="3810" cy="29209"/>
          </a:xfrm>
          <a:custGeom>
            <a:avLst/>
            <a:gdLst/>
            <a:ahLst/>
            <a:cxnLst/>
            <a:rect l="l" t="t" r="r" b="b"/>
            <a:pathLst>
              <a:path w="3810" h="29209">
                <a:moveTo>
                  <a:pt x="3111" y="0"/>
                </a:moveTo>
                <a:lnTo>
                  <a:pt x="0" y="13601"/>
                </a:lnTo>
                <a:lnTo>
                  <a:pt x="634" y="28625"/>
                </a:lnTo>
                <a:lnTo>
                  <a:pt x="3733" y="15036"/>
                </a:lnTo>
                <a:lnTo>
                  <a:pt x="3111" y="0"/>
                </a:lnTo>
                <a:close/>
              </a:path>
            </a:pathLst>
          </a:custGeom>
          <a:solidFill>
            <a:srgbClr val="4F6671"/>
          </a:solidFill>
        </p:spPr>
        <p:txBody>
          <a:bodyPr wrap="square" lIns="0" tIns="0" rIns="0" bIns="0" rtlCol="0"/>
          <a:lstStyle/>
          <a:p/>
        </p:txBody>
      </p:sp>
      <p:sp>
        <p:nvSpPr>
          <p:cNvPr id="238" name="object 238"/>
          <p:cNvSpPr/>
          <p:nvPr/>
        </p:nvSpPr>
        <p:spPr>
          <a:xfrm>
            <a:off x="4126558" y="7672132"/>
            <a:ext cx="33655" cy="45085"/>
          </a:xfrm>
          <a:custGeom>
            <a:avLst/>
            <a:gdLst/>
            <a:ahLst/>
            <a:cxnLst/>
            <a:rect l="l" t="t" r="r" b="b"/>
            <a:pathLst>
              <a:path w="33654" h="45084">
                <a:moveTo>
                  <a:pt x="3124" y="0"/>
                </a:moveTo>
                <a:lnTo>
                  <a:pt x="0" y="13576"/>
                </a:lnTo>
                <a:lnTo>
                  <a:pt x="30391" y="44475"/>
                </a:lnTo>
                <a:lnTo>
                  <a:pt x="33515" y="30886"/>
                </a:lnTo>
                <a:lnTo>
                  <a:pt x="3124" y="0"/>
                </a:lnTo>
                <a:close/>
              </a:path>
            </a:pathLst>
          </a:custGeom>
          <a:solidFill>
            <a:srgbClr val="4F6671"/>
          </a:solidFill>
        </p:spPr>
        <p:txBody>
          <a:bodyPr wrap="square" lIns="0" tIns="0" rIns="0" bIns="0" rtlCol="0"/>
          <a:lstStyle/>
          <a:p/>
        </p:txBody>
      </p:sp>
      <p:sp>
        <p:nvSpPr>
          <p:cNvPr id="239" name="object 239"/>
          <p:cNvSpPr/>
          <p:nvPr/>
        </p:nvSpPr>
        <p:spPr>
          <a:xfrm>
            <a:off x="4156948" y="7672193"/>
            <a:ext cx="31115" cy="44450"/>
          </a:xfrm>
          <a:custGeom>
            <a:avLst/>
            <a:gdLst/>
            <a:ahLst/>
            <a:cxnLst/>
            <a:rect l="l" t="t" r="r" b="b"/>
            <a:pathLst>
              <a:path w="31114" h="44450">
                <a:moveTo>
                  <a:pt x="30657" y="0"/>
                </a:moveTo>
                <a:lnTo>
                  <a:pt x="3124" y="30822"/>
                </a:lnTo>
                <a:lnTo>
                  <a:pt x="0" y="44411"/>
                </a:lnTo>
                <a:lnTo>
                  <a:pt x="27571" y="13601"/>
                </a:lnTo>
                <a:lnTo>
                  <a:pt x="30657" y="0"/>
                </a:lnTo>
                <a:close/>
              </a:path>
            </a:pathLst>
          </a:custGeom>
          <a:solidFill>
            <a:srgbClr val="627D8A"/>
          </a:solidFill>
        </p:spPr>
        <p:txBody>
          <a:bodyPr wrap="square" lIns="0" tIns="0" rIns="0" bIns="0" rtlCol="0"/>
          <a:lstStyle/>
          <a:p/>
        </p:txBody>
      </p:sp>
      <p:sp>
        <p:nvSpPr>
          <p:cNvPr id="240" name="object 240"/>
          <p:cNvSpPr/>
          <p:nvPr/>
        </p:nvSpPr>
        <p:spPr>
          <a:xfrm>
            <a:off x="4129684" y="7650482"/>
            <a:ext cx="58419" cy="52705"/>
          </a:xfrm>
          <a:custGeom>
            <a:avLst/>
            <a:gdLst/>
            <a:ahLst/>
            <a:cxnLst/>
            <a:rect l="l" t="t" r="r" b="b"/>
            <a:pathLst>
              <a:path w="58420" h="52704">
                <a:moveTo>
                  <a:pt x="0" y="21653"/>
                </a:moveTo>
                <a:lnTo>
                  <a:pt x="30391" y="52539"/>
                </a:lnTo>
                <a:lnTo>
                  <a:pt x="57924" y="21716"/>
                </a:lnTo>
                <a:lnTo>
                  <a:pt x="43103" y="21691"/>
                </a:lnTo>
                <a:lnTo>
                  <a:pt x="0" y="21653"/>
                </a:lnTo>
                <a:close/>
              </a:path>
              <a:path w="58420" h="52704">
                <a:moveTo>
                  <a:pt x="27787" y="0"/>
                </a:moveTo>
                <a:lnTo>
                  <a:pt x="14185" y="6629"/>
                </a:lnTo>
                <a:lnTo>
                  <a:pt x="14808" y="21666"/>
                </a:lnTo>
                <a:lnTo>
                  <a:pt x="43102" y="21666"/>
                </a:lnTo>
                <a:lnTo>
                  <a:pt x="42456" y="6667"/>
                </a:lnTo>
                <a:lnTo>
                  <a:pt x="27787" y="0"/>
                </a:lnTo>
                <a:close/>
              </a:path>
            </a:pathLst>
          </a:custGeom>
          <a:solidFill>
            <a:srgbClr val="FFFFFF"/>
          </a:solidFill>
        </p:spPr>
        <p:txBody>
          <a:bodyPr wrap="square" lIns="0" tIns="0" rIns="0" bIns="0" rtlCol="0"/>
          <a:lstStyle/>
          <a:p/>
        </p:txBody>
      </p:sp>
      <p:sp>
        <p:nvSpPr>
          <p:cNvPr id="241" name="object 241"/>
          <p:cNvSpPr/>
          <p:nvPr/>
        </p:nvSpPr>
        <p:spPr>
          <a:xfrm>
            <a:off x="4132453" y="7731909"/>
            <a:ext cx="52565" cy="32350"/>
          </a:xfrm>
          <a:prstGeom prst="rect">
            <a:avLst/>
          </a:prstGeom>
          <a:blipFill>
            <a:blip r:embed="rId86" cstate="print"/>
            <a:stretch>
              <a:fillRect/>
            </a:stretch>
          </a:blipFill>
        </p:spPr>
        <p:txBody>
          <a:bodyPr wrap="square" lIns="0" tIns="0" rIns="0" bIns="0" rtlCol="0"/>
          <a:lstStyle/>
          <a:p/>
        </p:txBody>
      </p:sp>
      <p:sp>
        <p:nvSpPr>
          <p:cNvPr id="242" name="object 242"/>
          <p:cNvSpPr/>
          <p:nvPr/>
        </p:nvSpPr>
        <p:spPr>
          <a:xfrm>
            <a:off x="4137429" y="7709096"/>
            <a:ext cx="47625" cy="41910"/>
          </a:xfrm>
          <a:custGeom>
            <a:avLst/>
            <a:gdLst/>
            <a:ahLst/>
            <a:cxnLst/>
            <a:rect l="l" t="t" r="r" b="b"/>
            <a:pathLst>
              <a:path w="47625" h="41909">
                <a:moveTo>
                  <a:pt x="22761" y="0"/>
                </a:moveTo>
                <a:lnTo>
                  <a:pt x="22063" y="12"/>
                </a:lnTo>
                <a:lnTo>
                  <a:pt x="12574" y="2713"/>
                </a:lnTo>
                <a:lnTo>
                  <a:pt x="339" y="13864"/>
                </a:lnTo>
                <a:lnTo>
                  <a:pt x="0" y="25209"/>
                </a:lnTo>
                <a:lnTo>
                  <a:pt x="7001" y="35458"/>
                </a:lnTo>
                <a:lnTo>
                  <a:pt x="11941" y="39522"/>
                </a:lnTo>
                <a:lnTo>
                  <a:pt x="18266" y="41554"/>
                </a:lnTo>
                <a:lnTo>
                  <a:pt x="25201" y="41554"/>
                </a:lnTo>
                <a:lnTo>
                  <a:pt x="34694" y="38859"/>
                </a:lnTo>
                <a:lnTo>
                  <a:pt x="46929" y="27711"/>
                </a:lnTo>
                <a:lnTo>
                  <a:pt x="47263" y="16360"/>
                </a:lnTo>
                <a:lnTo>
                  <a:pt x="40262" y="6108"/>
                </a:lnTo>
                <a:lnTo>
                  <a:pt x="35347" y="2044"/>
                </a:lnTo>
                <a:lnTo>
                  <a:pt x="28984" y="12"/>
                </a:lnTo>
                <a:lnTo>
                  <a:pt x="22761" y="0"/>
                </a:lnTo>
                <a:close/>
              </a:path>
            </a:pathLst>
          </a:custGeom>
          <a:solidFill>
            <a:srgbClr val="FFFFFF"/>
          </a:solidFill>
        </p:spPr>
        <p:txBody>
          <a:bodyPr wrap="square" lIns="0" tIns="0" rIns="0" bIns="0" rtlCol="0"/>
          <a:lstStyle/>
          <a:p/>
        </p:txBody>
      </p:sp>
      <p:sp>
        <p:nvSpPr>
          <p:cNvPr id="243" name="object 243"/>
          <p:cNvSpPr/>
          <p:nvPr/>
        </p:nvSpPr>
        <p:spPr>
          <a:xfrm>
            <a:off x="4299453" y="7718000"/>
            <a:ext cx="11430" cy="26034"/>
          </a:xfrm>
          <a:custGeom>
            <a:avLst/>
            <a:gdLst/>
            <a:ahLst/>
            <a:cxnLst/>
            <a:rect l="l" t="t" r="r" b="b"/>
            <a:pathLst>
              <a:path w="11429" h="26034">
                <a:moveTo>
                  <a:pt x="3111" y="0"/>
                </a:moveTo>
                <a:lnTo>
                  <a:pt x="0" y="13601"/>
                </a:lnTo>
                <a:lnTo>
                  <a:pt x="8305" y="25869"/>
                </a:lnTo>
                <a:lnTo>
                  <a:pt x="11429" y="12268"/>
                </a:lnTo>
                <a:lnTo>
                  <a:pt x="3111" y="0"/>
                </a:lnTo>
                <a:close/>
              </a:path>
            </a:pathLst>
          </a:custGeom>
          <a:solidFill>
            <a:srgbClr val="4F6671"/>
          </a:solidFill>
        </p:spPr>
        <p:txBody>
          <a:bodyPr wrap="square" lIns="0" tIns="0" rIns="0" bIns="0" rtlCol="0"/>
          <a:lstStyle/>
          <a:p/>
        </p:txBody>
      </p:sp>
      <p:sp>
        <p:nvSpPr>
          <p:cNvPr id="244" name="object 244"/>
          <p:cNvSpPr/>
          <p:nvPr/>
        </p:nvSpPr>
        <p:spPr>
          <a:xfrm>
            <a:off x="4288359" y="7717983"/>
            <a:ext cx="11430" cy="26034"/>
          </a:xfrm>
          <a:custGeom>
            <a:avLst/>
            <a:gdLst/>
            <a:ahLst/>
            <a:cxnLst/>
            <a:rect l="l" t="t" r="r" b="b"/>
            <a:pathLst>
              <a:path w="11429" h="26034">
                <a:moveTo>
                  <a:pt x="3111" y="0"/>
                </a:moveTo>
                <a:lnTo>
                  <a:pt x="0" y="13601"/>
                </a:lnTo>
                <a:lnTo>
                  <a:pt x="8318" y="25882"/>
                </a:lnTo>
                <a:lnTo>
                  <a:pt x="11429" y="12280"/>
                </a:lnTo>
                <a:lnTo>
                  <a:pt x="3111" y="0"/>
                </a:lnTo>
                <a:close/>
              </a:path>
            </a:pathLst>
          </a:custGeom>
          <a:solidFill>
            <a:srgbClr val="4F6671"/>
          </a:solidFill>
        </p:spPr>
        <p:txBody>
          <a:bodyPr wrap="square" lIns="0" tIns="0" rIns="0" bIns="0" rtlCol="0"/>
          <a:lstStyle/>
          <a:p/>
        </p:txBody>
      </p:sp>
      <p:sp>
        <p:nvSpPr>
          <p:cNvPr id="245" name="object 245"/>
          <p:cNvSpPr/>
          <p:nvPr/>
        </p:nvSpPr>
        <p:spPr>
          <a:xfrm>
            <a:off x="4277278" y="7717969"/>
            <a:ext cx="11430" cy="26034"/>
          </a:xfrm>
          <a:custGeom>
            <a:avLst/>
            <a:gdLst/>
            <a:ahLst/>
            <a:cxnLst/>
            <a:rect l="l" t="t" r="r" b="b"/>
            <a:pathLst>
              <a:path w="11429" h="26034">
                <a:moveTo>
                  <a:pt x="3111" y="0"/>
                </a:moveTo>
                <a:lnTo>
                  <a:pt x="0" y="13601"/>
                </a:lnTo>
                <a:lnTo>
                  <a:pt x="8293" y="25882"/>
                </a:lnTo>
                <a:lnTo>
                  <a:pt x="11417" y="12280"/>
                </a:lnTo>
                <a:lnTo>
                  <a:pt x="3111" y="0"/>
                </a:lnTo>
                <a:close/>
              </a:path>
            </a:pathLst>
          </a:custGeom>
          <a:solidFill>
            <a:srgbClr val="4F6671"/>
          </a:solidFill>
        </p:spPr>
        <p:txBody>
          <a:bodyPr wrap="square" lIns="0" tIns="0" rIns="0" bIns="0" rtlCol="0"/>
          <a:lstStyle/>
          <a:p/>
        </p:txBody>
      </p:sp>
      <p:sp>
        <p:nvSpPr>
          <p:cNvPr id="246" name="object 246"/>
          <p:cNvSpPr/>
          <p:nvPr/>
        </p:nvSpPr>
        <p:spPr>
          <a:xfrm>
            <a:off x="4307250" y="7730281"/>
            <a:ext cx="10795" cy="26034"/>
          </a:xfrm>
          <a:custGeom>
            <a:avLst/>
            <a:gdLst/>
            <a:ahLst/>
            <a:cxnLst/>
            <a:rect l="l" t="t" r="r" b="b"/>
            <a:pathLst>
              <a:path w="10795" h="26034">
                <a:moveTo>
                  <a:pt x="10413" y="0"/>
                </a:moveTo>
                <a:lnTo>
                  <a:pt x="3098" y="11823"/>
                </a:lnTo>
                <a:lnTo>
                  <a:pt x="0" y="25425"/>
                </a:lnTo>
                <a:lnTo>
                  <a:pt x="7302" y="13601"/>
                </a:lnTo>
                <a:lnTo>
                  <a:pt x="10413" y="0"/>
                </a:lnTo>
                <a:close/>
              </a:path>
            </a:pathLst>
          </a:custGeom>
          <a:solidFill>
            <a:srgbClr val="627D8A"/>
          </a:solidFill>
        </p:spPr>
        <p:txBody>
          <a:bodyPr wrap="square" lIns="0" tIns="0" rIns="0" bIns="0" rtlCol="0"/>
          <a:lstStyle/>
          <a:p/>
        </p:txBody>
      </p:sp>
      <p:sp>
        <p:nvSpPr>
          <p:cNvPr id="247" name="object 247"/>
          <p:cNvSpPr/>
          <p:nvPr/>
        </p:nvSpPr>
        <p:spPr>
          <a:xfrm>
            <a:off x="4296223" y="7730264"/>
            <a:ext cx="10795" cy="26034"/>
          </a:xfrm>
          <a:custGeom>
            <a:avLst/>
            <a:gdLst/>
            <a:ahLst/>
            <a:cxnLst/>
            <a:rect l="l" t="t" r="r" b="b"/>
            <a:pathLst>
              <a:path w="10795" h="26034">
                <a:moveTo>
                  <a:pt x="10413" y="0"/>
                </a:moveTo>
                <a:lnTo>
                  <a:pt x="3111" y="11823"/>
                </a:lnTo>
                <a:lnTo>
                  <a:pt x="0" y="25425"/>
                </a:lnTo>
                <a:lnTo>
                  <a:pt x="7302" y="13601"/>
                </a:lnTo>
                <a:lnTo>
                  <a:pt x="10413" y="0"/>
                </a:lnTo>
                <a:close/>
              </a:path>
            </a:pathLst>
          </a:custGeom>
          <a:solidFill>
            <a:srgbClr val="627D8A"/>
          </a:solidFill>
        </p:spPr>
        <p:txBody>
          <a:bodyPr wrap="square" lIns="0" tIns="0" rIns="0" bIns="0" rtlCol="0"/>
          <a:lstStyle/>
          <a:p/>
        </p:txBody>
      </p:sp>
      <p:sp>
        <p:nvSpPr>
          <p:cNvPr id="248" name="object 248"/>
          <p:cNvSpPr/>
          <p:nvPr/>
        </p:nvSpPr>
        <p:spPr>
          <a:xfrm>
            <a:off x="4300485" y="7742099"/>
            <a:ext cx="10160" cy="13970"/>
          </a:xfrm>
          <a:custGeom>
            <a:avLst/>
            <a:gdLst/>
            <a:ahLst/>
            <a:cxnLst/>
            <a:rect l="l" t="t" r="r" b="b"/>
            <a:pathLst>
              <a:path w="10160" h="13970">
                <a:moveTo>
                  <a:pt x="3086" y="0"/>
                </a:moveTo>
                <a:lnTo>
                  <a:pt x="0" y="13614"/>
                </a:lnTo>
                <a:lnTo>
                  <a:pt x="6756" y="13614"/>
                </a:lnTo>
                <a:lnTo>
                  <a:pt x="9867" y="12"/>
                </a:lnTo>
                <a:lnTo>
                  <a:pt x="3086" y="0"/>
                </a:lnTo>
                <a:close/>
              </a:path>
            </a:pathLst>
          </a:custGeom>
          <a:solidFill>
            <a:srgbClr val="556D79"/>
          </a:solidFill>
        </p:spPr>
        <p:txBody>
          <a:bodyPr wrap="square" lIns="0" tIns="0" rIns="0" bIns="0" rtlCol="0"/>
          <a:lstStyle/>
          <a:p/>
        </p:txBody>
      </p:sp>
      <p:sp>
        <p:nvSpPr>
          <p:cNvPr id="249" name="object 249"/>
          <p:cNvSpPr/>
          <p:nvPr/>
        </p:nvSpPr>
        <p:spPr>
          <a:xfrm>
            <a:off x="4302571" y="7717996"/>
            <a:ext cx="15240" cy="24130"/>
          </a:xfrm>
          <a:custGeom>
            <a:avLst/>
            <a:gdLst/>
            <a:ahLst/>
            <a:cxnLst/>
            <a:rect l="l" t="t" r="r" b="b"/>
            <a:pathLst>
              <a:path w="15239" h="24129">
                <a:moveTo>
                  <a:pt x="0" y="0"/>
                </a:moveTo>
                <a:lnTo>
                  <a:pt x="8305" y="12268"/>
                </a:lnTo>
                <a:lnTo>
                  <a:pt x="1003" y="24104"/>
                </a:lnTo>
                <a:lnTo>
                  <a:pt x="7785" y="24117"/>
                </a:lnTo>
                <a:lnTo>
                  <a:pt x="15087" y="12280"/>
                </a:lnTo>
                <a:lnTo>
                  <a:pt x="6781" y="12"/>
                </a:lnTo>
                <a:lnTo>
                  <a:pt x="0" y="0"/>
                </a:lnTo>
                <a:close/>
              </a:path>
            </a:pathLst>
          </a:custGeom>
          <a:solidFill>
            <a:srgbClr val="FFFFFF"/>
          </a:solidFill>
        </p:spPr>
        <p:txBody>
          <a:bodyPr wrap="square" lIns="0" tIns="0" rIns="0" bIns="0" rtlCol="0"/>
          <a:lstStyle/>
          <a:p/>
        </p:txBody>
      </p:sp>
      <p:sp>
        <p:nvSpPr>
          <p:cNvPr id="250" name="object 250"/>
          <p:cNvSpPr/>
          <p:nvPr/>
        </p:nvSpPr>
        <p:spPr>
          <a:xfrm>
            <a:off x="4285124" y="7730264"/>
            <a:ext cx="10795" cy="26034"/>
          </a:xfrm>
          <a:custGeom>
            <a:avLst/>
            <a:gdLst/>
            <a:ahLst/>
            <a:cxnLst/>
            <a:rect l="l" t="t" r="r" b="b"/>
            <a:pathLst>
              <a:path w="10795" h="26034">
                <a:moveTo>
                  <a:pt x="10401" y="0"/>
                </a:moveTo>
                <a:lnTo>
                  <a:pt x="3111" y="11811"/>
                </a:lnTo>
                <a:lnTo>
                  <a:pt x="0" y="25412"/>
                </a:lnTo>
                <a:lnTo>
                  <a:pt x="7289" y="13601"/>
                </a:lnTo>
                <a:lnTo>
                  <a:pt x="10401" y="0"/>
                </a:lnTo>
                <a:close/>
              </a:path>
            </a:pathLst>
          </a:custGeom>
          <a:solidFill>
            <a:srgbClr val="627D8A"/>
          </a:solidFill>
        </p:spPr>
        <p:txBody>
          <a:bodyPr wrap="square" lIns="0" tIns="0" rIns="0" bIns="0" rtlCol="0"/>
          <a:lstStyle/>
          <a:p/>
        </p:txBody>
      </p:sp>
      <p:sp>
        <p:nvSpPr>
          <p:cNvPr id="251" name="object 251"/>
          <p:cNvSpPr/>
          <p:nvPr/>
        </p:nvSpPr>
        <p:spPr>
          <a:xfrm>
            <a:off x="4289375" y="7742094"/>
            <a:ext cx="10160" cy="13970"/>
          </a:xfrm>
          <a:custGeom>
            <a:avLst/>
            <a:gdLst/>
            <a:ahLst/>
            <a:cxnLst/>
            <a:rect l="l" t="t" r="r" b="b"/>
            <a:pathLst>
              <a:path w="10160" h="13970">
                <a:moveTo>
                  <a:pt x="9956" y="0"/>
                </a:moveTo>
                <a:lnTo>
                  <a:pt x="3098" y="0"/>
                </a:lnTo>
                <a:lnTo>
                  <a:pt x="0" y="13589"/>
                </a:lnTo>
                <a:lnTo>
                  <a:pt x="6845" y="13589"/>
                </a:lnTo>
                <a:lnTo>
                  <a:pt x="9956" y="0"/>
                </a:lnTo>
                <a:close/>
              </a:path>
            </a:pathLst>
          </a:custGeom>
          <a:solidFill>
            <a:srgbClr val="556D79"/>
          </a:solidFill>
        </p:spPr>
        <p:txBody>
          <a:bodyPr wrap="square" lIns="0" tIns="0" rIns="0" bIns="0" rtlCol="0"/>
          <a:lstStyle/>
          <a:p/>
        </p:txBody>
      </p:sp>
      <p:sp>
        <p:nvSpPr>
          <p:cNvPr id="252" name="object 252"/>
          <p:cNvSpPr/>
          <p:nvPr/>
        </p:nvSpPr>
        <p:spPr>
          <a:xfrm>
            <a:off x="4291477" y="7717978"/>
            <a:ext cx="15240" cy="24130"/>
          </a:xfrm>
          <a:custGeom>
            <a:avLst/>
            <a:gdLst/>
            <a:ahLst/>
            <a:cxnLst/>
            <a:rect l="l" t="t" r="r" b="b"/>
            <a:pathLst>
              <a:path w="15239" h="24129">
                <a:moveTo>
                  <a:pt x="0" y="0"/>
                </a:moveTo>
                <a:lnTo>
                  <a:pt x="8318" y="12280"/>
                </a:lnTo>
                <a:lnTo>
                  <a:pt x="990" y="24117"/>
                </a:lnTo>
                <a:lnTo>
                  <a:pt x="7861" y="24117"/>
                </a:lnTo>
                <a:lnTo>
                  <a:pt x="15163" y="12280"/>
                </a:lnTo>
                <a:lnTo>
                  <a:pt x="6845" y="12"/>
                </a:lnTo>
                <a:lnTo>
                  <a:pt x="0" y="0"/>
                </a:lnTo>
                <a:close/>
              </a:path>
            </a:pathLst>
          </a:custGeom>
          <a:solidFill>
            <a:srgbClr val="FFFFFF"/>
          </a:solidFill>
        </p:spPr>
        <p:txBody>
          <a:bodyPr wrap="square" lIns="0" tIns="0" rIns="0" bIns="0" rtlCol="0"/>
          <a:lstStyle/>
          <a:p/>
        </p:txBody>
      </p:sp>
      <p:sp>
        <p:nvSpPr>
          <p:cNvPr id="253" name="object 253"/>
          <p:cNvSpPr/>
          <p:nvPr/>
        </p:nvSpPr>
        <p:spPr>
          <a:xfrm>
            <a:off x="4278294" y="7742080"/>
            <a:ext cx="10160" cy="13970"/>
          </a:xfrm>
          <a:custGeom>
            <a:avLst/>
            <a:gdLst/>
            <a:ahLst/>
            <a:cxnLst/>
            <a:rect l="l" t="t" r="r" b="b"/>
            <a:pathLst>
              <a:path w="10160" h="13970">
                <a:moveTo>
                  <a:pt x="9944" y="0"/>
                </a:moveTo>
                <a:lnTo>
                  <a:pt x="3098" y="0"/>
                </a:lnTo>
                <a:lnTo>
                  <a:pt x="0" y="13601"/>
                </a:lnTo>
                <a:lnTo>
                  <a:pt x="6832" y="13601"/>
                </a:lnTo>
                <a:lnTo>
                  <a:pt x="9944" y="0"/>
                </a:lnTo>
                <a:close/>
              </a:path>
            </a:pathLst>
          </a:custGeom>
          <a:solidFill>
            <a:srgbClr val="556D79"/>
          </a:solidFill>
        </p:spPr>
        <p:txBody>
          <a:bodyPr wrap="square" lIns="0" tIns="0" rIns="0" bIns="0" rtlCol="0"/>
          <a:lstStyle/>
          <a:p/>
        </p:txBody>
      </p:sp>
      <p:sp>
        <p:nvSpPr>
          <p:cNvPr id="254" name="object 254"/>
          <p:cNvSpPr/>
          <p:nvPr/>
        </p:nvSpPr>
        <p:spPr>
          <a:xfrm>
            <a:off x="4280383" y="7717964"/>
            <a:ext cx="15240" cy="24130"/>
          </a:xfrm>
          <a:custGeom>
            <a:avLst/>
            <a:gdLst/>
            <a:ahLst/>
            <a:cxnLst/>
            <a:rect l="l" t="t" r="r" b="b"/>
            <a:pathLst>
              <a:path w="15239" h="24129">
                <a:moveTo>
                  <a:pt x="0" y="0"/>
                </a:moveTo>
                <a:lnTo>
                  <a:pt x="8318" y="12280"/>
                </a:lnTo>
                <a:lnTo>
                  <a:pt x="1015" y="24117"/>
                </a:lnTo>
                <a:lnTo>
                  <a:pt x="7861" y="24117"/>
                </a:lnTo>
                <a:lnTo>
                  <a:pt x="15138" y="12293"/>
                </a:lnTo>
                <a:lnTo>
                  <a:pt x="6845" y="12"/>
                </a:lnTo>
                <a:lnTo>
                  <a:pt x="0" y="0"/>
                </a:lnTo>
                <a:close/>
              </a:path>
            </a:pathLst>
          </a:custGeom>
          <a:solidFill>
            <a:srgbClr val="FFFFFF"/>
          </a:solidFill>
        </p:spPr>
        <p:txBody>
          <a:bodyPr wrap="square" lIns="0" tIns="0" rIns="0" bIns="0" rtlCol="0"/>
          <a:lstStyle/>
          <a:p/>
        </p:txBody>
      </p:sp>
      <p:sp>
        <p:nvSpPr>
          <p:cNvPr id="255" name="object 255"/>
          <p:cNvSpPr/>
          <p:nvPr/>
        </p:nvSpPr>
        <p:spPr>
          <a:xfrm>
            <a:off x="4273590" y="7730241"/>
            <a:ext cx="10795" cy="26034"/>
          </a:xfrm>
          <a:custGeom>
            <a:avLst/>
            <a:gdLst/>
            <a:ahLst/>
            <a:cxnLst/>
            <a:rect l="l" t="t" r="r" b="b"/>
            <a:pathLst>
              <a:path w="10795" h="26034">
                <a:moveTo>
                  <a:pt x="10464" y="0"/>
                </a:moveTo>
                <a:lnTo>
                  <a:pt x="3111" y="11823"/>
                </a:lnTo>
                <a:lnTo>
                  <a:pt x="0" y="25438"/>
                </a:lnTo>
                <a:lnTo>
                  <a:pt x="7366" y="13601"/>
                </a:lnTo>
                <a:lnTo>
                  <a:pt x="10464" y="0"/>
                </a:lnTo>
                <a:close/>
              </a:path>
            </a:pathLst>
          </a:custGeom>
          <a:solidFill>
            <a:srgbClr val="627D8A"/>
          </a:solidFill>
        </p:spPr>
        <p:txBody>
          <a:bodyPr wrap="square" lIns="0" tIns="0" rIns="0" bIns="0" rtlCol="0"/>
          <a:lstStyle/>
          <a:p/>
        </p:txBody>
      </p:sp>
      <p:sp>
        <p:nvSpPr>
          <p:cNvPr id="256" name="object 256"/>
          <p:cNvSpPr/>
          <p:nvPr/>
        </p:nvSpPr>
        <p:spPr>
          <a:xfrm>
            <a:off x="4226815" y="7742002"/>
            <a:ext cx="50165" cy="13970"/>
          </a:xfrm>
          <a:custGeom>
            <a:avLst/>
            <a:gdLst/>
            <a:ahLst/>
            <a:cxnLst/>
            <a:rect l="l" t="t" r="r" b="b"/>
            <a:pathLst>
              <a:path w="50164" h="13970">
                <a:moveTo>
                  <a:pt x="3086" y="0"/>
                </a:moveTo>
                <a:lnTo>
                  <a:pt x="0" y="13627"/>
                </a:lnTo>
                <a:lnTo>
                  <a:pt x="46774" y="13677"/>
                </a:lnTo>
                <a:lnTo>
                  <a:pt x="49885" y="63"/>
                </a:lnTo>
                <a:lnTo>
                  <a:pt x="3086" y="0"/>
                </a:lnTo>
                <a:close/>
              </a:path>
            </a:pathLst>
          </a:custGeom>
          <a:solidFill>
            <a:srgbClr val="556D79"/>
          </a:solidFill>
        </p:spPr>
        <p:txBody>
          <a:bodyPr wrap="square" lIns="0" tIns="0" rIns="0" bIns="0" rtlCol="0"/>
          <a:lstStyle/>
          <a:p/>
        </p:txBody>
      </p:sp>
      <p:sp>
        <p:nvSpPr>
          <p:cNvPr id="257" name="object 257"/>
          <p:cNvSpPr/>
          <p:nvPr/>
        </p:nvSpPr>
        <p:spPr>
          <a:xfrm>
            <a:off x="4190094" y="7729811"/>
            <a:ext cx="40640" cy="38735"/>
          </a:xfrm>
          <a:custGeom>
            <a:avLst/>
            <a:gdLst/>
            <a:ahLst/>
            <a:cxnLst/>
            <a:rect l="l" t="t" r="r" b="b"/>
            <a:pathLst>
              <a:path w="40639" h="38734">
                <a:moveTo>
                  <a:pt x="3111" y="0"/>
                </a:moveTo>
                <a:lnTo>
                  <a:pt x="0" y="13601"/>
                </a:lnTo>
                <a:lnTo>
                  <a:pt x="37236" y="38442"/>
                </a:lnTo>
                <a:lnTo>
                  <a:pt x="40360" y="24866"/>
                </a:lnTo>
                <a:lnTo>
                  <a:pt x="3111" y="0"/>
                </a:lnTo>
                <a:close/>
              </a:path>
            </a:pathLst>
          </a:custGeom>
          <a:solidFill>
            <a:srgbClr val="4F6671"/>
          </a:solidFill>
        </p:spPr>
        <p:txBody>
          <a:bodyPr wrap="square" lIns="0" tIns="0" rIns="0" bIns="0" rtlCol="0"/>
          <a:lstStyle/>
          <a:p/>
        </p:txBody>
      </p:sp>
      <p:sp>
        <p:nvSpPr>
          <p:cNvPr id="258" name="object 258"/>
          <p:cNvSpPr/>
          <p:nvPr/>
        </p:nvSpPr>
        <p:spPr>
          <a:xfrm>
            <a:off x="4193206" y="7705263"/>
            <a:ext cx="91440" cy="49530"/>
          </a:xfrm>
          <a:custGeom>
            <a:avLst/>
            <a:gdLst/>
            <a:ahLst/>
            <a:cxnLst/>
            <a:rect l="l" t="t" r="r" b="b"/>
            <a:pathLst>
              <a:path w="91439" h="49529">
                <a:moveTo>
                  <a:pt x="35153" y="0"/>
                </a:moveTo>
                <a:lnTo>
                  <a:pt x="0" y="24549"/>
                </a:lnTo>
                <a:lnTo>
                  <a:pt x="37249" y="49415"/>
                </a:lnTo>
                <a:lnTo>
                  <a:pt x="36702" y="36741"/>
                </a:lnTo>
                <a:lnTo>
                  <a:pt x="83529" y="36741"/>
                </a:lnTo>
                <a:lnTo>
                  <a:pt x="90855" y="24980"/>
                </a:lnTo>
                <a:lnTo>
                  <a:pt x="82486" y="12699"/>
                </a:lnTo>
                <a:lnTo>
                  <a:pt x="35686" y="12649"/>
                </a:lnTo>
                <a:lnTo>
                  <a:pt x="35153" y="0"/>
                </a:lnTo>
                <a:close/>
              </a:path>
              <a:path w="91439" h="49529">
                <a:moveTo>
                  <a:pt x="83529" y="36741"/>
                </a:moveTo>
                <a:lnTo>
                  <a:pt x="36702" y="36741"/>
                </a:lnTo>
                <a:lnTo>
                  <a:pt x="83489" y="36804"/>
                </a:lnTo>
                <a:close/>
              </a:path>
            </a:pathLst>
          </a:custGeom>
          <a:solidFill>
            <a:srgbClr val="FFFFFF"/>
          </a:solidFill>
        </p:spPr>
        <p:txBody>
          <a:bodyPr wrap="square" lIns="0" tIns="0" rIns="0" bIns="0" rtlCol="0"/>
          <a:lstStyle/>
          <a:p/>
        </p:txBody>
      </p:sp>
      <p:sp>
        <p:nvSpPr>
          <p:cNvPr id="259" name="object 259"/>
          <p:cNvSpPr/>
          <p:nvPr/>
        </p:nvSpPr>
        <p:spPr>
          <a:xfrm>
            <a:off x="4174534" y="7787900"/>
            <a:ext cx="18415" cy="13970"/>
          </a:xfrm>
          <a:custGeom>
            <a:avLst/>
            <a:gdLst/>
            <a:ahLst/>
            <a:cxnLst/>
            <a:rect l="l" t="t" r="r" b="b"/>
            <a:pathLst>
              <a:path w="18414" h="13970">
                <a:moveTo>
                  <a:pt x="3098" y="0"/>
                </a:moveTo>
                <a:lnTo>
                  <a:pt x="0" y="13589"/>
                </a:lnTo>
                <a:lnTo>
                  <a:pt x="14808" y="13601"/>
                </a:lnTo>
                <a:lnTo>
                  <a:pt x="17932" y="12"/>
                </a:lnTo>
                <a:lnTo>
                  <a:pt x="3098" y="0"/>
                </a:lnTo>
                <a:close/>
              </a:path>
            </a:pathLst>
          </a:custGeom>
          <a:solidFill>
            <a:srgbClr val="4F6671"/>
          </a:solidFill>
        </p:spPr>
        <p:txBody>
          <a:bodyPr wrap="square" lIns="0" tIns="0" rIns="0" bIns="0" rtlCol="0"/>
          <a:lstStyle/>
          <a:p/>
        </p:txBody>
      </p:sp>
      <p:sp>
        <p:nvSpPr>
          <p:cNvPr id="260" name="object 260"/>
          <p:cNvSpPr/>
          <p:nvPr/>
        </p:nvSpPr>
        <p:spPr>
          <a:xfrm>
            <a:off x="4131407" y="7787842"/>
            <a:ext cx="18415" cy="13970"/>
          </a:xfrm>
          <a:custGeom>
            <a:avLst/>
            <a:gdLst/>
            <a:ahLst/>
            <a:cxnLst/>
            <a:rect l="l" t="t" r="r" b="b"/>
            <a:pathLst>
              <a:path w="18414" h="13970">
                <a:moveTo>
                  <a:pt x="3124" y="0"/>
                </a:moveTo>
                <a:lnTo>
                  <a:pt x="0" y="13601"/>
                </a:lnTo>
                <a:lnTo>
                  <a:pt x="14846" y="13614"/>
                </a:lnTo>
                <a:lnTo>
                  <a:pt x="17945" y="25"/>
                </a:lnTo>
                <a:lnTo>
                  <a:pt x="3124" y="0"/>
                </a:lnTo>
                <a:close/>
              </a:path>
            </a:pathLst>
          </a:custGeom>
          <a:solidFill>
            <a:srgbClr val="4F6671"/>
          </a:solidFill>
        </p:spPr>
        <p:txBody>
          <a:bodyPr wrap="square" lIns="0" tIns="0" rIns="0" bIns="0" rtlCol="0"/>
          <a:lstStyle/>
          <a:p/>
        </p:txBody>
      </p:sp>
      <p:sp>
        <p:nvSpPr>
          <p:cNvPr id="261" name="object 261"/>
          <p:cNvSpPr/>
          <p:nvPr/>
        </p:nvSpPr>
        <p:spPr>
          <a:xfrm>
            <a:off x="4146256" y="7787864"/>
            <a:ext cx="3810" cy="28575"/>
          </a:xfrm>
          <a:custGeom>
            <a:avLst/>
            <a:gdLst/>
            <a:ahLst/>
            <a:cxnLst/>
            <a:rect l="l" t="t" r="r" b="b"/>
            <a:pathLst>
              <a:path w="3810" h="28575">
                <a:moveTo>
                  <a:pt x="3098" y="0"/>
                </a:moveTo>
                <a:lnTo>
                  <a:pt x="0" y="13588"/>
                </a:lnTo>
                <a:lnTo>
                  <a:pt x="622" y="28574"/>
                </a:lnTo>
                <a:lnTo>
                  <a:pt x="3733" y="14960"/>
                </a:lnTo>
                <a:lnTo>
                  <a:pt x="3098" y="0"/>
                </a:lnTo>
                <a:close/>
              </a:path>
            </a:pathLst>
          </a:custGeom>
          <a:solidFill>
            <a:srgbClr val="556D79"/>
          </a:solidFill>
        </p:spPr>
        <p:txBody>
          <a:bodyPr wrap="square" lIns="0" tIns="0" rIns="0" bIns="0" rtlCol="0"/>
          <a:lstStyle/>
          <a:p/>
        </p:txBody>
      </p:sp>
      <p:sp>
        <p:nvSpPr>
          <p:cNvPr id="262" name="object 262"/>
          <p:cNvSpPr/>
          <p:nvPr/>
        </p:nvSpPr>
        <p:spPr>
          <a:xfrm>
            <a:off x="4134535" y="7757019"/>
            <a:ext cx="58419" cy="52705"/>
          </a:xfrm>
          <a:custGeom>
            <a:avLst/>
            <a:gdLst/>
            <a:ahLst/>
            <a:cxnLst/>
            <a:rect l="l" t="t" r="r" b="b"/>
            <a:pathLst>
              <a:path w="58420" h="52704">
                <a:moveTo>
                  <a:pt x="27787" y="0"/>
                </a:moveTo>
                <a:lnTo>
                  <a:pt x="0" y="30822"/>
                </a:lnTo>
                <a:lnTo>
                  <a:pt x="14820" y="30848"/>
                </a:lnTo>
                <a:lnTo>
                  <a:pt x="15455" y="45808"/>
                </a:lnTo>
                <a:lnTo>
                  <a:pt x="29629" y="52514"/>
                </a:lnTo>
                <a:lnTo>
                  <a:pt x="43713" y="45834"/>
                </a:lnTo>
                <a:lnTo>
                  <a:pt x="43091" y="30873"/>
                </a:lnTo>
                <a:lnTo>
                  <a:pt x="57912" y="30873"/>
                </a:lnTo>
                <a:lnTo>
                  <a:pt x="27787" y="0"/>
                </a:lnTo>
                <a:close/>
              </a:path>
              <a:path w="58420" h="52704">
                <a:moveTo>
                  <a:pt x="57912" y="30873"/>
                </a:moveTo>
                <a:lnTo>
                  <a:pt x="43091" y="30873"/>
                </a:lnTo>
                <a:lnTo>
                  <a:pt x="57937" y="30899"/>
                </a:lnTo>
                <a:close/>
              </a:path>
            </a:pathLst>
          </a:custGeom>
          <a:solidFill>
            <a:srgbClr val="FFFFFF"/>
          </a:solidFill>
        </p:spPr>
        <p:txBody>
          <a:bodyPr wrap="square" lIns="0" tIns="0" rIns="0" bIns="0" rtlCol="0"/>
          <a:lstStyle/>
          <a:p/>
        </p:txBody>
      </p:sp>
      <p:sp>
        <p:nvSpPr>
          <p:cNvPr id="263" name="object 263"/>
          <p:cNvSpPr/>
          <p:nvPr/>
        </p:nvSpPr>
        <p:spPr>
          <a:xfrm>
            <a:off x="4146886" y="7802820"/>
            <a:ext cx="17780" cy="20320"/>
          </a:xfrm>
          <a:custGeom>
            <a:avLst/>
            <a:gdLst/>
            <a:ahLst/>
            <a:cxnLst/>
            <a:rect l="l" t="t" r="r" b="b"/>
            <a:pathLst>
              <a:path w="17779" h="20320">
                <a:moveTo>
                  <a:pt x="3098" y="0"/>
                </a:moveTo>
                <a:lnTo>
                  <a:pt x="0" y="13614"/>
                </a:lnTo>
                <a:lnTo>
                  <a:pt x="14160" y="20332"/>
                </a:lnTo>
                <a:lnTo>
                  <a:pt x="17272" y="6718"/>
                </a:lnTo>
                <a:lnTo>
                  <a:pt x="3098" y="0"/>
                </a:lnTo>
                <a:close/>
              </a:path>
            </a:pathLst>
          </a:custGeom>
          <a:solidFill>
            <a:srgbClr val="4F6671"/>
          </a:solidFill>
        </p:spPr>
        <p:txBody>
          <a:bodyPr wrap="square" lIns="0" tIns="0" rIns="0" bIns="0" rtlCol="0"/>
          <a:lstStyle/>
          <a:p/>
        </p:txBody>
      </p:sp>
      <p:sp>
        <p:nvSpPr>
          <p:cNvPr id="264" name="object 264"/>
          <p:cNvSpPr/>
          <p:nvPr/>
        </p:nvSpPr>
        <p:spPr>
          <a:xfrm>
            <a:off x="4161045" y="7802857"/>
            <a:ext cx="17780" cy="20320"/>
          </a:xfrm>
          <a:custGeom>
            <a:avLst/>
            <a:gdLst/>
            <a:ahLst/>
            <a:cxnLst/>
            <a:rect l="l" t="t" r="r" b="b"/>
            <a:pathLst>
              <a:path w="17779" h="20320">
                <a:moveTo>
                  <a:pt x="17208" y="0"/>
                </a:moveTo>
                <a:lnTo>
                  <a:pt x="3111" y="6680"/>
                </a:lnTo>
                <a:lnTo>
                  <a:pt x="0" y="20294"/>
                </a:lnTo>
                <a:lnTo>
                  <a:pt x="14097" y="13601"/>
                </a:lnTo>
                <a:lnTo>
                  <a:pt x="17208" y="0"/>
                </a:lnTo>
                <a:close/>
              </a:path>
            </a:pathLst>
          </a:custGeom>
          <a:solidFill>
            <a:srgbClr val="627D8A"/>
          </a:solidFill>
        </p:spPr>
        <p:txBody>
          <a:bodyPr wrap="square" lIns="0" tIns="0" rIns="0" bIns="0" rtlCol="0"/>
          <a:lstStyle/>
          <a:p/>
        </p:txBody>
      </p:sp>
      <p:sp>
        <p:nvSpPr>
          <p:cNvPr id="265" name="object 265"/>
          <p:cNvSpPr/>
          <p:nvPr/>
        </p:nvSpPr>
        <p:spPr>
          <a:xfrm>
            <a:off x="4147037" y="7806821"/>
            <a:ext cx="3810" cy="19685"/>
          </a:xfrm>
          <a:custGeom>
            <a:avLst/>
            <a:gdLst/>
            <a:ahLst/>
            <a:cxnLst/>
            <a:rect l="l" t="t" r="r" b="b"/>
            <a:pathLst>
              <a:path w="3810" h="19684">
                <a:moveTo>
                  <a:pt x="3111" y="0"/>
                </a:moveTo>
                <a:lnTo>
                  <a:pt x="0" y="13614"/>
                </a:lnTo>
                <a:lnTo>
                  <a:pt x="253" y="19443"/>
                </a:lnTo>
                <a:lnTo>
                  <a:pt x="3365" y="5842"/>
                </a:lnTo>
                <a:lnTo>
                  <a:pt x="3111" y="0"/>
                </a:lnTo>
                <a:close/>
              </a:path>
            </a:pathLst>
          </a:custGeom>
          <a:solidFill>
            <a:srgbClr val="556D79"/>
          </a:solidFill>
        </p:spPr>
        <p:txBody>
          <a:bodyPr wrap="square" lIns="0" tIns="0" rIns="0" bIns="0" rtlCol="0"/>
          <a:lstStyle/>
          <a:p/>
        </p:txBody>
      </p:sp>
      <p:sp>
        <p:nvSpPr>
          <p:cNvPr id="266" name="object 266"/>
          <p:cNvSpPr/>
          <p:nvPr/>
        </p:nvSpPr>
        <p:spPr>
          <a:xfrm>
            <a:off x="4161445" y="7812702"/>
            <a:ext cx="17780" cy="20320"/>
          </a:xfrm>
          <a:custGeom>
            <a:avLst/>
            <a:gdLst/>
            <a:ahLst/>
            <a:cxnLst/>
            <a:rect l="l" t="t" r="r" b="b"/>
            <a:pathLst>
              <a:path w="17779" h="20320">
                <a:moveTo>
                  <a:pt x="17221" y="0"/>
                </a:moveTo>
                <a:lnTo>
                  <a:pt x="3111" y="6629"/>
                </a:lnTo>
                <a:lnTo>
                  <a:pt x="0" y="20231"/>
                </a:lnTo>
                <a:lnTo>
                  <a:pt x="14122" y="13601"/>
                </a:lnTo>
                <a:lnTo>
                  <a:pt x="17221" y="0"/>
                </a:lnTo>
                <a:close/>
              </a:path>
            </a:pathLst>
          </a:custGeom>
          <a:solidFill>
            <a:srgbClr val="627D8A"/>
          </a:solidFill>
        </p:spPr>
        <p:txBody>
          <a:bodyPr wrap="square" lIns="0" tIns="0" rIns="0" bIns="0" rtlCol="0"/>
          <a:lstStyle/>
          <a:p/>
        </p:txBody>
      </p:sp>
      <p:sp>
        <p:nvSpPr>
          <p:cNvPr id="267" name="object 267"/>
          <p:cNvSpPr/>
          <p:nvPr/>
        </p:nvSpPr>
        <p:spPr>
          <a:xfrm>
            <a:off x="4147298" y="7812664"/>
            <a:ext cx="17780" cy="20320"/>
          </a:xfrm>
          <a:custGeom>
            <a:avLst/>
            <a:gdLst/>
            <a:ahLst/>
            <a:cxnLst/>
            <a:rect l="l" t="t" r="r" b="b"/>
            <a:pathLst>
              <a:path w="17779" h="20320">
                <a:moveTo>
                  <a:pt x="3098" y="0"/>
                </a:moveTo>
                <a:lnTo>
                  <a:pt x="0" y="13601"/>
                </a:lnTo>
                <a:lnTo>
                  <a:pt x="14147" y="20269"/>
                </a:lnTo>
                <a:lnTo>
                  <a:pt x="17259" y="6667"/>
                </a:lnTo>
                <a:lnTo>
                  <a:pt x="3098" y="0"/>
                </a:lnTo>
                <a:close/>
              </a:path>
            </a:pathLst>
          </a:custGeom>
          <a:solidFill>
            <a:srgbClr val="4F6671"/>
          </a:solidFill>
        </p:spPr>
        <p:txBody>
          <a:bodyPr wrap="square" lIns="0" tIns="0" rIns="0" bIns="0" rtlCol="0"/>
          <a:lstStyle/>
          <a:p/>
        </p:txBody>
      </p:sp>
      <p:sp>
        <p:nvSpPr>
          <p:cNvPr id="268" name="object 268"/>
          <p:cNvSpPr/>
          <p:nvPr/>
        </p:nvSpPr>
        <p:spPr>
          <a:xfrm>
            <a:off x="4150150" y="7806827"/>
            <a:ext cx="28575" cy="12700"/>
          </a:xfrm>
          <a:custGeom>
            <a:avLst/>
            <a:gdLst/>
            <a:ahLst/>
            <a:cxnLst/>
            <a:rect l="l" t="t" r="r" b="b"/>
            <a:pathLst>
              <a:path w="28575" h="12700">
                <a:moveTo>
                  <a:pt x="0" y="0"/>
                </a:moveTo>
                <a:lnTo>
                  <a:pt x="253" y="5829"/>
                </a:lnTo>
                <a:lnTo>
                  <a:pt x="14401" y="12509"/>
                </a:lnTo>
                <a:lnTo>
                  <a:pt x="26835" y="6667"/>
                </a:lnTo>
                <a:lnTo>
                  <a:pt x="14160" y="6667"/>
                </a:lnTo>
                <a:lnTo>
                  <a:pt x="0" y="0"/>
                </a:lnTo>
                <a:close/>
              </a:path>
              <a:path w="28575" h="12700">
                <a:moveTo>
                  <a:pt x="28270" y="50"/>
                </a:moveTo>
                <a:lnTo>
                  <a:pt x="14160" y="6667"/>
                </a:lnTo>
                <a:lnTo>
                  <a:pt x="26835" y="6667"/>
                </a:lnTo>
                <a:lnTo>
                  <a:pt x="28511" y="5880"/>
                </a:lnTo>
                <a:lnTo>
                  <a:pt x="28270" y="50"/>
                </a:lnTo>
                <a:close/>
              </a:path>
            </a:pathLst>
          </a:custGeom>
          <a:solidFill>
            <a:srgbClr val="FFFFFF"/>
          </a:solidFill>
        </p:spPr>
        <p:txBody>
          <a:bodyPr wrap="square" lIns="0" tIns="0" rIns="0" bIns="0" rtlCol="0"/>
          <a:lstStyle/>
          <a:p/>
        </p:txBody>
      </p:sp>
      <p:sp>
        <p:nvSpPr>
          <p:cNvPr id="269" name="object 269"/>
          <p:cNvSpPr/>
          <p:nvPr/>
        </p:nvSpPr>
        <p:spPr>
          <a:xfrm>
            <a:off x="4147441" y="7816282"/>
            <a:ext cx="3810" cy="19685"/>
          </a:xfrm>
          <a:custGeom>
            <a:avLst/>
            <a:gdLst/>
            <a:ahLst/>
            <a:cxnLst/>
            <a:rect l="l" t="t" r="r" b="b"/>
            <a:pathLst>
              <a:path w="3810" h="19684">
                <a:moveTo>
                  <a:pt x="3111" y="0"/>
                </a:moveTo>
                <a:lnTo>
                  <a:pt x="0" y="13601"/>
                </a:lnTo>
                <a:lnTo>
                  <a:pt x="241" y="19392"/>
                </a:lnTo>
                <a:lnTo>
                  <a:pt x="3352" y="5791"/>
                </a:lnTo>
                <a:lnTo>
                  <a:pt x="3111" y="0"/>
                </a:lnTo>
                <a:close/>
              </a:path>
            </a:pathLst>
          </a:custGeom>
          <a:solidFill>
            <a:srgbClr val="556D79"/>
          </a:solidFill>
        </p:spPr>
        <p:txBody>
          <a:bodyPr wrap="square" lIns="0" tIns="0" rIns="0" bIns="0" rtlCol="0"/>
          <a:lstStyle/>
          <a:p/>
        </p:txBody>
      </p:sp>
      <p:sp>
        <p:nvSpPr>
          <p:cNvPr id="270" name="object 270"/>
          <p:cNvSpPr/>
          <p:nvPr/>
        </p:nvSpPr>
        <p:spPr>
          <a:xfrm>
            <a:off x="4161835" y="7822114"/>
            <a:ext cx="17780" cy="20320"/>
          </a:xfrm>
          <a:custGeom>
            <a:avLst/>
            <a:gdLst/>
            <a:ahLst/>
            <a:cxnLst/>
            <a:rect l="l" t="t" r="r" b="b"/>
            <a:pathLst>
              <a:path w="17779" h="20320">
                <a:moveTo>
                  <a:pt x="17221" y="0"/>
                </a:moveTo>
                <a:lnTo>
                  <a:pt x="3124" y="6680"/>
                </a:lnTo>
                <a:lnTo>
                  <a:pt x="0" y="20269"/>
                </a:lnTo>
                <a:lnTo>
                  <a:pt x="14109" y="13588"/>
                </a:lnTo>
                <a:lnTo>
                  <a:pt x="17221" y="0"/>
                </a:lnTo>
                <a:close/>
              </a:path>
            </a:pathLst>
          </a:custGeom>
          <a:solidFill>
            <a:srgbClr val="627D8A"/>
          </a:solidFill>
        </p:spPr>
        <p:txBody>
          <a:bodyPr wrap="square" lIns="0" tIns="0" rIns="0" bIns="0" rtlCol="0"/>
          <a:lstStyle/>
          <a:p/>
        </p:txBody>
      </p:sp>
      <p:sp>
        <p:nvSpPr>
          <p:cNvPr id="271" name="object 271"/>
          <p:cNvSpPr/>
          <p:nvPr/>
        </p:nvSpPr>
        <p:spPr>
          <a:xfrm>
            <a:off x="4147685" y="7822073"/>
            <a:ext cx="17780" cy="20320"/>
          </a:xfrm>
          <a:custGeom>
            <a:avLst/>
            <a:gdLst/>
            <a:ahLst/>
            <a:cxnLst/>
            <a:rect l="l" t="t" r="r" b="b"/>
            <a:pathLst>
              <a:path w="17779" h="20320">
                <a:moveTo>
                  <a:pt x="3111" y="0"/>
                </a:moveTo>
                <a:lnTo>
                  <a:pt x="0" y="13601"/>
                </a:lnTo>
                <a:lnTo>
                  <a:pt x="14147" y="20320"/>
                </a:lnTo>
                <a:lnTo>
                  <a:pt x="17272" y="6718"/>
                </a:lnTo>
                <a:lnTo>
                  <a:pt x="3111" y="0"/>
                </a:lnTo>
                <a:close/>
              </a:path>
            </a:pathLst>
          </a:custGeom>
          <a:solidFill>
            <a:srgbClr val="4F6671"/>
          </a:solidFill>
        </p:spPr>
        <p:txBody>
          <a:bodyPr wrap="square" lIns="0" tIns="0" rIns="0" bIns="0" rtlCol="0"/>
          <a:lstStyle/>
          <a:p/>
        </p:txBody>
      </p:sp>
      <p:sp>
        <p:nvSpPr>
          <p:cNvPr id="272" name="object 272"/>
          <p:cNvSpPr/>
          <p:nvPr/>
        </p:nvSpPr>
        <p:spPr>
          <a:xfrm>
            <a:off x="4150549" y="7816282"/>
            <a:ext cx="28575" cy="12700"/>
          </a:xfrm>
          <a:custGeom>
            <a:avLst/>
            <a:gdLst/>
            <a:ahLst/>
            <a:cxnLst/>
            <a:rect l="l" t="t" r="r" b="b"/>
            <a:pathLst>
              <a:path w="28575" h="12700">
                <a:moveTo>
                  <a:pt x="0" y="0"/>
                </a:moveTo>
                <a:lnTo>
                  <a:pt x="241" y="5791"/>
                </a:lnTo>
                <a:lnTo>
                  <a:pt x="14401" y="12509"/>
                </a:lnTo>
                <a:lnTo>
                  <a:pt x="26741" y="6667"/>
                </a:lnTo>
                <a:lnTo>
                  <a:pt x="14160" y="6667"/>
                </a:lnTo>
                <a:lnTo>
                  <a:pt x="0" y="0"/>
                </a:lnTo>
                <a:close/>
              </a:path>
              <a:path w="28575" h="12700">
                <a:moveTo>
                  <a:pt x="28270" y="38"/>
                </a:moveTo>
                <a:lnTo>
                  <a:pt x="14160" y="6667"/>
                </a:lnTo>
                <a:lnTo>
                  <a:pt x="26741" y="6667"/>
                </a:lnTo>
                <a:lnTo>
                  <a:pt x="28511" y="5829"/>
                </a:lnTo>
                <a:lnTo>
                  <a:pt x="28270" y="38"/>
                </a:lnTo>
                <a:close/>
              </a:path>
            </a:pathLst>
          </a:custGeom>
          <a:solidFill>
            <a:srgbClr val="FFFFFF"/>
          </a:solidFill>
        </p:spPr>
        <p:txBody>
          <a:bodyPr wrap="square" lIns="0" tIns="0" rIns="0" bIns="0" rtlCol="0"/>
          <a:lstStyle/>
          <a:p/>
        </p:txBody>
      </p:sp>
      <p:sp>
        <p:nvSpPr>
          <p:cNvPr id="273" name="object 273"/>
          <p:cNvSpPr/>
          <p:nvPr/>
        </p:nvSpPr>
        <p:spPr>
          <a:xfrm>
            <a:off x="4147840" y="7825746"/>
            <a:ext cx="3810" cy="19685"/>
          </a:xfrm>
          <a:custGeom>
            <a:avLst/>
            <a:gdLst/>
            <a:ahLst/>
            <a:cxnLst/>
            <a:rect l="l" t="t" r="r" b="b"/>
            <a:pathLst>
              <a:path w="3810" h="19684">
                <a:moveTo>
                  <a:pt x="3086" y="0"/>
                </a:moveTo>
                <a:lnTo>
                  <a:pt x="0" y="13601"/>
                </a:lnTo>
                <a:lnTo>
                  <a:pt x="241" y="19392"/>
                </a:lnTo>
                <a:lnTo>
                  <a:pt x="3352" y="5791"/>
                </a:lnTo>
                <a:lnTo>
                  <a:pt x="3086" y="0"/>
                </a:lnTo>
                <a:close/>
              </a:path>
            </a:pathLst>
          </a:custGeom>
          <a:solidFill>
            <a:srgbClr val="556D79"/>
          </a:solidFill>
        </p:spPr>
        <p:txBody>
          <a:bodyPr wrap="square" lIns="0" tIns="0" rIns="0" bIns="0" rtlCol="0"/>
          <a:lstStyle/>
          <a:p/>
        </p:txBody>
      </p:sp>
      <p:sp>
        <p:nvSpPr>
          <p:cNvPr id="274" name="object 274"/>
          <p:cNvSpPr/>
          <p:nvPr/>
        </p:nvSpPr>
        <p:spPr>
          <a:xfrm>
            <a:off x="4150927" y="7825745"/>
            <a:ext cx="28575" cy="12700"/>
          </a:xfrm>
          <a:custGeom>
            <a:avLst/>
            <a:gdLst/>
            <a:ahLst/>
            <a:cxnLst/>
            <a:rect l="l" t="t" r="r" b="b"/>
            <a:pathLst>
              <a:path w="28575" h="12700">
                <a:moveTo>
                  <a:pt x="0" y="0"/>
                </a:moveTo>
                <a:lnTo>
                  <a:pt x="266" y="5791"/>
                </a:lnTo>
                <a:lnTo>
                  <a:pt x="14414" y="12446"/>
                </a:lnTo>
                <a:lnTo>
                  <a:pt x="26713" y="6667"/>
                </a:lnTo>
                <a:lnTo>
                  <a:pt x="14173" y="6667"/>
                </a:lnTo>
                <a:lnTo>
                  <a:pt x="0" y="0"/>
                </a:lnTo>
                <a:close/>
              </a:path>
              <a:path w="28575" h="12700">
                <a:moveTo>
                  <a:pt x="28295" y="25"/>
                </a:moveTo>
                <a:lnTo>
                  <a:pt x="14173" y="6667"/>
                </a:lnTo>
                <a:lnTo>
                  <a:pt x="26713" y="6667"/>
                </a:lnTo>
                <a:lnTo>
                  <a:pt x="28524" y="5816"/>
                </a:lnTo>
                <a:lnTo>
                  <a:pt x="28295" y="25"/>
                </a:lnTo>
                <a:close/>
              </a:path>
            </a:pathLst>
          </a:custGeom>
          <a:solidFill>
            <a:srgbClr val="FFFFFF"/>
          </a:solidFill>
        </p:spPr>
        <p:txBody>
          <a:bodyPr wrap="square" lIns="0" tIns="0" rIns="0" bIns="0" rtlCol="0"/>
          <a:lstStyle/>
          <a:p/>
        </p:txBody>
      </p:sp>
      <p:sp>
        <p:nvSpPr>
          <p:cNvPr id="275" name="object 275"/>
          <p:cNvSpPr/>
          <p:nvPr/>
        </p:nvSpPr>
        <p:spPr>
          <a:xfrm>
            <a:off x="4162257" y="7831564"/>
            <a:ext cx="17780" cy="20320"/>
          </a:xfrm>
          <a:custGeom>
            <a:avLst/>
            <a:gdLst/>
            <a:ahLst/>
            <a:cxnLst/>
            <a:rect l="l" t="t" r="r" b="b"/>
            <a:pathLst>
              <a:path w="17779" h="20320">
                <a:moveTo>
                  <a:pt x="17195" y="0"/>
                </a:moveTo>
                <a:lnTo>
                  <a:pt x="3086" y="6629"/>
                </a:lnTo>
                <a:lnTo>
                  <a:pt x="0" y="20231"/>
                </a:lnTo>
                <a:lnTo>
                  <a:pt x="14096" y="13589"/>
                </a:lnTo>
                <a:lnTo>
                  <a:pt x="17195" y="0"/>
                </a:lnTo>
                <a:close/>
              </a:path>
            </a:pathLst>
          </a:custGeom>
          <a:solidFill>
            <a:srgbClr val="627D8A"/>
          </a:solidFill>
        </p:spPr>
        <p:txBody>
          <a:bodyPr wrap="square" lIns="0" tIns="0" rIns="0" bIns="0" rtlCol="0"/>
          <a:lstStyle/>
          <a:p/>
        </p:txBody>
      </p:sp>
      <p:sp>
        <p:nvSpPr>
          <p:cNvPr id="276" name="object 276"/>
          <p:cNvSpPr/>
          <p:nvPr/>
        </p:nvSpPr>
        <p:spPr>
          <a:xfrm>
            <a:off x="4148084" y="7831537"/>
            <a:ext cx="17780" cy="20320"/>
          </a:xfrm>
          <a:custGeom>
            <a:avLst/>
            <a:gdLst/>
            <a:ahLst/>
            <a:cxnLst/>
            <a:rect l="l" t="t" r="r" b="b"/>
            <a:pathLst>
              <a:path w="17779" h="20320">
                <a:moveTo>
                  <a:pt x="3111" y="0"/>
                </a:moveTo>
                <a:lnTo>
                  <a:pt x="0" y="13601"/>
                </a:lnTo>
                <a:lnTo>
                  <a:pt x="14173" y="20256"/>
                </a:lnTo>
                <a:lnTo>
                  <a:pt x="17259" y="6654"/>
                </a:lnTo>
                <a:lnTo>
                  <a:pt x="3111" y="0"/>
                </a:lnTo>
                <a:close/>
              </a:path>
            </a:pathLst>
          </a:custGeom>
          <a:solidFill>
            <a:srgbClr val="4F6671"/>
          </a:solidFill>
        </p:spPr>
        <p:txBody>
          <a:bodyPr wrap="square" lIns="0" tIns="0" rIns="0" bIns="0" rtlCol="0"/>
          <a:lstStyle/>
          <a:p/>
        </p:txBody>
      </p:sp>
      <p:sp>
        <p:nvSpPr>
          <p:cNvPr id="277" name="object 277"/>
          <p:cNvSpPr/>
          <p:nvPr/>
        </p:nvSpPr>
        <p:spPr>
          <a:xfrm>
            <a:off x="4087564" y="7705094"/>
            <a:ext cx="3810" cy="26670"/>
          </a:xfrm>
          <a:custGeom>
            <a:avLst/>
            <a:gdLst/>
            <a:ahLst/>
            <a:cxnLst/>
            <a:rect l="l" t="t" r="r" b="b"/>
            <a:pathLst>
              <a:path w="3810" h="26670">
                <a:moveTo>
                  <a:pt x="3111" y="0"/>
                </a:moveTo>
                <a:lnTo>
                  <a:pt x="0" y="13601"/>
                </a:lnTo>
                <a:lnTo>
                  <a:pt x="533" y="26250"/>
                </a:lnTo>
                <a:lnTo>
                  <a:pt x="3632" y="12649"/>
                </a:lnTo>
                <a:lnTo>
                  <a:pt x="3111" y="0"/>
                </a:lnTo>
                <a:close/>
              </a:path>
            </a:pathLst>
          </a:custGeom>
          <a:solidFill>
            <a:srgbClr val="4F6671"/>
          </a:solidFill>
        </p:spPr>
        <p:txBody>
          <a:bodyPr wrap="square" lIns="0" tIns="0" rIns="0" bIns="0" rtlCol="0"/>
          <a:lstStyle/>
          <a:p/>
        </p:txBody>
      </p:sp>
      <p:sp>
        <p:nvSpPr>
          <p:cNvPr id="278" name="object 278"/>
          <p:cNvSpPr/>
          <p:nvPr/>
        </p:nvSpPr>
        <p:spPr>
          <a:xfrm>
            <a:off x="4029318" y="7717676"/>
            <a:ext cx="10795" cy="26034"/>
          </a:xfrm>
          <a:custGeom>
            <a:avLst/>
            <a:gdLst/>
            <a:ahLst/>
            <a:cxnLst/>
            <a:rect l="l" t="t" r="r" b="b"/>
            <a:pathLst>
              <a:path w="10795" h="26034">
                <a:moveTo>
                  <a:pt x="10413" y="0"/>
                </a:moveTo>
                <a:lnTo>
                  <a:pt x="3124" y="12255"/>
                </a:lnTo>
                <a:lnTo>
                  <a:pt x="0" y="25869"/>
                </a:lnTo>
                <a:lnTo>
                  <a:pt x="7302" y="13601"/>
                </a:lnTo>
                <a:lnTo>
                  <a:pt x="10413" y="0"/>
                </a:lnTo>
                <a:close/>
              </a:path>
            </a:pathLst>
          </a:custGeom>
          <a:solidFill>
            <a:srgbClr val="627D8A"/>
          </a:solidFill>
        </p:spPr>
        <p:txBody>
          <a:bodyPr wrap="square" lIns="0" tIns="0" rIns="0" bIns="0" rtlCol="0"/>
          <a:lstStyle/>
          <a:p/>
        </p:txBody>
      </p:sp>
      <p:sp>
        <p:nvSpPr>
          <p:cNvPr id="279" name="object 279"/>
          <p:cNvSpPr/>
          <p:nvPr/>
        </p:nvSpPr>
        <p:spPr>
          <a:xfrm>
            <a:off x="4018227" y="7717663"/>
            <a:ext cx="10795" cy="26034"/>
          </a:xfrm>
          <a:custGeom>
            <a:avLst/>
            <a:gdLst/>
            <a:ahLst/>
            <a:cxnLst/>
            <a:rect l="l" t="t" r="r" b="b"/>
            <a:pathLst>
              <a:path w="10795" h="26034">
                <a:moveTo>
                  <a:pt x="10388" y="0"/>
                </a:moveTo>
                <a:lnTo>
                  <a:pt x="3098" y="12255"/>
                </a:lnTo>
                <a:lnTo>
                  <a:pt x="0" y="25857"/>
                </a:lnTo>
                <a:lnTo>
                  <a:pt x="7289" y="13588"/>
                </a:lnTo>
                <a:lnTo>
                  <a:pt x="10388" y="0"/>
                </a:lnTo>
                <a:close/>
              </a:path>
            </a:pathLst>
          </a:custGeom>
          <a:solidFill>
            <a:srgbClr val="627D8A"/>
          </a:solidFill>
        </p:spPr>
        <p:txBody>
          <a:bodyPr wrap="square" lIns="0" tIns="0" rIns="0" bIns="0" rtlCol="0"/>
          <a:lstStyle/>
          <a:p/>
        </p:txBody>
      </p:sp>
      <p:sp>
        <p:nvSpPr>
          <p:cNvPr id="280" name="object 280"/>
          <p:cNvSpPr/>
          <p:nvPr/>
        </p:nvSpPr>
        <p:spPr>
          <a:xfrm>
            <a:off x="4007203" y="7717652"/>
            <a:ext cx="10795" cy="26034"/>
          </a:xfrm>
          <a:custGeom>
            <a:avLst/>
            <a:gdLst/>
            <a:ahLst/>
            <a:cxnLst/>
            <a:rect l="l" t="t" r="r" b="b"/>
            <a:pathLst>
              <a:path w="10795" h="26034">
                <a:moveTo>
                  <a:pt x="10325" y="0"/>
                </a:moveTo>
                <a:lnTo>
                  <a:pt x="3111" y="12242"/>
                </a:lnTo>
                <a:lnTo>
                  <a:pt x="0" y="25857"/>
                </a:lnTo>
                <a:lnTo>
                  <a:pt x="7226" y="13589"/>
                </a:lnTo>
                <a:lnTo>
                  <a:pt x="10325" y="0"/>
                </a:lnTo>
                <a:close/>
              </a:path>
            </a:pathLst>
          </a:custGeom>
          <a:solidFill>
            <a:srgbClr val="627D8A"/>
          </a:solidFill>
        </p:spPr>
        <p:txBody>
          <a:bodyPr wrap="square" lIns="0" tIns="0" rIns="0" bIns="0" rtlCol="0"/>
          <a:lstStyle/>
          <a:p/>
        </p:txBody>
      </p:sp>
      <p:sp>
        <p:nvSpPr>
          <p:cNvPr id="281" name="object 281"/>
          <p:cNvSpPr/>
          <p:nvPr/>
        </p:nvSpPr>
        <p:spPr>
          <a:xfrm>
            <a:off x="4042304" y="7741801"/>
            <a:ext cx="50165" cy="13970"/>
          </a:xfrm>
          <a:custGeom>
            <a:avLst/>
            <a:gdLst/>
            <a:ahLst/>
            <a:cxnLst/>
            <a:rect l="l" t="t" r="r" b="b"/>
            <a:pathLst>
              <a:path w="50164" h="13970">
                <a:moveTo>
                  <a:pt x="3111" y="0"/>
                </a:moveTo>
                <a:lnTo>
                  <a:pt x="0" y="13576"/>
                </a:lnTo>
                <a:lnTo>
                  <a:pt x="46786" y="13639"/>
                </a:lnTo>
                <a:lnTo>
                  <a:pt x="49911" y="50"/>
                </a:lnTo>
                <a:lnTo>
                  <a:pt x="3111" y="0"/>
                </a:lnTo>
                <a:close/>
              </a:path>
            </a:pathLst>
          </a:custGeom>
          <a:solidFill>
            <a:srgbClr val="556D79"/>
          </a:solidFill>
        </p:spPr>
        <p:txBody>
          <a:bodyPr wrap="square" lIns="0" tIns="0" rIns="0" bIns="0" rtlCol="0"/>
          <a:lstStyle/>
          <a:p/>
        </p:txBody>
      </p:sp>
      <p:sp>
        <p:nvSpPr>
          <p:cNvPr id="282" name="object 282"/>
          <p:cNvSpPr/>
          <p:nvPr/>
        </p:nvSpPr>
        <p:spPr>
          <a:xfrm>
            <a:off x="4034013" y="7729935"/>
            <a:ext cx="11430" cy="26034"/>
          </a:xfrm>
          <a:custGeom>
            <a:avLst/>
            <a:gdLst/>
            <a:ahLst/>
            <a:cxnLst/>
            <a:rect l="l" t="t" r="r" b="b"/>
            <a:pathLst>
              <a:path w="11429" h="26034">
                <a:moveTo>
                  <a:pt x="3111" y="0"/>
                </a:moveTo>
                <a:lnTo>
                  <a:pt x="0" y="13601"/>
                </a:lnTo>
                <a:lnTo>
                  <a:pt x="8293" y="25450"/>
                </a:lnTo>
                <a:lnTo>
                  <a:pt x="11404" y="11861"/>
                </a:lnTo>
                <a:lnTo>
                  <a:pt x="3111" y="0"/>
                </a:lnTo>
                <a:close/>
              </a:path>
            </a:pathLst>
          </a:custGeom>
          <a:solidFill>
            <a:srgbClr val="4F6671"/>
          </a:solidFill>
        </p:spPr>
        <p:txBody>
          <a:bodyPr wrap="square" lIns="0" tIns="0" rIns="0" bIns="0" rtlCol="0"/>
          <a:lstStyle/>
          <a:p/>
        </p:txBody>
      </p:sp>
      <p:sp>
        <p:nvSpPr>
          <p:cNvPr id="283" name="object 283"/>
          <p:cNvSpPr/>
          <p:nvPr/>
        </p:nvSpPr>
        <p:spPr>
          <a:xfrm>
            <a:off x="4030772" y="7741780"/>
            <a:ext cx="10160" cy="13970"/>
          </a:xfrm>
          <a:custGeom>
            <a:avLst/>
            <a:gdLst/>
            <a:ahLst/>
            <a:cxnLst/>
            <a:rect l="l" t="t" r="r" b="b"/>
            <a:pathLst>
              <a:path w="10160" h="13970">
                <a:moveTo>
                  <a:pt x="3111" y="0"/>
                </a:moveTo>
                <a:lnTo>
                  <a:pt x="0" y="13588"/>
                </a:lnTo>
                <a:lnTo>
                  <a:pt x="6858" y="13601"/>
                </a:lnTo>
                <a:lnTo>
                  <a:pt x="9969" y="12"/>
                </a:lnTo>
                <a:lnTo>
                  <a:pt x="3111" y="0"/>
                </a:lnTo>
                <a:close/>
              </a:path>
            </a:pathLst>
          </a:custGeom>
          <a:solidFill>
            <a:srgbClr val="556D79"/>
          </a:solidFill>
        </p:spPr>
        <p:txBody>
          <a:bodyPr wrap="square" lIns="0" tIns="0" rIns="0" bIns="0" rtlCol="0"/>
          <a:lstStyle/>
          <a:p/>
        </p:txBody>
      </p:sp>
      <p:sp>
        <p:nvSpPr>
          <p:cNvPr id="284" name="object 284"/>
          <p:cNvSpPr/>
          <p:nvPr/>
        </p:nvSpPr>
        <p:spPr>
          <a:xfrm>
            <a:off x="4022481" y="7729922"/>
            <a:ext cx="11430" cy="26034"/>
          </a:xfrm>
          <a:custGeom>
            <a:avLst/>
            <a:gdLst/>
            <a:ahLst/>
            <a:cxnLst/>
            <a:rect l="l" t="t" r="r" b="b"/>
            <a:pathLst>
              <a:path w="11429" h="26034">
                <a:moveTo>
                  <a:pt x="3111" y="0"/>
                </a:moveTo>
                <a:lnTo>
                  <a:pt x="0" y="13601"/>
                </a:lnTo>
                <a:lnTo>
                  <a:pt x="8293" y="25450"/>
                </a:lnTo>
                <a:lnTo>
                  <a:pt x="11404" y="11861"/>
                </a:lnTo>
                <a:lnTo>
                  <a:pt x="3111" y="0"/>
                </a:lnTo>
                <a:close/>
              </a:path>
            </a:pathLst>
          </a:custGeom>
          <a:solidFill>
            <a:srgbClr val="4F6671"/>
          </a:solidFill>
        </p:spPr>
        <p:txBody>
          <a:bodyPr wrap="square" lIns="0" tIns="0" rIns="0" bIns="0" rtlCol="0"/>
          <a:lstStyle/>
          <a:p/>
        </p:txBody>
      </p:sp>
      <p:sp>
        <p:nvSpPr>
          <p:cNvPr id="285" name="object 285"/>
          <p:cNvSpPr/>
          <p:nvPr/>
        </p:nvSpPr>
        <p:spPr>
          <a:xfrm>
            <a:off x="4025597" y="7717676"/>
            <a:ext cx="15240" cy="24130"/>
          </a:xfrm>
          <a:custGeom>
            <a:avLst/>
            <a:gdLst/>
            <a:ahLst/>
            <a:cxnLst/>
            <a:rect l="l" t="t" r="r" b="b"/>
            <a:pathLst>
              <a:path w="15239" h="24129">
                <a:moveTo>
                  <a:pt x="14135" y="0"/>
                </a:moveTo>
                <a:lnTo>
                  <a:pt x="7289" y="0"/>
                </a:lnTo>
                <a:lnTo>
                  <a:pt x="0" y="12242"/>
                </a:lnTo>
                <a:lnTo>
                  <a:pt x="8293" y="24104"/>
                </a:lnTo>
                <a:lnTo>
                  <a:pt x="15151" y="24117"/>
                </a:lnTo>
                <a:lnTo>
                  <a:pt x="6845" y="12255"/>
                </a:lnTo>
                <a:lnTo>
                  <a:pt x="14135" y="0"/>
                </a:lnTo>
                <a:close/>
              </a:path>
            </a:pathLst>
          </a:custGeom>
          <a:solidFill>
            <a:srgbClr val="FFFFFF"/>
          </a:solidFill>
        </p:spPr>
        <p:txBody>
          <a:bodyPr wrap="square" lIns="0" tIns="0" rIns="0" bIns="0" rtlCol="0"/>
          <a:lstStyle/>
          <a:p/>
        </p:txBody>
      </p:sp>
      <p:sp>
        <p:nvSpPr>
          <p:cNvPr id="286" name="object 286"/>
          <p:cNvSpPr/>
          <p:nvPr/>
        </p:nvSpPr>
        <p:spPr>
          <a:xfrm>
            <a:off x="4089641" y="7729729"/>
            <a:ext cx="38735" cy="38735"/>
          </a:xfrm>
          <a:custGeom>
            <a:avLst/>
            <a:gdLst/>
            <a:ahLst/>
            <a:cxnLst/>
            <a:rect l="l" t="t" r="r" b="b"/>
            <a:pathLst>
              <a:path w="38735" h="38734">
                <a:moveTo>
                  <a:pt x="38265" y="0"/>
                </a:moveTo>
                <a:lnTo>
                  <a:pt x="3098" y="24764"/>
                </a:lnTo>
                <a:lnTo>
                  <a:pt x="0" y="38366"/>
                </a:lnTo>
                <a:lnTo>
                  <a:pt x="35166" y="13601"/>
                </a:lnTo>
                <a:lnTo>
                  <a:pt x="38265" y="0"/>
                </a:lnTo>
                <a:close/>
              </a:path>
            </a:pathLst>
          </a:custGeom>
          <a:solidFill>
            <a:srgbClr val="556D79"/>
          </a:solidFill>
        </p:spPr>
        <p:txBody>
          <a:bodyPr wrap="square" lIns="0" tIns="0" rIns="0" bIns="0" rtlCol="0"/>
          <a:lstStyle/>
          <a:p/>
        </p:txBody>
      </p:sp>
      <p:sp>
        <p:nvSpPr>
          <p:cNvPr id="287" name="object 287"/>
          <p:cNvSpPr/>
          <p:nvPr/>
        </p:nvSpPr>
        <p:spPr>
          <a:xfrm>
            <a:off x="4037129" y="7705092"/>
            <a:ext cx="90805" cy="49530"/>
          </a:xfrm>
          <a:custGeom>
            <a:avLst/>
            <a:gdLst/>
            <a:ahLst/>
            <a:cxnLst/>
            <a:rect l="l" t="t" r="r" b="b"/>
            <a:pathLst>
              <a:path w="90804" h="49529">
                <a:moveTo>
                  <a:pt x="53543" y="0"/>
                </a:moveTo>
                <a:lnTo>
                  <a:pt x="54063" y="12649"/>
                </a:lnTo>
                <a:lnTo>
                  <a:pt x="7239" y="12649"/>
                </a:lnTo>
                <a:lnTo>
                  <a:pt x="0" y="24841"/>
                </a:lnTo>
                <a:lnTo>
                  <a:pt x="8293" y="36703"/>
                </a:lnTo>
                <a:lnTo>
                  <a:pt x="55092" y="36753"/>
                </a:lnTo>
                <a:lnTo>
                  <a:pt x="55613" y="49403"/>
                </a:lnTo>
                <a:lnTo>
                  <a:pt x="90779" y="24638"/>
                </a:lnTo>
                <a:lnTo>
                  <a:pt x="72660" y="12649"/>
                </a:lnTo>
                <a:lnTo>
                  <a:pt x="54063" y="12649"/>
                </a:lnTo>
                <a:lnTo>
                  <a:pt x="72564" y="12585"/>
                </a:lnTo>
                <a:lnTo>
                  <a:pt x="53543" y="0"/>
                </a:lnTo>
                <a:close/>
              </a:path>
            </a:pathLst>
          </a:custGeom>
          <a:solidFill>
            <a:srgbClr val="FFFFFF"/>
          </a:solidFill>
        </p:spPr>
        <p:txBody>
          <a:bodyPr wrap="square" lIns="0" tIns="0" rIns="0" bIns="0" rtlCol="0"/>
          <a:lstStyle/>
          <a:p/>
        </p:txBody>
      </p:sp>
      <p:sp>
        <p:nvSpPr>
          <p:cNvPr id="288" name="object 288"/>
          <p:cNvSpPr/>
          <p:nvPr/>
        </p:nvSpPr>
        <p:spPr>
          <a:xfrm>
            <a:off x="4089100" y="7741847"/>
            <a:ext cx="3810" cy="26670"/>
          </a:xfrm>
          <a:custGeom>
            <a:avLst/>
            <a:gdLst/>
            <a:ahLst/>
            <a:cxnLst/>
            <a:rect l="l" t="t" r="r" b="b"/>
            <a:pathLst>
              <a:path w="3810" h="26670">
                <a:moveTo>
                  <a:pt x="3111" y="0"/>
                </a:moveTo>
                <a:lnTo>
                  <a:pt x="0" y="13601"/>
                </a:lnTo>
                <a:lnTo>
                  <a:pt x="533" y="26238"/>
                </a:lnTo>
                <a:lnTo>
                  <a:pt x="3644" y="12649"/>
                </a:lnTo>
                <a:lnTo>
                  <a:pt x="3111" y="0"/>
                </a:lnTo>
                <a:close/>
              </a:path>
            </a:pathLst>
          </a:custGeom>
          <a:solidFill>
            <a:srgbClr val="4F6671"/>
          </a:solidFill>
        </p:spPr>
        <p:txBody>
          <a:bodyPr wrap="square" lIns="0" tIns="0" rIns="0" bIns="0" rtlCol="0"/>
          <a:lstStyle/>
          <a:p/>
        </p:txBody>
      </p:sp>
      <p:sp>
        <p:nvSpPr>
          <p:cNvPr id="289" name="object 289"/>
          <p:cNvSpPr/>
          <p:nvPr/>
        </p:nvSpPr>
        <p:spPr>
          <a:xfrm>
            <a:off x="4014557" y="7717650"/>
            <a:ext cx="15240" cy="24130"/>
          </a:xfrm>
          <a:custGeom>
            <a:avLst/>
            <a:gdLst/>
            <a:ahLst/>
            <a:cxnLst/>
            <a:rect l="l" t="t" r="r" b="b"/>
            <a:pathLst>
              <a:path w="15239" h="24129">
                <a:moveTo>
                  <a:pt x="7277" y="0"/>
                </a:moveTo>
                <a:lnTo>
                  <a:pt x="0" y="12255"/>
                </a:lnTo>
                <a:lnTo>
                  <a:pt x="8280" y="24117"/>
                </a:lnTo>
                <a:lnTo>
                  <a:pt x="15074" y="24129"/>
                </a:lnTo>
                <a:lnTo>
                  <a:pt x="6769" y="12268"/>
                </a:lnTo>
                <a:lnTo>
                  <a:pt x="14058" y="12"/>
                </a:lnTo>
                <a:lnTo>
                  <a:pt x="7277" y="0"/>
                </a:lnTo>
                <a:close/>
              </a:path>
            </a:pathLst>
          </a:custGeom>
          <a:solidFill>
            <a:srgbClr val="FFFFFF"/>
          </a:solidFill>
        </p:spPr>
        <p:txBody>
          <a:bodyPr wrap="square" lIns="0" tIns="0" rIns="0" bIns="0" rtlCol="0"/>
          <a:lstStyle/>
          <a:p/>
        </p:txBody>
      </p:sp>
      <p:sp>
        <p:nvSpPr>
          <p:cNvPr id="290" name="object 290"/>
          <p:cNvSpPr/>
          <p:nvPr/>
        </p:nvSpPr>
        <p:spPr>
          <a:xfrm>
            <a:off x="4019741" y="7741766"/>
            <a:ext cx="10160" cy="13970"/>
          </a:xfrm>
          <a:custGeom>
            <a:avLst/>
            <a:gdLst/>
            <a:ahLst/>
            <a:cxnLst/>
            <a:rect l="l" t="t" r="r" b="b"/>
            <a:pathLst>
              <a:path w="10160" h="13970">
                <a:moveTo>
                  <a:pt x="3098" y="0"/>
                </a:moveTo>
                <a:lnTo>
                  <a:pt x="0" y="13589"/>
                </a:lnTo>
                <a:lnTo>
                  <a:pt x="6769" y="13601"/>
                </a:lnTo>
                <a:lnTo>
                  <a:pt x="9893" y="12"/>
                </a:lnTo>
                <a:lnTo>
                  <a:pt x="3098" y="0"/>
                </a:lnTo>
                <a:close/>
              </a:path>
            </a:pathLst>
          </a:custGeom>
          <a:solidFill>
            <a:srgbClr val="556D79"/>
          </a:solidFill>
        </p:spPr>
        <p:txBody>
          <a:bodyPr wrap="square" lIns="0" tIns="0" rIns="0" bIns="0" rtlCol="0"/>
          <a:lstStyle/>
          <a:p/>
        </p:txBody>
      </p:sp>
      <p:sp>
        <p:nvSpPr>
          <p:cNvPr id="291" name="object 291"/>
          <p:cNvSpPr/>
          <p:nvPr/>
        </p:nvSpPr>
        <p:spPr>
          <a:xfrm>
            <a:off x="4011436" y="7729908"/>
            <a:ext cx="11430" cy="26034"/>
          </a:xfrm>
          <a:custGeom>
            <a:avLst/>
            <a:gdLst/>
            <a:ahLst/>
            <a:cxnLst/>
            <a:rect l="l" t="t" r="r" b="b"/>
            <a:pathLst>
              <a:path w="11429" h="26034">
                <a:moveTo>
                  <a:pt x="3124" y="0"/>
                </a:moveTo>
                <a:lnTo>
                  <a:pt x="0" y="13601"/>
                </a:lnTo>
                <a:lnTo>
                  <a:pt x="8305" y="25450"/>
                </a:lnTo>
                <a:lnTo>
                  <a:pt x="11404" y="11861"/>
                </a:lnTo>
                <a:lnTo>
                  <a:pt x="3124" y="0"/>
                </a:lnTo>
                <a:close/>
              </a:path>
            </a:pathLst>
          </a:custGeom>
          <a:solidFill>
            <a:srgbClr val="4F6671"/>
          </a:solidFill>
        </p:spPr>
        <p:txBody>
          <a:bodyPr wrap="square" lIns="0" tIns="0" rIns="0" bIns="0" rtlCol="0"/>
          <a:lstStyle/>
          <a:p/>
        </p:txBody>
      </p:sp>
      <p:sp>
        <p:nvSpPr>
          <p:cNvPr id="292" name="object 292"/>
          <p:cNvSpPr/>
          <p:nvPr/>
        </p:nvSpPr>
        <p:spPr>
          <a:xfrm>
            <a:off x="4003456" y="7717640"/>
            <a:ext cx="15240" cy="24130"/>
          </a:xfrm>
          <a:custGeom>
            <a:avLst/>
            <a:gdLst/>
            <a:ahLst/>
            <a:cxnLst/>
            <a:rect l="l" t="t" r="r" b="b"/>
            <a:pathLst>
              <a:path w="15239" h="24129">
                <a:moveTo>
                  <a:pt x="7289" y="0"/>
                </a:moveTo>
                <a:lnTo>
                  <a:pt x="0" y="12255"/>
                </a:lnTo>
                <a:lnTo>
                  <a:pt x="8318" y="24104"/>
                </a:lnTo>
                <a:lnTo>
                  <a:pt x="15100" y="24129"/>
                </a:lnTo>
                <a:lnTo>
                  <a:pt x="6858" y="12255"/>
                </a:lnTo>
                <a:lnTo>
                  <a:pt x="14071" y="12"/>
                </a:lnTo>
                <a:lnTo>
                  <a:pt x="7289" y="0"/>
                </a:lnTo>
                <a:close/>
              </a:path>
            </a:pathLst>
          </a:custGeom>
          <a:solidFill>
            <a:srgbClr val="FFFFFF"/>
          </a:solidFill>
        </p:spPr>
        <p:txBody>
          <a:bodyPr wrap="square" lIns="0" tIns="0" rIns="0" bIns="0" rtlCol="0"/>
          <a:lstStyle/>
          <a:p/>
        </p:txBody>
      </p:sp>
      <p:sp>
        <p:nvSpPr>
          <p:cNvPr id="293" name="object 293"/>
          <p:cNvSpPr/>
          <p:nvPr/>
        </p:nvSpPr>
        <p:spPr>
          <a:xfrm>
            <a:off x="4000352" y="7729898"/>
            <a:ext cx="11430" cy="26034"/>
          </a:xfrm>
          <a:custGeom>
            <a:avLst/>
            <a:gdLst/>
            <a:ahLst/>
            <a:cxnLst/>
            <a:rect l="l" t="t" r="r" b="b"/>
            <a:pathLst>
              <a:path w="11429" h="26034">
                <a:moveTo>
                  <a:pt x="3111" y="0"/>
                </a:moveTo>
                <a:lnTo>
                  <a:pt x="0" y="13601"/>
                </a:lnTo>
                <a:lnTo>
                  <a:pt x="8293" y="25438"/>
                </a:lnTo>
                <a:lnTo>
                  <a:pt x="11417" y="11849"/>
                </a:lnTo>
                <a:lnTo>
                  <a:pt x="3111" y="0"/>
                </a:lnTo>
                <a:close/>
              </a:path>
            </a:pathLst>
          </a:custGeom>
          <a:solidFill>
            <a:srgbClr val="4F6671"/>
          </a:solidFill>
        </p:spPr>
        <p:txBody>
          <a:bodyPr wrap="square" lIns="0" tIns="0" rIns="0" bIns="0" rtlCol="0"/>
          <a:lstStyle/>
          <a:p/>
        </p:txBody>
      </p:sp>
      <p:sp>
        <p:nvSpPr>
          <p:cNvPr id="294" name="object 294"/>
          <p:cNvSpPr/>
          <p:nvPr/>
        </p:nvSpPr>
        <p:spPr>
          <a:xfrm>
            <a:off x="4008644" y="7741745"/>
            <a:ext cx="10160" cy="13970"/>
          </a:xfrm>
          <a:custGeom>
            <a:avLst/>
            <a:gdLst/>
            <a:ahLst/>
            <a:cxnLst/>
            <a:rect l="l" t="t" r="r" b="b"/>
            <a:pathLst>
              <a:path w="10160" h="13970">
                <a:moveTo>
                  <a:pt x="3124" y="0"/>
                </a:moveTo>
                <a:lnTo>
                  <a:pt x="0" y="13601"/>
                </a:lnTo>
                <a:lnTo>
                  <a:pt x="6781" y="13614"/>
                </a:lnTo>
                <a:lnTo>
                  <a:pt x="9905" y="25"/>
                </a:lnTo>
                <a:lnTo>
                  <a:pt x="3124" y="0"/>
                </a:lnTo>
                <a:close/>
              </a:path>
            </a:pathLst>
          </a:custGeom>
          <a:solidFill>
            <a:srgbClr val="556D79"/>
          </a:solidFill>
        </p:spPr>
        <p:txBody>
          <a:bodyPr wrap="square" lIns="0" tIns="0" rIns="0" bIns="0" rtlCol="0"/>
          <a:lstStyle/>
          <a:p/>
        </p:txBody>
      </p:sp>
      <p:sp>
        <p:nvSpPr>
          <p:cNvPr id="295" name="object 295"/>
          <p:cNvSpPr/>
          <p:nvPr/>
        </p:nvSpPr>
        <p:spPr>
          <a:xfrm>
            <a:off x="4568921" y="6513255"/>
            <a:ext cx="92710" cy="322580"/>
          </a:xfrm>
          <a:custGeom>
            <a:avLst/>
            <a:gdLst/>
            <a:ahLst/>
            <a:cxnLst/>
            <a:rect l="l" t="t" r="r" b="b"/>
            <a:pathLst>
              <a:path w="92710" h="322579">
                <a:moveTo>
                  <a:pt x="0" y="0"/>
                </a:moveTo>
                <a:lnTo>
                  <a:pt x="152" y="268427"/>
                </a:lnTo>
                <a:lnTo>
                  <a:pt x="92671" y="322046"/>
                </a:lnTo>
                <a:lnTo>
                  <a:pt x="85795" y="46001"/>
                </a:lnTo>
                <a:lnTo>
                  <a:pt x="49922" y="22365"/>
                </a:lnTo>
                <a:lnTo>
                  <a:pt x="14848" y="3630"/>
                </a:lnTo>
                <a:lnTo>
                  <a:pt x="0" y="0"/>
                </a:lnTo>
                <a:close/>
              </a:path>
            </a:pathLst>
          </a:custGeom>
          <a:solidFill>
            <a:srgbClr val="55798A"/>
          </a:solidFill>
        </p:spPr>
        <p:txBody>
          <a:bodyPr wrap="square" lIns="0" tIns="0" rIns="0" bIns="0" rtlCol="0"/>
          <a:lstStyle/>
          <a:p/>
        </p:txBody>
      </p:sp>
      <p:sp>
        <p:nvSpPr>
          <p:cNvPr id="296" name="object 296"/>
          <p:cNvSpPr/>
          <p:nvPr/>
        </p:nvSpPr>
        <p:spPr>
          <a:xfrm>
            <a:off x="4661152" y="6441567"/>
            <a:ext cx="231140" cy="394335"/>
          </a:xfrm>
          <a:custGeom>
            <a:avLst/>
            <a:gdLst/>
            <a:ahLst/>
            <a:cxnLst/>
            <a:rect l="l" t="t" r="r" b="b"/>
            <a:pathLst>
              <a:path w="231139" h="394334">
                <a:moveTo>
                  <a:pt x="228892" y="0"/>
                </a:moveTo>
                <a:lnTo>
                  <a:pt x="0" y="121970"/>
                </a:lnTo>
                <a:lnTo>
                  <a:pt x="444" y="393725"/>
                </a:lnTo>
                <a:lnTo>
                  <a:pt x="231063" y="271094"/>
                </a:lnTo>
                <a:lnTo>
                  <a:pt x="228892" y="0"/>
                </a:lnTo>
                <a:close/>
              </a:path>
            </a:pathLst>
          </a:custGeom>
          <a:solidFill>
            <a:srgbClr val="234A5A"/>
          </a:solidFill>
        </p:spPr>
        <p:txBody>
          <a:bodyPr wrap="square" lIns="0" tIns="0" rIns="0" bIns="0" rtlCol="0"/>
          <a:lstStyle/>
          <a:p/>
        </p:txBody>
      </p:sp>
      <p:sp>
        <p:nvSpPr>
          <p:cNvPr id="297" name="object 297"/>
          <p:cNvSpPr/>
          <p:nvPr/>
        </p:nvSpPr>
        <p:spPr>
          <a:xfrm>
            <a:off x="4667783" y="6438032"/>
            <a:ext cx="232410" cy="396240"/>
          </a:xfrm>
          <a:custGeom>
            <a:avLst/>
            <a:gdLst/>
            <a:ahLst/>
            <a:cxnLst/>
            <a:rect l="l" t="t" r="r" b="b"/>
            <a:pathLst>
              <a:path w="232410" h="396240">
                <a:moveTo>
                  <a:pt x="231813" y="0"/>
                </a:moveTo>
                <a:lnTo>
                  <a:pt x="1028" y="121970"/>
                </a:lnTo>
                <a:lnTo>
                  <a:pt x="0" y="393979"/>
                </a:lnTo>
                <a:lnTo>
                  <a:pt x="3314" y="395643"/>
                </a:lnTo>
                <a:lnTo>
                  <a:pt x="232079" y="271246"/>
                </a:lnTo>
                <a:lnTo>
                  <a:pt x="231813" y="0"/>
                </a:lnTo>
                <a:close/>
              </a:path>
            </a:pathLst>
          </a:custGeom>
          <a:solidFill>
            <a:srgbClr val="234A5A"/>
          </a:solidFill>
        </p:spPr>
        <p:txBody>
          <a:bodyPr wrap="square" lIns="0" tIns="0" rIns="0" bIns="0" rtlCol="0"/>
          <a:lstStyle/>
          <a:p/>
        </p:txBody>
      </p:sp>
      <p:sp>
        <p:nvSpPr>
          <p:cNvPr id="298" name="object 298"/>
          <p:cNvSpPr/>
          <p:nvPr/>
        </p:nvSpPr>
        <p:spPr>
          <a:xfrm>
            <a:off x="4575518" y="6529840"/>
            <a:ext cx="78105" cy="74295"/>
          </a:xfrm>
          <a:custGeom>
            <a:avLst/>
            <a:gdLst/>
            <a:ahLst/>
            <a:cxnLst/>
            <a:rect l="l" t="t" r="r" b="b"/>
            <a:pathLst>
              <a:path w="78104" h="74295">
                <a:moveTo>
                  <a:pt x="0" y="0"/>
                </a:moveTo>
                <a:lnTo>
                  <a:pt x="0" y="30302"/>
                </a:lnTo>
                <a:lnTo>
                  <a:pt x="77965" y="74218"/>
                </a:lnTo>
                <a:lnTo>
                  <a:pt x="77965" y="43903"/>
                </a:lnTo>
                <a:lnTo>
                  <a:pt x="0" y="0"/>
                </a:lnTo>
                <a:close/>
              </a:path>
            </a:pathLst>
          </a:custGeom>
          <a:solidFill>
            <a:srgbClr val="234A5A"/>
          </a:solidFill>
        </p:spPr>
        <p:txBody>
          <a:bodyPr wrap="square" lIns="0" tIns="0" rIns="0" bIns="0" rtlCol="0"/>
          <a:lstStyle/>
          <a:p/>
        </p:txBody>
      </p:sp>
      <p:sp>
        <p:nvSpPr>
          <p:cNvPr id="299" name="object 299"/>
          <p:cNvSpPr/>
          <p:nvPr/>
        </p:nvSpPr>
        <p:spPr>
          <a:xfrm>
            <a:off x="4576419" y="6532333"/>
            <a:ext cx="76149" cy="69227"/>
          </a:xfrm>
          <a:prstGeom prst="rect">
            <a:avLst/>
          </a:prstGeom>
          <a:blipFill>
            <a:blip r:embed="rId87" cstate="print"/>
            <a:stretch>
              <a:fillRect/>
            </a:stretch>
          </a:blipFill>
        </p:spPr>
        <p:txBody>
          <a:bodyPr wrap="square" lIns="0" tIns="0" rIns="0" bIns="0" rtlCol="0"/>
          <a:lstStyle/>
          <a:p/>
        </p:txBody>
      </p:sp>
      <p:sp>
        <p:nvSpPr>
          <p:cNvPr id="300" name="object 300"/>
          <p:cNvSpPr/>
          <p:nvPr/>
        </p:nvSpPr>
        <p:spPr>
          <a:xfrm>
            <a:off x="4576419" y="6531864"/>
            <a:ext cx="76149" cy="44500"/>
          </a:xfrm>
          <a:prstGeom prst="rect">
            <a:avLst/>
          </a:prstGeom>
          <a:blipFill>
            <a:blip r:embed="rId88" cstate="print"/>
            <a:stretch>
              <a:fillRect/>
            </a:stretch>
          </a:blipFill>
        </p:spPr>
        <p:txBody>
          <a:bodyPr wrap="square" lIns="0" tIns="0" rIns="0" bIns="0" rtlCol="0"/>
          <a:lstStyle/>
          <a:p/>
        </p:txBody>
      </p:sp>
      <p:sp>
        <p:nvSpPr>
          <p:cNvPr id="301" name="object 301"/>
          <p:cNvSpPr/>
          <p:nvPr/>
        </p:nvSpPr>
        <p:spPr>
          <a:xfrm>
            <a:off x="4578107" y="6538555"/>
            <a:ext cx="72390" cy="48895"/>
          </a:xfrm>
          <a:custGeom>
            <a:avLst/>
            <a:gdLst/>
            <a:ahLst/>
            <a:cxnLst/>
            <a:rect l="l" t="t" r="r" b="b"/>
            <a:pathLst>
              <a:path w="72389" h="48895">
                <a:moveTo>
                  <a:pt x="0" y="0"/>
                </a:moveTo>
                <a:lnTo>
                  <a:pt x="0" y="8331"/>
                </a:lnTo>
                <a:lnTo>
                  <a:pt x="72110" y="48895"/>
                </a:lnTo>
                <a:lnTo>
                  <a:pt x="72110" y="40563"/>
                </a:lnTo>
                <a:lnTo>
                  <a:pt x="0" y="0"/>
                </a:lnTo>
                <a:close/>
              </a:path>
            </a:pathLst>
          </a:custGeom>
          <a:solidFill>
            <a:srgbClr val="476979"/>
          </a:solidFill>
        </p:spPr>
        <p:txBody>
          <a:bodyPr wrap="square" lIns="0" tIns="0" rIns="0" bIns="0" rtlCol="0"/>
          <a:lstStyle/>
          <a:p/>
        </p:txBody>
      </p:sp>
      <p:sp>
        <p:nvSpPr>
          <p:cNvPr id="302" name="object 302"/>
          <p:cNvSpPr/>
          <p:nvPr/>
        </p:nvSpPr>
        <p:spPr>
          <a:xfrm>
            <a:off x="4627029" y="6673291"/>
            <a:ext cx="25133" cy="30124"/>
          </a:xfrm>
          <a:prstGeom prst="rect">
            <a:avLst/>
          </a:prstGeom>
          <a:blipFill>
            <a:blip r:embed="rId89" cstate="print"/>
            <a:stretch>
              <a:fillRect/>
            </a:stretch>
          </a:blipFill>
        </p:spPr>
        <p:txBody>
          <a:bodyPr wrap="square" lIns="0" tIns="0" rIns="0" bIns="0" rtlCol="0"/>
          <a:lstStyle/>
          <a:p/>
        </p:txBody>
      </p:sp>
      <p:sp>
        <p:nvSpPr>
          <p:cNvPr id="303" name="object 303"/>
          <p:cNvSpPr/>
          <p:nvPr/>
        </p:nvSpPr>
        <p:spPr>
          <a:xfrm>
            <a:off x="4632185" y="6678879"/>
            <a:ext cx="18275" cy="21920"/>
          </a:xfrm>
          <a:prstGeom prst="rect">
            <a:avLst/>
          </a:prstGeom>
          <a:blipFill>
            <a:blip r:embed="rId90" cstate="print"/>
            <a:stretch>
              <a:fillRect/>
            </a:stretch>
          </a:blipFill>
        </p:spPr>
        <p:txBody>
          <a:bodyPr wrap="square" lIns="0" tIns="0" rIns="0" bIns="0" rtlCol="0"/>
          <a:lstStyle/>
          <a:p/>
        </p:txBody>
      </p:sp>
      <p:sp>
        <p:nvSpPr>
          <p:cNvPr id="304" name="object 304"/>
          <p:cNvSpPr/>
          <p:nvPr/>
        </p:nvSpPr>
        <p:spPr>
          <a:xfrm>
            <a:off x="4634941" y="6703695"/>
            <a:ext cx="10833" cy="10604"/>
          </a:xfrm>
          <a:prstGeom prst="rect">
            <a:avLst/>
          </a:prstGeom>
          <a:blipFill>
            <a:blip r:embed="rId91" cstate="print"/>
            <a:stretch>
              <a:fillRect/>
            </a:stretch>
          </a:blipFill>
        </p:spPr>
        <p:txBody>
          <a:bodyPr wrap="square" lIns="0" tIns="0" rIns="0" bIns="0" rtlCol="0"/>
          <a:lstStyle/>
          <a:p/>
        </p:txBody>
      </p:sp>
      <p:sp>
        <p:nvSpPr>
          <p:cNvPr id="305" name="object 305"/>
          <p:cNvSpPr/>
          <p:nvPr/>
        </p:nvSpPr>
        <p:spPr>
          <a:xfrm>
            <a:off x="4637760" y="6706361"/>
            <a:ext cx="7137" cy="6985"/>
          </a:xfrm>
          <a:prstGeom prst="rect">
            <a:avLst/>
          </a:prstGeom>
          <a:blipFill>
            <a:blip r:embed="rId92" cstate="print"/>
            <a:stretch>
              <a:fillRect/>
            </a:stretch>
          </a:blipFill>
        </p:spPr>
        <p:txBody>
          <a:bodyPr wrap="square" lIns="0" tIns="0" rIns="0" bIns="0" rtlCol="0"/>
          <a:lstStyle/>
          <a:p/>
        </p:txBody>
      </p:sp>
      <p:sp>
        <p:nvSpPr>
          <p:cNvPr id="306" name="object 306"/>
          <p:cNvSpPr/>
          <p:nvPr/>
        </p:nvSpPr>
        <p:spPr>
          <a:xfrm>
            <a:off x="4568921" y="6389544"/>
            <a:ext cx="321310" cy="173990"/>
          </a:xfrm>
          <a:custGeom>
            <a:avLst/>
            <a:gdLst/>
            <a:ahLst/>
            <a:cxnLst/>
            <a:rect l="l" t="t" r="r" b="b"/>
            <a:pathLst>
              <a:path w="321310" h="173990">
                <a:moveTo>
                  <a:pt x="232664" y="0"/>
                </a:moveTo>
                <a:lnTo>
                  <a:pt x="0" y="123710"/>
                </a:lnTo>
                <a:lnTo>
                  <a:pt x="92227" y="173989"/>
                </a:lnTo>
                <a:lnTo>
                  <a:pt x="321119" y="52019"/>
                </a:lnTo>
                <a:lnTo>
                  <a:pt x="232664" y="0"/>
                </a:lnTo>
                <a:close/>
              </a:path>
            </a:pathLst>
          </a:custGeom>
          <a:solidFill>
            <a:srgbClr val="94B0BE"/>
          </a:solidFill>
        </p:spPr>
        <p:txBody>
          <a:bodyPr wrap="square" lIns="0" tIns="0" rIns="0" bIns="0" rtlCol="0"/>
          <a:lstStyle/>
          <a:p/>
        </p:txBody>
      </p:sp>
      <p:sp>
        <p:nvSpPr>
          <p:cNvPr id="307" name="object 307"/>
          <p:cNvSpPr/>
          <p:nvPr/>
        </p:nvSpPr>
        <p:spPr>
          <a:xfrm>
            <a:off x="4575492" y="6384188"/>
            <a:ext cx="324091" cy="175399"/>
          </a:xfrm>
          <a:prstGeom prst="rect">
            <a:avLst/>
          </a:prstGeom>
          <a:blipFill>
            <a:blip r:embed="rId93" cstate="print"/>
            <a:stretch>
              <a:fillRect/>
            </a:stretch>
          </a:blipFill>
        </p:spPr>
        <p:txBody>
          <a:bodyPr wrap="square" lIns="0" tIns="0" rIns="0" bIns="0" rtlCol="0"/>
          <a:lstStyle/>
          <a:p/>
        </p:txBody>
      </p:sp>
      <p:sp>
        <p:nvSpPr>
          <p:cNvPr id="308" name="object 308"/>
          <p:cNvSpPr/>
          <p:nvPr/>
        </p:nvSpPr>
        <p:spPr>
          <a:xfrm>
            <a:off x="4575486" y="6506779"/>
            <a:ext cx="96520" cy="53975"/>
          </a:xfrm>
          <a:custGeom>
            <a:avLst/>
            <a:gdLst/>
            <a:ahLst/>
            <a:cxnLst/>
            <a:rect l="l" t="t" r="r" b="b"/>
            <a:pathLst>
              <a:path w="96520" h="53975">
                <a:moveTo>
                  <a:pt x="0" y="0"/>
                </a:moveTo>
                <a:lnTo>
                  <a:pt x="0" y="3009"/>
                </a:lnTo>
                <a:lnTo>
                  <a:pt x="92024" y="53416"/>
                </a:lnTo>
                <a:lnTo>
                  <a:pt x="96075" y="52273"/>
                </a:lnTo>
                <a:lnTo>
                  <a:pt x="0" y="0"/>
                </a:lnTo>
                <a:close/>
              </a:path>
            </a:pathLst>
          </a:custGeom>
          <a:solidFill>
            <a:srgbClr val="55798A"/>
          </a:solidFill>
        </p:spPr>
        <p:txBody>
          <a:bodyPr wrap="square" lIns="0" tIns="0" rIns="0" bIns="0" rtlCol="0"/>
          <a:lstStyle/>
          <a:p/>
        </p:txBody>
      </p:sp>
      <p:sp>
        <p:nvSpPr>
          <p:cNvPr id="309" name="object 309"/>
          <p:cNvSpPr/>
          <p:nvPr/>
        </p:nvSpPr>
        <p:spPr>
          <a:xfrm>
            <a:off x="4669266" y="6558960"/>
            <a:ext cx="0" cy="274955"/>
          </a:xfrm>
          <a:custGeom>
            <a:avLst/>
            <a:gdLst/>
            <a:ahLst/>
            <a:cxnLst/>
            <a:rect l="l" t="t" r="r" b="b"/>
            <a:pathLst>
              <a:path w="0" h="274954">
                <a:moveTo>
                  <a:pt x="0" y="0"/>
                </a:moveTo>
                <a:lnTo>
                  <a:pt x="0" y="274713"/>
                </a:lnTo>
              </a:path>
            </a:pathLst>
          </a:custGeom>
          <a:ln w="3403">
            <a:solidFill>
              <a:srgbClr val="476979"/>
            </a:solidFill>
          </a:ln>
        </p:spPr>
        <p:txBody>
          <a:bodyPr wrap="square" lIns="0" tIns="0" rIns="0" bIns="0" rtlCol="0"/>
          <a:lstStyle/>
          <a:p/>
        </p:txBody>
      </p:sp>
      <p:sp>
        <p:nvSpPr>
          <p:cNvPr id="310" name="object 310"/>
          <p:cNvSpPr/>
          <p:nvPr/>
        </p:nvSpPr>
        <p:spPr>
          <a:xfrm>
            <a:off x="4588545" y="6724750"/>
            <a:ext cx="73025" cy="46355"/>
          </a:xfrm>
          <a:custGeom>
            <a:avLst/>
            <a:gdLst/>
            <a:ahLst/>
            <a:cxnLst/>
            <a:rect l="l" t="t" r="r" b="b"/>
            <a:pathLst>
              <a:path w="73025" h="46354">
                <a:moveTo>
                  <a:pt x="0" y="0"/>
                </a:moveTo>
                <a:lnTo>
                  <a:pt x="0" y="4089"/>
                </a:lnTo>
                <a:lnTo>
                  <a:pt x="72898" y="45758"/>
                </a:lnTo>
                <a:lnTo>
                  <a:pt x="72898" y="41668"/>
                </a:lnTo>
                <a:lnTo>
                  <a:pt x="0" y="0"/>
                </a:lnTo>
                <a:close/>
              </a:path>
            </a:pathLst>
          </a:custGeom>
          <a:solidFill>
            <a:srgbClr val="BCD1DC"/>
          </a:solidFill>
        </p:spPr>
        <p:txBody>
          <a:bodyPr wrap="square" lIns="0" tIns="0" rIns="0" bIns="0" rtlCol="0"/>
          <a:lstStyle/>
          <a:p/>
        </p:txBody>
      </p:sp>
      <p:sp>
        <p:nvSpPr>
          <p:cNvPr id="311" name="object 311"/>
          <p:cNvSpPr/>
          <p:nvPr/>
        </p:nvSpPr>
        <p:spPr>
          <a:xfrm>
            <a:off x="4661443" y="6762494"/>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55798A"/>
          </a:solidFill>
        </p:spPr>
        <p:txBody>
          <a:bodyPr wrap="square" lIns="0" tIns="0" rIns="0" bIns="0" rtlCol="0"/>
          <a:lstStyle/>
          <a:p/>
        </p:txBody>
      </p:sp>
      <p:sp>
        <p:nvSpPr>
          <p:cNvPr id="312" name="object 312"/>
          <p:cNvSpPr/>
          <p:nvPr/>
        </p:nvSpPr>
        <p:spPr>
          <a:xfrm>
            <a:off x="4588545" y="6724754"/>
            <a:ext cx="4445" cy="4445"/>
          </a:xfrm>
          <a:custGeom>
            <a:avLst/>
            <a:gdLst/>
            <a:ahLst/>
            <a:cxnLst/>
            <a:rect l="l" t="t" r="r" b="b"/>
            <a:pathLst>
              <a:path w="4445" h="4445">
                <a:moveTo>
                  <a:pt x="0" y="0"/>
                </a:moveTo>
                <a:lnTo>
                  <a:pt x="0" y="4089"/>
                </a:lnTo>
                <a:lnTo>
                  <a:pt x="4064" y="2222"/>
                </a:lnTo>
                <a:lnTo>
                  <a:pt x="0" y="0"/>
                </a:lnTo>
                <a:close/>
              </a:path>
            </a:pathLst>
          </a:custGeom>
          <a:solidFill>
            <a:srgbClr val="234A5A"/>
          </a:solidFill>
        </p:spPr>
        <p:txBody>
          <a:bodyPr wrap="square" lIns="0" tIns="0" rIns="0" bIns="0" rtlCol="0"/>
          <a:lstStyle/>
          <a:p/>
        </p:txBody>
      </p:sp>
      <p:sp>
        <p:nvSpPr>
          <p:cNvPr id="313" name="object 313"/>
          <p:cNvSpPr/>
          <p:nvPr/>
        </p:nvSpPr>
        <p:spPr>
          <a:xfrm>
            <a:off x="4588545" y="6732782"/>
            <a:ext cx="73025" cy="46355"/>
          </a:xfrm>
          <a:custGeom>
            <a:avLst/>
            <a:gdLst/>
            <a:ahLst/>
            <a:cxnLst/>
            <a:rect l="l" t="t" r="r" b="b"/>
            <a:pathLst>
              <a:path w="73025" h="46354">
                <a:moveTo>
                  <a:pt x="0" y="0"/>
                </a:moveTo>
                <a:lnTo>
                  <a:pt x="0" y="4076"/>
                </a:lnTo>
                <a:lnTo>
                  <a:pt x="72898" y="45745"/>
                </a:lnTo>
                <a:lnTo>
                  <a:pt x="72898" y="41655"/>
                </a:lnTo>
                <a:lnTo>
                  <a:pt x="0" y="0"/>
                </a:lnTo>
                <a:close/>
              </a:path>
            </a:pathLst>
          </a:custGeom>
          <a:solidFill>
            <a:srgbClr val="BCD1DC"/>
          </a:solidFill>
        </p:spPr>
        <p:txBody>
          <a:bodyPr wrap="square" lIns="0" tIns="0" rIns="0" bIns="0" rtlCol="0"/>
          <a:lstStyle/>
          <a:p/>
        </p:txBody>
      </p:sp>
      <p:sp>
        <p:nvSpPr>
          <p:cNvPr id="314" name="object 314"/>
          <p:cNvSpPr/>
          <p:nvPr/>
        </p:nvSpPr>
        <p:spPr>
          <a:xfrm>
            <a:off x="4661443" y="6770517"/>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55798A"/>
          </a:solidFill>
        </p:spPr>
        <p:txBody>
          <a:bodyPr wrap="square" lIns="0" tIns="0" rIns="0" bIns="0" rtlCol="0"/>
          <a:lstStyle/>
          <a:p/>
        </p:txBody>
      </p:sp>
      <p:sp>
        <p:nvSpPr>
          <p:cNvPr id="315" name="object 315"/>
          <p:cNvSpPr/>
          <p:nvPr/>
        </p:nvSpPr>
        <p:spPr>
          <a:xfrm>
            <a:off x="4588545" y="6732777"/>
            <a:ext cx="4445" cy="4445"/>
          </a:xfrm>
          <a:custGeom>
            <a:avLst/>
            <a:gdLst/>
            <a:ahLst/>
            <a:cxnLst/>
            <a:rect l="l" t="t" r="r" b="b"/>
            <a:pathLst>
              <a:path w="4445" h="4445">
                <a:moveTo>
                  <a:pt x="0" y="0"/>
                </a:moveTo>
                <a:lnTo>
                  <a:pt x="0" y="4089"/>
                </a:lnTo>
                <a:lnTo>
                  <a:pt x="4064" y="2222"/>
                </a:lnTo>
                <a:lnTo>
                  <a:pt x="0" y="0"/>
                </a:lnTo>
                <a:close/>
              </a:path>
            </a:pathLst>
          </a:custGeom>
          <a:solidFill>
            <a:srgbClr val="234A5A"/>
          </a:solidFill>
        </p:spPr>
        <p:txBody>
          <a:bodyPr wrap="square" lIns="0" tIns="0" rIns="0" bIns="0" rtlCol="0"/>
          <a:lstStyle/>
          <a:p/>
        </p:txBody>
      </p:sp>
      <p:sp>
        <p:nvSpPr>
          <p:cNvPr id="316" name="object 316"/>
          <p:cNvSpPr/>
          <p:nvPr/>
        </p:nvSpPr>
        <p:spPr>
          <a:xfrm>
            <a:off x="4588545" y="6740794"/>
            <a:ext cx="73025" cy="46355"/>
          </a:xfrm>
          <a:custGeom>
            <a:avLst/>
            <a:gdLst/>
            <a:ahLst/>
            <a:cxnLst/>
            <a:rect l="l" t="t" r="r" b="b"/>
            <a:pathLst>
              <a:path w="73025" h="46354">
                <a:moveTo>
                  <a:pt x="0" y="0"/>
                </a:moveTo>
                <a:lnTo>
                  <a:pt x="0" y="4089"/>
                </a:lnTo>
                <a:lnTo>
                  <a:pt x="72898" y="45758"/>
                </a:lnTo>
                <a:lnTo>
                  <a:pt x="72898" y="41668"/>
                </a:lnTo>
                <a:lnTo>
                  <a:pt x="0" y="0"/>
                </a:lnTo>
                <a:close/>
              </a:path>
            </a:pathLst>
          </a:custGeom>
          <a:solidFill>
            <a:srgbClr val="BCD1DC"/>
          </a:solidFill>
        </p:spPr>
        <p:txBody>
          <a:bodyPr wrap="square" lIns="0" tIns="0" rIns="0" bIns="0" rtlCol="0"/>
          <a:lstStyle/>
          <a:p/>
        </p:txBody>
      </p:sp>
      <p:sp>
        <p:nvSpPr>
          <p:cNvPr id="317" name="object 317"/>
          <p:cNvSpPr/>
          <p:nvPr/>
        </p:nvSpPr>
        <p:spPr>
          <a:xfrm>
            <a:off x="4661443" y="6778538"/>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55798A"/>
          </a:solidFill>
        </p:spPr>
        <p:txBody>
          <a:bodyPr wrap="square" lIns="0" tIns="0" rIns="0" bIns="0" rtlCol="0"/>
          <a:lstStyle/>
          <a:p/>
        </p:txBody>
      </p:sp>
      <p:sp>
        <p:nvSpPr>
          <p:cNvPr id="318" name="object 318"/>
          <p:cNvSpPr/>
          <p:nvPr/>
        </p:nvSpPr>
        <p:spPr>
          <a:xfrm>
            <a:off x="4588545" y="6740797"/>
            <a:ext cx="4445" cy="4445"/>
          </a:xfrm>
          <a:custGeom>
            <a:avLst/>
            <a:gdLst/>
            <a:ahLst/>
            <a:cxnLst/>
            <a:rect l="l" t="t" r="r" b="b"/>
            <a:pathLst>
              <a:path w="4445" h="4445">
                <a:moveTo>
                  <a:pt x="0" y="0"/>
                </a:moveTo>
                <a:lnTo>
                  <a:pt x="0" y="4089"/>
                </a:lnTo>
                <a:lnTo>
                  <a:pt x="4064" y="2222"/>
                </a:lnTo>
                <a:lnTo>
                  <a:pt x="0" y="0"/>
                </a:lnTo>
                <a:close/>
              </a:path>
            </a:pathLst>
          </a:custGeom>
          <a:solidFill>
            <a:srgbClr val="234A5A"/>
          </a:solidFill>
        </p:spPr>
        <p:txBody>
          <a:bodyPr wrap="square" lIns="0" tIns="0" rIns="0" bIns="0" rtlCol="0"/>
          <a:lstStyle/>
          <a:p/>
        </p:txBody>
      </p:sp>
      <p:sp>
        <p:nvSpPr>
          <p:cNvPr id="319" name="object 319"/>
          <p:cNvSpPr/>
          <p:nvPr/>
        </p:nvSpPr>
        <p:spPr>
          <a:xfrm>
            <a:off x="4588545" y="6748827"/>
            <a:ext cx="73025" cy="46355"/>
          </a:xfrm>
          <a:custGeom>
            <a:avLst/>
            <a:gdLst/>
            <a:ahLst/>
            <a:cxnLst/>
            <a:rect l="l" t="t" r="r" b="b"/>
            <a:pathLst>
              <a:path w="73025" h="46354">
                <a:moveTo>
                  <a:pt x="0" y="0"/>
                </a:moveTo>
                <a:lnTo>
                  <a:pt x="0" y="4076"/>
                </a:lnTo>
                <a:lnTo>
                  <a:pt x="72898" y="45745"/>
                </a:lnTo>
                <a:lnTo>
                  <a:pt x="72898" y="41655"/>
                </a:lnTo>
                <a:lnTo>
                  <a:pt x="0" y="0"/>
                </a:lnTo>
                <a:close/>
              </a:path>
            </a:pathLst>
          </a:custGeom>
          <a:solidFill>
            <a:srgbClr val="BCD1DC"/>
          </a:solidFill>
        </p:spPr>
        <p:txBody>
          <a:bodyPr wrap="square" lIns="0" tIns="0" rIns="0" bIns="0" rtlCol="0"/>
          <a:lstStyle/>
          <a:p/>
        </p:txBody>
      </p:sp>
      <p:sp>
        <p:nvSpPr>
          <p:cNvPr id="320" name="object 320"/>
          <p:cNvSpPr/>
          <p:nvPr/>
        </p:nvSpPr>
        <p:spPr>
          <a:xfrm>
            <a:off x="4661443" y="6786561"/>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55798A"/>
          </a:solidFill>
        </p:spPr>
        <p:txBody>
          <a:bodyPr wrap="square" lIns="0" tIns="0" rIns="0" bIns="0" rtlCol="0"/>
          <a:lstStyle/>
          <a:p/>
        </p:txBody>
      </p:sp>
      <p:sp>
        <p:nvSpPr>
          <p:cNvPr id="321" name="object 321"/>
          <p:cNvSpPr/>
          <p:nvPr/>
        </p:nvSpPr>
        <p:spPr>
          <a:xfrm>
            <a:off x="4588545" y="6748820"/>
            <a:ext cx="4445" cy="4445"/>
          </a:xfrm>
          <a:custGeom>
            <a:avLst/>
            <a:gdLst/>
            <a:ahLst/>
            <a:cxnLst/>
            <a:rect l="l" t="t" r="r" b="b"/>
            <a:pathLst>
              <a:path w="4445" h="4445">
                <a:moveTo>
                  <a:pt x="0" y="0"/>
                </a:moveTo>
                <a:lnTo>
                  <a:pt x="0" y="4089"/>
                </a:lnTo>
                <a:lnTo>
                  <a:pt x="4064" y="2222"/>
                </a:lnTo>
                <a:lnTo>
                  <a:pt x="0" y="0"/>
                </a:lnTo>
                <a:close/>
              </a:path>
            </a:pathLst>
          </a:custGeom>
          <a:solidFill>
            <a:srgbClr val="234A5A"/>
          </a:solidFill>
        </p:spPr>
        <p:txBody>
          <a:bodyPr wrap="square" lIns="0" tIns="0" rIns="0" bIns="0" rtlCol="0"/>
          <a:lstStyle/>
          <a:p/>
        </p:txBody>
      </p:sp>
      <p:sp>
        <p:nvSpPr>
          <p:cNvPr id="322" name="object 322"/>
          <p:cNvSpPr/>
          <p:nvPr/>
        </p:nvSpPr>
        <p:spPr>
          <a:xfrm>
            <a:off x="4588545" y="6756849"/>
            <a:ext cx="73025" cy="46355"/>
          </a:xfrm>
          <a:custGeom>
            <a:avLst/>
            <a:gdLst/>
            <a:ahLst/>
            <a:cxnLst/>
            <a:rect l="l" t="t" r="r" b="b"/>
            <a:pathLst>
              <a:path w="73025" h="46354">
                <a:moveTo>
                  <a:pt x="0" y="0"/>
                </a:moveTo>
                <a:lnTo>
                  <a:pt x="0" y="4089"/>
                </a:lnTo>
                <a:lnTo>
                  <a:pt x="72898" y="45745"/>
                </a:lnTo>
                <a:lnTo>
                  <a:pt x="72898" y="41656"/>
                </a:lnTo>
                <a:lnTo>
                  <a:pt x="0" y="0"/>
                </a:lnTo>
                <a:close/>
              </a:path>
            </a:pathLst>
          </a:custGeom>
          <a:solidFill>
            <a:srgbClr val="BCD1DC"/>
          </a:solidFill>
        </p:spPr>
        <p:txBody>
          <a:bodyPr wrap="square" lIns="0" tIns="0" rIns="0" bIns="0" rtlCol="0"/>
          <a:lstStyle/>
          <a:p/>
        </p:txBody>
      </p:sp>
      <p:sp>
        <p:nvSpPr>
          <p:cNvPr id="323" name="object 323"/>
          <p:cNvSpPr/>
          <p:nvPr/>
        </p:nvSpPr>
        <p:spPr>
          <a:xfrm>
            <a:off x="4661443" y="6794584"/>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55798A"/>
          </a:solidFill>
        </p:spPr>
        <p:txBody>
          <a:bodyPr wrap="square" lIns="0" tIns="0" rIns="0" bIns="0" rtlCol="0"/>
          <a:lstStyle/>
          <a:p/>
        </p:txBody>
      </p:sp>
      <p:sp>
        <p:nvSpPr>
          <p:cNvPr id="324" name="object 324"/>
          <p:cNvSpPr/>
          <p:nvPr/>
        </p:nvSpPr>
        <p:spPr>
          <a:xfrm>
            <a:off x="4588545" y="6756843"/>
            <a:ext cx="4445" cy="4445"/>
          </a:xfrm>
          <a:custGeom>
            <a:avLst/>
            <a:gdLst/>
            <a:ahLst/>
            <a:cxnLst/>
            <a:rect l="l" t="t" r="r" b="b"/>
            <a:pathLst>
              <a:path w="4445" h="4445">
                <a:moveTo>
                  <a:pt x="0" y="0"/>
                </a:moveTo>
                <a:lnTo>
                  <a:pt x="0" y="4089"/>
                </a:lnTo>
                <a:lnTo>
                  <a:pt x="4064" y="2222"/>
                </a:lnTo>
                <a:lnTo>
                  <a:pt x="0" y="0"/>
                </a:lnTo>
                <a:close/>
              </a:path>
            </a:pathLst>
          </a:custGeom>
          <a:solidFill>
            <a:srgbClr val="234A5A"/>
          </a:solidFill>
        </p:spPr>
        <p:txBody>
          <a:bodyPr wrap="square" lIns="0" tIns="0" rIns="0" bIns="0" rtlCol="0"/>
          <a:lstStyle/>
          <a:p/>
        </p:txBody>
      </p:sp>
      <p:sp>
        <p:nvSpPr>
          <p:cNvPr id="325" name="object 325"/>
          <p:cNvSpPr/>
          <p:nvPr/>
        </p:nvSpPr>
        <p:spPr>
          <a:xfrm>
            <a:off x="4588545" y="6764872"/>
            <a:ext cx="73025" cy="46355"/>
          </a:xfrm>
          <a:custGeom>
            <a:avLst/>
            <a:gdLst/>
            <a:ahLst/>
            <a:cxnLst/>
            <a:rect l="l" t="t" r="r" b="b"/>
            <a:pathLst>
              <a:path w="73025" h="46354">
                <a:moveTo>
                  <a:pt x="0" y="0"/>
                </a:moveTo>
                <a:lnTo>
                  <a:pt x="0" y="4076"/>
                </a:lnTo>
                <a:lnTo>
                  <a:pt x="72898" y="45745"/>
                </a:lnTo>
                <a:lnTo>
                  <a:pt x="72898" y="41655"/>
                </a:lnTo>
                <a:lnTo>
                  <a:pt x="0" y="0"/>
                </a:lnTo>
                <a:close/>
              </a:path>
            </a:pathLst>
          </a:custGeom>
          <a:solidFill>
            <a:srgbClr val="BCD1DC"/>
          </a:solidFill>
        </p:spPr>
        <p:txBody>
          <a:bodyPr wrap="square" lIns="0" tIns="0" rIns="0" bIns="0" rtlCol="0"/>
          <a:lstStyle/>
          <a:p/>
        </p:txBody>
      </p:sp>
      <p:sp>
        <p:nvSpPr>
          <p:cNvPr id="326" name="object 326"/>
          <p:cNvSpPr/>
          <p:nvPr/>
        </p:nvSpPr>
        <p:spPr>
          <a:xfrm>
            <a:off x="4661443" y="6802605"/>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55798A"/>
          </a:solidFill>
        </p:spPr>
        <p:txBody>
          <a:bodyPr wrap="square" lIns="0" tIns="0" rIns="0" bIns="0" rtlCol="0"/>
          <a:lstStyle/>
          <a:p/>
        </p:txBody>
      </p:sp>
      <p:sp>
        <p:nvSpPr>
          <p:cNvPr id="327" name="object 327"/>
          <p:cNvSpPr/>
          <p:nvPr/>
        </p:nvSpPr>
        <p:spPr>
          <a:xfrm>
            <a:off x="4588545" y="6764866"/>
            <a:ext cx="4445" cy="4445"/>
          </a:xfrm>
          <a:custGeom>
            <a:avLst/>
            <a:gdLst/>
            <a:ahLst/>
            <a:cxnLst/>
            <a:rect l="l" t="t" r="r" b="b"/>
            <a:pathLst>
              <a:path w="4445" h="4445">
                <a:moveTo>
                  <a:pt x="0" y="0"/>
                </a:moveTo>
                <a:lnTo>
                  <a:pt x="0" y="4089"/>
                </a:lnTo>
                <a:lnTo>
                  <a:pt x="4064" y="2222"/>
                </a:lnTo>
                <a:lnTo>
                  <a:pt x="0" y="0"/>
                </a:lnTo>
                <a:close/>
              </a:path>
            </a:pathLst>
          </a:custGeom>
          <a:solidFill>
            <a:srgbClr val="234A5A"/>
          </a:solidFill>
        </p:spPr>
        <p:txBody>
          <a:bodyPr wrap="square" lIns="0" tIns="0" rIns="0" bIns="0" rtlCol="0"/>
          <a:lstStyle/>
          <a:p/>
        </p:txBody>
      </p:sp>
      <p:sp>
        <p:nvSpPr>
          <p:cNvPr id="328" name="object 328"/>
          <p:cNvSpPr/>
          <p:nvPr/>
        </p:nvSpPr>
        <p:spPr>
          <a:xfrm>
            <a:off x="4568911" y="6561333"/>
            <a:ext cx="92710" cy="57150"/>
          </a:xfrm>
          <a:custGeom>
            <a:avLst/>
            <a:gdLst/>
            <a:ahLst/>
            <a:cxnLst/>
            <a:rect l="l" t="t" r="r" b="b"/>
            <a:pathLst>
              <a:path w="92710" h="57150">
                <a:moveTo>
                  <a:pt x="0" y="0"/>
                </a:moveTo>
                <a:lnTo>
                  <a:pt x="0" y="4089"/>
                </a:lnTo>
                <a:lnTo>
                  <a:pt x="92532" y="57150"/>
                </a:lnTo>
                <a:lnTo>
                  <a:pt x="92532" y="53060"/>
                </a:lnTo>
                <a:lnTo>
                  <a:pt x="0" y="0"/>
                </a:lnTo>
                <a:close/>
              </a:path>
            </a:pathLst>
          </a:custGeom>
          <a:solidFill>
            <a:srgbClr val="BCD1DC"/>
          </a:solidFill>
        </p:spPr>
        <p:txBody>
          <a:bodyPr wrap="square" lIns="0" tIns="0" rIns="0" bIns="0" rtlCol="0"/>
          <a:lstStyle/>
          <a:p/>
        </p:txBody>
      </p:sp>
      <p:sp>
        <p:nvSpPr>
          <p:cNvPr id="329" name="object 329"/>
          <p:cNvSpPr/>
          <p:nvPr/>
        </p:nvSpPr>
        <p:spPr>
          <a:xfrm>
            <a:off x="4661443" y="6610470"/>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7C9CAC"/>
          </a:solidFill>
        </p:spPr>
        <p:txBody>
          <a:bodyPr wrap="square" lIns="0" tIns="0" rIns="0" bIns="0" rtlCol="0"/>
          <a:lstStyle/>
          <a:p/>
        </p:txBody>
      </p:sp>
      <p:sp>
        <p:nvSpPr>
          <p:cNvPr id="330" name="object 330"/>
          <p:cNvSpPr/>
          <p:nvPr/>
        </p:nvSpPr>
        <p:spPr>
          <a:xfrm>
            <a:off x="4568911" y="6569355"/>
            <a:ext cx="92710" cy="57150"/>
          </a:xfrm>
          <a:custGeom>
            <a:avLst/>
            <a:gdLst/>
            <a:ahLst/>
            <a:cxnLst/>
            <a:rect l="l" t="t" r="r" b="b"/>
            <a:pathLst>
              <a:path w="92710" h="57150">
                <a:moveTo>
                  <a:pt x="0" y="0"/>
                </a:moveTo>
                <a:lnTo>
                  <a:pt x="0" y="4089"/>
                </a:lnTo>
                <a:lnTo>
                  <a:pt x="92532" y="57150"/>
                </a:lnTo>
                <a:lnTo>
                  <a:pt x="92532" y="53060"/>
                </a:lnTo>
                <a:lnTo>
                  <a:pt x="0" y="0"/>
                </a:lnTo>
                <a:close/>
              </a:path>
            </a:pathLst>
          </a:custGeom>
          <a:solidFill>
            <a:srgbClr val="BCD1DC"/>
          </a:solidFill>
        </p:spPr>
        <p:txBody>
          <a:bodyPr wrap="square" lIns="0" tIns="0" rIns="0" bIns="0" rtlCol="0"/>
          <a:lstStyle/>
          <a:p/>
        </p:txBody>
      </p:sp>
      <p:sp>
        <p:nvSpPr>
          <p:cNvPr id="331" name="object 331"/>
          <p:cNvSpPr/>
          <p:nvPr/>
        </p:nvSpPr>
        <p:spPr>
          <a:xfrm>
            <a:off x="4661443" y="6618492"/>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7C9CAC"/>
          </a:solidFill>
        </p:spPr>
        <p:txBody>
          <a:bodyPr wrap="square" lIns="0" tIns="0" rIns="0" bIns="0" rtlCol="0"/>
          <a:lstStyle/>
          <a:p/>
        </p:txBody>
      </p:sp>
      <p:sp>
        <p:nvSpPr>
          <p:cNvPr id="332" name="object 332"/>
          <p:cNvSpPr/>
          <p:nvPr/>
        </p:nvSpPr>
        <p:spPr>
          <a:xfrm>
            <a:off x="4757973" y="6567100"/>
            <a:ext cx="92710" cy="322580"/>
          </a:xfrm>
          <a:custGeom>
            <a:avLst/>
            <a:gdLst/>
            <a:ahLst/>
            <a:cxnLst/>
            <a:rect l="l" t="t" r="r" b="b"/>
            <a:pathLst>
              <a:path w="92710" h="322579">
                <a:moveTo>
                  <a:pt x="0" y="0"/>
                </a:moveTo>
                <a:lnTo>
                  <a:pt x="152" y="268414"/>
                </a:lnTo>
                <a:lnTo>
                  <a:pt x="92671" y="322033"/>
                </a:lnTo>
                <a:lnTo>
                  <a:pt x="85795" y="46001"/>
                </a:lnTo>
                <a:lnTo>
                  <a:pt x="49922" y="22365"/>
                </a:lnTo>
                <a:lnTo>
                  <a:pt x="14848" y="3630"/>
                </a:lnTo>
                <a:lnTo>
                  <a:pt x="0" y="0"/>
                </a:lnTo>
                <a:close/>
              </a:path>
            </a:pathLst>
          </a:custGeom>
          <a:solidFill>
            <a:srgbClr val="55798A"/>
          </a:solidFill>
        </p:spPr>
        <p:txBody>
          <a:bodyPr wrap="square" lIns="0" tIns="0" rIns="0" bIns="0" rtlCol="0"/>
          <a:lstStyle/>
          <a:p/>
        </p:txBody>
      </p:sp>
      <p:sp>
        <p:nvSpPr>
          <p:cNvPr id="333" name="object 333"/>
          <p:cNvSpPr/>
          <p:nvPr/>
        </p:nvSpPr>
        <p:spPr>
          <a:xfrm>
            <a:off x="4850205" y="6495412"/>
            <a:ext cx="231140" cy="394335"/>
          </a:xfrm>
          <a:custGeom>
            <a:avLst/>
            <a:gdLst/>
            <a:ahLst/>
            <a:cxnLst/>
            <a:rect l="l" t="t" r="r" b="b"/>
            <a:pathLst>
              <a:path w="231139" h="394334">
                <a:moveTo>
                  <a:pt x="228892" y="0"/>
                </a:moveTo>
                <a:lnTo>
                  <a:pt x="0" y="121970"/>
                </a:lnTo>
                <a:lnTo>
                  <a:pt x="444" y="393725"/>
                </a:lnTo>
                <a:lnTo>
                  <a:pt x="231051" y="271094"/>
                </a:lnTo>
                <a:lnTo>
                  <a:pt x="228892" y="0"/>
                </a:lnTo>
                <a:close/>
              </a:path>
            </a:pathLst>
          </a:custGeom>
          <a:solidFill>
            <a:srgbClr val="234A5A"/>
          </a:solidFill>
        </p:spPr>
        <p:txBody>
          <a:bodyPr wrap="square" lIns="0" tIns="0" rIns="0" bIns="0" rtlCol="0"/>
          <a:lstStyle/>
          <a:p/>
        </p:txBody>
      </p:sp>
      <p:sp>
        <p:nvSpPr>
          <p:cNvPr id="334" name="object 334"/>
          <p:cNvSpPr/>
          <p:nvPr/>
        </p:nvSpPr>
        <p:spPr>
          <a:xfrm>
            <a:off x="4856836" y="6491878"/>
            <a:ext cx="232410" cy="396240"/>
          </a:xfrm>
          <a:custGeom>
            <a:avLst/>
            <a:gdLst/>
            <a:ahLst/>
            <a:cxnLst/>
            <a:rect l="l" t="t" r="r" b="b"/>
            <a:pathLst>
              <a:path w="232410" h="396240">
                <a:moveTo>
                  <a:pt x="231813" y="0"/>
                </a:moveTo>
                <a:lnTo>
                  <a:pt x="1028" y="121970"/>
                </a:lnTo>
                <a:lnTo>
                  <a:pt x="0" y="393979"/>
                </a:lnTo>
                <a:lnTo>
                  <a:pt x="3314" y="395643"/>
                </a:lnTo>
                <a:lnTo>
                  <a:pt x="232079" y="271246"/>
                </a:lnTo>
                <a:lnTo>
                  <a:pt x="231813" y="0"/>
                </a:lnTo>
                <a:close/>
              </a:path>
            </a:pathLst>
          </a:custGeom>
          <a:solidFill>
            <a:srgbClr val="234A5A"/>
          </a:solidFill>
        </p:spPr>
        <p:txBody>
          <a:bodyPr wrap="square" lIns="0" tIns="0" rIns="0" bIns="0" rtlCol="0"/>
          <a:lstStyle/>
          <a:p/>
        </p:txBody>
      </p:sp>
      <p:sp>
        <p:nvSpPr>
          <p:cNvPr id="335" name="object 335"/>
          <p:cNvSpPr/>
          <p:nvPr/>
        </p:nvSpPr>
        <p:spPr>
          <a:xfrm>
            <a:off x="4764570" y="6583685"/>
            <a:ext cx="78105" cy="74295"/>
          </a:xfrm>
          <a:custGeom>
            <a:avLst/>
            <a:gdLst/>
            <a:ahLst/>
            <a:cxnLst/>
            <a:rect l="l" t="t" r="r" b="b"/>
            <a:pathLst>
              <a:path w="78104" h="74295">
                <a:moveTo>
                  <a:pt x="0" y="0"/>
                </a:moveTo>
                <a:lnTo>
                  <a:pt x="0" y="30302"/>
                </a:lnTo>
                <a:lnTo>
                  <a:pt x="77965" y="74218"/>
                </a:lnTo>
                <a:lnTo>
                  <a:pt x="77965" y="43903"/>
                </a:lnTo>
                <a:lnTo>
                  <a:pt x="0" y="0"/>
                </a:lnTo>
                <a:close/>
              </a:path>
            </a:pathLst>
          </a:custGeom>
          <a:solidFill>
            <a:srgbClr val="234A5A"/>
          </a:solidFill>
        </p:spPr>
        <p:txBody>
          <a:bodyPr wrap="square" lIns="0" tIns="0" rIns="0" bIns="0" rtlCol="0"/>
          <a:lstStyle/>
          <a:p/>
        </p:txBody>
      </p:sp>
      <p:sp>
        <p:nvSpPr>
          <p:cNvPr id="336" name="object 336"/>
          <p:cNvSpPr/>
          <p:nvPr/>
        </p:nvSpPr>
        <p:spPr>
          <a:xfrm>
            <a:off x="4765471" y="6586182"/>
            <a:ext cx="76149" cy="69227"/>
          </a:xfrm>
          <a:prstGeom prst="rect">
            <a:avLst/>
          </a:prstGeom>
          <a:blipFill>
            <a:blip r:embed="rId94" cstate="print"/>
            <a:stretch>
              <a:fillRect/>
            </a:stretch>
          </a:blipFill>
        </p:spPr>
        <p:txBody>
          <a:bodyPr wrap="square" lIns="0" tIns="0" rIns="0" bIns="0" rtlCol="0"/>
          <a:lstStyle/>
          <a:p/>
        </p:txBody>
      </p:sp>
      <p:sp>
        <p:nvSpPr>
          <p:cNvPr id="337" name="object 337"/>
          <p:cNvSpPr/>
          <p:nvPr/>
        </p:nvSpPr>
        <p:spPr>
          <a:xfrm>
            <a:off x="4765471" y="6585711"/>
            <a:ext cx="76149" cy="44500"/>
          </a:xfrm>
          <a:prstGeom prst="rect">
            <a:avLst/>
          </a:prstGeom>
          <a:blipFill>
            <a:blip r:embed="rId95" cstate="print"/>
            <a:stretch>
              <a:fillRect/>
            </a:stretch>
          </a:blipFill>
        </p:spPr>
        <p:txBody>
          <a:bodyPr wrap="square" lIns="0" tIns="0" rIns="0" bIns="0" rtlCol="0"/>
          <a:lstStyle/>
          <a:p/>
        </p:txBody>
      </p:sp>
      <p:sp>
        <p:nvSpPr>
          <p:cNvPr id="338" name="object 338"/>
          <p:cNvSpPr/>
          <p:nvPr/>
        </p:nvSpPr>
        <p:spPr>
          <a:xfrm>
            <a:off x="4767155" y="6592401"/>
            <a:ext cx="72390" cy="48895"/>
          </a:xfrm>
          <a:custGeom>
            <a:avLst/>
            <a:gdLst/>
            <a:ahLst/>
            <a:cxnLst/>
            <a:rect l="l" t="t" r="r" b="b"/>
            <a:pathLst>
              <a:path w="72389" h="48895">
                <a:moveTo>
                  <a:pt x="0" y="0"/>
                </a:moveTo>
                <a:lnTo>
                  <a:pt x="0" y="8331"/>
                </a:lnTo>
                <a:lnTo>
                  <a:pt x="72110" y="48894"/>
                </a:lnTo>
                <a:lnTo>
                  <a:pt x="72110" y="40563"/>
                </a:lnTo>
                <a:lnTo>
                  <a:pt x="0" y="0"/>
                </a:lnTo>
                <a:close/>
              </a:path>
            </a:pathLst>
          </a:custGeom>
          <a:solidFill>
            <a:srgbClr val="476979"/>
          </a:solidFill>
        </p:spPr>
        <p:txBody>
          <a:bodyPr wrap="square" lIns="0" tIns="0" rIns="0" bIns="0" rtlCol="0"/>
          <a:lstStyle/>
          <a:p/>
        </p:txBody>
      </p:sp>
      <p:sp>
        <p:nvSpPr>
          <p:cNvPr id="339" name="object 339"/>
          <p:cNvSpPr/>
          <p:nvPr/>
        </p:nvSpPr>
        <p:spPr>
          <a:xfrm>
            <a:off x="4816081" y="6727139"/>
            <a:ext cx="25133" cy="30124"/>
          </a:xfrm>
          <a:prstGeom prst="rect">
            <a:avLst/>
          </a:prstGeom>
          <a:blipFill>
            <a:blip r:embed="rId96" cstate="print"/>
            <a:stretch>
              <a:fillRect/>
            </a:stretch>
          </a:blipFill>
        </p:spPr>
        <p:txBody>
          <a:bodyPr wrap="square" lIns="0" tIns="0" rIns="0" bIns="0" rtlCol="0"/>
          <a:lstStyle/>
          <a:p/>
        </p:txBody>
      </p:sp>
      <p:sp>
        <p:nvSpPr>
          <p:cNvPr id="340" name="object 340"/>
          <p:cNvSpPr/>
          <p:nvPr/>
        </p:nvSpPr>
        <p:spPr>
          <a:xfrm>
            <a:off x="4821237" y="6732714"/>
            <a:ext cx="18275" cy="21932"/>
          </a:xfrm>
          <a:prstGeom prst="rect">
            <a:avLst/>
          </a:prstGeom>
          <a:blipFill>
            <a:blip r:embed="rId97" cstate="print"/>
            <a:stretch>
              <a:fillRect/>
            </a:stretch>
          </a:blipFill>
        </p:spPr>
        <p:txBody>
          <a:bodyPr wrap="square" lIns="0" tIns="0" rIns="0" bIns="0" rtlCol="0"/>
          <a:lstStyle/>
          <a:p/>
        </p:txBody>
      </p:sp>
      <p:sp>
        <p:nvSpPr>
          <p:cNvPr id="341" name="object 341"/>
          <p:cNvSpPr/>
          <p:nvPr/>
        </p:nvSpPr>
        <p:spPr>
          <a:xfrm>
            <a:off x="4823993" y="6757543"/>
            <a:ext cx="10833" cy="10604"/>
          </a:xfrm>
          <a:prstGeom prst="rect">
            <a:avLst/>
          </a:prstGeom>
          <a:blipFill>
            <a:blip r:embed="rId98" cstate="print"/>
            <a:stretch>
              <a:fillRect/>
            </a:stretch>
          </a:blipFill>
        </p:spPr>
        <p:txBody>
          <a:bodyPr wrap="square" lIns="0" tIns="0" rIns="0" bIns="0" rtlCol="0"/>
          <a:lstStyle/>
          <a:p/>
        </p:txBody>
      </p:sp>
      <p:sp>
        <p:nvSpPr>
          <p:cNvPr id="342" name="object 342"/>
          <p:cNvSpPr/>
          <p:nvPr/>
        </p:nvSpPr>
        <p:spPr>
          <a:xfrm>
            <a:off x="4826812" y="6760197"/>
            <a:ext cx="7137" cy="6997"/>
          </a:xfrm>
          <a:prstGeom prst="rect">
            <a:avLst/>
          </a:prstGeom>
          <a:blipFill>
            <a:blip r:embed="rId99" cstate="print"/>
            <a:stretch>
              <a:fillRect/>
            </a:stretch>
          </a:blipFill>
        </p:spPr>
        <p:txBody>
          <a:bodyPr wrap="square" lIns="0" tIns="0" rIns="0" bIns="0" rtlCol="0"/>
          <a:lstStyle/>
          <a:p/>
        </p:txBody>
      </p:sp>
      <p:sp>
        <p:nvSpPr>
          <p:cNvPr id="343" name="object 343"/>
          <p:cNvSpPr/>
          <p:nvPr/>
        </p:nvSpPr>
        <p:spPr>
          <a:xfrm>
            <a:off x="4757973" y="6443389"/>
            <a:ext cx="321310" cy="173990"/>
          </a:xfrm>
          <a:custGeom>
            <a:avLst/>
            <a:gdLst/>
            <a:ahLst/>
            <a:cxnLst/>
            <a:rect l="l" t="t" r="r" b="b"/>
            <a:pathLst>
              <a:path w="321310" h="173990">
                <a:moveTo>
                  <a:pt x="232664" y="0"/>
                </a:moveTo>
                <a:lnTo>
                  <a:pt x="0" y="123710"/>
                </a:lnTo>
                <a:lnTo>
                  <a:pt x="92227" y="173989"/>
                </a:lnTo>
                <a:lnTo>
                  <a:pt x="321119" y="52019"/>
                </a:lnTo>
                <a:lnTo>
                  <a:pt x="232664" y="0"/>
                </a:lnTo>
                <a:close/>
              </a:path>
            </a:pathLst>
          </a:custGeom>
          <a:solidFill>
            <a:srgbClr val="94B0BE"/>
          </a:solidFill>
        </p:spPr>
        <p:txBody>
          <a:bodyPr wrap="square" lIns="0" tIns="0" rIns="0" bIns="0" rtlCol="0"/>
          <a:lstStyle/>
          <a:p/>
        </p:txBody>
      </p:sp>
      <p:sp>
        <p:nvSpPr>
          <p:cNvPr id="344" name="object 344"/>
          <p:cNvSpPr/>
          <p:nvPr/>
        </p:nvSpPr>
        <p:spPr>
          <a:xfrm>
            <a:off x="4764532" y="6438036"/>
            <a:ext cx="324103" cy="175387"/>
          </a:xfrm>
          <a:prstGeom prst="rect">
            <a:avLst/>
          </a:prstGeom>
          <a:blipFill>
            <a:blip r:embed="rId100" cstate="print"/>
            <a:stretch>
              <a:fillRect/>
            </a:stretch>
          </a:blipFill>
        </p:spPr>
        <p:txBody>
          <a:bodyPr wrap="square" lIns="0" tIns="0" rIns="0" bIns="0" rtlCol="0"/>
          <a:lstStyle/>
          <a:p/>
        </p:txBody>
      </p:sp>
      <p:sp>
        <p:nvSpPr>
          <p:cNvPr id="345" name="object 345"/>
          <p:cNvSpPr/>
          <p:nvPr/>
        </p:nvSpPr>
        <p:spPr>
          <a:xfrm>
            <a:off x="4764539" y="6560624"/>
            <a:ext cx="96520" cy="53975"/>
          </a:xfrm>
          <a:custGeom>
            <a:avLst/>
            <a:gdLst/>
            <a:ahLst/>
            <a:cxnLst/>
            <a:rect l="l" t="t" r="r" b="b"/>
            <a:pathLst>
              <a:path w="96520" h="53975">
                <a:moveTo>
                  <a:pt x="0" y="0"/>
                </a:moveTo>
                <a:lnTo>
                  <a:pt x="0" y="3009"/>
                </a:lnTo>
                <a:lnTo>
                  <a:pt x="92024" y="53416"/>
                </a:lnTo>
                <a:lnTo>
                  <a:pt x="96075" y="52273"/>
                </a:lnTo>
                <a:lnTo>
                  <a:pt x="0" y="0"/>
                </a:lnTo>
                <a:close/>
              </a:path>
            </a:pathLst>
          </a:custGeom>
          <a:solidFill>
            <a:srgbClr val="55798A"/>
          </a:solidFill>
        </p:spPr>
        <p:txBody>
          <a:bodyPr wrap="square" lIns="0" tIns="0" rIns="0" bIns="0" rtlCol="0"/>
          <a:lstStyle/>
          <a:p/>
        </p:txBody>
      </p:sp>
      <p:sp>
        <p:nvSpPr>
          <p:cNvPr id="346" name="object 346"/>
          <p:cNvSpPr/>
          <p:nvPr/>
        </p:nvSpPr>
        <p:spPr>
          <a:xfrm>
            <a:off x="4858320" y="6612806"/>
            <a:ext cx="0" cy="274955"/>
          </a:xfrm>
          <a:custGeom>
            <a:avLst/>
            <a:gdLst/>
            <a:ahLst/>
            <a:cxnLst/>
            <a:rect l="l" t="t" r="r" b="b"/>
            <a:pathLst>
              <a:path w="0" h="274954">
                <a:moveTo>
                  <a:pt x="0" y="0"/>
                </a:moveTo>
                <a:lnTo>
                  <a:pt x="0" y="274713"/>
                </a:lnTo>
              </a:path>
            </a:pathLst>
          </a:custGeom>
          <a:ln w="3403">
            <a:solidFill>
              <a:srgbClr val="476979"/>
            </a:solidFill>
          </a:ln>
        </p:spPr>
        <p:txBody>
          <a:bodyPr wrap="square" lIns="0" tIns="0" rIns="0" bIns="0" rtlCol="0"/>
          <a:lstStyle/>
          <a:p/>
        </p:txBody>
      </p:sp>
      <p:sp>
        <p:nvSpPr>
          <p:cNvPr id="347" name="object 347"/>
          <p:cNvSpPr/>
          <p:nvPr/>
        </p:nvSpPr>
        <p:spPr>
          <a:xfrm>
            <a:off x="4777599" y="6778596"/>
            <a:ext cx="73025" cy="46355"/>
          </a:xfrm>
          <a:custGeom>
            <a:avLst/>
            <a:gdLst/>
            <a:ahLst/>
            <a:cxnLst/>
            <a:rect l="l" t="t" r="r" b="b"/>
            <a:pathLst>
              <a:path w="73025" h="46354">
                <a:moveTo>
                  <a:pt x="0" y="0"/>
                </a:moveTo>
                <a:lnTo>
                  <a:pt x="0" y="4089"/>
                </a:lnTo>
                <a:lnTo>
                  <a:pt x="72898" y="45758"/>
                </a:lnTo>
                <a:lnTo>
                  <a:pt x="72898" y="41668"/>
                </a:lnTo>
                <a:lnTo>
                  <a:pt x="0" y="0"/>
                </a:lnTo>
                <a:close/>
              </a:path>
            </a:pathLst>
          </a:custGeom>
          <a:solidFill>
            <a:srgbClr val="BCD1DC"/>
          </a:solidFill>
        </p:spPr>
        <p:txBody>
          <a:bodyPr wrap="square" lIns="0" tIns="0" rIns="0" bIns="0" rtlCol="0"/>
          <a:lstStyle/>
          <a:p/>
        </p:txBody>
      </p:sp>
      <p:sp>
        <p:nvSpPr>
          <p:cNvPr id="348" name="object 348"/>
          <p:cNvSpPr/>
          <p:nvPr/>
        </p:nvSpPr>
        <p:spPr>
          <a:xfrm>
            <a:off x="4850496" y="6816340"/>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55798A"/>
          </a:solidFill>
        </p:spPr>
        <p:txBody>
          <a:bodyPr wrap="square" lIns="0" tIns="0" rIns="0" bIns="0" rtlCol="0"/>
          <a:lstStyle/>
          <a:p/>
        </p:txBody>
      </p:sp>
      <p:sp>
        <p:nvSpPr>
          <p:cNvPr id="349" name="object 349"/>
          <p:cNvSpPr/>
          <p:nvPr/>
        </p:nvSpPr>
        <p:spPr>
          <a:xfrm>
            <a:off x="4777599" y="6778600"/>
            <a:ext cx="4445" cy="4445"/>
          </a:xfrm>
          <a:custGeom>
            <a:avLst/>
            <a:gdLst/>
            <a:ahLst/>
            <a:cxnLst/>
            <a:rect l="l" t="t" r="r" b="b"/>
            <a:pathLst>
              <a:path w="4445" h="4445">
                <a:moveTo>
                  <a:pt x="0" y="0"/>
                </a:moveTo>
                <a:lnTo>
                  <a:pt x="0" y="4089"/>
                </a:lnTo>
                <a:lnTo>
                  <a:pt x="4064" y="2222"/>
                </a:lnTo>
                <a:lnTo>
                  <a:pt x="0" y="0"/>
                </a:lnTo>
                <a:close/>
              </a:path>
            </a:pathLst>
          </a:custGeom>
          <a:solidFill>
            <a:srgbClr val="234A5A"/>
          </a:solidFill>
        </p:spPr>
        <p:txBody>
          <a:bodyPr wrap="square" lIns="0" tIns="0" rIns="0" bIns="0" rtlCol="0"/>
          <a:lstStyle/>
          <a:p/>
        </p:txBody>
      </p:sp>
      <p:sp>
        <p:nvSpPr>
          <p:cNvPr id="350" name="object 350"/>
          <p:cNvSpPr/>
          <p:nvPr/>
        </p:nvSpPr>
        <p:spPr>
          <a:xfrm>
            <a:off x="4777599" y="6786629"/>
            <a:ext cx="73025" cy="46355"/>
          </a:xfrm>
          <a:custGeom>
            <a:avLst/>
            <a:gdLst/>
            <a:ahLst/>
            <a:cxnLst/>
            <a:rect l="l" t="t" r="r" b="b"/>
            <a:pathLst>
              <a:path w="73025" h="46354">
                <a:moveTo>
                  <a:pt x="0" y="0"/>
                </a:moveTo>
                <a:lnTo>
                  <a:pt x="0" y="4076"/>
                </a:lnTo>
                <a:lnTo>
                  <a:pt x="72898" y="45745"/>
                </a:lnTo>
                <a:lnTo>
                  <a:pt x="72898" y="41655"/>
                </a:lnTo>
                <a:lnTo>
                  <a:pt x="0" y="0"/>
                </a:lnTo>
                <a:close/>
              </a:path>
            </a:pathLst>
          </a:custGeom>
          <a:solidFill>
            <a:srgbClr val="BCD1DC"/>
          </a:solidFill>
        </p:spPr>
        <p:txBody>
          <a:bodyPr wrap="square" lIns="0" tIns="0" rIns="0" bIns="0" rtlCol="0"/>
          <a:lstStyle/>
          <a:p/>
        </p:txBody>
      </p:sp>
      <p:sp>
        <p:nvSpPr>
          <p:cNvPr id="351" name="object 351"/>
          <p:cNvSpPr/>
          <p:nvPr/>
        </p:nvSpPr>
        <p:spPr>
          <a:xfrm>
            <a:off x="4850496" y="6824363"/>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55798A"/>
          </a:solidFill>
        </p:spPr>
        <p:txBody>
          <a:bodyPr wrap="square" lIns="0" tIns="0" rIns="0" bIns="0" rtlCol="0"/>
          <a:lstStyle/>
          <a:p/>
        </p:txBody>
      </p:sp>
      <p:sp>
        <p:nvSpPr>
          <p:cNvPr id="352" name="object 352"/>
          <p:cNvSpPr/>
          <p:nvPr/>
        </p:nvSpPr>
        <p:spPr>
          <a:xfrm>
            <a:off x="4777599" y="6786622"/>
            <a:ext cx="4445" cy="4445"/>
          </a:xfrm>
          <a:custGeom>
            <a:avLst/>
            <a:gdLst/>
            <a:ahLst/>
            <a:cxnLst/>
            <a:rect l="l" t="t" r="r" b="b"/>
            <a:pathLst>
              <a:path w="4445" h="4445">
                <a:moveTo>
                  <a:pt x="0" y="0"/>
                </a:moveTo>
                <a:lnTo>
                  <a:pt x="0" y="4089"/>
                </a:lnTo>
                <a:lnTo>
                  <a:pt x="4064" y="2222"/>
                </a:lnTo>
                <a:lnTo>
                  <a:pt x="0" y="0"/>
                </a:lnTo>
                <a:close/>
              </a:path>
            </a:pathLst>
          </a:custGeom>
          <a:solidFill>
            <a:srgbClr val="234A5A"/>
          </a:solidFill>
        </p:spPr>
        <p:txBody>
          <a:bodyPr wrap="square" lIns="0" tIns="0" rIns="0" bIns="0" rtlCol="0"/>
          <a:lstStyle/>
          <a:p/>
        </p:txBody>
      </p:sp>
      <p:sp>
        <p:nvSpPr>
          <p:cNvPr id="353" name="object 353"/>
          <p:cNvSpPr/>
          <p:nvPr/>
        </p:nvSpPr>
        <p:spPr>
          <a:xfrm>
            <a:off x="4777599" y="6794641"/>
            <a:ext cx="73025" cy="46355"/>
          </a:xfrm>
          <a:custGeom>
            <a:avLst/>
            <a:gdLst/>
            <a:ahLst/>
            <a:cxnLst/>
            <a:rect l="l" t="t" r="r" b="b"/>
            <a:pathLst>
              <a:path w="73025" h="46354">
                <a:moveTo>
                  <a:pt x="0" y="0"/>
                </a:moveTo>
                <a:lnTo>
                  <a:pt x="0" y="4089"/>
                </a:lnTo>
                <a:lnTo>
                  <a:pt x="72898" y="45758"/>
                </a:lnTo>
                <a:lnTo>
                  <a:pt x="72898" y="41668"/>
                </a:lnTo>
                <a:lnTo>
                  <a:pt x="0" y="0"/>
                </a:lnTo>
                <a:close/>
              </a:path>
            </a:pathLst>
          </a:custGeom>
          <a:solidFill>
            <a:srgbClr val="BCD1DC"/>
          </a:solidFill>
        </p:spPr>
        <p:txBody>
          <a:bodyPr wrap="square" lIns="0" tIns="0" rIns="0" bIns="0" rtlCol="0"/>
          <a:lstStyle/>
          <a:p/>
        </p:txBody>
      </p:sp>
      <p:sp>
        <p:nvSpPr>
          <p:cNvPr id="354" name="object 354"/>
          <p:cNvSpPr/>
          <p:nvPr/>
        </p:nvSpPr>
        <p:spPr>
          <a:xfrm>
            <a:off x="4850496" y="6832386"/>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55798A"/>
          </a:solidFill>
        </p:spPr>
        <p:txBody>
          <a:bodyPr wrap="square" lIns="0" tIns="0" rIns="0" bIns="0" rtlCol="0"/>
          <a:lstStyle/>
          <a:p/>
        </p:txBody>
      </p:sp>
      <p:sp>
        <p:nvSpPr>
          <p:cNvPr id="355" name="object 355"/>
          <p:cNvSpPr/>
          <p:nvPr/>
        </p:nvSpPr>
        <p:spPr>
          <a:xfrm>
            <a:off x="4777599" y="6794642"/>
            <a:ext cx="4445" cy="4445"/>
          </a:xfrm>
          <a:custGeom>
            <a:avLst/>
            <a:gdLst/>
            <a:ahLst/>
            <a:cxnLst/>
            <a:rect l="l" t="t" r="r" b="b"/>
            <a:pathLst>
              <a:path w="4445" h="4445">
                <a:moveTo>
                  <a:pt x="0" y="0"/>
                </a:moveTo>
                <a:lnTo>
                  <a:pt x="0" y="4089"/>
                </a:lnTo>
                <a:lnTo>
                  <a:pt x="4064" y="2222"/>
                </a:lnTo>
                <a:lnTo>
                  <a:pt x="0" y="0"/>
                </a:lnTo>
                <a:close/>
              </a:path>
            </a:pathLst>
          </a:custGeom>
          <a:solidFill>
            <a:srgbClr val="234A5A"/>
          </a:solidFill>
        </p:spPr>
        <p:txBody>
          <a:bodyPr wrap="square" lIns="0" tIns="0" rIns="0" bIns="0" rtlCol="0"/>
          <a:lstStyle/>
          <a:p/>
        </p:txBody>
      </p:sp>
      <p:sp>
        <p:nvSpPr>
          <p:cNvPr id="356" name="object 356"/>
          <p:cNvSpPr/>
          <p:nvPr/>
        </p:nvSpPr>
        <p:spPr>
          <a:xfrm>
            <a:off x="4777599" y="6802661"/>
            <a:ext cx="73025" cy="46355"/>
          </a:xfrm>
          <a:custGeom>
            <a:avLst/>
            <a:gdLst/>
            <a:ahLst/>
            <a:cxnLst/>
            <a:rect l="l" t="t" r="r" b="b"/>
            <a:pathLst>
              <a:path w="73025" h="46354">
                <a:moveTo>
                  <a:pt x="0" y="0"/>
                </a:moveTo>
                <a:lnTo>
                  <a:pt x="0" y="4089"/>
                </a:lnTo>
                <a:lnTo>
                  <a:pt x="72898" y="45758"/>
                </a:lnTo>
                <a:lnTo>
                  <a:pt x="72898" y="41668"/>
                </a:lnTo>
                <a:lnTo>
                  <a:pt x="0" y="0"/>
                </a:lnTo>
                <a:close/>
              </a:path>
            </a:pathLst>
          </a:custGeom>
          <a:solidFill>
            <a:srgbClr val="BCD1DC"/>
          </a:solidFill>
        </p:spPr>
        <p:txBody>
          <a:bodyPr wrap="square" lIns="0" tIns="0" rIns="0" bIns="0" rtlCol="0"/>
          <a:lstStyle/>
          <a:p/>
        </p:txBody>
      </p:sp>
      <p:sp>
        <p:nvSpPr>
          <p:cNvPr id="357" name="object 357"/>
          <p:cNvSpPr/>
          <p:nvPr/>
        </p:nvSpPr>
        <p:spPr>
          <a:xfrm>
            <a:off x="4850496" y="6840407"/>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55798A"/>
          </a:solidFill>
        </p:spPr>
        <p:txBody>
          <a:bodyPr wrap="square" lIns="0" tIns="0" rIns="0" bIns="0" rtlCol="0"/>
          <a:lstStyle/>
          <a:p/>
        </p:txBody>
      </p:sp>
      <p:sp>
        <p:nvSpPr>
          <p:cNvPr id="358" name="object 358"/>
          <p:cNvSpPr/>
          <p:nvPr/>
        </p:nvSpPr>
        <p:spPr>
          <a:xfrm>
            <a:off x="4777599" y="6802667"/>
            <a:ext cx="4445" cy="4445"/>
          </a:xfrm>
          <a:custGeom>
            <a:avLst/>
            <a:gdLst/>
            <a:ahLst/>
            <a:cxnLst/>
            <a:rect l="l" t="t" r="r" b="b"/>
            <a:pathLst>
              <a:path w="4445" h="4445">
                <a:moveTo>
                  <a:pt x="0" y="0"/>
                </a:moveTo>
                <a:lnTo>
                  <a:pt x="0" y="4089"/>
                </a:lnTo>
                <a:lnTo>
                  <a:pt x="4064" y="2222"/>
                </a:lnTo>
                <a:lnTo>
                  <a:pt x="0" y="0"/>
                </a:lnTo>
                <a:close/>
              </a:path>
            </a:pathLst>
          </a:custGeom>
          <a:solidFill>
            <a:srgbClr val="234A5A"/>
          </a:solidFill>
        </p:spPr>
        <p:txBody>
          <a:bodyPr wrap="square" lIns="0" tIns="0" rIns="0" bIns="0" rtlCol="0"/>
          <a:lstStyle/>
          <a:p/>
        </p:txBody>
      </p:sp>
      <p:sp>
        <p:nvSpPr>
          <p:cNvPr id="359" name="object 359"/>
          <p:cNvSpPr/>
          <p:nvPr/>
        </p:nvSpPr>
        <p:spPr>
          <a:xfrm>
            <a:off x="4777599" y="6810694"/>
            <a:ext cx="73025" cy="46355"/>
          </a:xfrm>
          <a:custGeom>
            <a:avLst/>
            <a:gdLst/>
            <a:ahLst/>
            <a:cxnLst/>
            <a:rect l="l" t="t" r="r" b="b"/>
            <a:pathLst>
              <a:path w="73025" h="46354">
                <a:moveTo>
                  <a:pt x="0" y="0"/>
                </a:moveTo>
                <a:lnTo>
                  <a:pt x="0" y="4089"/>
                </a:lnTo>
                <a:lnTo>
                  <a:pt x="72898" y="45745"/>
                </a:lnTo>
                <a:lnTo>
                  <a:pt x="72898" y="41655"/>
                </a:lnTo>
                <a:lnTo>
                  <a:pt x="0" y="0"/>
                </a:lnTo>
                <a:close/>
              </a:path>
            </a:pathLst>
          </a:custGeom>
          <a:solidFill>
            <a:srgbClr val="BCD1DC"/>
          </a:solidFill>
        </p:spPr>
        <p:txBody>
          <a:bodyPr wrap="square" lIns="0" tIns="0" rIns="0" bIns="0" rtlCol="0"/>
          <a:lstStyle/>
          <a:p/>
        </p:txBody>
      </p:sp>
      <p:sp>
        <p:nvSpPr>
          <p:cNvPr id="360" name="object 360"/>
          <p:cNvSpPr/>
          <p:nvPr/>
        </p:nvSpPr>
        <p:spPr>
          <a:xfrm>
            <a:off x="4850496" y="6848430"/>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55798A"/>
          </a:solidFill>
        </p:spPr>
        <p:txBody>
          <a:bodyPr wrap="square" lIns="0" tIns="0" rIns="0" bIns="0" rtlCol="0"/>
          <a:lstStyle/>
          <a:p/>
        </p:txBody>
      </p:sp>
      <p:graphicFrame>
        <p:nvGraphicFramePr>
          <p:cNvPr id="4" name="object 4"/>
          <p:cNvGraphicFramePr>
            <a:graphicFrameLocks noGrp="1"/>
          </p:cNvGraphicFramePr>
          <p:nvPr/>
        </p:nvGraphicFramePr>
        <p:xfrm>
          <a:off x="1793699" y="900001"/>
          <a:ext cx="5007610" cy="3693160"/>
        </p:xfrm>
        <a:graphic>
          <a:graphicData uri="http://schemas.openxmlformats.org/drawingml/2006/table">
            <a:tbl>
              <a:tblPr firstRow="1" bandRow="1">
                <a:tableStyleId>{2D5ABB26-0587-4C30-8999-92F81FD0307C}</a:tableStyleId>
              </a:tblPr>
              <a:tblGrid>
                <a:gridCol w="889033"/>
                <a:gridCol w="1550266"/>
                <a:gridCol w="2487307"/>
              </a:tblGrid>
              <a:tr h="216000">
                <a:tc>
                  <a:txBody>
                    <a:bodyPr/>
                    <a:lstStyle/>
                    <a:p>
                      <a:pPr marL="212725">
                        <a:lnSpc>
                          <a:spcPct val="100000"/>
                        </a:lnSpc>
                      </a:pPr>
                      <a:r>
                        <a:rPr dirty="0" sz="900">
                          <a:solidFill>
                            <a:srgbClr val="FFFFFF"/>
                          </a:solidFill>
                          <a:latin typeface="黑体"/>
                          <a:cs typeface="黑体"/>
                        </a:rPr>
                        <a:t>产品型号</a:t>
                      </a:r>
                      <a:endParaRPr sz="900">
                        <a:latin typeface="黑体"/>
                        <a:cs typeface="黑体"/>
                      </a:endParaRPr>
                    </a:p>
                  </a:txBody>
                  <a:tcPr marL="0" marR="0" marB="0" marT="0">
                    <a:lnL w="5397">
                      <a:solidFill>
                        <a:srgbClr val="FFFFFF"/>
                      </a:solidFill>
                      <a:prstDash val="solid"/>
                    </a:lnL>
                    <a:lnR w="7200">
                      <a:solidFill>
                        <a:srgbClr val="FFFFFF"/>
                      </a:solidFill>
                      <a:prstDash val="solid"/>
                    </a:lnR>
                    <a:lnT w="5397">
                      <a:solidFill>
                        <a:srgbClr val="FFFFFF"/>
                      </a:solidFill>
                      <a:prstDash val="solid"/>
                    </a:lnT>
                    <a:lnB w="7200">
                      <a:solidFill>
                        <a:srgbClr val="FFFFFF"/>
                      </a:solidFill>
                      <a:prstDash val="solid"/>
                    </a:lnB>
                    <a:solidFill>
                      <a:srgbClr val="ED1941"/>
                    </a:solidFill>
                  </a:tcPr>
                </a:tc>
                <a:tc gridSpan="2">
                  <a:txBody>
                    <a:bodyPr/>
                    <a:lstStyle/>
                    <a:p>
                      <a:pPr algn="ctr">
                        <a:lnSpc>
                          <a:spcPct val="100000"/>
                        </a:lnSpc>
                      </a:pPr>
                      <a:r>
                        <a:rPr dirty="0" sz="900" spc="-5">
                          <a:solidFill>
                            <a:srgbClr val="FFFFFF"/>
                          </a:solidFill>
                          <a:latin typeface="Arial"/>
                          <a:cs typeface="Arial"/>
                        </a:rPr>
                        <a:t>RG-AP740-I</a:t>
                      </a:r>
                      <a:endParaRPr sz="900">
                        <a:latin typeface="Arial"/>
                        <a:cs typeface="Arial"/>
                      </a:endParaRPr>
                    </a:p>
                  </a:txBody>
                  <a:tcPr marL="0" marR="0" marB="0" marT="0">
                    <a:lnL w="7200">
                      <a:solidFill>
                        <a:srgbClr val="FFFFFF"/>
                      </a:solidFill>
                      <a:prstDash val="solid"/>
                    </a:lnL>
                    <a:lnT w="5397">
                      <a:solidFill>
                        <a:srgbClr val="FFFFFF"/>
                      </a:solidFill>
                      <a:prstDash val="solid"/>
                    </a:lnT>
                    <a:lnB w="7200">
                      <a:solidFill>
                        <a:srgbClr val="FFFFFF"/>
                      </a:solidFill>
                      <a:prstDash val="solid"/>
                    </a:lnB>
                    <a:solidFill>
                      <a:srgbClr val="ED1941"/>
                    </a:solidFill>
                  </a:tcPr>
                </a:tc>
                <a:tc hMerge="1">
                  <a:txBody>
                    <a:bodyPr/>
                    <a:lstStyle/>
                    <a:p>
                      <a:pPr/>
                    </a:p>
                  </a:txBody>
                  <a:tcPr marL="0" marR="0" marB="0" marT="0"/>
                </a:tc>
              </a:tr>
              <a:tr h="216000">
                <a:tc rowSpan="3">
                  <a:txBody>
                    <a:bodyPr/>
                    <a:lstStyle/>
                    <a:p>
                      <a:pPr marL="215900">
                        <a:lnSpc>
                          <a:spcPct val="100000"/>
                        </a:lnSpc>
                      </a:pPr>
                      <a:r>
                        <a:rPr dirty="0" sz="900">
                          <a:solidFill>
                            <a:srgbClr val="58595B"/>
                          </a:solidFill>
                          <a:latin typeface="黑体"/>
                          <a:cs typeface="黑体"/>
                        </a:rPr>
                        <a:t>安全功能</a:t>
                      </a:r>
                      <a:endParaRPr sz="900">
                        <a:latin typeface="黑体"/>
                        <a:cs typeface="黑体"/>
                      </a:endParaRPr>
                    </a:p>
                  </a:txBody>
                  <a:tcPr marL="0" marR="0" marB="0" marT="0">
                    <a:lnR w="7200">
                      <a:solidFill>
                        <a:srgbClr val="D1D3D4"/>
                      </a:solidFill>
                      <a:prstDash val="solid"/>
                    </a:lnR>
                    <a:lnT w="7200">
                      <a:solidFill>
                        <a:srgbClr val="FFFFFF"/>
                      </a:solidFill>
                      <a:prstDash val="solid"/>
                    </a:lnT>
                    <a:lnB w="7200">
                      <a:solidFill>
                        <a:srgbClr val="D1D3D4"/>
                      </a:solidFill>
                      <a:prstDash val="solid"/>
                    </a:lnB>
                  </a:tcPr>
                </a:tc>
                <a:tc>
                  <a:txBody>
                    <a:bodyPr/>
                    <a:lstStyle/>
                    <a:p>
                      <a:pPr marL="50165">
                        <a:lnSpc>
                          <a:spcPct val="100000"/>
                        </a:lnSpc>
                      </a:pPr>
                      <a:r>
                        <a:rPr dirty="0" sz="900" spc="-20">
                          <a:solidFill>
                            <a:srgbClr val="58595B"/>
                          </a:solidFill>
                          <a:latin typeface="Arial"/>
                          <a:cs typeface="Arial"/>
                        </a:rPr>
                        <a:t>Radius</a:t>
                      </a:r>
                      <a:r>
                        <a:rPr dirty="0" sz="900" spc="-20">
                          <a:solidFill>
                            <a:srgbClr val="58595B"/>
                          </a:solidFill>
                          <a:latin typeface="黑体"/>
                          <a:cs typeface="黑体"/>
                        </a:rPr>
                        <a:t>协议</a:t>
                      </a:r>
                      <a:endParaRPr sz="900">
                        <a:latin typeface="黑体"/>
                        <a:cs typeface="黑体"/>
                      </a:endParaRPr>
                    </a:p>
                  </a:txBody>
                  <a:tcPr marL="0" marR="0" marB="0" marT="0">
                    <a:lnL w="7200">
                      <a:solidFill>
                        <a:srgbClr val="D1D3D4"/>
                      </a:solidFill>
                      <a:prstDash val="solid"/>
                    </a:lnL>
                    <a:lnR w="7200">
                      <a:solidFill>
                        <a:srgbClr val="D1D3D4"/>
                      </a:solidFill>
                      <a:prstDash val="solid"/>
                    </a:lnR>
                    <a:lnT w="7200">
                      <a:solidFill>
                        <a:srgbClr val="FFFFFF"/>
                      </a:solidFill>
                      <a:prstDash val="solid"/>
                    </a:lnT>
                    <a:lnB w="7200">
                      <a:solidFill>
                        <a:srgbClr val="D1D3D4"/>
                      </a:solidFill>
                      <a:prstDash val="solid"/>
                    </a:lnB>
                  </a:tcPr>
                </a:tc>
                <a:tc>
                  <a:txBody>
                    <a:bodyPr/>
                    <a:lstStyle/>
                    <a:p>
                      <a:pPr marL="50165">
                        <a:lnSpc>
                          <a:spcPct val="100000"/>
                        </a:lnSpc>
                      </a:pPr>
                      <a:r>
                        <a:rPr dirty="0" sz="900">
                          <a:solidFill>
                            <a:srgbClr val="58595B"/>
                          </a:solidFill>
                          <a:latin typeface="黑体"/>
                          <a:cs typeface="黑体"/>
                        </a:rPr>
                        <a:t>支持</a:t>
                      </a:r>
                      <a:endParaRPr sz="900">
                        <a:latin typeface="黑体"/>
                        <a:cs typeface="黑体"/>
                      </a:endParaRPr>
                    </a:p>
                  </a:txBody>
                  <a:tcPr marL="0" marR="0" marB="0" marT="0">
                    <a:lnL w="7200">
                      <a:solidFill>
                        <a:srgbClr val="D1D3D4"/>
                      </a:solidFill>
                      <a:prstDash val="solid"/>
                    </a:lnL>
                    <a:lnT w="7200">
                      <a:solidFill>
                        <a:srgbClr val="FFFFFF"/>
                      </a:solidFill>
                      <a:prstDash val="solid"/>
                    </a:lnT>
                    <a:lnB w="7200">
                      <a:solidFill>
                        <a:srgbClr val="D1D3D4"/>
                      </a:solidFill>
                      <a:prstDash val="solid"/>
                    </a:lnB>
                  </a:tcPr>
                </a:tc>
              </a:tr>
              <a:tr h="215999">
                <a:tc vMerge="1">
                  <a:txBody>
                    <a:bodyPr/>
                    <a:lstStyle/>
                    <a:p>
                      <a:pPr/>
                    </a:p>
                  </a:txBody>
                  <a:tcPr marL="0" marR="0" marB="0" marT="0">
                    <a:lnR w="7200">
                      <a:solidFill>
                        <a:srgbClr val="D1D3D4"/>
                      </a:solidFill>
                      <a:prstDash val="solid"/>
                    </a:lnR>
                    <a:lnT w="7200">
                      <a:solidFill>
                        <a:srgbClr val="FFFFFF"/>
                      </a:solidFill>
                      <a:prstDash val="solid"/>
                    </a:lnT>
                    <a:lnB w="7200">
                      <a:solidFill>
                        <a:srgbClr val="D1D3D4"/>
                      </a:solidFill>
                      <a:prstDash val="solid"/>
                    </a:lnB>
                  </a:tcPr>
                </a:tc>
                <a:tc>
                  <a:txBody>
                    <a:bodyPr/>
                    <a:lstStyle/>
                    <a:p>
                      <a:pPr marL="50165">
                        <a:lnSpc>
                          <a:spcPct val="100000"/>
                        </a:lnSpc>
                      </a:pPr>
                      <a:r>
                        <a:rPr dirty="0" sz="900" spc="-20">
                          <a:solidFill>
                            <a:srgbClr val="58595B"/>
                          </a:solidFill>
                          <a:latin typeface="Arial"/>
                          <a:cs typeface="Arial"/>
                        </a:rPr>
                        <a:t>CPU</a:t>
                      </a:r>
                      <a:r>
                        <a:rPr dirty="0" sz="900" spc="-20">
                          <a:solidFill>
                            <a:srgbClr val="58595B"/>
                          </a:solidFill>
                          <a:latin typeface="黑体"/>
                          <a:cs typeface="黑体"/>
                        </a:rPr>
                        <a:t>保护策略（</a:t>
                      </a:r>
                      <a:r>
                        <a:rPr dirty="0" sz="900" spc="-20">
                          <a:solidFill>
                            <a:srgbClr val="58595B"/>
                          </a:solidFill>
                          <a:latin typeface="Arial"/>
                          <a:cs typeface="Arial"/>
                        </a:rPr>
                        <a:t>CPP</a:t>
                      </a:r>
                      <a:r>
                        <a:rPr dirty="0" sz="900">
                          <a:solidFill>
                            <a:srgbClr val="58595B"/>
                          </a:solidFill>
                          <a:latin typeface="黑体"/>
                          <a:cs typeface="黑体"/>
                        </a:rPr>
                        <a:t>）</a:t>
                      </a:r>
                      <a:endParaRPr sz="900">
                        <a:latin typeface="黑体"/>
                        <a:cs typeface="黑体"/>
                      </a:endParaRPr>
                    </a:p>
                  </a:txBody>
                  <a:tcPr marL="0" marR="0" marB="0" marT="0">
                    <a:lnL w="7200">
                      <a:solidFill>
                        <a:srgbClr val="D1D3D4"/>
                      </a:solidFill>
                      <a:prstDash val="solid"/>
                    </a:lnL>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a:solidFill>
                            <a:srgbClr val="58595B"/>
                          </a:solidFill>
                          <a:latin typeface="黑体"/>
                          <a:cs typeface="黑体"/>
                        </a:rPr>
                        <a:t>支持</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6000">
                <a:tc vMerge="1">
                  <a:txBody>
                    <a:bodyPr/>
                    <a:lstStyle/>
                    <a:p>
                      <a:pPr/>
                    </a:p>
                  </a:txBody>
                  <a:tcPr marL="0" marR="0" marB="0" marT="0">
                    <a:lnR w="7200">
                      <a:solidFill>
                        <a:srgbClr val="D1D3D4"/>
                      </a:solidFill>
                      <a:prstDash val="solid"/>
                    </a:lnR>
                    <a:lnT w="7200">
                      <a:solidFill>
                        <a:srgbClr val="FFFFFF"/>
                      </a:solidFill>
                      <a:prstDash val="solid"/>
                    </a:lnT>
                    <a:lnB w="7200">
                      <a:solidFill>
                        <a:srgbClr val="D1D3D4"/>
                      </a:solidFill>
                      <a:prstDash val="solid"/>
                    </a:lnB>
                  </a:tcPr>
                </a:tc>
                <a:tc>
                  <a:txBody>
                    <a:bodyPr/>
                    <a:lstStyle/>
                    <a:p>
                      <a:pPr marL="50165">
                        <a:lnSpc>
                          <a:spcPct val="100000"/>
                        </a:lnSpc>
                      </a:pPr>
                      <a:r>
                        <a:rPr dirty="0" sz="900" spc="-20">
                          <a:solidFill>
                            <a:srgbClr val="58595B"/>
                          </a:solidFill>
                          <a:latin typeface="黑体"/>
                          <a:cs typeface="黑体"/>
                        </a:rPr>
                        <a:t>基础网络保护策略（</a:t>
                      </a:r>
                      <a:r>
                        <a:rPr dirty="0" sz="900" spc="-20">
                          <a:solidFill>
                            <a:srgbClr val="58595B"/>
                          </a:solidFill>
                          <a:latin typeface="Arial"/>
                          <a:cs typeface="Arial"/>
                        </a:rPr>
                        <a:t>NFPP</a:t>
                      </a:r>
                      <a:r>
                        <a:rPr dirty="0" sz="900">
                          <a:solidFill>
                            <a:srgbClr val="58595B"/>
                          </a:solidFill>
                          <a:latin typeface="黑体"/>
                          <a:cs typeface="黑体"/>
                        </a:rPr>
                        <a:t>）</a:t>
                      </a:r>
                      <a:endParaRPr sz="900">
                        <a:latin typeface="黑体"/>
                        <a:cs typeface="黑体"/>
                      </a:endParaRPr>
                    </a:p>
                  </a:txBody>
                  <a:tcPr marL="0" marR="0" marB="0" marT="0">
                    <a:lnL w="7200">
                      <a:solidFill>
                        <a:srgbClr val="D1D3D4"/>
                      </a:solidFill>
                      <a:prstDash val="solid"/>
                    </a:lnL>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a:solidFill>
                            <a:srgbClr val="58595B"/>
                          </a:solidFill>
                          <a:latin typeface="黑体"/>
                          <a:cs typeface="黑体"/>
                        </a:rPr>
                        <a:t>支持</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6000">
                <a:tc rowSpan="5">
                  <a:txBody>
                    <a:bodyPr/>
                    <a:lstStyle/>
                    <a:p>
                      <a:pPr marL="100965">
                        <a:lnSpc>
                          <a:spcPct val="100000"/>
                        </a:lnSpc>
                      </a:pPr>
                      <a:r>
                        <a:rPr dirty="0" sz="900">
                          <a:solidFill>
                            <a:srgbClr val="58595B"/>
                          </a:solidFill>
                          <a:latin typeface="黑体"/>
                          <a:cs typeface="黑体"/>
                        </a:rPr>
                        <a:t>路由交换功能</a:t>
                      </a:r>
                      <a:endParaRPr sz="900">
                        <a:latin typeface="黑体"/>
                        <a:cs typeface="黑体"/>
                      </a:endParaRPr>
                    </a:p>
                  </a:txBody>
                  <a:tcPr marL="0" marR="0" marB="0" marT="0">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spc="-20">
                          <a:solidFill>
                            <a:srgbClr val="58595B"/>
                          </a:solidFill>
                          <a:latin typeface="Arial"/>
                          <a:cs typeface="Arial"/>
                        </a:rPr>
                        <a:t>IPv4</a:t>
                      </a:r>
                      <a:r>
                        <a:rPr dirty="0" sz="900" spc="-20">
                          <a:solidFill>
                            <a:srgbClr val="58595B"/>
                          </a:solidFill>
                          <a:latin typeface="黑体"/>
                          <a:cs typeface="黑体"/>
                        </a:rPr>
                        <a:t>地址</a:t>
                      </a:r>
                      <a:endParaRPr sz="900">
                        <a:latin typeface="黑体"/>
                        <a:cs typeface="黑体"/>
                      </a:endParaRPr>
                    </a:p>
                  </a:txBody>
                  <a:tcPr marL="0" marR="0" marB="0" marT="0">
                    <a:lnL w="7200">
                      <a:solidFill>
                        <a:srgbClr val="D1D3D4"/>
                      </a:solidFill>
                      <a:prstDash val="solid"/>
                    </a:lnL>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a:solidFill>
                            <a:srgbClr val="58595B"/>
                          </a:solidFill>
                          <a:latin typeface="黑体"/>
                          <a:cs typeface="黑体"/>
                        </a:rPr>
                        <a:t>支持静态</a:t>
                      </a:r>
                      <a:r>
                        <a:rPr dirty="0" sz="900">
                          <a:solidFill>
                            <a:srgbClr val="58595B"/>
                          </a:solidFill>
                          <a:latin typeface="Arial"/>
                          <a:cs typeface="Arial"/>
                        </a:rPr>
                        <a:t>IP</a:t>
                      </a:r>
                      <a:r>
                        <a:rPr dirty="0" sz="900">
                          <a:solidFill>
                            <a:srgbClr val="58595B"/>
                          </a:solidFill>
                          <a:latin typeface="黑体"/>
                          <a:cs typeface="黑体"/>
                        </a:rPr>
                        <a:t>地址或</a:t>
                      </a:r>
                      <a:r>
                        <a:rPr dirty="0" sz="900" spc="-5">
                          <a:solidFill>
                            <a:srgbClr val="58595B"/>
                          </a:solidFill>
                          <a:latin typeface="Arial"/>
                          <a:cs typeface="Arial"/>
                        </a:rPr>
                        <a:t>DHC</a:t>
                      </a:r>
                      <a:r>
                        <a:rPr dirty="0" sz="900">
                          <a:solidFill>
                            <a:srgbClr val="58595B"/>
                          </a:solidFill>
                          <a:latin typeface="Arial"/>
                          <a:cs typeface="Arial"/>
                        </a:rPr>
                        <a:t>P</a:t>
                      </a:r>
                      <a:r>
                        <a:rPr dirty="0" sz="900">
                          <a:solidFill>
                            <a:srgbClr val="58595B"/>
                          </a:solidFill>
                          <a:latin typeface="黑体"/>
                          <a:cs typeface="黑体"/>
                        </a:rPr>
                        <a:t>获取</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6000">
                <a:tc vMerge="1">
                  <a:txBody>
                    <a:bodyPr/>
                    <a:lstStyle/>
                    <a:p>
                      <a:pPr/>
                    </a:p>
                  </a:txBody>
                  <a:tcPr marL="0" marR="0" marB="0" marT="0">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spc="-20">
                          <a:solidFill>
                            <a:srgbClr val="58595B"/>
                          </a:solidFill>
                          <a:latin typeface="Arial"/>
                          <a:cs typeface="Arial"/>
                        </a:rPr>
                        <a:t>IPv</a:t>
                      </a:r>
                      <a:r>
                        <a:rPr dirty="0" sz="900">
                          <a:solidFill>
                            <a:srgbClr val="58595B"/>
                          </a:solidFill>
                          <a:latin typeface="Arial"/>
                          <a:cs typeface="Arial"/>
                        </a:rPr>
                        <a:t>6</a:t>
                      </a:r>
                      <a:r>
                        <a:rPr dirty="0" sz="900" spc="-40">
                          <a:solidFill>
                            <a:srgbClr val="58595B"/>
                          </a:solidFill>
                          <a:latin typeface="Arial"/>
                          <a:cs typeface="Arial"/>
                        </a:rPr>
                        <a:t> </a:t>
                      </a:r>
                      <a:r>
                        <a:rPr dirty="0" sz="900" spc="-20">
                          <a:solidFill>
                            <a:srgbClr val="58595B"/>
                          </a:solidFill>
                          <a:latin typeface="Arial"/>
                          <a:cs typeface="Arial"/>
                        </a:rPr>
                        <a:t>CAP</a:t>
                      </a:r>
                      <a:r>
                        <a:rPr dirty="0" sz="900" spc="-55">
                          <a:solidFill>
                            <a:srgbClr val="58595B"/>
                          </a:solidFill>
                          <a:latin typeface="Arial"/>
                          <a:cs typeface="Arial"/>
                        </a:rPr>
                        <a:t>W</a:t>
                      </a:r>
                      <a:r>
                        <a:rPr dirty="0" sz="900" spc="-20">
                          <a:solidFill>
                            <a:srgbClr val="58595B"/>
                          </a:solidFill>
                          <a:latin typeface="Arial"/>
                          <a:cs typeface="Arial"/>
                        </a:rPr>
                        <a:t>AP</a:t>
                      </a:r>
                      <a:r>
                        <a:rPr dirty="0" sz="900" spc="-20">
                          <a:solidFill>
                            <a:srgbClr val="58595B"/>
                          </a:solidFill>
                          <a:latin typeface="黑体"/>
                          <a:cs typeface="黑体"/>
                        </a:rPr>
                        <a:t>隧道</a:t>
                      </a:r>
                      <a:endParaRPr sz="900">
                        <a:latin typeface="黑体"/>
                        <a:cs typeface="黑体"/>
                      </a:endParaRPr>
                    </a:p>
                  </a:txBody>
                  <a:tcPr marL="0" marR="0" marB="0" marT="0">
                    <a:lnL w="7200">
                      <a:solidFill>
                        <a:srgbClr val="D1D3D4"/>
                      </a:solidFill>
                      <a:prstDash val="solid"/>
                    </a:lnL>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a:solidFill>
                            <a:srgbClr val="58595B"/>
                          </a:solidFill>
                          <a:latin typeface="黑体"/>
                          <a:cs typeface="黑体"/>
                        </a:rPr>
                        <a:t>支持</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5999">
                <a:tc vMerge="1">
                  <a:txBody>
                    <a:bodyPr/>
                    <a:lstStyle/>
                    <a:p>
                      <a:pPr/>
                    </a:p>
                  </a:txBody>
                  <a:tcPr marL="0" marR="0" marB="0" marT="0">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spc="-20">
                          <a:solidFill>
                            <a:srgbClr val="58595B"/>
                          </a:solidFill>
                          <a:latin typeface="Arial"/>
                          <a:cs typeface="Arial"/>
                        </a:rPr>
                        <a:t>ICMPv6</a:t>
                      </a:r>
                      <a:endParaRPr sz="900">
                        <a:latin typeface="Arial"/>
                        <a:cs typeface="Arial"/>
                      </a:endParaRPr>
                    </a:p>
                  </a:txBody>
                  <a:tcPr marL="0" marR="0" marB="0" marT="0">
                    <a:lnL w="7200">
                      <a:solidFill>
                        <a:srgbClr val="D1D3D4"/>
                      </a:solidFill>
                      <a:prstDash val="solid"/>
                    </a:lnL>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a:solidFill>
                            <a:srgbClr val="58595B"/>
                          </a:solidFill>
                          <a:latin typeface="黑体"/>
                          <a:cs typeface="黑体"/>
                        </a:rPr>
                        <a:t>支持</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6000">
                <a:tc vMerge="1">
                  <a:txBody>
                    <a:bodyPr/>
                    <a:lstStyle/>
                    <a:p>
                      <a:pPr/>
                    </a:p>
                  </a:txBody>
                  <a:tcPr marL="0" marR="0" marB="0" marT="0">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spc="-20">
                          <a:solidFill>
                            <a:srgbClr val="58595B"/>
                          </a:solidFill>
                          <a:latin typeface="Arial"/>
                          <a:cs typeface="Arial"/>
                        </a:rPr>
                        <a:t>IPv6</a:t>
                      </a:r>
                      <a:r>
                        <a:rPr dirty="0" sz="900" spc="-20">
                          <a:solidFill>
                            <a:srgbClr val="58595B"/>
                          </a:solidFill>
                          <a:latin typeface="黑体"/>
                          <a:cs typeface="黑体"/>
                        </a:rPr>
                        <a:t>地址</a:t>
                      </a:r>
                      <a:endParaRPr sz="900">
                        <a:latin typeface="黑体"/>
                        <a:cs typeface="黑体"/>
                      </a:endParaRPr>
                    </a:p>
                  </a:txBody>
                  <a:tcPr marL="0" marR="0" marB="0" marT="0">
                    <a:lnL w="7200">
                      <a:solidFill>
                        <a:srgbClr val="D1D3D4"/>
                      </a:solidFill>
                      <a:prstDash val="solid"/>
                    </a:lnL>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a:solidFill>
                            <a:srgbClr val="58595B"/>
                          </a:solidFill>
                          <a:latin typeface="黑体"/>
                          <a:cs typeface="黑体"/>
                        </a:rPr>
                        <a:t>支持手工配置和自动创建</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6000">
                <a:tc vMerge="1">
                  <a:txBody>
                    <a:bodyPr/>
                    <a:lstStyle/>
                    <a:p>
                      <a:pPr/>
                    </a:p>
                  </a:txBody>
                  <a:tcPr marL="0" marR="0" marB="0" marT="0">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spc="-20">
                          <a:solidFill>
                            <a:srgbClr val="58595B"/>
                          </a:solidFill>
                          <a:latin typeface="黑体"/>
                          <a:cs typeface="黑体"/>
                        </a:rPr>
                        <a:t>组播</a:t>
                      </a:r>
                      <a:endParaRPr sz="900">
                        <a:latin typeface="黑体"/>
                        <a:cs typeface="黑体"/>
                      </a:endParaRPr>
                    </a:p>
                  </a:txBody>
                  <a:tcPr marL="0" marR="0" marB="0" marT="0">
                    <a:lnL w="7200">
                      <a:solidFill>
                        <a:srgbClr val="D1D3D4"/>
                      </a:solidFill>
                      <a:prstDash val="solid"/>
                    </a:lnL>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50165">
                        <a:lnSpc>
                          <a:spcPct val="100000"/>
                        </a:lnSpc>
                      </a:pPr>
                      <a:r>
                        <a:rPr dirty="0" sz="900">
                          <a:solidFill>
                            <a:srgbClr val="58595B"/>
                          </a:solidFill>
                          <a:latin typeface="黑体"/>
                          <a:cs typeface="黑体"/>
                        </a:rPr>
                        <a:t>支持</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540000">
                <a:tc rowSpan="4">
                  <a:txBody>
                    <a:bodyPr/>
                    <a:lstStyle/>
                    <a:p>
                      <a:pPr marL="215265">
                        <a:lnSpc>
                          <a:spcPct val="100000"/>
                        </a:lnSpc>
                      </a:pPr>
                      <a:r>
                        <a:rPr dirty="0" sz="900">
                          <a:solidFill>
                            <a:srgbClr val="58595B"/>
                          </a:solidFill>
                          <a:latin typeface="黑体"/>
                          <a:cs typeface="黑体"/>
                        </a:rPr>
                        <a:t>管理维护</a:t>
                      </a:r>
                      <a:endParaRPr sz="900">
                        <a:latin typeface="黑体"/>
                        <a:cs typeface="黑体"/>
                      </a:endParaRPr>
                    </a:p>
                  </a:txBody>
                  <a:tcPr marL="0" marR="0" marB="0" marT="0">
                    <a:lnR w="7200">
                      <a:solidFill>
                        <a:srgbClr val="D1D3D4"/>
                      </a:solidFill>
                      <a:prstDash val="solid"/>
                    </a:lnR>
                    <a:lnT w="7200">
                      <a:solidFill>
                        <a:srgbClr val="D1D3D4"/>
                      </a:solidFill>
                      <a:prstDash val="solid"/>
                    </a:lnT>
                    <a:lnB w="54000">
                      <a:solidFill>
                        <a:srgbClr val="D1D3D4"/>
                      </a:solidFill>
                      <a:prstDash val="solid"/>
                    </a:lnB>
                  </a:tcPr>
                </a:tc>
                <a:tc>
                  <a:txBody>
                    <a:bodyPr/>
                    <a:lstStyle/>
                    <a:p>
                      <a:pPr marL="49530">
                        <a:lnSpc>
                          <a:spcPct val="100000"/>
                        </a:lnSpc>
                      </a:pPr>
                      <a:r>
                        <a:rPr dirty="0" sz="900" spc="-20">
                          <a:solidFill>
                            <a:srgbClr val="58595B"/>
                          </a:solidFill>
                          <a:latin typeface="黑体"/>
                          <a:cs typeface="黑体"/>
                        </a:rPr>
                        <a:t>网络管理</a:t>
                      </a:r>
                      <a:endParaRPr sz="900">
                        <a:latin typeface="黑体"/>
                        <a:cs typeface="黑体"/>
                      </a:endParaRPr>
                    </a:p>
                  </a:txBody>
                  <a:tcPr marL="0" marR="0" marB="0" marT="0">
                    <a:lnL w="7200">
                      <a:solidFill>
                        <a:srgbClr val="D1D3D4"/>
                      </a:solidFill>
                      <a:prstDash val="solid"/>
                    </a:lnL>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49530" marR="685800">
                        <a:lnSpc>
                          <a:spcPct val="129700"/>
                        </a:lnSpc>
                      </a:pPr>
                      <a:r>
                        <a:rPr dirty="0" sz="900">
                          <a:solidFill>
                            <a:srgbClr val="58595B"/>
                          </a:solidFill>
                          <a:latin typeface="黑体"/>
                          <a:cs typeface="黑体"/>
                        </a:rPr>
                        <a:t>支持</a:t>
                      </a:r>
                      <a:r>
                        <a:rPr dirty="0" sz="900">
                          <a:solidFill>
                            <a:srgbClr val="58595B"/>
                          </a:solidFill>
                          <a:latin typeface="Arial"/>
                          <a:cs typeface="Arial"/>
                        </a:rPr>
                        <a:t>SNMP</a:t>
                      </a:r>
                      <a:r>
                        <a:rPr dirty="0" sz="900" spc="-20">
                          <a:solidFill>
                            <a:srgbClr val="58595B"/>
                          </a:solidFill>
                          <a:latin typeface="Arial"/>
                          <a:cs typeface="Arial"/>
                        </a:rPr>
                        <a:t> </a:t>
                      </a:r>
                      <a:r>
                        <a:rPr dirty="0" sz="900">
                          <a:solidFill>
                            <a:srgbClr val="58595B"/>
                          </a:solidFill>
                          <a:latin typeface="Arial"/>
                          <a:cs typeface="Arial"/>
                        </a:rPr>
                        <a:t>v1/v2C/v3</a:t>
                      </a:r>
                      <a:r>
                        <a:rPr dirty="0" sz="900">
                          <a:solidFill>
                            <a:srgbClr val="58595B"/>
                          </a:solidFill>
                          <a:latin typeface="Arial"/>
                          <a:cs typeface="Arial"/>
                        </a:rPr>
                        <a:t> </a:t>
                      </a:r>
                      <a:r>
                        <a:rPr dirty="0" sz="900">
                          <a:solidFill>
                            <a:srgbClr val="58595B"/>
                          </a:solidFill>
                          <a:latin typeface="黑体"/>
                          <a:cs typeface="黑体"/>
                        </a:rPr>
                        <a:t>支持通过</a:t>
                      </a:r>
                      <a:r>
                        <a:rPr dirty="0" sz="900" spc="-100">
                          <a:solidFill>
                            <a:srgbClr val="58595B"/>
                          </a:solidFill>
                          <a:latin typeface="Arial"/>
                          <a:cs typeface="Arial"/>
                        </a:rPr>
                        <a:t>T</a:t>
                      </a:r>
                      <a:r>
                        <a:rPr dirty="0" sz="900" spc="-5">
                          <a:solidFill>
                            <a:srgbClr val="58595B"/>
                          </a:solidFill>
                          <a:latin typeface="Arial"/>
                          <a:cs typeface="Arial"/>
                        </a:rPr>
                        <a:t>elne</a:t>
                      </a:r>
                      <a:r>
                        <a:rPr dirty="0" sz="900">
                          <a:solidFill>
                            <a:srgbClr val="58595B"/>
                          </a:solidFill>
                          <a:latin typeface="Arial"/>
                          <a:cs typeface="Arial"/>
                        </a:rPr>
                        <a:t>t</a:t>
                      </a:r>
                      <a:r>
                        <a:rPr dirty="0" sz="900">
                          <a:solidFill>
                            <a:srgbClr val="58595B"/>
                          </a:solidFill>
                          <a:latin typeface="黑体"/>
                          <a:cs typeface="黑体"/>
                        </a:rPr>
                        <a:t>、</a:t>
                      </a:r>
                      <a:r>
                        <a:rPr dirty="0" sz="900">
                          <a:solidFill>
                            <a:srgbClr val="58595B"/>
                          </a:solidFill>
                          <a:latin typeface="Arial"/>
                          <a:cs typeface="Arial"/>
                        </a:rPr>
                        <a:t>SS</a:t>
                      </a:r>
                      <a:r>
                        <a:rPr dirty="0" sz="900" spc="-5">
                          <a:solidFill>
                            <a:srgbClr val="58595B"/>
                          </a:solidFill>
                          <a:latin typeface="Arial"/>
                          <a:cs typeface="Arial"/>
                        </a:rPr>
                        <a:t>H</a:t>
                      </a:r>
                      <a:r>
                        <a:rPr dirty="0" sz="900">
                          <a:solidFill>
                            <a:srgbClr val="58595B"/>
                          </a:solidFill>
                          <a:latin typeface="黑体"/>
                          <a:cs typeface="黑体"/>
                        </a:rPr>
                        <a:t>、</a:t>
                      </a:r>
                      <a:r>
                        <a:rPr dirty="0" sz="900">
                          <a:solidFill>
                            <a:srgbClr val="58595B"/>
                          </a:solidFill>
                          <a:latin typeface="Arial"/>
                          <a:cs typeface="Arial"/>
                        </a:rPr>
                        <a:t>TFTP</a:t>
                      </a:r>
                      <a:r>
                        <a:rPr dirty="0" sz="900">
                          <a:solidFill>
                            <a:srgbClr val="58595B"/>
                          </a:solidFill>
                          <a:latin typeface="黑体"/>
                          <a:cs typeface="黑体"/>
                        </a:rPr>
                        <a:t>管理 支持</a:t>
                      </a:r>
                      <a:r>
                        <a:rPr dirty="0" sz="900">
                          <a:solidFill>
                            <a:srgbClr val="58595B"/>
                          </a:solidFill>
                          <a:latin typeface="Arial"/>
                          <a:cs typeface="Arial"/>
                        </a:rPr>
                        <a:t>WE</a:t>
                      </a:r>
                      <a:r>
                        <a:rPr dirty="0" sz="900" spc="-5">
                          <a:solidFill>
                            <a:srgbClr val="58595B"/>
                          </a:solidFill>
                          <a:latin typeface="Arial"/>
                          <a:cs typeface="Arial"/>
                        </a:rPr>
                        <a:t>B</a:t>
                      </a:r>
                      <a:r>
                        <a:rPr dirty="0" sz="900">
                          <a:solidFill>
                            <a:srgbClr val="58595B"/>
                          </a:solidFill>
                          <a:latin typeface="黑体"/>
                          <a:cs typeface="黑体"/>
                        </a:rPr>
                        <a:t>管理</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6000">
                <a:tc vMerge="1">
                  <a:txBody>
                    <a:bodyPr/>
                    <a:lstStyle/>
                    <a:p>
                      <a:pPr/>
                    </a:p>
                  </a:txBody>
                  <a:tcPr marL="0" marR="0" marB="0" marT="0">
                    <a:lnR w="7200">
                      <a:solidFill>
                        <a:srgbClr val="D1D3D4"/>
                      </a:solidFill>
                      <a:prstDash val="solid"/>
                    </a:lnR>
                    <a:lnT w="7200">
                      <a:solidFill>
                        <a:srgbClr val="D1D3D4"/>
                      </a:solidFill>
                      <a:prstDash val="solid"/>
                    </a:lnT>
                    <a:lnB w="54000">
                      <a:solidFill>
                        <a:srgbClr val="D1D3D4"/>
                      </a:solidFill>
                      <a:prstDash val="solid"/>
                    </a:lnB>
                  </a:tcPr>
                </a:tc>
                <a:tc>
                  <a:txBody>
                    <a:bodyPr/>
                    <a:lstStyle/>
                    <a:p>
                      <a:pPr marL="49530">
                        <a:lnSpc>
                          <a:spcPct val="100000"/>
                        </a:lnSpc>
                      </a:pPr>
                      <a:r>
                        <a:rPr dirty="0" sz="900" spc="-20">
                          <a:solidFill>
                            <a:srgbClr val="58595B"/>
                          </a:solidFill>
                          <a:latin typeface="黑体"/>
                          <a:cs typeface="黑体"/>
                        </a:rPr>
                        <a:t>故障检测及报警</a:t>
                      </a:r>
                      <a:endParaRPr sz="900">
                        <a:latin typeface="黑体"/>
                        <a:cs typeface="黑体"/>
                      </a:endParaRPr>
                    </a:p>
                  </a:txBody>
                  <a:tcPr marL="0" marR="0" marB="0" marT="0">
                    <a:lnL w="7200">
                      <a:solidFill>
                        <a:srgbClr val="D1D3D4"/>
                      </a:solidFill>
                      <a:prstDash val="solid"/>
                    </a:lnL>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49530">
                        <a:lnSpc>
                          <a:spcPct val="100000"/>
                        </a:lnSpc>
                      </a:pPr>
                      <a:r>
                        <a:rPr dirty="0" sz="900">
                          <a:solidFill>
                            <a:srgbClr val="58595B"/>
                          </a:solidFill>
                          <a:latin typeface="黑体"/>
                          <a:cs typeface="黑体"/>
                        </a:rPr>
                        <a:t>支持</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215999">
                <a:tc vMerge="1">
                  <a:txBody>
                    <a:bodyPr/>
                    <a:lstStyle/>
                    <a:p>
                      <a:pPr/>
                    </a:p>
                  </a:txBody>
                  <a:tcPr marL="0" marR="0" marB="0" marT="0">
                    <a:lnR w="7200">
                      <a:solidFill>
                        <a:srgbClr val="D1D3D4"/>
                      </a:solidFill>
                      <a:prstDash val="solid"/>
                    </a:lnR>
                    <a:lnT w="7200">
                      <a:solidFill>
                        <a:srgbClr val="D1D3D4"/>
                      </a:solidFill>
                      <a:prstDash val="solid"/>
                    </a:lnT>
                    <a:lnB w="54000">
                      <a:solidFill>
                        <a:srgbClr val="D1D3D4"/>
                      </a:solidFill>
                      <a:prstDash val="solid"/>
                    </a:lnB>
                  </a:tcPr>
                </a:tc>
                <a:tc>
                  <a:txBody>
                    <a:bodyPr/>
                    <a:lstStyle/>
                    <a:p>
                      <a:pPr marL="49530">
                        <a:lnSpc>
                          <a:spcPct val="100000"/>
                        </a:lnSpc>
                      </a:pPr>
                      <a:r>
                        <a:rPr dirty="0" sz="900" spc="-20">
                          <a:solidFill>
                            <a:srgbClr val="58595B"/>
                          </a:solidFill>
                          <a:latin typeface="黑体"/>
                          <a:cs typeface="黑体"/>
                        </a:rPr>
                        <a:t>信息统计及日志</a:t>
                      </a:r>
                      <a:endParaRPr sz="900">
                        <a:latin typeface="黑体"/>
                        <a:cs typeface="黑体"/>
                      </a:endParaRPr>
                    </a:p>
                  </a:txBody>
                  <a:tcPr marL="0" marR="0" marB="0" marT="0">
                    <a:lnL w="7200">
                      <a:solidFill>
                        <a:srgbClr val="D1D3D4"/>
                      </a:solidFill>
                      <a:prstDash val="solid"/>
                    </a:lnL>
                    <a:lnR w="7200">
                      <a:solidFill>
                        <a:srgbClr val="D1D3D4"/>
                      </a:solidFill>
                      <a:prstDash val="solid"/>
                    </a:lnR>
                    <a:lnT w="7200">
                      <a:solidFill>
                        <a:srgbClr val="D1D3D4"/>
                      </a:solidFill>
                      <a:prstDash val="solid"/>
                    </a:lnT>
                    <a:lnB w="7200">
                      <a:solidFill>
                        <a:srgbClr val="D1D3D4"/>
                      </a:solidFill>
                      <a:prstDash val="solid"/>
                    </a:lnB>
                  </a:tcPr>
                </a:tc>
                <a:tc>
                  <a:txBody>
                    <a:bodyPr/>
                    <a:lstStyle/>
                    <a:p>
                      <a:pPr marL="49530">
                        <a:lnSpc>
                          <a:spcPct val="100000"/>
                        </a:lnSpc>
                      </a:pPr>
                      <a:r>
                        <a:rPr dirty="0" sz="900">
                          <a:solidFill>
                            <a:srgbClr val="58595B"/>
                          </a:solidFill>
                          <a:latin typeface="黑体"/>
                          <a:cs typeface="黑体"/>
                        </a:rPr>
                        <a:t>支持</a:t>
                      </a:r>
                      <a:endParaRPr sz="900">
                        <a:latin typeface="黑体"/>
                        <a:cs typeface="黑体"/>
                      </a:endParaRPr>
                    </a:p>
                  </a:txBody>
                  <a:tcPr marL="0" marR="0" marB="0" marT="0">
                    <a:lnL w="7200">
                      <a:solidFill>
                        <a:srgbClr val="D1D3D4"/>
                      </a:solidFill>
                      <a:prstDash val="solid"/>
                    </a:lnL>
                    <a:lnT w="7200">
                      <a:solidFill>
                        <a:srgbClr val="D1D3D4"/>
                      </a:solidFill>
                      <a:prstDash val="solid"/>
                    </a:lnT>
                    <a:lnB w="7200">
                      <a:solidFill>
                        <a:srgbClr val="D1D3D4"/>
                      </a:solidFill>
                      <a:prstDash val="solid"/>
                    </a:lnB>
                  </a:tcPr>
                </a:tc>
              </a:tr>
              <a:tr h="747135">
                <a:tc vMerge="1">
                  <a:txBody>
                    <a:bodyPr/>
                    <a:lstStyle/>
                    <a:p>
                      <a:pPr/>
                    </a:p>
                  </a:txBody>
                  <a:tcPr marL="0" marR="0" marB="0" marT="0">
                    <a:lnR w="7200">
                      <a:solidFill>
                        <a:srgbClr val="D1D3D4"/>
                      </a:solidFill>
                      <a:prstDash val="solid"/>
                    </a:lnR>
                    <a:lnT w="7200">
                      <a:solidFill>
                        <a:srgbClr val="D1D3D4"/>
                      </a:solidFill>
                      <a:prstDash val="solid"/>
                    </a:lnT>
                    <a:lnB w="54000">
                      <a:solidFill>
                        <a:srgbClr val="D1D3D4"/>
                      </a:solidFill>
                      <a:prstDash val="solid"/>
                    </a:lnB>
                  </a:tcPr>
                </a:tc>
                <a:tc>
                  <a:txBody>
                    <a:bodyPr/>
                    <a:lstStyle/>
                    <a:p>
                      <a:pPr marL="49530">
                        <a:lnSpc>
                          <a:spcPct val="100000"/>
                        </a:lnSpc>
                      </a:pPr>
                      <a:r>
                        <a:rPr dirty="0" sz="900" spc="-20">
                          <a:solidFill>
                            <a:srgbClr val="58595B"/>
                          </a:solidFill>
                          <a:latin typeface="Arial"/>
                          <a:cs typeface="Arial"/>
                        </a:rPr>
                        <a:t>Fat/Fit</a:t>
                      </a:r>
                      <a:r>
                        <a:rPr dirty="0" sz="900" spc="-20">
                          <a:solidFill>
                            <a:srgbClr val="58595B"/>
                          </a:solidFill>
                          <a:latin typeface="黑体"/>
                          <a:cs typeface="黑体"/>
                        </a:rPr>
                        <a:t>模式切换</a:t>
                      </a:r>
                      <a:endParaRPr sz="900">
                        <a:latin typeface="黑体"/>
                        <a:cs typeface="黑体"/>
                      </a:endParaRPr>
                    </a:p>
                  </a:txBody>
                  <a:tcPr marL="0" marR="0" marB="0" marT="0">
                    <a:lnL w="7200">
                      <a:solidFill>
                        <a:srgbClr val="D1D3D4"/>
                      </a:solidFill>
                      <a:prstDash val="solid"/>
                    </a:lnL>
                    <a:lnR w="7200">
                      <a:solidFill>
                        <a:srgbClr val="D1D3D4"/>
                      </a:solidFill>
                      <a:prstDash val="solid"/>
                    </a:lnR>
                    <a:lnT w="7200">
                      <a:solidFill>
                        <a:srgbClr val="D1D3D4"/>
                      </a:solidFill>
                      <a:prstDash val="solid"/>
                    </a:lnT>
                    <a:lnB w="54000">
                      <a:solidFill>
                        <a:srgbClr val="D1D3D4"/>
                      </a:solidFill>
                      <a:prstDash val="solid"/>
                    </a:lnB>
                  </a:tcPr>
                </a:tc>
                <a:tc>
                  <a:txBody>
                    <a:bodyPr/>
                    <a:lstStyle/>
                    <a:p>
                      <a:pPr marL="49530" marR="46355">
                        <a:lnSpc>
                          <a:spcPct val="129700"/>
                        </a:lnSpc>
                      </a:pPr>
                      <a:r>
                        <a:rPr dirty="0" sz="900">
                          <a:solidFill>
                            <a:srgbClr val="58595B"/>
                          </a:solidFill>
                          <a:latin typeface="黑体"/>
                          <a:cs typeface="黑体"/>
                        </a:rPr>
                        <a:t>当工作在</a:t>
                      </a:r>
                      <a:r>
                        <a:rPr dirty="0" sz="900">
                          <a:solidFill>
                            <a:srgbClr val="58595B"/>
                          </a:solidFill>
                          <a:latin typeface="Arial"/>
                          <a:cs typeface="Arial"/>
                        </a:rPr>
                        <a:t>Fit</a:t>
                      </a:r>
                      <a:r>
                        <a:rPr dirty="0" sz="900">
                          <a:solidFill>
                            <a:srgbClr val="58595B"/>
                          </a:solidFill>
                          <a:latin typeface="黑体"/>
                          <a:cs typeface="黑体"/>
                        </a:rPr>
                        <a:t>（瘦）模式时，可通过</a:t>
                      </a:r>
                      <a:r>
                        <a:rPr dirty="0" sz="900">
                          <a:solidFill>
                            <a:srgbClr val="58595B"/>
                          </a:solidFill>
                          <a:latin typeface="Arial"/>
                          <a:cs typeface="Arial"/>
                        </a:rPr>
                        <a:t>WS</a:t>
                      </a:r>
                      <a:r>
                        <a:rPr dirty="0" sz="900">
                          <a:solidFill>
                            <a:srgbClr val="58595B"/>
                          </a:solidFill>
                          <a:latin typeface="黑体"/>
                          <a:cs typeface="黑体"/>
                        </a:rPr>
                        <a:t>系列无线 控制器切换为</a:t>
                      </a:r>
                      <a:r>
                        <a:rPr dirty="0" sz="900">
                          <a:solidFill>
                            <a:srgbClr val="58595B"/>
                          </a:solidFill>
                          <a:latin typeface="Arial"/>
                          <a:cs typeface="Arial"/>
                        </a:rPr>
                        <a:t>Fa</a:t>
                      </a:r>
                      <a:r>
                        <a:rPr dirty="0" sz="900" spc="-5">
                          <a:solidFill>
                            <a:srgbClr val="58595B"/>
                          </a:solidFill>
                          <a:latin typeface="Arial"/>
                          <a:cs typeface="Arial"/>
                        </a:rPr>
                        <a:t>t</a:t>
                      </a:r>
                      <a:r>
                        <a:rPr dirty="0" sz="900">
                          <a:solidFill>
                            <a:srgbClr val="58595B"/>
                          </a:solidFill>
                          <a:latin typeface="黑体"/>
                          <a:cs typeface="黑体"/>
                        </a:rPr>
                        <a:t>模式</a:t>
                      </a:r>
                      <a:endParaRPr sz="900">
                        <a:latin typeface="黑体"/>
                        <a:cs typeface="黑体"/>
                      </a:endParaRPr>
                    </a:p>
                    <a:p>
                      <a:pPr marL="49530" marR="45720">
                        <a:lnSpc>
                          <a:spcPct val="129700"/>
                        </a:lnSpc>
                      </a:pPr>
                      <a:r>
                        <a:rPr dirty="0" sz="900" spc="60">
                          <a:solidFill>
                            <a:srgbClr val="58595B"/>
                          </a:solidFill>
                          <a:latin typeface="黑体"/>
                          <a:cs typeface="黑体"/>
                        </a:rPr>
                        <a:t>当工作在</a:t>
                      </a:r>
                      <a:r>
                        <a:rPr dirty="0" sz="900" spc="60">
                          <a:solidFill>
                            <a:srgbClr val="58595B"/>
                          </a:solidFill>
                          <a:latin typeface="Arial"/>
                          <a:cs typeface="Arial"/>
                        </a:rPr>
                        <a:t>F</a:t>
                      </a:r>
                      <a:r>
                        <a:rPr dirty="0" sz="900" spc="60">
                          <a:solidFill>
                            <a:srgbClr val="58595B"/>
                          </a:solidFill>
                          <a:latin typeface="Arial"/>
                          <a:cs typeface="Arial"/>
                        </a:rPr>
                        <a:t>at</a:t>
                      </a:r>
                      <a:r>
                        <a:rPr dirty="0" sz="900" spc="60">
                          <a:solidFill>
                            <a:srgbClr val="58595B"/>
                          </a:solidFill>
                          <a:latin typeface="黑体"/>
                          <a:cs typeface="黑体"/>
                        </a:rPr>
                        <a:t>（胖）模式时，可通过本地控</a:t>
                      </a:r>
                      <a:r>
                        <a:rPr dirty="0" sz="900">
                          <a:solidFill>
                            <a:srgbClr val="58595B"/>
                          </a:solidFill>
                          <a:latin typeface="黑体"/>
                          <a:cs typeface="黑体"/>
                        </a:rPr>
                        <a:t>制</a:t>
                      </a:r>
                      <a:r>
                        <a:rPr dirty="0" sz="900">
                          <a:solidFill>
                            <a:srgbClr val="58595B"/>
                          </a:solidFill>
                          <a:latin typeface="黑体"/>
                          <a:cs typeface="黑体"/>
                        </a:rPr>
                        <a:t> 口、</a:t>
                      </a:r>
                      <a:r>
                        <a:rPr dirty="0" sz="900" spc="-100">
                          <a:solidFill>
                            <a:srgbClr val="58595B"/>
                          </a:solidFill>
                          <a:latin typeface="Arial"/>
                          <a:cs typeface="Arial"/>
                        </a:rPr>
                        <a:t>T</a:t>
                      </a:r>
                      <a:r>
                        <a:rPr dirty="0" sz="900" spc="-5">
                          <a:solidFill>
                            <a:srgbClr val="58595B"/>
                          </a:solidFill>
                          <a:latin typeface="Arial"/>
                          <a:cs typeface="Arial"/>
                        </a:rPr>
                        <a:t>elne</a:t>
                      </a:r>
                      <a:r>
                        <a:rPr dirty="0" sz="900">
                          <a:solidFill>
                            <a:srgbClr val="58595B"/>
                          </a:solidFill>
                          <a:latin typeface="Arial"/>
                          <a:cs typeface="Arial"/>
                        </a:rPr>
                        <a:t>t</a:t>
                      </a:r>
                      <a:r>
                        <a:rPr dirty="0" sz="900">
                          <a:solidFill>
                            <a:srgbClr val="58595B"/>
                          </a:solidFill>
                          <a:latin typeface="黑体"/>
                          <a:cs typeface="黑体"/>
                        </a:rPr>
                        <a:t>方式切换为</a:t>
                      </a:r>
                      <a:r>
                        <a:rPr dirty="0" sz="900">
                          <a:solidFill>
                            <a:srgbClr val="58595B"/>
                          </a:solidFill>
                          <a:latin typeface="Arial"/>
                          <a:cs typeface="Arial"/>
                        </a:rPr>
                        <a:t>Fi</a:t>
                      </a:r>
                      <a:r>
                        <a:rPr dirty="0" sz="900" spc="-5">
                          <a:solidFill>
                            <a:srgbClr val="58595B"/>
                          </a:solidFill>
                          <a:latin typeface="Arial"/>
                          <a:cs typeface="Arial"/>
                        </a:rPr>
                        <a:t>t</a:t>
                      </a:r>
                      <a:r>
                        <a:rPr dirty="0" sz="900">
                          <a:solidFill>
                            <a:srgbClr val="58595B"/>
                          </a:solidFill>
                          <a:latin typeface="黑体"/>
                          <a:cs typeface="黑体"/>
                        </a:rPr>
                        <a:t>模式</a:t>
                      </a:r>
                      <a:endParaRPr sz="900">
                        <a:latin typeface="黑体"/>
                        <a:cs typeface="黑体"/>
                      </a:endParaRPr>
                    </a:p>
                  </a:txBody>
                  <a:tcPr marL="0" marR="0" marB="0" marT="0">
                    <a:lnL w="7200">
                      <a:solidFill>
                        <a:srgbClr val="D1D3D4"/>
                      </a:solidFill>
                      <a:prstDash val="solid"/>
                    </a:lnL>
                    <a:lnT w="7200">
                      <a:solidFill>
                        <a:srgbClr val="D1D3D4"/>
                      </a:solidFill>
                      <a:prstDash val="solid"/>
                    </a:lnT>
                    <a:lnB w="54000">
                      <a:solidFill>
                        <a:srgbClr val="D1D3D4"/>
                      </a:solidFill>
                      <a:prstDash val="solid"/>
                    </a:lnB>
                  </a:tcPr>
                </a:tc>
              </a:tr>
            </a:tbl>
          </a:graphicData>
        </a:graphic>
      </p:graphicFrame>
      <p:sp>
        <p:nvSpPr>
          <p:cNvPr id="361" name="object 361"/>
          <p:cNvSpPr/>
          <p:nvPr/>
        </p:nvSpPr>
        <p:spPr>
          <a:xfrm>
            <a:off x="4777599" y="6810690"/>
            <a:ext cx="4445" cy="4445"/>
          </a:xfrm>
          <a:custGeom>
            <a:avLst/>
            <a:gdLst/>
            <a:ahLst/>
            <a:cxnLst/>
            <a:rect l="l" t="t" r="r" b="b"/>
            <a:pathLst>
              <a:path w="4445" h="4445">
                <a:moveTo>
                  <a:pt x="0" y="0"/>
                </a:moveTo>
                <a:lnTo>
                  <a:pt x="0" y="4089"/>
                </a:lnTo>
                <a:lnTo>
                  <a:pt x="4064" y="2222"/>
                </a:lnTo>
                <a:lnTo>
                  <a:pt x="0" y="0"/>
                </a:lnTo>
                <a:close/>
              </a:path>
            </a:pathLst>
          </a:custGeom>
          <a:solidFill>
            <a:srgbClr val="234A5A"/>
          </a:solidFill>
        </p:spPr>
        <p:txBody>
          <a:bodyPr wrap="square" lIns="0" tIns="0" rIns="0" bIns="0" rtlCol="0"/>
          <a:lstStyle/>
          <a:p/>
        </p:txBody>
      </p:sp>
      <p:sp>
        <p:nvSpPr>
          <p:cNvPr id="362" name="object 362"/>
          <p:cNvSpPr/>
          <p:nvPr/>
        </p:nvSpPr>
        <p:spPr>
          <a:xfrm>
            <a:off x="4777599" y="6818717"/>
            <a:ext cx="73025" cy="46355"/>
          </a:xfrm>
          <a:custGeom>
            <a:avLst/>
            <a:gdLst/>
            <a:ahLst/>
            <a:cxnLst/>
            <a:rect l="l" t="t" r="r" b="b"/>
            <a:pathLst>
              <a:path w="73025" h="46354">
                <a:moveTo>
                  <a:pt x="0" y="0"/>
                </a:moveTo>
                <a:lnTo>
                  <a:pt x="0" y="4076"/>
                </a:lnTo>
                <a:lnTo>
                  <a:pt x="72898" y="45745"/>
                </a:lnTo>
                <a:lnTo>
                  <a:pt x="72898" y="41655"/>
                </a:lnTo>
                <a:lnTo>
                  <a:pt x="0" y="0"/>
                </a:lnTo>
                <a:close/>
              </a:path>
            </a:pathLst>
          </a:custGeom>
          <a:solidFill>
            <a:srgbClr val="BCD1DC"/>
          </a:solidFill>
        </p:spPr>
        <p:txBody>
          <a:bodyPr wrap="square" lIns="0" tIns="0" rIns="0" bIns="0" rtlCol="0"/>
          <a:lstStyle/>
          <a:p/>
        </p:txBody>
      </p:sp>
      <p:sp>
        <p:nvSpPr>
          <p:cNvPr id="363" name="object 363"/>
          <p:cNvSpPr/>
          <p:nvPr/>
        </p:nvSpPr>
        <p:spPr>
          <a:xfrm>
            <a:off x="4850496" y="6856449"/>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55798A"/>
          </a:solidFill>
        </p:spPr>
        <p:txBody>
          <a:bodyPr wrap="square" lIns="0" tIns="0" rIns="0" bIns="0" rtlCol="0"/>
          <a:lstStyle/>
          <a:p/>
        </p:txBody>
      </p:sp>
      <p:sp>
        <p:nvSpPr>
          <p:cNvPr id="364" name="object 364"/>
          <p:cNvSpPr/>
          <p:nvPr/>
        </p:nvSpPr>
        <p:spPr>
          <a:xfrm>
            <a:off x="4777599" y="6818711"/>
            <a:ext cx="4445" cy="4445"/>
          </a:xfrm>
          <a:custGeom>
            <a:avLst/>
            <a:gdLst/>
            <a:ahLst/>
            <a:cxnLst/>
            <a:rect l="l" t="t" r="r" b="b"/>
            <a:pathLst>
              <a:path w="4445" h="4445">
                <a:moveTo>
                  <a:pt x="0" y="0"/>
                </a:moveTo>
                <a:lnTo>
                  <a:pt x="0" y="4089"/>
                </a:lnTo>
                <a:lnTo>
                  <a:pt x="4064" y="2222"/>
                </a:lnTo>
                <a:lnTo>
                  <a:pt x="0" y="0"/>
                </a:lnTo>
                <a:close/>
              </a:path>
            </a:pathLst>
          </a:custGeom>
          <a:solidFill>
            <a:srgbClr val="234A5A"/>
          </a:solidFill>
        </p:spPr>
        <p:txBody>
          <a:bodyPr wrap="square" lIns="0" tIns="0" rIns="0" bIns="0" rtlCol="0"/>
          <a:lstStyle/>
          <a:p/>
        </p:txBody>
      </p:sp>
      <p:sp>
        <p:nvSpPr>
          <p:cNvPr id="365" name="object 365"/>
          <p:cNvSpPr/>
          <p:nvPr/>
        </p:nvSpPr>
        <p:spPr>
          <a:xfrm>
            <a:off x="4757965" y="6615179"/>
            <a:ext cx="92710" cy="57150"/>
          </a:xfrm>
          <a:custGeom>
            <a:avLst/>
            <a:gdLst/>
            <a:ahLst/>
            <a:cxnLst/>
            <a:rect l="l" t="t" r="r" b="b"/>
            <a:pathLst>
              <a:path w="92710" h="57150">
                <a:moveTo>
                  <a:pt x="0" y="0"/>
                </a:moveTo>
                <a:lnTo>
                  <a:pt x="0" y="4089"/>
                </a:lnTo>
                <a:lnTo>
                  <a:pt x="92532" y="57149"/>
                </a:lnTo>
                <a:lnTo>
                  <a:pt x="92532" y="53060"/>
                </a:lnTo>
                <a:lnTo>
                  <a:pt x="0" y="0"/>
                </a:lnTo>
                <a:close/>
              </a:path>
            </a:pathLst>
          </a:custGeom>
          <a:solidFill>
            <a:srgbClr val="BCD1DC"/>
          </a:solidFill>
        </p:spPr>
        <p:txBody>
          <a:bodyPr wrap="square" lIns="0" tIns="0" rIns="0" bIns="0" rtlCol="0"/>
          <a:lstStyle/>
          <a:p/>
        </p:txBody>
      </p:sp>
      <p:sp>
        <p:nvSpPr>
          <p:cNvPr id="366" name="object 366"/>
          <p:cNvSpPr/>
          <p:nvPr/>
        </p:nvSpPr>
        <p:spPr>
          <a:xfrm>
            <a:off x="4850496" y="6664316"/>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7C9CAC"/>
          </a:solidFill>
        </p:spPr>
        <p:txBody>
          <a:bodyPr wrap="square" lIns="0" tIns="0" rIns="0" bIns="0" rtlCol="0"/>
          <a:lstStyle/>
          <a:p/>
        </p:txBody>
      </p:sp>
      <p:sp>
        <p:nvSpPr>
          <p:cNvPr id="367" name="object 367"/>
          <p:cNvSpPr/>
          <p:nvPr/>
        </p:nvSpPr>
        <p:spPr>
          <a:xfrm>
            <a:off x="4757965" y="6623214"/>
            <a:ext cx="92710" cy="57150"/>
          </a:xfrm>
          <a:custGeom>
            <a:avLst/>
            <a:gdLst/>
            <a:ahLst/>
            <a:cxnLst/>
            <a:rect l="l" t="t" r="r" b="b"/>
            <a:pathLst>
              <a:path w="92710" h="57150">
                <a:moveTo>
                  <a:pt x="0" y="0"/>
                </a:moveTo>
                <a:lnTo>
                  <a:pt x="0" y="4089"/>
                </a:lnTo>
                <a:lnTo>
                  <a:pt x="92532" y="57137"/>
                </a:lnTo>
                <a:lnTo>
                  <a:pt x="92532" y="53047"/>
                </a:lnTo>
                <a:lnTo>
                  <a:pt x="0" y="0"/>
                </a:lnTo>
                <a:close/>
              </a:path>
            </a:pathLst>
          </a:custGeom>
          <a:solidFill>
            <a:srgbClr val="BCD1DC"/>
          </a:solidFill>
        </p:spPr>
        <p:txBody>
          <a:bodyPr wrap="square" lIns="0" tIns="0" rIns="0" bIns="0" rtlCol="0"/>
          <a:lstStyle/>
          <a:p/>
        </p:txBody>
      </p:sp>
      <p:sp>
        <p:nvSpPr>
          <p:cNvPr id="368" name="object 368"/>
          <p:cNvSpPr/>
          <p:nvPr/>
        </p:nvSpPr>
        <p:spPr>
          <a:xfrm>
            <a:off x="4850496" y="6672337"/>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7C9CAC"/>
          </a:solidFill>
        </p:spPr>
        <p:txBody>
          <a:bodyPr wrap="square" lIns="0" tIns="0" rIns="0" bIns="0" rtlCol="0"/>
          <a:lstStyle/>
          <a:p/>
        </p:txBody>
      </p:sp>
      <p:sp>
        <p:nvSpPr>
          <p:cNvPr id="369" name="object 369"/>
          <p:cNvSpPr/>
          <p:nvPr/>
        </p:nvSpPr>
        <p:spPr>
          <a:xfrm>
            <a:off x="4965745" y="6612193"/>
            <a:ext cx="92710" cy="322580"/>
          </a:xfrm>
          <a:custGeom>
            <a:avLst/>
            <a:gdLst/>
            <a:ahLst/>
            <a:cxnLst/>
            <a:rect l="l" t="t" r="r" b="b"/>
            <a:pathLst>
              <a:path w="92710" h="322579">
                <a:moveTo>
                  <a:pt x="0" y="0"/>
                </a:moveTo>
                <a:lnTo>
                  <a:pt x="152" y="268427"/>
                </a:lnTo>
                <a:lnTo>
                  <a:pt x="92671" y="322046"/>
                </a:lnTo>
                <a:lnTo>
                  <a:pt x="85795" y="46001"/>
                </a:lnTo>
                <a:lnTo>
                  <a:pt x="49922" y="22365"/>
                </a:lnTo>
                <a:lnTo>
                  <a:pt x="14848" y="3630"/>
                </a:lnTo>
                <a:lnTo>
                  <a:pt x="0" y="0"/>
                </a:lnTo>
                <a:close/>
              </a:path>
            </a:pathLst>
          </a:custGeom>
          <a:solidFill>
            <a:srgbClr val="55798A"/>
          </a:solidFill>
        </p:spPr>
        <p:txBody>
          <a:bodyPr wrap="square" lIns="0" tIns="0" rIns="0" bIns="0" rtlCol="0"/>
          <a:lstStyle/>
          <a:p/>
        </p:txBody>
      </p:sp>
      <p:sp>
        <p:nvSpPr>
          <p:cNvPr id="370" name="object 370"/>
          <p:cNvSpPr/>
          <p:nvPr/>
        </p:nvSpPr>
        <p:spPr>
          <a:xfrm>
            <a:off x="5057976" y="6540503"/>
            <a:ext cx="231140" cy="394335"/>
          </a:xfrm>
          <a:custGeom>
            <a:avLst/>
            <a:gdLst/>
            <a:ahLst/>
            <a:cxnLst/>
            <a:rect l="l" t="t" r="r" b="b"/>
            <a:pathLst>
              <a:path w="231139" h="394334">
                <a:moveTo>
                  <a:pt x="228892" y="0"/>
                </a:moveTo>
                <a:lnTo>
                  <a:pt x="0" y="121970"/>
                </a:lnTo>
                <a:lnTo>
                  <a:pt x="444" y="393725"/>
                </a:lnTo>
                <a:lnTo>
                  <a:pt x="231051" y="271094"/>
                </a:lnTo>
                <a:lnTo>
                  <a:pt x="228892" y="0"/>
                </a:lnTo>
                <a:close/>
              </a:path>
            </a:pathLst>
          </a:custGeom>
          <a:solidFill>
            <a:srgbClr val="234A5A"/>
          </a:solidFill>
        </p:spPr>
        <p:txBody>
          <a:bodyPr wrap="square" lIns="0" tIns="0" rIns="0" bIns="0" rtlCol="0"/>
          <a:lstStyle/>
          <a:p/>
        </p:txBody>
      </p:sp>
      <p:sp>
        <p:nvSpPr>
          <p:cNvPr id="371" name="object 371"/>
          <p:cNvSpPr/>
          <p:nvPr/>
        </p:nvSpPr>
        <p:spPr>
          <a:xfrm>
            <a:off x="5064607" y="6536969"/>
            <a:ext cx="232410" cy="396240"/>
          </a:xfrm>
          <a:custGeom>
            <a:avLst/>
            <a:gdLst/>
            <a:ahLst/>
            <a:cxnLst/>
            <a:rect l="l" t="t" r="r" b="b"/>
            <a:pathLst>
              <a:path w="232410" h="396240">
                <a:moveTo>
                  <a:pt x="231813" y="0"/>
                </a:moveTo>
                <a:lnTo>
                  <a:pt x="1028" y="121970"/>
                </a:lnTo>
                <a:lnTo>
                  <a:pt x="0" y="393979"/>
                </a:lnTo>
                <a:lnTo>
                  <a:pt x="3314" y="395643"/>
                </a:lnTo>
                <a:lnTo>
                  <a:pt x="232079" y="271246"/>
                </a:lnTo>
                <a:lnTo>
                  <a:pt x="231813" y="0"/>
                </a:lnTo>
                <a:close/>
              </a:path>
            </a:pathLst>
          </a:custGeom>
          <a:solidFill>
            <a:srgbClr val="234A5A"/>
          </a:solidFill>
        </p:spPr>
        <p:txBody>
          <a:bodyPr wrap="square" lIns="0" tIns="0" rIns="0" bIns="0" rtlCol="0"/>
          <a:lstStyle/>
          <a:p/>
        </p:txBody>
      </p:sp>
      <p:sp>
        <p:nvSpPr>
          <p:cNvPr id="372" name="object 372"/>
          <p:cNvSpPr/>
          <p:nvPr/>
        </p:nvSpPr>
        <p:spPr>
          <a:xfrm>
            <a:off x="4972342" y="6628776"/>
            <a:ext cx="78105" cy="74295"/>
          </a:xfrm>
          <a:custGeom>
            <a:avLst/>
            <a:gdLst/>
            <a:ahLst/>
            <a:cxnLst/>
            <a:rect l="l" t="t" r="r" b="b"/>
            <a:pathLst>
              <a:path w="78104" h="74295">
                <a:moveTo>
                  <a:pt x="0" y="0"/>
                </a:moveTo>
                <a:lnTo>
                  <a:pt x="0" y="30314"/>
                </a:lnTo>
                <a:lnTo>
                  <a:pt x="77965" y="74218"/>
                </a:lnTo>
                <a:lnTo>
                  <a:pt x="77965" y="43903"/>
                </a:lnTo>
                <a:lnTo>
                  <a:pt x="0" y="0"/>
                </a:lnTo>
                <a:close/>
              </a:path>
            </a:pathLst>
          </a:custGeom>
          <a:solidFill>
            <a:srgbClr val="234A5A"/>
          </a:solidFill>
        </p:spPr>
        <p:txBody>
          <a:bodyPr wrap="square" lIns="0" tIns="0" rIns="0" bIns="0" rtlCol="0"/>
          <a:lstStyle/>
          <a:p/>
        </p:txBody>
      </p:sp>
      <p:sp>
        <p:nvSpPr>
          <p:cNvPr id="373" name="object 373"/>
          <p:cNvSpPr/>
          <p:nvPr/>
        </p:nvSpPr>
        <p:spPr>
          <a:xfrm>
            <a:off x="4973243" y="6631267"/>
            <a:ext cx="76149" cy="69240"/>
          </a:xfrm>
          <a:prstGeom prst="rect">
            <a:avLst/>
          </a:prstGeom>
          <a:blipFill>
            <a:blip r:embed="rId101" cstate="print"/>
            <a:stretch>
              <a:fillRect/>
            </a:stretch>
          </a:blipFill>
        </p:spPr>
        <p:txBody>
          <a:bodyPr wrap="square" lIns="0" tIns="0" rIns="0" bIns="0" rtlCol="0"/>
          <a:lstStyle/>
          <a:p/>
        </p:txBody>
      </p:sp>
      <p:sp>
        <p:nvSpPr>
          <p:cNvPr id="374" name="object 374"/>
          <p:cNvSpPr/>
          <p:nvPr/>
        </p:nvSpPr>
        <p:spPr>
          <a:xfrm>
            <a:off x="4973243" y="6630809"/>
            <a:ext cx="76149" cy="44488"/>
          </a:xfrm>
          <a:prstGeom prst="rect">
            <a:avLst/>
          </a:prstGeom>
          <a:blipFill>
            <a:blip r:embed="rId102" cstate="print"/>
            <a:stretch>
              <a:fillRect/>
            </a:stretch>
          </a:blipFill>
        </p:spPr>
        <p:txBody>
          <a:bodyPr wrap="square" lIns="0" tIns="0" rIns="0" bIns="0" rtlCol="0"/>
          <a:lstStyle/>
          <a:p/>
        </p:txBody>
      </p:sp>
      <p:sp>
        <p:nvSpPr>
          <p:cNvPr id="375" name="object 375"/>
          <p:cNvSpPr/>
          <p:nvPr/>
        </p:nvSpPr>
        <p:spPr>
          <a:xfrm>
            <a:off x="4974926" y="6637492"/>
            <a:ext cx="72390" cy="48895"/>
          </a:xfrm>
          <a:custGeom>
            <a:avLst/>
            <a:gdLst/>
            <a:ahLst/>
            <a:cxnLst/>
            <a:rect l="l" t="t" r="r" b="b"/>
            <a:pathLst>
              <a:path w="72389" h="48895">
                <a:moveTo>
                  <a:pt x="0" y="0"/>
                </a:moveTo>
                <a:lnTo>
                  <a:pt x="0" y="8331"/>
                </a:lnTo>
                <a:lnTo>
                  <a:pt x="72110" y="48894"/>
                </a:lnTo>
                <a:lnTo>
                  <a:pt x="72110" y="40563"/>
                </a:lnTo>
                <a:lnTo>
                  <a:pt x="0" y="0"/>
                </a:lnTo>
                <a:close/>
              </a:path>
            </a:pathLst>
          </a:custGeom>
          <a:solidFill>
            <a:srgbClr val="476979"/>
          </a:solidFill>
        </p:spPr>
        <p:txBody>
          <a:bodyPr wrap="square" lIns="0" tIns="0" rIns="0" bIns="0" rtlCol="0"/>
          <a:lstStyle/>
          <a:p/>
        </p:txBody>
      </p:sp>
      <p:sp>
        <p:nvSpPr>
          <p:cNvPr id="376" name="object 376"/>
          <p:cNvSpPr/>
          <p:nvPr/>
        </p:nvSpPr>
        <p:spPr>
          <a:xfrm>
            <a:off x="5023853" y="6772224"/>
            <a:ext cx="25133" cy="30137"/>
          </a:xfrm>
          <a:prstGeom prst="rect">
            <a:avLst/>
          </a:prstGeom>
          <a:blipFill>
            <a:blip r:embed="rId103" cstate="print"/>
            <a:stretch>
              <a:fillRect/>
            </a:stretch>
          </a:blipFill>
        </p:spPr>
        <p:txBody>
          <a:bodyPr wrap="square" lIns="0" tIns="0" rIns="0" bIns="0" rtlCol="0"/>
          <a:lstStyle/>
          <a:p/>
        </p:txBody>
      </p:sp>
      <p:sp>
        <p:nvSpPr>
          <p:cNvPr id="377" name="object 377"/>
          <p:cNvSpPr/>
          <p:nvPr/>
        </p:nvSpPr>
        <p:spPr>
          <a:xfrm>
            <a:off x="5029022" y="6777812"/>
            <a:ext cx="18275" cy="21932"/>
          </a:xfrm>
          <a:prstGeom prst="rect">
            <a:avLst/>
          </a:prstGeom>
          <a:blipFill>
            <a:blip r:embed="rId104" cstate="print"/>
            <a:stretch>
              <a:fillRect/>
            </a:stretch>
          </a:blipFill>
        </p:spPr>
        <p:txBody>
          <a:bodyPr wrap="square" lIns="0" tIns="0" rIns="0" bIns="0" rtlCol="0"/>
          <a:lstStyle/>
          <a:p/>
        </p:txBody>
      </p:sp>
      <p:sp>
        <p:nvSpPr>
          <p:cNvPr id="378" name="object 378"/>
          <p:cNvSpPr/>
          <p:nvPr/>
        </p:nvSpPr>
        <p:spPr>
          <a:xfrm>
            <a:off x="5031765" y="6802628"/>
            <a:ext cx="10833" cy="10604"/>
          </a:xfrm>
          <a:prstGeom prst="rect">
            <a:avLst/>
          </a:prstGeom>
          <a:blipFill>
            <a:blip r:embed="rId105" cstate="print"/>
            <a:stretch>
              <a:fillRect/>
            </a:stretch>
          </a:blipFill>
        </p:spPr>
        <p:txBody>
          <a:bodyPr wrap="square" lIns="0" tIns="0" rIns="0" bIns="0" rtlCol="0"/>
          <a:lstStyle/>
          <a:p/>
        </p:txBody>
      </p:sp>
      <p:sp>
        <p:nvSpPr>
          <p:cNvPr id="379" name="object 379"/>
          <p:cNvSpPr/>
          <p:nvPr/>
        </p:nvSpPr>
        <p:spPr>
          <a:xfrm>
            <a:off x="5034584" y="6805295"/>
            <a:ext cx="7137" cy="6997"/>
          </a:xfrm>
          <a:prstGeom prst="rect">
            <a:avLst/>
          </a:prstGeom>
          <a:blipFill>
            <a:blip r:embed="rId106" cstate="print"/>
            <a:stretch>
              <a:fillRect/>
            </a:stretch>
          </a:blipFill>
        </p:spPr>
        <p:txBody>
          <a:bodyPr wrap="square" lIns="0" tIns="0" rIns="0" bIns="0" rtlCol="0"/>
          <a:lstStyle/>
          <a:p/>
        </p:txBody>
      </p:sp>
      <p:sp>
        <p:nvSpPr>
          <p:cNvPr id="380" name="object 380"/>
          <p:cNvSpPr/>
          <p:nvPr/>
        </p:nvSpPr>
        <p:spPr>
          <a:xfrm>
            <a:off x="4965745" y="6488482"/>
            <a:ext cx="321310" cy="173990"/>
          </a:xfrm>
          <a:custGeom>
            <a:avLst/>
            <a:gdLst/>
            <a:ahLst/>
            <a:cxnLst/>
            <a:rect l="l" t="t" r="r" b="b"/>
            <a:pathLst>
              <a:path w="321310" h="173990">
                <a:moveTo>
                  <a:pt x="232664" y="0"/>
                </a:moveTo>
                <a:lnTo>
                  <a:pt x="0" y="123710"/>
                </a:lnTo>
                <a:lnTo>
                  <a:pt x="92227" y="173989"/>
                </a:lnTo>
                <a:lnTo>
                  <a:pt x="321119" y="52019"/>
                </a:lnTo>
                <a:lnTo>
                  <a:pt x="232664" y="0"/>
                </a:lnTo>
                <a:close/>
              </a:path>
            </a:pathLst>
          </a:custGeom>
          <a:solidFill>
            <a:srgbClr val="94B0BE"/>
          </a:solidFill>
        </p:spPr>
        <p:txBody>
          <a:bodyPr wrap="square" lIns="0" tIns="0" rIns="0" bIns="0" rtlCol="0"/>
          <a:lstStyle/>
          <a:p/>
        </p:txBody>
      </p:sp>
      <p:sp>
        <p:nvSpPr>
          <p:cNvPr id="381" name="object 381"/>
          <p:cNvSpPr/>
          <p:nvPr/>
        </p:nvSpPr>
        <p:spPr>
          <a:xfrm>
            <a:off x="4972303" y="6483134"/>
            <a:ext cx="324104" cy="175387"/>
          </a:xfrm>
          <a:prstGeom prst="rect">
            <a:avLst/>
          </a:prstGeom>
          <a:blipFill>
            <a:blip r:embed="rId107" cstate="print"/>
            <a:stretch>
              <a:fillRect/>
            </a:stretch>
          </a:blipFill>
        </p:spPr>
        <p:txBody>
          <a:bodyPr wrap="square" lIns="0" tIns="0" rIns="0" bIns="0" rtlCol="0"/>
          <a:lstStyle/>
          <a:p/>
        </p:txBody>
      </p:sp>
      <p:sp>
        <p:nvSpPr>
          <p:cNvPr id="382" name="object 382"/>
          <p:cNvSpPr/>
          <p:nvPr/>
        </p:nvSpPr>
        <p:spPr>
          <a:xfrm>
            <a:off x="4972311" y="6605717"/>
            <a:ext cx="96520" cy="53975"/>
          </a:xfrm>
          <a:custGeom>
            <a:avLst/>
            <a:gdLst/>
            <a:ahLst/>
            <a:cxnLst/>
            <a:rect l="l" t="t" r="r" b="b"/>
            <a:pathLst>
              <a:path w="96520" h="53975">
                <a:moveTo>
                  <a:pt x="0" y="0"/>
                </a:moveTo>
                <a:lnTo>
                  <a:pt x="0" y="3009"/>
                </a:lnTo>
                <a:lnTo>
                  <a:pt x="92024" y="53403"/>
                </a:lnTo>
                <a:lnTo>
                  <a:pt x="96075" y="52273"/>
                </a:lnTo>
                <a:lnTo>
                  <a:pt x="0" y="0"/>
                </a:lnTo>
                <a:close/>
              </a:path>
            </a:pathLst>
          </a:custGeom>
          <a:solidFill>
            <a:srgbClr val="55798A"/>
          </a:solidFill>
        </p:spPr>
        <p:txBody>
          <a:bodyPr wrap="square" lIns="0" tIns="0" rIns="0" bIns="0" rtlCol="0"/>
          <a:lstStyle/>
          <a:p/>
        </p:txBody>
      </p:sp>
      <p:sp>
        <p:nvSpPr>
          <p:cNvPr id="383" name="object 383"/>
          <p:cNvSpPr/>
          <p:nvPr/>
        </p:nvSpPr>
        <p:spPr>
          <a:xfrm>
            <a:off x="5066090" y="6657899"/>
            <a:ext cx="0" cy="274955"/>
          </a:xfrm>
          <a:custGeom>
            <a:avLst/>
            <a:gdLst/>
            <a:ahLst/>
            <a:cxnLst/>
            <a:rect l="l" t="t" r="r" b="b"/>
            <a:pathLst>
              <a:path w="0" h="274954">
                <a:moveTo>
                  <a:pt x="0" y="0"/>
                </a:moveTo>
                <a:lnTo>
                  <a:pt x="0" y="274713"/>
                </a:lnTo>
              </a:path>
            </a:pathLst>
          </a:custGeom>
          <a:ln w="3403">
            <a:solidFill>
              <a:srgbClr val="476979"/>
            </a:solidFill>
          </a:ln>
        </p:spPr>
        <p:txBody>
          <a:bodyPr wrap="square" lIns="0" tIns="0" rIns="0" bIns="0" rtlCol="0"/>
          <a:lstStyle/>
          <a:p/>
        </p:txBody>
      </p:sp>
      <p:sp>
        <p:nvSpPr>
          <p:cNvPr id="384" name="object 384"/>
          <p:cNvSpPr/>
          <p:nvPr/>
        </p:nvSpPr>
        <p:spPr>
          <a:xfrm>
            <a:off x="4985365" y="6823698"/>
            <a:ext cx="73025" cy="46355"/>
          </a:xfrm>
          <a:custGeom>
            <a:avLst/>
            <a:gdLst/>
            <a:ahLst/>
            <a:cxnLst/>
            <a:rect l="l" t="t" r="r" b="b"/>
            <a:pathLst>
              <a:path w="73025" h="46354">
                <a:moveTo>
                  <a:pt x="0" y="0"/>
                </a:moveTo>
                <a:lnTo>
                  <a:pt x="0" y="4076"/>
                </a:lnTo>
                <a:lnTo>
                  <a:pt x="72898" y="45745"/>
                </a:lnTo>
                <a:lnTo>
                  <a:pt x="72898" y="41655"/>
                </a:lnTo>
                <a:lnTo>
                  <a:pt x="0" y="0"/>
                </a:lnTo>
                <a:close/>
              </a:path>
            </a:pathLst>
          </a:custGeom>
          <a:solidFill>
            <a:srgbClr val="BCD1DC"/>
          </a:solidFill>
        </p:spPr>
        <p:txBody>
          <a:bodyPr wrap="square" lIns="0" tIns="0" rIns="0" bIns="0" rtlCol="0"/>
          <a:lstStyle/>
          <a:p/>
        </p:txBody>
      </p:sp>
      <p:sp>
        <p:nvSpPr>
          <p:cNvPr id="385" name="object 385"/>
          <p:cNvSpPr/>
          <p:nvPr/>
        </p:nvSpPr>
        <p:spPr>
          <a:xfrm>
            <a:off x="5058264" y="6861431"/>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55798A"/>
          </a:solidFill>
        </p:spPr>
        <p:txBody>
          <a:bodyPr wrap="square" lIns="0" tIns="0" rIns="0" bIns="0" rtlCol="0"/>
          <a:lstStyle/>
          <a:p/>
        </p:txBody>
      </p:sp>
      <p:sp>
        <p:nvSpPr>
          <p:cNvPr id="386" name="object 386"/>
          <p:cNvSpPr/>
          <p:nvPr/>
        </p:nvSpPr>
        <p:spPr>
          <a:xfrm>
            <a:off x="4985369" y="6823692"/>
            <a:ext cx="4445" cy="4445"/>
          </a:xfrm>
          <a:custGeom>
            <a:avLst/>
            <a:gdLst/>
            <a:ahLst/>
            <a:cxnLst/>
            <a:rect l="l" t="t" r="r" b="b"/>
            <a:pathLst>
              <a:path w="4445" h="4445">
                <a:moveTo>
                  <a:pt x="0" y="0"/>
                </a:moveTo>
                <a:lnTo>
                  <a:pt x="0" y="4089"/>
                </a:lnTo>
                <a:lnTo>
                  <a:pt x="4064" y="2222"/>
                </a:lnTo>
                <a:lnTo>
                  <a:pt x="0" y="0"/>
                </a:lnTo>
                <a:close/>
              </a:path>
            </a:pathLst>
          </a:custGeom>
          <a:solidFill>
            <a:srgbClr val="234A5A"/>
          </a:solidFill>
        </p:spPr>
        <p:txBody>
          <a:bodyPr wrap="square" lIns="0" tIns="0" rIns="0" bIns="0" rtlCol="0"/>
          <a:lstStyle/>
          <a:p/>
        </p:txBody>
      </p:sp>
      <p:sp>
        <p:nvSpPr>
          <p:cNvPr id="387" name="object 387"/>
          <p:cNvSpPr/>
          <p:nvPr/>
        </p:nvSpPr>
        <p:spPr>
          <a:xfrm>
            <a:off x="4985365" y="6831717"/>
            <a:ext cx="73025" cy="46355"/>
          </a:xfrm>
          <a:custGeom>
            <a:avLst/>
            <a:gdLst/>
            <a:ahLst/>
            <a:cxnLst/>
            <a:rect l="l" t="t" r="r" b="b"/>
            <a:pathLst>
              <a:path w="73025" h="46354">
                <a:moveTo>
                  <a:pt x="0" y="0"/>
                </a:moveTo>
                <a:lnTo>
                  <a:pt x="0" y="4076"/>
                </a:lnTo>
                <a:lnTo>
                  <a:pt x="72898" y="45745"/>
                </a:lnTo>
                <a:lnTo>
                  <a:pt x="72898" y="41655"/>
                </a:lnTo>
                <a:lnTo>
                  <a:pt x="0" y="0"/>
                </a:lnTo>
                <a:close/>
              </a:path>
            </a:pathLst>
          </a:custGeom>
          <a:solidFill>
            <a:srgbClr val="BCD1DC"/>
          </a:solidFill>
        </p:spPr>
        <p:txBody>
          <a:bodyPr wrap="square" lIns="0" tIns="0" rIns="0" bIns="0" rtlCol="0"/>
          <a:lstStyle/>
          <a:p/>
        </p:txBody>
      </p:sp>
      <p:sp>
        <p:nvSpPr>
          <p:cNvPr id="388" name="object 388"/>
          <p:cNvSpPr/>
          <p:nvPr/>
        </p:nvSpPr>
        <p:spPr>
          <a:xfrm>
            <a:off x="5058264" y="6869455"/>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55798A"/>
          </a:solidFill>
        </p:spPr>
        <p:txBody>
          <a:bodyPr wrap="square" lIns="0" tIns="0" rIns="0" bIns="0" rtlCol="0"/>
          <a:lstStyle/>
          <a:p/>
        </p:txBody>
      </p:sp>
      <p:sp>
        <p:nvSpPr>
          <p:cNvPr id="389" name="object 389"/>
          <p:cNvSpPr/>
          <p:nvPr/>
        </p:nvSpPr>
        <p:spPr>
          <a:xfrm>
            <a:off x="4985369" y="6831714"/>
            <a:ext cx="4445" cy="4445"/>
          </a:xfrm>
          <a:custGeom>
            <a:avLst/>
            <a:gdLst/>
            <a:ahLst/>
            <a:cxnLst/>
            <a:rect l="l" t="t" r="r" b="b"/>
            <a:pathLst>
              <a:path w="4445" h="4445">
                <a:moveTo>
                  <a:pt x="0" y="0"/>
                </a:moveTo>
                <a:lnTo>
                  <a:pt x="0" y="4089"/>
                </a:lnTo>
                <a:lnTo>
                  <a:pt x="4064" y="2222"/>
                </a:lnTo>
                <a:lnTo>
                  <a:pt x="0" y="0"/>
                </a:lnTo>
                <a:close/>
              </a:path>
            </a:pathLst>
          </a:custGeom>
          <a:solidFill>
            <a:srgbClr val="234A5A"/>
          </a:solidFill>
        </p:spPr>
        <p:txBody>
          <a:bodyPr wrap="square" lIns="0" tIns="0" rIns="0" bIns="0" rtlCol="0"/>
          <a:lstStyle/>
          <a:p/>
        </p:txBody>
      </p:sp>
      <p:sp>
        <p:nvSpPr>
          <p:cNvPr id="390" name="object 390"/>
          <p:cNvSpPr/>
          <p:nvPr/>
        </p:nvSpPr>
        <p:spPr>
          <a:xfrm>
            <a:off x="4985365" y="6839733"/>
            <a:ext cx="73025" cy="46355"/>
          </a:xfrm>
          <a:custGeom>
            <a:avLst/>
            <a:gdLst/>
            <a:ahLst/>
            <a:cxnLst/>
            <a:rect l="l" t="t" r="r" b="b"/>
            <a:pathLst>
              <a:path w="73025" h="46354">
                <a:moveTo>
                  <a:pt x="0" y="0"/>
                </a:moveTo>
                <a:lnTo>
                  <a:pt x="0" y="4089"/>
                </a:lnTo>
                <a:lnTo>
                  <a:pt x="72898" y="45758"/>
                </a:lnTo>
                <a:lnTo>
                  <a:pt x="72898" y="41668"/>
                </a:lnTo>
                <a:lnTo>
                  <a:pt x="0" y="0"/>
                </a:lnTo>
                <a:close/>
              </a:path>
            </a:pathLst>
          </a:custGeom>
          <a:solidFill>
            <a:srgbClr val="BCD1DC"/>
          </a:solidFill>
        </p:spPr>
        <p:txBody>
          <a:bodyPr wrap="square" lIns="0" tIns="0" rIns="0" bIns="0" rtlCol="0"/>
          <a:lstStyle/>
          <a:p/>
        </p:txBody>
      </p:sp>
      <p:sp>
        <p:nvSpPr>
          <p:cNvPr id="391" name="object 391"/>
          <p:cNvSpPr/>
          <p:nvPr/>
        </p:nvSpPr>
        <p:spPr>
          <a:xfrm>
            <a:off x="5058264" y="6877474"/>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55798A"/>
          </a:solidFill>
        </p:spPr>
        <p:txBody>
          <a:bodyPr wrap="square" lIns="0" tIns="0" rIns="0" bIns="0" rtlCol="0"/>
          <a:lstStyle/>
          <a:p/>
        </p:txBody>
      </p:sp>
      <p:sp>
        <p:nvSpPr>
          <p:cNvPr id="392" name="object 392"/>
          <p:cNvSpPr/>
          <p:nvPr/>
        </p:nvSpPr>
        <p:spPr>
          <a:xfrm>
            <a:off x="4985369" y="6839735"/>
            <a:ext cx="4445" cy="4445"/>
          </a:xfrm>
          <a:custGeom>
            <a:avLst/>
            <a:gdLst/>
            <a:ahLst/>
            <a:cxnLst/>
            <a:rect l="l" t="t" r="r" b="b"/>
            <a:pathLst>
              <a:path w="4445" h="4445">
                <a:moveTo>
                  <a:pt x="0" y="0"/>
                </a:moveTo>
                <a:lnTo>
                  <a:pt x="0" y="4089"/>
                </a:lnTo>
                <a:lnTo>
                  <a:pt x="4064" y="2222"/>
                </a:lnTo>
                <a:lnTo>
                  <a:pt x="0" y="0"/>
                </a:lnTo>
                <a:close/>
              </a:path>
            </a:pathLst>
          </a:custGeom>
          <a:solidFill>
            <a:srgbClr val="234A5A"/>
          </a:solidFill>
        </p:spPr>
        <p:txBody>
          <a:bodyPr wrap="square" lIns="0" tIns="0" rIns="0" bIns="0" rtlCol="0"/>
          <a:lstStyle/>
          <a:p/>
        </p:txBody>
      </p:sp>
      <p:sp>
        <p:nvSpPr>
          <p:cNvPr id="393" name="object 393"/>
          <p:cNvSpPr/>
          <p:nvPr/>
        </p:nvSpPr>
        <p:spPr>
          <a:xfrm>
            <a:off x="4985365" y="6847754"/>
            <a:ext cx="73025" cy="46355"/>
          </a:xfrm>
          <a:custGeom>
            <a:avLst/>
            <a:gdLst/>
            <a:ahLst/>
            <a:cxnLst/>
            <a:rect l="l" t="t" r="r" b="b"/>
            <a:pathLst>
              <a:path w="73025" h="46354">
                <a:moveTo>
                  <a:pt x="0" y="0"/>
                </a:moveTo>
                <a:lnTo>
                  <a:pt x="0" y="4089"/>
                </a:lnTo>
                <a:lnTo>
                  <a:pt x="72898" y="45758"/>
                </a:lnTo>
                <a:lnTo>
                  <a:pt x="72898" y="41668"/>
                </a:lnTo>
                <a:lnTo>
                  <a:pt x="0" y="0"/>
                </a:lnTo>
                <a:close/>
              </a:path>
            </a:pathLst>
          </a:custGeom>
          <a:solidFill>
            <a:srgbClr val="BCD1DC"/>
          </a:solidFill>
        </p:spPr>
        <p:txBody>
          <a:bodyPr wrap="square" lIns="0" tIns="0" rIns="0" bIns="0" rtlCol="0"/>
          <a:lstStyle/>
          <a:p/>
        </p:txBody>
      </p:sp>
      <p:sp>
        <p:nvSpPr>
          <p:cNvPr id="394" name="object 394"/>
          <p:cNvSpPr/>
          <p:nvPr/>
        </p:nvSpPr>
        <p:spPr>
          <a:xfrm>
            <a:off x="5058264" y="6885499"/>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55798A"/>
          </a:solidFill>
        </p:spPr>
        <p:txBody>
          <a:bodyPr wrap="square" lIns="0" tIns="0" rIns="0" bIns="0" rtlCol="0"/>
          <a:lstStyle/>
          <a:p/>
        </p:txBody>
      </p:sp>
      <p:sp>
        <p:nvSpPr>
          <p:cNvPr id="395" name="object 395"/>
          <p:cNvSpPr/>
          <p:nvPr/>
        </p:nvSpPr>
        <p:spPr>
          <a:xfrm>
            <a:off x="4985369" y="6847758"/>
            <a:ext cx="4445" cy="4445"/>
          </a:xfrm>
          <a:custGeom>
            <a:avLst/>
            <a:gdLst/>
            <a:ahLst/>
            <a:cxnLst/>
            <a:rect l="l" t="t" r="r" b="b"/>
            <a:pathLst>
              <a:path w="4445" h="4445">
                <a:moveTo>
                  <a:pt x="0" y="0"/>
                </a:moveTo>
                <a:lnTo>
                  <a:pt x="0" y="4089"/>
                </a:lnTo>
                <a:lnTo>
                  <a:pt x="4064" y="2222"/>
                </a:lnTo>
                <a:lnTo>
                  <a:pt x="0" y="0"/>
                </a:lnTo>
                <a:close/>
              </a:path>
            </a:pathLst>
          </a:custGeom>
          <a:solidFill>
            <a:srgbClr val="234A5A"/>
          </a:solidFill>
        </p:spPr>
        <p:txBody>
          <a:bodyPr wrap="square" lIns="0" tIns="0" rIns="0" bIns="0" rtlCol="0"/>
          <a:lstStyle/>
          <a:p/>
        </p:txBody>
      </p:sp>
      <p:sp>
        <p:nvSpPr>
          <p:cNvPr id="396" name="object 396"/>
          <p:cNvSpPr/>
          <p:nvPr/>
        </p:nvSpPr>
        <p:spPr>
          <a:xfrm>
            <a:off x="4985365" y="6855773"/>
            <a:ext cx="73025" cy="46355"/>
          </a:xfrm>
          <a:custGeom>
            <a:avLst/>
            <a:gdLst/>
            <a:ahLst/>
            <a:cxnLst/>
            <a:rect l="l" t="t" r="r" b="b"/>
            <a:pathLst>
              <a:path w="73025" h="46354">
                <a:moveTo>
                  <a:pt x="0" y="0"/>
                </a:moveTo>
                <a:lnTo>
                  <a:pt x="0" y="4102"/>
                </a:lnTo>
                <a:lnTo>
                  <a:pt x="72898" y="45758"/>
                </a:lnTo>
                <a:lnTo>
                  <a:pt x="72898" y="41668"/>
                </a:lnTo>
                <a:lnTo>
                  <a:pt x="0" y="0"/>
                </a:lnTo>
                <a:close/>
              </a:path>
            </a:pathLst>
          </a:custGeom>
          <a:solidFill>
            <a:srgbClr val="BCD1DC"/>
          </a:solidFill>
        </p:spPr>
        <p:txBody>
          <a:bodyPr wrap="square" lIns="0" tIns="0" rIns="0" bIns="0" rtlCol="0"/>
          <a:lstStyle/>
          <a:p/>
        </p:txBody>
      </p:sp>
      <p:sp>
        <p:nvSpPr>
          <p:cNvPr id="397" name="object 397"/>
          <p:cNvSpPr/>
          <p:nvPr/>
        </p:nvSpPr>
        <p:spPr>
          <a:xfrm>
            <a:off x="5058264" y="6893523"/>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55798A"/>
          </a:solidFill>
        </p:spPr>
        <p:txBody>
          <a:bodyPr wrap="square" lIns="0" tIns="0" rIns="0" bIns="0" rtlCol="0"/>
          <a:lstStyle/>
          <a:p/>
        </p:txBody>
      </p:sp>
      <p:sp>
        <p:nvSpPr>
          <p:cNvPr id="398" name="object 398"/>
          <p:cNvSpPr/>
          <p:nvPr/>
        </p:nvSpPr>
        <p:spPr>
          <a:xfrm>
            <a:off x="4985369" y="6855779"/>
            <a:ext cx="4445" cy="4445"/>
          </a:xfrm>
          <a:custGeom>
            <a:avLst/>
            <a:gdLst/>
            <a:ahLst/>
            <a:cxnLst/>
            <a:rect l="l" t="t" r="r" b="b"/>
            <a:pathLst>
              <a:path w="4445" h="4445">
                <a:moveTo>
                  <a:pt x="0" y="0"/>
                </a:moveTo>
                <a:lnTo>
                  <a:pt x="0" y="4089"/>
                </a:lnTo>
                <a:lnTo>
                  <a:pt x="4064" y="2222"/>
                </a:lnTo>
                <a:lnTo>
                  <a:pt x="0" y="0"/>
                </a:lnTo>
                <a:close/>
              </a:path>
            </a:pathLst>
          </a:custGeom>
          <a:solidFill>
            <a:srgbClr val="234A5A"/>
          </a:solidFill>
        </p:spPr>
        <p:txBody>
          <a:bodyPr wrap="square" lIns="0" tIns="0" rIns="0" bIns="0" rtlCol="0"/>
          <a:lstStyle/>
          <a:p/>
        </p:txBody>
      </p:sp>
      <p:sp>
        <p:nvSpPr>
          <p:cNvPr id="399" name="object 399"/>
          <p:cNvSpPr/>
          <p:nvPr/>
        </p:nvSpPr>
        <p:spPr>
          <a:xfrm>
            <a:off x="4985365" y="6863796"/>
            <a:ext cx="73025" cy="46355"/>
          </a:xfrm>
          <a:custGeom>
            <a:avLst/>
            <a:gdLst/>
            <a:ahLst/>
            <a:cxnLst/>
            <a:rect l="l" t="t" r="r" b="b"/>
            <a:pathLst>
              <a:path w="73025" h="46354">
                <a:moveTo>
                  <a:pt x="0" y="0"/>
                </a:moveTo>
                <a:lnTo>
                  <a:pt x="0" y="4089"/>
                </a:lnTo>
                <a:lnTo>
                  <a:pt x="72898" y="45758"/>
                </a:lnTo>
                <a:lnTo>
                  <a:pt x="72898" y="41668"/>
                </a:lnTo>
                <a:lnTo>
                  <a:pt x="0" y="0"/>
                </a:lnTo>
                <a:close/>
              </a:path>
            </a:pathLst>
          </a:custGeom>
          <a:solidFill>
            <a:srgbClr val="BCD1DC"/>
          </a:solidFill>
        </p:spPr>
        <p:txBody>
          <a:bodyPr wrap="square" lIns="0" tIns="0" rIns="0" bIns="0" rtlCol="0"/>
          <a:lstStyle/>
          <a:p/>
        </p:txBody>
      </p:sp>
      <p:sp>
        <p:nvSpPr>
          <p:cNvPr id="400" name="object 400"/>
          <p:cNvSpPr/>
          <p:nvPr/>
        </p:nvSpPr>
        <p:spPr>
          <a:xfrm>
            <a:off x="5058264" y="6901542"/>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55798A"/>
          </a:solidFill>
        </p:spPr>
        <p:txBody>
          <a:bodyPr wrap="square" lIns="0" tIns="0" rIns="0" bIns="0" rtlCol="0"/>
          <a:lstStyle/>
          <a:p/>
        </p:txBody>
      </p:sp>
      <p:sp>
        <p:nvSpPr>
          <p:cNvPr id="401" name="object 401"/>
          <p:cNvSpPr/>
          <p:nvPr/>
        </p:nvSpPr>
        <p:spPr>
          <a:xfrm>
            <a:off x="4985369" y="6863802"/>
            <a:ext cx="4445" cy="4445"/>
          </a:xfrm>
          <a:custGeom>
            <a:avLst/>
            <a:gdLst/>
            <a:ahLst/>
            <a:cxnLst/>
            <a:rect l="l" t="t" r="r" b="b"/>
            <a:pathLst>
              <a:path w="4445" h="4445">
                <a:moveTo>
                  <a:pt x="0" y="0"/>
                </a:moveTo>
                <a:lnTo>
                  <a:pt x="0" y="4089"/>
                </a:lnTo>
                <a:lnTo>
                  <a:pt x="4064" y="2222"/>
                </a:lnTo>
                <a:lnTo>
                  <a:pt x="0" y="0"/>
                </a:lnTo>
                <a:close/>
              </a:path>
            </a:pathLst>
          </a:custGeom>
          <a:solidFill>
            <a:srgbClr val="234A5A"/>
          </a:solidFill>
        </p:spPr>
        <p:txBody>
          <a:bodyPr wrap="square" lIns="0" tIns="0" rIns="0" bIns="0" rtlCol="0"/>
          <a:lstStyle/>
          <a:p/>
        </p:txBody>
      </p:sp>
      <p:sp>
        <p:nvSpPr>
          <p:cNvPr id="402" name="object 402"/>
          <p:cNvSpPr/>
          <p:nvPr/>
        </p:nvSpPr>
        <p:spPr>
          <a:xfrm>
            <a:off x="4965731" y="6660271"/>
            <a:ext cx="92710" cy="57150"/>
          </a:xfrm>
          <a:custGeom>
            <a:avLst/>
            <a:gdLst/>
            <a:ahLst/>
            <a:cxnLst/>
            <a:rect l="l" t="t" r="r" b="b"/>
            <a:pathLst>
              <a:path w="92710" h="57150">
                <a:moveTo>
                  <a:pt x="0" y="0"/>
                </a:moveTo>
                <a:lnTo>
                  <a:pt x="0" y="4089"/>
                </a:lnTo>
                <a:lnTo>
                  <a:pt x="92532" y="57149"/>
                </a:lnTo>
                <a:lnTo>
                  <a:pt x="92532" y="53060"/>
                </a:lnTo>
                <a:lnTo>
                  <a:pt x="0" y="0"/>
                </a:lnTo>
                <a:close/>
              </a:path>
            </a:pathLst>
          </a:custGeom>
          <a:solidFill>
            <a:srgbClr val="BCD1DC"/>
          </a:solidFill>
        </p:spPr>
        <p:txBody>
          <a:bodyPr wrap="square" lIns="0" tIns="0" rIns="0" bIns="0" rtlCol="0"/>
          <a:lstStyle/>
          <a:p/>
        </p:txBody>
      </p:sp>
      <p:sp>
        <p:nvSpPr>
          <p:cNvPr id="403" name="object 403"/>
          <p:cNvSpPr/>
          <p:nvPr/>
        </p:nvSpPr>
        <p:spPr>
          <a:xfrm>
            <a:off x="5058264" y="6709407"/>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7C9CAC"/>
          </a:solidFill>
        </p:spPr>
        <p:txBody>
          <a:bodyPr wrap="square" lIns="0" tIns="0" rIns="0" bIns="0" rtlCol="0"/>
          <a:lstStyle/>
          <a:p/>
        </p:txBody>
      </p:sp>
      <p:sp>
        <p:nvSpPr>
          <p:cNvPr id="404" name="object 404"/>
          <p:cNvSpPr/>
          <p:nvPr/>
        </p:nvSpPr>
        <p:spPr>
          <a:xfrm>
            <a:off x="4965731" y="6668292"/>
            <a:ext cx="92710" cy="57150"/>
          </a:xfrm>
          <a:custGeom>
            <a:avLst/>
            <a:gdLst/>
            <a:ahLst/>
            <a:cxnLst/>
            <a:rect l="l" t="t" r="r" b="b"/>
            <a:pathLst>
              <a:path w="92710" h="57150">
                <a:moveTo>
                  <a:pt x="0" y="0"/>
                </a:moveTo>
                <a:lnTo>
                  <a:pt x="0" y="4089"/>
                </a:lnTo>
                <a:lnTo>
                  <a:pt x="92532" y="57150"/>
                </a:lnTo>
                <a:lnTo>
                  <a:pt x="92532" y="53060"/>
                </a:lnTo>
                <a:lnTo>
                  <a:pt x="0" y="0"/>
                </a:lnTo>
                <a:close/>
              </a:path>
            </a:pathLst>
          </a:custGeom>
          <a:solidFill>
            <a:srgbClr val="BCD1DC"/>
          </a:solidFill>
        </p:spPr>
        <p:txBody>
          <a:bodyPr wrap="square" lIns="0" tIns="0" rIns="0" bIns="0" rtlCol="0"/>
          <a:lstStyle/>
          <a:p/>
        </p:txBody>
      </p:sp>
      <p:sp>
        <p:nvSpPr>
          <p:cNvPr id="405" name="object 405"/>
          <p:cNvSpPr/>
          <p:nvPr/>
        </p:nvSpPr>
        <p:spPr>
          <a:xfrm>
            <a:off x="5058264" y="6717430"/>
            <a:ext cx="6350" cy="8255"/>
          </a:xfrm>
          <a:custGeom>
            <a:avLst/>
            <a:gdLst/>
            <a:ahLst/>
            <a:cxnLst/>
            <a:rect l="l" t="t" r="r" b="b"/>
            <a:pathLst>
              <a:path w="6350" h="8254">
                <a:moveTo>
                  <a:pt x="6134" y="0"/>
                </a:moveTo>
                <a:lnTo>
                  <a:pt x="0" y="3924"/>
                </a:lnTo>
                <a:lnTo>
                  <a:pt x="0" y="8013"/>
                </a:lnTo>
                <a:lnTo>
                  <a:pt x="6134" y="4025"/>
                </a:lnTo>
                <a:lnTo>
                  <a:pt x="6134" y="0"/>
                </a:lnTo>
                <a:close/>
              </a:path>
            </a:pathLst>
          </a:custGeom>
          <a:solidFill>
            <a:srgbClr val="7C9CAC"/>
          </a:solidFill>
        </p:spPr>
        <p:txBody>
          <a:bodyPr wrap="square" lIns="0" tIns="0" rIns="0" bIns="0" rtlCol="0"/>
          <a:lstStyle/>
          <a:p/>
        </p:txBody>
      </p:sp>
      <p:sp>
        <p:nvSpPr>
          <p:cNvPr id="406" name="object 406"/>
          <p:cNvSpPr/>
          <p:nvPr/>
        </p:nvSpPr>
        <p:spPr>
          <a:xfrm>
            <a:off x="3542375" y="6726897"/>
            <a:ext cx="113030" cy="194945"/>
          </a:xfrm>
          <a:custGeom>
            <a:avLst/>
            <a:gdLst/>
            <a:ahLst/>
            <a:cxnLst/>
            <a:rect l="l" t="t" r="r" b="b"/>
            <a:pathLst>
              <a:path w="113029" h="194945">
                <a:moveTo>
                  <a:pt x="112763" y="0"/>
                </a:moveTo>
                <a:lnTo>
                  <a:pt x="1422" y="124726"/>
                </a:lnTo>
                <a:lnTo>
                  <a:pt x="0" y="194703"/>
                </a:lnTo>
                <a:lnTo>
                  <a:pt x="111353" y="69989"/>
                </a:lnTo>
                <a:lnTo>
                  <a:pt x="112763" y="0"/>
                </a:lnTo>
                <a:close/>
              </a:path>
            </a:pathLst>
          </a:custGeom>
          <a:solidFill>
            <a:srgbClr val="627D8A"/>
          </a:solidFill>
        </p:spPr>
        <p:txBody>
          <a:bodyPr wrap="square" lIns="0" tIns="0" rIns="0" bIns="0" rtlCol="0"/>
          <a:lstStyle/>
          <a:p/>
        </p:txBody>
      </p:sp>
      <p:sp>
        <p:nvSpPr>
          <p:cNvPr id="407" name="object 407"/>
          <p:cNvSpPr/>
          <p:nvPr/>
        </p:nvSpPr>
        <p:spPr>
          <a:xfrm>
            <a:off x="3203981" y="6728162"/>
            <a:ext cx="115570" cy="194310"/>
          </a:xfrm>
          <a:custGeom>
            <a:avLst/>
            <a:gdLst/>
            <a:ahLst/>
            <a:cxnLst/>
            <a:rect l="l" t="t" r="r" b="b"/>
            <a:pathLst>
              <a:path w="115570" h="194309">
                <a:moveTo>
                  <a:pt x="1409" y="0"/>
                </a:moveTo>
                <a:lnTo>
                  <a:pt x="0" y="69989"/>
                </a:lnTo>
                <a:lnTo>
                  <a:pt x="113563" y="194081"/>
                </a:lnTo>
                <a:lnTo>
                  <a:pt x="114985" y="124091"/>
                </a:lnTo>
                <a:lnTo>
                  <a:pt x="1409" y="0"/>
                </a:lnTo>
                <a:close/>
              </a:path>
            </a:pathLst>
          </a:custGeom>
          <a:solidFill>
            <a:srgbClr val="627D8A"/>
          </a:solidFill>
        </p:spPr>
        <p:txBody>
          <a:bodyPr wrap="square" lIns="0" tIns="0" rIns="0" bIns="0" rtlCol="0"/>
          <a:lstStyle/>
          <a:p/>
        </p:txBody>
      </p:sp>
      <p:sp>
        <p:nvSpPr>
          <p:cNvPr id="408" name="object 408"/>
          <p:cNvSpPr/>
          <p:nvPr/>
        </p:nvSpPr>
        <p:spPr>
          <a:xfrm>
            <a:off x="3317549" y="6851617"/>
            <a:ext cx="226695" cy="71120"/>
          </a:xfrm>
          <a:custGeom>
            <a:avLst/>
            <a:gdLst/>
            <a:ahLst/>
            <a:cxnLst/>
            <a:rect l="l" t="t" r="r" b="b"/>
            <a:pathLst>
              <a:path w="226695" h="71120">
                <a:moveTo>
                  <a:pt x="226237" y="0"/>
                </a:moveTo>
                <a:lnTo>
                  <a:pt x="1409" y="635"/>
                </a:lnTo>
                <a:lnTo>
                  <a:pt x="0" y="70624"/>
                </a:lnTo>
                <a:lnTo>
                  <a:pt x="224828" y="69977"/>
                </a:lnTo>
                <a:lnTo>
                  <a:pt x="226237" y="0"/>
                </a:lnTo>
                <a:close/>
              </a:path>
            </a:pathLst>
          </a:custGeom>
          <a:solidFill>
            <a:srgbClr val="556D79"/>
          </a:solidFill>
        </p:spPr>
        <p:txBody>
          <a:bodyPr wrap="square" lIns="0" tIns="0" rIns="0" bIns="0" rtlCol="0"/>
          <a:lstStyle/>
          <a:p/>
        </p:txBody>
      </p:sp>
      <p:sp>
        <p:nvSpPr>
          <p:cNvPr id="409" name="object 409"/>
          <p:cNvSpPr/>
          <p:nvPr/>
        </p:nvSpPr>
        <p:spPr>
          <a:xfrm>
            <a:off x="3205391" y="6602755"/>
            <a:ext cx="449745" cy="249491"/>
          </a:xfrm>
          <a:prstGeom prst="rect">
            <a:avLst/>
          </a:prstGeom>
          <a:blipFill>
            <a:blip r:embed="rId108" cstate="print"/>
            <a:stretch>
              <a:fillRect/>
            </a:stretch>
          </a:blipFill>
        </p:spPr>
        <p:txBody>
          <a:bodyPr wrap="square" lIns="0" tIns="0" rIns="0" bIns="0" rtlCol="0"/>
          <a:lstStyle/>
          <a:p/>
        </p:txBody>
      </p:sp>
      <p:sp>
        <p:nvSpPr>
          <p:cNvPr id="410" name="object 410"/>
          <p:cNvSpPr/>
          <p:nvPr/>
        </p:nvSpPr>
        <p:spPr>
          <a:xfrm>
            <a:off x="3530119" y="6723461"/>
            <a:ext cx="99695" cy="115570"/>
          </a:xfrm>
          <a:custGeom>
            <a:avLst/>
            <a:gdLst/>
            <a:ahLst/>
            <a:cxnLst/>
            <a:rect l="l" t="t" r="r" b="b"/>
            <a:pathLst>
              <a:path w="99695" h="115570">
                <a:moveTo>
                  <a:pt x="99199" y="0"/>
                </a:moveTo>
                <a:lnTo>
                  <a:pt x="1130" y="104114"/>
                </a:lnTo>
                <a:lnTo>
                  <a:pt x="0" y="115442"/>
                </a:lnTo>
                <a:lnTo>
                  <a:pt x="98056" y="11328"/>
                </a:lnTo>
                <a:lnTo>
                  <a:pt x="99199" y="0"/>
                </a:lnTo>
                <a:close/>
              </a:path>
            </a:pathLst>
          </a:custGeom>
          <a:solidFill>
            <a:srgbClr val="627D8A"/>
          </a:solidFill>
        </p:spPr>
        <p:txBody>
          <a:bodyPr wrap="square" lIns="0" tIns="0" rIns="0" bIns="0" rtlCol="0"/>
          <a:lstStyle/>
          <a:p/>
        </p:txBody>
      </p:sp>
      <p:sp>
        <p:nvSpPr>
          <p:cNvPr id="411" name="object 411"/>
          <p:cNvSpPr/>
          <p:nvPr/>
        </p:nvSpPr>
        <p:spPr>
          <a:xfrm>
            <a:off x="3234896" y="6725341"/>
            <a:ext cx="100330" cy="114935"/>
          </a:xfrm>
          <a:custGeom>
            <a:avLst/>
            <a:gdLst/>
            <a:ahLst/>
            <a:cxnLst/>
            <a:rect l="l" t="t" r="r" b="b"/>
            <a:pathLst>
              <a:path w="100329" h="114934">
                <a:moveTo>
                  <a:pt x="1130" y="0"/>
                </a:moveTo>
                <a:lnTo>
                  <a:pt x="0" y="11328"/>
                </a:lnTo>
                <a:lnTo>
                  <a:pt x="98628" y="114503"/>
                </a:lnTo>
                <a:lnTo>
                  <a:pt x="99771" y="103174"/>
                </a:lnTo>
                <a:lnTo>
                  <a:pt x="1130" y="0"/>
                </a:lnTo>
                <a:close/>
              </a:path>
            </a:pathLst>
          </a:custGeom>
          <a:solidFill>
            <a:srgbClr val="627D8A"/>
          </a:solidFill>
        </p:spPr>
        <p:txBody>
          <a:bodyPr wrap="square" lIns="0" tIns="0" rIns="0" bIns="0" rtlCol="0"/>
          <a:lstStyle/>
          <a:p/>
        </p:txBody>
      </p:sp>
      <p:sp>
        <p:nvSpPr>
          <p:cNvPr id="412" name="object 412"/>
          <p:cNvSpPr/>
          <p:nvPr/>
        </p:nvSpPr>
        <p:spPr>
          <a:xfrm>
            <a:off x="3333527" y="6833711"/>
            <a:ext cx="198120" cy="0"/>
          </a:xfrm>
          <a:custGeom>
            <a:avLst/>
            <a:gdLst/>
            <a:ahLst/>
            <a:cxnLst/>
            <a:rect l="l" t="t" r="r" b="b"/>
            <a:pathLst>
              <a:path w="198120" h="0">
                <a:moveTo>
                  <a:pt x="0" y="0"/>
                </a:moveTo>
                <a:lnTo>
                  <a:pt x="197726" y="0"/>
                </a:lnTo>
              </a:path>
            </a:pathLst>
          </a:custGeom>
          <a:ln w="12255">
            <a:solidFill>
              <a:srgbClr val="556D79"/>
            </a:solidFill>
          </a:ln>
        </p:spPr>
        <p:txBody>
          <a:bodyPr wrap="square" lIns="0" tIns="0" rIns="0" bIns="0" rtlCol="0"/>
          <a:lstStyle/>
          <a:p/>
        </p:txBody>
      </p:sp>
      <p:sp>
        <p:nvSpPr>
          <p:cNvPr id="413" name="object 413"/>
          <p:cNvSpPr/>
          <p:nvPr/>
        </p:nvSpPr>
        <p:spPr>
          <a:xfrm>
            <a:off x="3236023" y="6620294"/>
            <a:ext cx="393293" cy="208229"/>
          </a:xfrm>
          <a:prstGeom prst="rect">
            <a:avLst/>
          </a:prstGeom>
          <a:blipFill>
            <a:blip r:embed="rId109" cstate="print"/>
            <a:stretch>
              <a:fillRect/>
            </a:stretch>
          </a:blipFill>
        </p:spPr>
        <p:txBody>
          <a:bodyPr wrap="square" lIns="0" tIns="0" rIns="0" bIns="0" rtlCol="0"/>
          <a:lstStyle/>
          <a:p/>
        </p:txBody>
      </p:sp>
      <p:sp>
        <p:nvSpPr>
          <p:cNvPr id="414" name="object 414"/>
          <p:cNvSpPr/>
          <p:nvPr/>
        </p:nvSpPr>
        <p:spPr>
          <a:xfrm>
            <a:off x="3474271" y="6695461"/>
            <a:ext cx="61594" cy="12700"/>
          </a:xfrm>
          <a:custGeom>
            <a:avLst/>
            <a:gdLst/>
            <a:ahLst/>
            <a:cxnLst/>
            <a:rect l="l" t="t" r="r" b="b"/>
            <a:pathLst>
              <a:path w="61595" h="12700">
                <a:moveTo>
                  <a:pt x="60833" y="0"/>
                </a:moveTo>
                <a:lnTo>
                  <a:pt x="0" y="1600"/>
                </a:lnTo>
                <a:lnTo>
                  <a:pt x="139" y="12128"/>
                </a:lnTo>
                <a:lnTo>
                  <a:pt x="60972" y="10528"/>
                </a:lnTo>
                <a:lnTo>
                  <a:pt x="60833" y="0"/>
                </a:lnTo>
                <a:close/>
              </a:path>
            </a:pathLst>
          </a:custGeom>
          <a:solidFill>
            <a:srgbClr val="4F6671"/>
          </a:solidFill>
        </p:spPr>
        <p:txBody>
          <a:bodyPr wrap="square" lIns="0" tIns="0" rIns="0" bIns="0" rtlCol="0"/>
          <a:lstStyle/>
          <a:p/>
        </p:txBody>
      </p:sp>
      <p:sp>
        <p:nvSpPr>
          <p:cNvPr id="415" name="object 415"/>
          <p:cNvSpPr/>
          <p:nvPr/>
        </p:nvSpPr>
        <p:spPr>
          <a:xfrm>
            <a:off x="3345312" y="6672427"/>
            <a:ext cx="140970" cy="60960"/>
          </a:xfrm>
          <a:custGeom>
            <a:avLst/>
            <a:gdLst/>
            <a:ahLst/>
            <a:cxnLst/>
            <a:rect l="l" t="t" r="r" b="b"/>
            <a:pathLst>
              <a:path w="140970" h="60959">
                <a:moveTo>
                  <a:pt x="91708" y="0"/>
                </a:moveTo>
                <a:lnTo>
                  <a:pt x="50533" y="4800"/>
                </a:lnTo>
                <a:lnTo>
                  <a:pt x="23101" y="16294"/>
                </a:lnTo>
                <a:lnTo>
                  <a:pt x="21818" y="17069"/>
                </a:lnTo>
                <a:lnTo>
                  <a:pt x="8483" y="28537"/>
                </a:lnTo>
                <a:lnTo>
                  <a:pt x="7213" y="30073"/>
                </a:lnTo>
                <a:lnTo>
                  <a:pt x="6375" y="31128"/>
                </a:lnTo>
                <a:lnTo>
                  <a:pt x="5638" y="32207"/>
                </a:lnTo>
                <a:lnTo>
                  <a:pt x="5207" y="32779"/>
                </a:lnTo>
                <a:lnTo>
                  <a:pt x="4800" y="33375"/>
                </a:lnTo>
                <a:lnTo>
                  <a:pt x="4508" y="34010"/>
                </a:lnTo>
                <a:lnTo>
                  <a:pt x="3810" y="35242"/>
                </a:lnTo>
                <a:lnTo>
                  <a:pt x="3416" y="35852"/>
                </a:lnTo>
                <a:lnTo>
                  <a:pt x="2667" y="37376"/>
                </a:lnTo>
                <a:lnTo>
                  <a:pt x="1727" y="39814"/>
                </a:lnTo>
                <a:lnTo>
                  <a:pt x="1447" y="40399"/>
                </a:lnTo>
                <a:lnTo>
                  <a:pt x="927" y="42037"/>
                </a:lnTo>
                <a:lnTo>
                  <a:pt x="393" y="44640"/>
                </a:lnTo>
                <a:lnTo>
                  <a:pt x="241" y="45148"/>
                </a:lnTo>
                <a:lnTo>
                  <a:pt x="53" y="46380"/>
                </a:lnTo>
                <a:lnTo>
                  <a:pt x="0" y="60960"/>
                </a:lnTo>
                <a:lnTo>
                  <a:pt x="76" y="57759"/>
                </a:lnTo>
                <a:lnTo>
                  <a:pt x="368" y="55677"/>
                </a:lnTo>
                <a:lnTo>
                  <a:pt x="520" y="55181"/>
                </a:lnTo>
                <a:lnTo>
                  <a:pt x="1054" y="52565"/>
                </a:lnTo>
                <a:lnTo>
                  <a:pt x="1587" y="50927"/>
                </a:lnTo>
                <a:lnTo>
                  <a:pt x="2095" y="49746"/>
                </a:lnTo>
                <a:lnTo>
                  <a:pt x="2794" y="47904"/>
                </a:lnTo>
                <a:lnTo>
                  <a:pt x="3556" y="46380"/>
                </a:lnTo>
                <a:lnTo>
                  <a:pt x="3949" y="45758"/>
                </a:lnTo>
                <a:lnTo>
                  <a:pt x="5232" y="43523"/>
                </a:lnTo>
                <a:lnTo>
                  <a:pt x="6502" y="41656"/>
                </a:lnTo>
                <a:lnTo>
                  <a:pt x="7340" y="40589"/>
                </a:lnTo>
                <a:lnTo>
                  <a:pt x="8623" y="39052"/>
                </a:lnTo>
                <a:lnTo>
                  <a:pt x="8978" y="38544"/>
                </a:lnTo>
                <a:lnTo>
                  <a:pt x="31381" y="22390"/>
                </a:lnTo>
                <a:lnTo>
                  <a:pt x="34467" y="20929"/>
                </a:lnTo>
                <a:lnTo>
                  <a:pt x="73355" y="11252"/>
                </a:lnTo>
                <a:lnTo>
                  <a:pt x="75095" y="11049"/>
                </a:lnTo>
                <a:lnTo>
                  <a:pt x="78701" y="10757"/>
                </a:lnTo>
                <a:lnTo>
                  <a:pt x="81470" y="10604"/>
                </a:lnTo>
                <a:lnTo>
                  <a:pt x="84264" y="10528"/>
                </a:lnTo>
                <a:lnTo>
                  <a:pt x="140533" y="10528"/>
                </a:lnTo>
                <a:lnTo>
                  <a:pt x="129884" y="6261"/>
                </a:lnTo>
                <a:lnTo>
                  <a:pt x="118055" y="3066"/>
                </a:lnTo>
                <a:lnTo>
                  <a:pt x="105276" y="945"/>
                </a:lnTo>
                <a:lnTo>
                  <a:pt x="91708" y="0"/>
                </a:lnTo>
                <a:close/>
              </a:path>
              <a:path w="140970" h="60959">
                <a:moveTo>
                  <a:pt x="140533" y="10528"/>
                </a:moveTo>
                <a:lnTo>
                  <a:pt x="84264" y="10528"/>
                </a:lnTo>
                <a:lnTo>
                  <a:pt x="98187" y="10801"/>
                </a:lnTo>
                <a:lnTo>
                  <a:pt x="111411" y="12305"/>
                </a:lnTo>
                <a:lnTo>
                  <a:pt x="123772" y="14937"/>
                </a:lnTo>
                <a:lnTo>
                  <a:pt x="135109" y="18594"/>
                </a:lnTo>
                <a:lnTo>
                  <a:pt x="140533" y="10528"/>
                </a:lnTo>
                <a:close/>
              </a:path>
            </a:pathLst>
          </a:custGeom>
          <a:solidFill>
            <a:srgbClr val="556D79"/>
          </a:solidFill>
        </p:spPr>
        <p:txBody>
          <a:bodyPr wrap="square" lIns="0" tIns="0" rIns="0" bIns="0" rtlCol="0"/>
          <a:lstStyle/>
          <a:p/>
        </p:txBody>
      </p:sp>
      <p:sp>
        <p:nvSpPr>
          <p:cNvPr id="416" name="object 416"/>
          <p:cNvSpPr/>
          <p:nvPr/>
        </p:nvSpPr>
        <p:spPr>
          <a:xfrm>
            <a:off x="3465498" y="6745096"/>
            <a:ext cx="58419" cy="35560"/>
          </a:xfrm>
          <a:custGeom>
            <a:avLst/>
            <a:gdLst/>
            <a:ahLst/>
            <a:cxnLst/>
            <a:rect l="l" t="t" r="r" b="b"/>
            <a:pathLst>
              <a:path w="58420" h="35559">
                <a:moveTo>
                  <a:pt x="0" y="18973"/>
                </a:moveTo>
                <a:lnTo>
                  <a:pt x="126" y="29489"/>
                </a:lnTo>
                <a:lnTo>
                  <a:pt x="27393" y="35534"/>
                </a:lnTo>
                <a:lnTo>
                  <a:pt x="27254" y="25006"/>
                </a:lnTo>
                <a:lnTo>
                  <a:pt x="0" y="18973"/>
                </a:lnTo>
                <a:close/>
              </a:path>
              <a:path w="58420" h="35559">
                <a:moveTo>
                  <a:pt x="22542" y="10325"/>
                </a:moveTo>
                <a:lnTo>
                  <a:pt x="22669" y="20853"/>
                </a:lnTo>
                <a:lnTo>
                  <a:pt x="43548" y="25730"/>
                </a:lnTo>
                <a:lnTo>
                  <a:pt x="43408" y="15201"/>
                </a:lnTo>
                <a:lnTo>
                  <a:pt x="22542" y="10325"/>
                </a:lnTo>
                <a:close/>
              </a:path>
              <a:path w="58420" h="35559">
                <a:moveTo>
                  <a:pt x="37668" y="0"/>
                </a:moveTo>
                <a:lnTo>
                  <a:pt x="37795" y="10528"/>
                </a:lnTo>
                <a:lnTo>
                  <a:pt x="58419" y="15532"/>
                </a:lnTo>
                <a:lnTo>
                  <a:pt x="58292" y="5003"/>
                </a:lnTo>
                <a:lnTo>
                  <a:pt x="37668" y="0"/>
                </a:lnTo>
                <a:close/>
              </a:path>
            </a:pathLst>
          </a:custGeom>
          <a:solidFill>
            <a:srgbClr val="4F6671"/>
          </a:solidFill>
        </p:spPr>
        <p:txBody>
          <a:bodyPr wrap="square" lIns="0" tIns="0" rIns="0" bIns="0" rtlCol="0"/>
          <a:lstStyle/>
          <a:p/>
        </p:txBody>
      </p:sp>
      <p:sp>
        <p:nvSpPr>
          <p:cNvPr id="417" name="object 417"/>
          <p:cNvSpPr/>
          <p:nvPr/>
        </p:nvSpPr>
        <p:spPr>
          <a:xfrm>
            <a:off x="3503161" y="6737737"/>
            <a:ext cx="31750" cy="32384"/>
          </a:xfrm>
          <a:custGeom>
            <a:avLst/>
            <a:gdLst/>
            <a:ahLst/>
            <a:cxnLst/>
            <a:rect l="l" t="t" r="r" b="b"/>
            <a:pathLst>
              <a:path w="31750" h="32384">
                <a:moveTo>
                  <a:pt x="6743" y="0"/>
                </a:moveTo>
                <a:lnTo>
                  <a:pt x="4876" y="2590"/>
                </a:lnTo>
                <a:lnTo>
                  <a:pt x="2590" y="5029"/>
                </a:lnTo>
                <a:lnTo>
                  <a:pt x="0" y="7365"/>
                </a:lnTo>
                <a:lnTo>
                  <a:pt x="20624" y="12369"/>
                </a:lnTo>
                <a:lnTo>
                  <a:pt x="20446" y="32219"/>
                </a:lnTo>
                <a:lnTo>
                  <a:pt x="24561" y="29019"/>
                </a:lnTo>
                <a:lnTo>
                  <a:pt x="28295" y="25641"/>
                </a:lnTo>
                <a:lnTo>
                  <a:pt x="31610" y="22072"/>
                </a:lnTo>
                <a:lnTo>
                  <a:pt x="31089" y="7124"/>
                </a:lnTo>
                <a:lnTo>
                  <a:pt x="31026" y="5956"/>
                </a:lnTo>
                <a:lnTo>
                  <a:pt x="6743" y="0"/>
                </a:lnTo>
                <a:close/>
              </a:path>
            </a:pathLst>
          </a:custGeom>
          <a:solidFill>
            <a:srgbClr val="EAEBEC"/>
          </a:solidFill>
        </p:spPr>
        <p:txBody>
          <a:bodyPr wrap="square" lIns="0" tIns="0" rIns="0" bIns="0" rtlCol="0"/>
          <a:lstStyle/>
          <a:p/>
        </p:txBody>
      </p:sp>
      <p:sp>
        <p:nvSpPr>
          <p:cNvPr id="418" name="object 418"/>
          <p:cNvSpPr/>
          <p:nvPr/>
        </p:nvSpPr>
        <p:spPr>
          <a:xfrm>
            <a:off x="3488035" y="6748574"/>
            <a:ext cx="31115" cy="31750"/>
          </a:xfrm>
          <a:custGeom>
            <a:avLst/>
            <a:gdLst/>
            <a:ahLst/>
            <a:cxnLst/>
            <a:rect l="l" t="t" r="r" b="b"/>
            <a:pathLst>
              <a:path w="31114" h="31750">
                <a:moveTo>
                  <a:pt x="10883" y="0"/>
                </a:moveTo>
                <a:lnTo>
                  <a:pt x="7670" y="2463"/>
                </a:lnTo>
                <a:lnTo>
                  <a:pt x="4000" y="4749"/>
                </a:lnTo>
                <a:lnTo>
                  <a:pt x="0" y="6845"/>
                </a:lnTo>
                <a:lnTo>
                  <a:pt x="20878" y="11734"/>
                </a:lnTo>
                <a:lnTo>
                  <a:pt x="20091" y="31432"/>
                </a:lnTo>
                <a:lnTo>
                  <a:pt x="23863" y="29387"/>
                </a:lnTo>
                <a:lnTo>
                  <a:pt x="27470" y="27177"/>
                </a:lnTo>
                <a:lnTo>
                  <a:pt x="30861" y="24866"/>
                </a:lnTo>
                <a:lnTo>
                  <a:pt x="31051" y="4902"/>
                </a:lnTo>
                <a:lnTo>
                  <a:pt x="10883" y="0"/>
                </a:lnTo>
                <a:close/>
              </a:path>
            </a:pathLst>
          </a:custGeom>
          <a:solidFill>
            <a:srgbClr val="EAEBEC"/>
          </a:solidFill>
        </p:spPr>
        <p:txBody>
          <a:bodyPr wrap="square" lIns="0" tIns="0" rIns="0" bIns="0" rtlCol="0"/>
          <a:lstStyle/>
          <a:p/>
        </p:txBody>
      </p:sp>
      <p:sp>
        <p:nvSpPr>
          <p:cNvPr id="419" name="object 419"/>
          <p:cNvSpPr/>
          <p:nvPr/>
        </p:nvSpPr>
        <p:spPr>
          <a:xfrm>
            <a:off x="3503349" y="6778349"/>
            <a:ext cx="1270" cy="0"/>
          </a:xfrm>
          <a:custGeom>
            <a:avLst/>
            <a:gdLst/>
            <a:ahLst/>
            <a:cxnLst/>
            <a:rect l="l" t="t" r="r" b="b"/>
            <a:pathLst>
              <a:path w="1270" h="0">
                <a:moveTo>
                  <a:pt x="0" y="0"/>
                </a:moveTo>
                <a:lnTo>
                  <a:pt x="787" y="0"/>
                </a:lnTo>
              </a:path>
            </a:pathLst>
          </a:custGeom>
          <a:ln w="29236">
            <a:solidFill>
              <a:srgbClr val="A3A5A8"/>
            </a:solidFill>
          </a:ln>
        </p:spPr>
        <p:txBody>
          <a:bodyPr wrap="square" lIns="0" tIns="0" rIns="0" bIns="0" rtlCol="0"/>
          <a:lstStyle/>
          <a:p/>
        </p:txBody>
      </p:sp>
      <p:sp>
        <p:nvSpPr>
          <p:cNvPr id="420" name="object 420"/>
          <p:cNvSpPr/>
          <p:nvPr/>
        </p:nvSpPr>
        <p:spPr>
          <a:xfrm>
            <a:off x="3465499" y="6758438"/>
            <a:ext cx="38735" cy="29209"/>
          </a:xfrm>
          <a:custGeom>
            <a:avLst/>
            <a:gdLst/>
            <a:ahLst/>
            <a:cxnLst/>
            <a:rect l="l" t="t" r="r" b="b"/>
            <a:pathLst>
              <a:path w="38735" h="29209">
                <a:moveTo>
                  <a:pt x="16217" y="0"/>
                </a:moveTo>
                <a:lnTo>
                  <a:pt x="11226" y="2171"/>
                </a:lnTo>
                <a:lnTo>
                  <a:pt x="5803" y="4102"/>
                </a:lnTo>
                <a:lnTo>
                  <a:pt x="0" y="5626"/>
                </a:lnTo>
                <a:lnTo>
                  <a:pt x="27254" y="11671"/>
                </a:lnTo>
                <a:lnTo>
                  <a:pt x="26619" y="29032"/>
                </a:lnTo>
                <a:lnTo>
                  <a:pt x="30530" y="27482"/>
                </a:lnTo>
                <a:lnTo>
                  <a:pt x="34239" y="25857"/>
                </a:lnTo>
                <a:lnTo>
                  <a:pt x="37858" y="24079"/>
                </a:lnTo>
                <a:lnTo>
                  <a:pt x="38506" y="7302"/>
                </a:lnTo>
                <a:lnTo>
                  <a:pt x="38569" y="5194"/>
                </a:lnTo>
                <a:lnTo>
                  <a:pt x="37439" y="4914"/>
                </a:lnTo>
                <a:lnTo>
                  <a:pt x="16217" y="0"/>
                </a:lnTo>
                <a:close/>
              </a:path>
            </a:pathLst>
          </a:custGeom>
          <a:solidFill>
            <a:srgbClr val="EAEBEC"/>
          </a:solidFill>
        </p:spPr>
        <p:txBody>
          <a:bodyPr wrap="square" lIns="0" tIns="0" rIns="0" bIns="0" rtlCol="0"/>
          <a:lstStyle/>
          <a:p/>
        </p:txBody>
      </p:sp>
      <p:sp>
        <p:nvSpPr>
          <p:cNvPr id="421" name="object 421"/>
          <p:cNvSpPr/>
          <p:nvPr/>
        </p:nvSpPr>
        <p:spPr>
          <a:xfrm>
            <a:off x="3487534" y="6786612"/>
            <a:ext cx="635" cy="0"/>
          </a:xfrm>
          <a:custGeom>
            <a:avLst/>
            <a:gdLst/>
            <a:ahLst/>
            <a:cxnLst/>
            <a:rect l="l" t="t" r="r" b="b"/>
            <a:pathLst>
              <a:path w="635" h="0">
                <a:moveTo>
                  <a:pt x="0" y="0"/>
                </a:moveTo>
                <a:lnTo>
                  <a:pt x="558" y="0"/>
                </a:lnTo>
              </a:path>
            </a:pathLst>
          </a:custGeom>
          <a:ln w="26159">
            <a:solidFill>
              <a:srgbClr val="A3A5A8"/>
            </a:solidFill>
          </a:ln>
        </p:spPr>
        <p:txBody>
          <a:bodyPr wrap="square" lIns="0" tIns="0" rIns="0" bIns="0" rtlCol="0"/>
          <a:lstStyle/>
          <a:p/>
        </p:txBody>
      </p:sp>
      <p:sp>
        <p:nvSpPr>
          <p:cNvPr id="422" name="object 422"/>
          <p:cNvSpPr/>
          <p:nvPr/>
        </p:nvSpPr>
        <p:spPr>
          <a:xfrm>
            <a:off x="3309184" y="6642601"/>
            <a:ext cx="226060" cy="156210"/>
          </a:xfrm>
          <a:custGeom>
            <a:avLst/>
            <a:gdLst/>
            <a:ahLst/>
            <a:cxnLst/>
            <a:rect l="l" t="t" r="r" b="b"/>
            <a:pathLst>
              <a:path w="226060" h="156209">
                <a:moveTo>
                  <a:pt x="125825" y="0"/>
                </a:moveTo>
                <a:lnTo>
                  <a:pt x="77348" y="5565"/>
                </a:lnTo>
                <a:lnTo>
                  <a:pt x="36600" y="23135"/>
                </a:lnTo>
                <a:lnTo>
                  <a:pt x="4060" y="59474"/>
                </a:lnTo>
                <a:lnTo>
                  <a:pt x="0" y="81213"/>
                </a:lnTo>
                <a:lnTo>
                  <a:pt x="23" y="82013"/>
                </a:lnTo>
                <a:lnTo>
                  <a:pt x="18560" y="120988"/>
                </a:lnTo>
                <a:lnTo>
                  <a:pt x="50582" y="142260"/>
                </a:lnTo>
                <a:lnTo>
                  <a:pt x="94426" y="154380"/>
                </a:lnTo>
                <a:lnTo>
                  <a:pt x="128556" y="156204"/>
                </a:lnTo>
                <a:lnTo>
                  <a:pt x="141753" y="155066"/>
                </a:lnTo>
                <a:lnTo>
                  <a:pt x="154477" y="153057"/>
                </a:lnTo>
                <a:lnTo>
                  <a:pt x="166657" y="150227"/>
                </a:lnTo>
                <a:lnTo>
                  <a:pt x="178219" y="146631"/>
                </a:lnTo>
                <a:lnTo>
                  <a:pt x="178460" y="138960"/>
                </a:lnTo>
                <a:lnTo>
                  <a:pt x="178777" y="130908"/>
                </a:lnTo>
                <a:lnTo>
                  <a:pt x="156990" y="126095"/>
                </a:lnTo>
                <a:lnTo>
                  <a:pt x="112633" y="126095"/>
                </a:lnTo>
                <a:lnTo>
                  <a:pt x="96244" y="124486"/>
                </a:lnTo>
                <a:lnTo>
                  <a:pt x="56140" y="110194"/>
                </a:lnTo>
                <a:lnTo>
                  <a:pt x="36102" y="76894"/>
                </a:lnTo>
                <a:lnTo>
                  <a:pt x="38570" y="67715"/>
                </a:lnTo>
                <a:lnTo>
                  <a:pt x="76339" y="38623"/>
                </a:lnTo>
                <a:lnTo>
                  <a:pt x="127846" y="29817"/>
                </a:lnTo>
                <a:lnTo>
                  <a:pt x="218337" y="29817"/>
                </a:lnTo>
                <a:lnTo>
                  <a:pt x="213607" y="15448"/>
                </a:lnTo>
                <a:lnTo>
                  <a:pt x="196993" y="15448"/>
                </a:lnTo>
                <a:lnTo>
                  <a:pt x="187491" y="11206"/>
                </a:lnTo>
                <a:lnTo>
                  <a:pt x="177190" y="7565"/>
                </a:lnTo>
                <a:lnTo>
                  <a:pt x="165980" y="4576"/>
                </a:lnTo>
                <a:lnTo>
                  <a:pt x="153755" y="2286"/>
                </a:lnTo>
                <a:lnTo>
                  <a:pt x="140405" y="744"/>
                </a:lnTo>
                <a:lnTo>
                  <a:pt x="125825" y="0"/>
                </a:lnTo>
                <a:close/>
              </a:path>
              <a:path w="226060" h="156209">
                <a:moveTo>
                  <a:pt x="146215" y="123682"/>
                </a:moveTo>
                <a:lnTo>
                  <a:pt x="140561" y="124614"/>
                </a:lnTo>
                <a:lnTo>
                  <a:pt x="129508" y="125634"/>
                </a:lnTo>
                <a:lnTo>
                  <a:pt x="112633" y="126095"/>
                </a:lnTo>
                <a:lnTo>
                  <a:pt x="156990" y="126095"/>
                </a:lnTo>
                <a:lnTo>
                  <a:pt x="146215" y="123682"/>
                </a:lnTo>
                <a:close/>
              </a:path>
              <a:path w="226060" h="156209">
                <a:moveTo>
                  <a:pt x="218337" y="29817"/>
                </a:moveTo>
                <a:lnTo>
                  <a:pt x="127846" y="29817"/>
                </a:lnTo>
                <a:lnTo>
                  <a:pt x="141414" y="30766"/>
                </a:lnTo>
                <a:lnTo>
                  <a:pt x="154191" y="32892"/>
                </a:lnTo>
                <a:lnTo>
                  <a:pt x="166018" y="36089"/>
                </a:lnTo>
                <a:lnTo>
                  <a:pt x="176733" y="40256"/>
                </a:lnTo>
                <a:lnTo>
                  <a:pt x="165087" y="54467"/>
                </a:lnTo>
                <a:lnTo>
                  <a:pt x="225920" y="52854"/>
                </a:lnTo>
                <a:lnTo>
                  <a:pt x="218337" y="29817"/>
                </a:lnTo>
                <a:close/>
              </a:path>
              <a:path w="226060" h="156209">
                <a:moveTo>
                  <a:pt x="208851" y="1000"/>
                </a:moveTo>
                <a:lnTo>
                  <a:pt x="196993" y="15448"/>
                </a:lnTo>
                <a:lnTo>
                  <a:pt x="213607" y="15448"/>
                </a:lnTo>
                <a:lnTo>
                  <a:pt x="208851" y="1000"/>
                </a:lnTo>
                <a:close/>
              </a:path>
            </a:pathLst>
          </a:custGeom>
          <a:solidFill>
            <a:srgbClr val="FFFFFF"/>
          </a:solidFill>
        </p:spPr>
        <p:txBody>
          <a:bodyPr wrap="square" lIns="0" tIns="0" rIns="0" bIns="0" rtlCol="0"/>
          <a:lstStyle/>
          <a:p/>
        </p:txBody>
      </p:sp>
      <p:sp>
        <p:nvSpPr>
          <p:cNvPr id="423" name="object 423"/>
          <p:cNvSpPr/>
          <p:nvPr/>
        </p:nvSpPr>
        <p:spPr>
          <a:xfrm>
            <a:off x="3309185" y="6723814"/>
            <a:ext cx="226060" cy="86360"/>
          </a:xfrm>
          <a:custGeom>
            <a:avLst/>
            <a:gdLst/>
            <a:ahLst/>
            <a:cxnLst/>
            <a:rect l="l" t="t" r="r" b="b"/>
            <a:pathLst>
              <a:path w="226060" h="86359">
                <a:moveTo>
                  <a:pt x="0" y="0"/>
                </a:moveTo>
                <a:lnTo>
                  <a:pt x="14290" y="45610"/>
                </a:lnTo>
                <a:lnTo>
                  <a:pt x="57076" y="74672"/>
                </a:lnTo>
                <a:lnTo>
                  <a:pt x="102093" y="85002"/>
                </a:lnTo>
                <a:lnTo>
                  <a:pt x="118732" y="85754"/>
                </a:lnTo>
                <a:lnTo>
                  <a:pt x="133690" y="85002"/>
                </a:lnTo>
                <a:lnTo>
                  <a:pt x="147039" y="83527"/>
                </a:lnTo>
                <a:lnTo>
                  <a:pt x="159219" y="81347"/>
                </a:lnTo>
                <a:lnTo>
                  <a:pt x="170400" y="78508"/>
                </a:lnTo>
                <a:lnTo>
                  <a:pt x="172394" y="75171"/>
                </a:lnTo>
                <a:lnTo>
                  <a:pt x="123888" y="75171"/>
                </a:lnTo>
                <a:lnTo>
                  <a:pt x="107060" y="74872"/>
                </a:lnTo>
                <a:lnTo>
                  <a:pt x="61185" y="65732"/>
                </a:lnTo>
                <a:lnTo>
                  <a:pt x="25488" y="46216"/>
                </a:lnTo>
                <a:lnTo>
                  <a:pt x="977" y="8479"/>
                </a:lnTo>
                <a:lnTo>
                  <a:pt x="50" y="1714"/>
                </a:lnTo>
                <a:lnTo>
                  <a:pt x="0" y="0"/>
                </a:lnTo>
                <a:close/>
              </a:path>
              <a:path w="226060" h="86359">
                <a:moveTo>
                  <a:pt x="178219" y="65417"/>
                </a:moveTo>
                <a:lnTo>
                  <a:pt x="128556" y="74990"/>
                </a:lnTo>
                <a:lnTo>
                  <a:pt x="123888" y="75171"/>
                </a:lnTo>
                <a:lnTo>
                  <a:pt x="172394" y="75171"/>
                </a:lnTo>
                <a:lnTo>
                  <a:pt x="178219" y="65417"/>
                </a:lnTo>
                <a:close/>
              </a:path>
              <a:path w="226060" h="86359">
                <a:moveTo>
                  <a:pt x="194170" y="58699"/>
                </a:moveTo>
                <a:lnTo>
                  <a:pt x="190563" y="60477"/>
                </a:lnTo>
                <a:lnTo>
                  <a:pt x="186842" y="62102"/>
                </a:lnTo>
                <a:lnTo>
                  <a:pt x="182930" y="63652"/>
                </a:lnTo>
                <a:lnTo>
                  <a:pt x="183057" y="74180"/>
                </a:lnTo>
                <a:lnTo>
                  <a:pt x="186982" y="72631"/>
                </a:lnTo>
                <a:lnTo>
                  <a:pt x="190690" y="71005"/>
                </a:lnTo>
                <a:lnTo>
                  <a:pt x="194297" y="69227"/>
                </a:lnTo>
                <a:lnTo>
                  <a:pt x="194170" y="58699"/>
                </a:lnTo>
                <a:close/>
              </a:path>
              <a:path w="226060" h="86359">
                <a:moveTo>
                  <a:pt x="209702" y="49618"/>
                </a:moveTo>
                <a:lnTo>
                  <a:pt x="206324" y="51942"/>
                </a:lnTo>
                <a:lnTo>
                  <a:pt x="202717" y="54140"/>
                </a:lnTo>
                <a:lnTo>
                  <a:pt x="198945" y="56197"/>
                </a:lnTo>
                <a:lnTo>
                  <a:pt x="199072" y="66725"/>
                </a:lnTo>
                <a:lnTo>
                  <a:pt x="202844" y="64668"/>
                </a:lnTo>
                <a:lnTo>
                  <a:pt x="206451" y="62471"/>
                </a:lnTo>
                <a:lnTo>
                  <a:pt x="209842" y="60147"/>
                </a:lnTo>
                <a:lnTo>
                  <a:pt x="209702" y="49618"/>
                </a:lnTo>
                <a:close/>
              </a:path>
              <a:path w="226060" h="86359">
                <a:moveTo>
                  <a:pt x="225577" y="36004"/>
                </a:moveTo>
                <a:lnTo>
                  <a:pt x="214414" y="46139"/>
                </a:lnTo>
                <a:lnTo>
                  <a:pt x="214541" y="56654"/>
                </a:lnTo>
                <a:lnTo>
                  <a:pt x="225717" y="46520"/>
                </a:lnTo>
                <a:lnTo>
                  <a:pt x="225577" y="36004"/>
                </a:lnTo>
                <a:close/>
              </a:path>
            </a:pathLst>
          </a:custGeom>
          <a:solidFill>
            <a:srgbClr val="556D79"/>
          </a:solidFill>
        </p:spPr>
        <p:txBody>
          <a:bodyPr wrap="square" lIns="0" tIns="0" rIns="0" bIns="0" rtlCol="0"/>
          <a:lstStyle/>
          <a:p/>
        </p:txBody>
      </p:sp>
      <p:sp>
        <p:nvSpPr>
          <p:cNvPr id="424" name="object 424"/>
          <p:cNvSpPr/>
          <p:nvPr/>
        </p:nvSpPr>
        <p:spPr>
          <a:xfrm>
            <a:off x="3303746" y="7952803"/>
            <a:ext cx="377127" cy="218941"/>
          </a:xfrm>
          <a:prstGeom prst="rect">
            <a:avLst/>
          </a:prstGeom>
          <a:blipFill>
            <a:blip r:embed="rId110" cstate="print"/>
            <a:stretch>
              <a:fillRect/>
            </a:stretch>
          </a:blipFill>
        </p:spPr>
        <p:txBody>
          <a:bodyPr wrap="square" lIns="0" tIns="0" rIns="0" bIns="0" rtlCol="0"/>
          <a:lstStyle/>
          <a:p/>
        </p:txBody>
      </p:sp>
      <p:sp>
        <p:nvSpPr>
          <p:cNvPr id="425" name="object 425"/>
          <p:cNvSpPr/>
          <p:nvPr/>
        </p:nvSpPr>
        <p:spPr>
          <a:xfrm>
            <a:off x="3302889" y="8063027"/>
            <a:ext cx="378929" cy="172846"/>
          </a:xfrm>
          <a:prstGeom prst="rect">
            <a:avLst/>
          </a:prstGeom>
          <a:blipFill>
            <a:blip r:embed="rId111" cstate="print"/>
            <a:stretch>
              <a:fillRect/>
            </a:stretch>
          </a:blipFill>
        </p:spPr>
        <p:txBody>
          <a:bodyPr wrap="square" lIns="0" tIns="0" rIns="0" bIns="0" rtlCol="0"/>
          <a:lstStyle/>
          <a:p/>
        </p:txBody>
      </p:sp>
      <p:sp>
        <p:nvSpPr>
          <p:cNvPr id="426" name="object 426"/>
          <p:cNvSpPr/>
          <p:nvPr/>
        </p:nvSpPr>
        <p:spPr>
          <a:xfrm>
            <a:off x="3331781" y="7975701"/>
            <a:ext cx="319468" cy="184174"/>
          </a:xfrm>
          <a:prstGeom prst="rect">
            <a:avLst/>
          </a:prstGeom>
          <a:blipFill>
            <a:blip r:embed="rId112" cstate="print"/>
            <a:stretch>
              <a:fillRect/>
            </a:stretch>
          </a:blipFill>
        </p:spPr>
        <p:txBody>
          <a:bodyPr wrap="square" lIns="0" tIns="0" rIns="0" bIns="0" rtlCol="0"/>
          <a:lstStyle/>
          <a:p/>
        </p:txBody>
      </p:sp>
      <p:sp>
        <p:nvSpPr>
          <p:cNvPr id="427" name="object 427"/>
          <p:cNvSpPr/>
          <p:nvPr/>
        </p:nvSpPr>
        <p:spPr>
          <a:xfrm>
            <a:off x="3332146" y="7967574"/>
            <a:ext cx="318116" cy="184171"/>
          </a:xfrm>
          <a:prstGeom prst="rect">
            <a:avLst/>
          </a:prstGeom>
          <a:blipFill>
            <a:blip r:embed="rId113" cstate="print"/>
            <a:stretch>
              <a:fillRect/>
            </a:stretch>
          </a:blipFill>
        </p:spPr>
        <p:txBody>
          <a:bodyPr wrap="square" lIns="0" tIns="0" rIns="0" bIns="0" rtlCol="0"/>
          <a:lstStyle/>
          <a:p/>
        </p:txBody>
      </p:sp>
      <p:sp>
        <p:nvSpPr>
          <p:cNvPr id="428" name="object 428"/>
          <p:cNvSpPr/>
          <p:nvPr/>
        </p:nvSpPr>
        <p:spPr>
          <a:xfrm>
            <a:off x="3481685" y="8064313"/>
            <a:ext cx="1270" cy="5080"/>
          </a:xfrm>
          <a:custGeom>
            <a:avLst/>
            <a:gdLst/>
            <a:ahLst/>
            <a:cxnLst/>
            <a:rect l="l" t="t" r="r" b="b"/>
            <a:pathLst>
              <a:path w="1270" h="5079">
                <a:moveTo>
                  <a:pt x="801" y="0"/>
                </a:moveTo>
                <a:lnTo>
                  <a:pt x="0" y="4721"/>
                </a:lnTo>
                <a:lnTo>
                  <a:pt x="243" y="3738"/>
                </a:lnTo>
                <a:lnTo>
                  <a:pt x="801" y="0"/>
                </a:lnTo>
                <a:close/>
              </a:path>
            </a:pathLst>
          </a:custGeom>
          <a:solidFill>
            <a:srgbClr val="9FA1A4"/>
          </a:solidFill>
        </p:spPr>
        <p:txBody>
          <a:bodyPr wrap="square" lIns="0" tIns="0" rIns="0" bIns="0" rtlCol="0"/>
          <a:lstStyle/>
          <a:p/>
        </p:txBody>
      </p:sp>
      <p:sp>
        <p:nvSpPr>
          <p:cNvPr id="429" name="object 429"/>
          <p:cNvSpPr/>
          <p:nvPr/>
        </p:nvSpPr>
        <p:spPr>
          <a:xfrm>
            <a:off x="3465209" y="8064413"/>
            <a:ext cx="17780" cy="19685"/>
          </a:xfrm>
          <a:custGeom>
            <a:avLst/>
            <a:gdLst/>
            <a:ahLst/>
            <a:cxnLst/>
            <a:rect l="l" t="t" r="r" b="b"/>
            <a:pathLst>
              <a:path w="17779" h="19684">
                <a:moveTo>
                  <a:pt x="17172" y="0"/>
                </a:moveTo>
                <a:lnTo>
                  <a:pt x="10692" y="6043"/>
                </a:lnTo>
                <a:lnTo>
                  <a:pt x="1570" y="8606"/>
                </a:lnTo>
                <a:lnTo>
                  <a:pt x="0" y="19129"/>
                </a:lnTo>
                <a:lnTo>
                  <a:pt x="16480" y="4627"/>
                </a:lnTo>
                <a:lnTo>
                  <a:pt x="17172" y="0"/>
                </a:lnTo>
                <a:close/>
              </a:path>
            </a:pathLst>
          </a:custGeom>
          <a:solidFill>
            <a:srgbClr val="556D79"/>
          </a:solidFill>
        </p:spPr>
        <p:txBody>
          <a:bodyPr wrap="square" lIns="0" tIns="0" rIns="0" bIns="0" rtlCol="0"/>
          <a:lstStyle/>
          <a:p/>
        </p:txBody>
      </p:sp>
      <p:sp>
        <p:nvSpPr>
          <p:cNvPr id="430" name="object 430"/>
          <p:cNvSpPr/>
          <p:nvPr/>
        </p:nvSpPr>
        <p:spPr>
          <a:xfrm>
            <a:off x="3427666" y="8051813"/>
            <a:ext cx="20955" cy="31750"/>
          </a:xfrm>
          <a:custGeom>
            <a:avLst/>
            <a:gdLst/>
            <a:ahLst/>
            <a:cxnLst/>
            <a:rect l="l" t="t" r="r" b="b"/>
            <a:pathLst>
              <a:path w="20954" h="31750">
                <a:moveTo>
                  <a:pt x="1562" y="0"/>
                </a:moveTo>
                <a:lnTo>
                  <a:pt x="0" y="10476"/>
                </a:lnTo>
                <a:lnTo>
                  <a:pt x="26" y="12605"/>
                </a:lnTo>
                <a:lnTo>
                  <a:pt x="2934" y="19095"/>
                </a:lnTo>
                <a:lnTo>
                  <a:pt x="5824" y="24321"/>
                </a:lnTo>
                <a:lnTo>
                  <a:pt x="11730" y="27953"/>
                </a:lnTo>
                <a:lnTo>
                  <a:pt x="18834" y="31760"/>
                </a:lnTo>
                <a:lnTo>
                  <a:pt x="20407" y="21245"/>
                </a:lnTo>
                <a:lnTo>
                  <a:pt x="18646" y="20721"/>
                </a:lnTo>
                <a:lnTo>
                  <a:pt x="13347" y="17456"/>
                </a:lnTo>
                <a:lnTo>
                  <a:pt x="7763" y="14459"/>
                </a:lnTo>
                <a:lnTo>
                  <a:pt x="7390" y="13785"/>
                </a:lnTo>
                <a:lnTo>
                  <a:pt x="6635" y="13320"/>
                </a:lnTo>
                <a:lnTo>
                  <a:pt x="4507" y="8575"/>
                </a:lnTo>
                <a:lnTo>
                  <a:pt x="1705" y="3512"/>
                </a:lnTo>
                <a:lnTo>
                  <a:pt x="1562" y="2018"/>
                </a:lnTo>
                <a:lnTo>
                  <a:pt x="1562" y="0"/>
                </a:lnTo>
                <a:close/>
              </a:path>
            </a:pathLst>
          </a:custGeom>
          <a:solidFill>
            <a:srgbClr val="556D79"/>
          </a:solidFill>
        </p:spPr>
        <p:txBody>
          <a:bodyPr wrap="square" lIns="0" tIns="0" rIns="0" bIns="0" rtlCol="0"/>
          <a:lstStyle/>
          <a:p/>
        </p:txBody>
      </p:sp>
      <p:sp>
        <p:nvSpPr>
          <p:cNvPr id="431" name="object 431"/>
          <p:cNvSpPr/>
          <p:nvPr/>
        </p:nvSpPr>
        <p:spPr>
          <a:xfrm>
            <a:off x="3439400" y="8106880"/>
            <a:ext cx="38100" cy="10795"/>
          </a:xfrm>
          <a:custGeom>
            <a:avLst/>
            <a:gdLst/>
            <a:ahLst/>
            <a:cxnLst/>
            <a:rect l="l" t="t" r="r" b="b"/>
            <a:pathLst>
              <a:path w="38100" h="10795">
                <a:moveTo>
                  <a:pt x="37858" y="0"/>
                </a:moveTo>
                <a:lnTo>
                  <a:pt x="1574" y="63"/>
                </a:lnTo>
                <a:lnTo>
                  <a:pt x="0" y="10591"/>
                </a:lnTo>
                <a:lnTo>
                  <a:pt x="36283" y="10515"/>
                </a:lnTo>
                <a:lnTo>
                  <a:pt x="37858" y="0"/>
                </a:lnTo>
                <a:close/>
              </a:path>
            </a:pathLst>
          </a:custGeom>
          <a:solidFill>
            <a:srgbClr val="556D79"/>
          </a:solidFill>
        </p:spPr>
        <p:txBody>
          <a:bodyPr wrap="square" lIns="0" tIns="0" rIns="0" bIns="0" rtlCol="0"/>
          <a:lstStyle/>
          <a:p/>
        </p:txBody>
      </p:sp>
      <p:sp>
        <p:nvSpPr>
          <p:cNvPr id="432" name="object 432"/>
          <p:cNvSpPr/>
          <p:nvPr/>
        </p:nvSpPr>
        <p:spPr>
          <a:xfrm>
            <a:off x="3429377" y="8033241"/>
            <a:ext cx="51435" cy="74295"/>
          </a:xfrm>
          <a:custGeom>
            <a:avLst/>
            <a:gdLst/>
            <a:ahLst/>
            <a:cxnLst/>
            <a:rect l="l" t="t" r="r" b="b"/>
            <a:pathLst>
              <a:path w="51435" h="74295">
                <a:moveTo>
                  <a:pt x="26094" y="0"/>
                </a:moveTo>
                <a:lnTo>
                  <a:pt x="14427" y="2055"/>
                </a:lnTo>
                <a:lnTo>
                  <a:pt x="3650" y="9884"/>
                </a:lnTo>
                <a:lnTo>
                  <a:pt x="0" y="22080"/>
                </a:lnTo>
                <a:lnTo>
                  <a:pt x="6057" y="33033"/>
                </a:lnTo>
                <a:lnTo>
                  <a:pt x="18703" y="39814"/>
                </a:lnTo>
                <a:lnTo>
                  <a:pt x="11591" y="73710"/>
                </a:lnTo>
                <a:lnTo>
                  <a:pt x="47887" y="73634"/>
                </a:lnTo>
                <a:lnTo>
                  <a:pt x="44965" y="36282"/>
                </a:lnTo>
                <a:lnTo>
                  <a:pt x="51317" y="27250"/>
                </a:lnTo>
                <a:lnTo>
                  <a:pt x="51413" y="11816"/>
                </a:lnTo>
                <a:lnTo>
                  <a:pt x="41102" y="3278"/>
                </a:lnTo>
                <a:lnTo>
                  <a:pt x="26094" y="0"/>
                </a:lnTo>
                <a:close/>
              </a:path>
            </a:pathLst>
          </a:custGeom>
          <a:solidFill>
            <a:srgbClr val="FFFFFF"/>
          </a:solidFill>
        </p:spPr>
        <p:txBody>
          <a:bodyPr wrap="square" lIns="0" tIns="0" rIns="0" bIns="0" rtlCol="0"/>
          <a:lstStyle/>
          <a:p/>
        </p:txBody>
      </p:sp>
      <p:sp>
        <p:nvSpPr>
          <p:cNvPr id="433" name="object 433"/>
          <p:cNvSpPr/>
          <p:nvPr/>
        </p:nvSpPr>
        <p:spPr>
          <a:xfrm>
            <a:off x="3552709" y="8059560"/>
            <a:ext cx="1905" cy="9525"/>
          </a:xfrm>
          <a:custGeom>
            <a:avLst/>
            <a:gdLst/>
            <a:ahLst/>
            <a:cxnLst/>
            <a:rect l="l" t="t" r="r" b="b"/>
            <a:pathLst>
              <a:path w="1904" h="9525">
                <a:moveTo>
                  <a:pt x="1516" y="0"/>
                </a:moveTo>
                <a:lnTo>
                  <a:pt x="801" y="4748"/>
                </a:lnTo>
                <a:lnTo>
                  <a:pt x="0" y="9474"/>
                </a:lnTo>
                <a:lnTo>
                  <a:pt x="261" y="8365"/>
                </a:lnTo>
                <a:lnTo>
                  <a:pt x="1516" y="0"/>
                </a:lnTo>
                <a:close/>
              </a:path>
            </a:pathLst>
          </a:custGeom>
          <a:solidFill>
            <a:srgbClr val="9FA1A4"/>
          </a:solidFill>
        </p:spPr>
        <p:txBody>
          <a:bodyPr wrap="square" lIns="0" tIns="0" rIns="0" bIns="0" rtlCol="0"/>
          <a:lstStyle/>
          <a:p/>
        </p:txBody>
      </p:sp>
      <p:sp>
        <p:nvSpPr>
          <p:cNvPr id="434" name="object 434"/>
          <p:cNvSpPr/>
          <p:nvPr/>
        </p:nvSpPr>
        <p:spPr>
          <a:xfrm>
            <a:off x="3536239" y="8064412"/>
            <a:ext cx="17780" cy="19685"/>
          </a:xfrm>
          <a:custGeom>
            <a:avLst/>
            <a:gdLst/>
            <a:ahLst/>
            <a:cxnLst/>
            <a:rect l="l" t="t" r="r" b="b"/>
            <a:pathLst>
              <a:path w="17779" h="19684">
                <a:moveTo>
                  <a:pt x="17160" y="0"/>
                </a:moveTo>
                <a:lnTo>
                  <a:pt x="10666" y="6044"/>
                </a:lnTo>
                <a:lnTo>
                  <a:pt x="1570" y="8606"/>
                </a:lnTo>
                <a:lnTo>
                  <a:pt x="0" y="19130"/>
                </a:lnTo>
                <a:lnTo>
                  <a:pt x="16468" y="4627"/>
                </a:lnTo>
                <a:lnTo>
                  <a:pt x="17160" y="0"/>
                </a:lnTo>
                <a:close/>
              </a:path>
            </a:pathLst>
          </a:custGeom>
          <a:solidFill>
            <a:srgbClr val="556D79"/>
          </a:solidFill>
        </p:spPr>
        <p:txBody>
          <a:bodyPr wrap="square" lIns="0" tIns="0" rIns="0" bIns="0" rtlCol="0"/>
          <a:lstStyle/>
          <a:p/>
        </p:txBody>
      </p:sp>
      <p:sp>
        <p:nvSpPr>
          <p:cNvPr id="435" name="object 435"/>
          <p:cNvSpPr/>
          <p:nvPr/>
        </p:nvSpPr>
        <p:spPr>
          <a:xfrm>
            <a:off x="3498684" y="8051809"/>
            <a:ext cx="20955" cy="32384"/>
          </a:xfrm>
          <a:custGeom>
            <a:avLst/>
            <a:gdLst/>
            <a:ahLst/>
            <a:cxnLst/>
            <a:rect l="l" t="t" r="r" b="b"/>
            <a:pathLst>
              <a:path w="20954" h="32384">
                <a:moveTo>
                  <a:pt x="1570" y="0"/>
                </a:moveTo>
                <a:lnTo>
                  <a:pt x="0" y="10481"/>
                </a:lnTo>
                <a:lnTo>
                  <a:pt x="33" y="12626"/>
                </a:lnTo>
                <a:lnTo>
                  <a:pt x="2911" y="19048"/>
                </a:lnTo>
                <a:lnTo>
                  <a:pt x="5839" y="24329"/>
                </a:lnTo>
                <a:lnTo>
                  <a:pt x="11708" y="27935"/>
                </a:lnTo>
                <a:lnTo>
                  <a:pt x="18872" y="31762"/>
                </a:lnTo>
                <a:lnTo>
                  <a:pt x="20439" y="21246"/>
                </a:lnTo>
                <a:lnTo>
                  <a:pt x="18653" y="20717"/>
                </a:lnTo>
                <a:lnTo>
                  <a:pt x="13361" y="17457"/>
                </a:lnTo>
                <a:lnTo>
                  <a:pt x="7781" y="14470"/>
                </a:lnTo>
                <a:lnTo>
                  <a:pt x="7402" y="13787"/>
                </a:lnTo>
                <a:lnTo>
                  <a:pt x="6636" y="13315"/>
                </a:lnTo>
                <a:lnTo>
                  <a:pt x="4488" y="8526"/>
                </a:lnTo>
                <a:lnTo>
                  <a:pt x="1722" y="3533"/>
                </a:lnTo>
                <a:lnTo>
                  <a:pt x="1575" y="2031"/>
                </a:lnTo>
                <a:lnTo>
                  <a:pt x="1570" y="0"/>
                </a:lnTo>
                <a:close/>
              </a:path>
            </a:pathLst>
          </a:custGeom>
          <a:solidFill>
            <a:srgbClr val="556D79"/>
          </a:solidFill>
        </p:spPr>
        <p:txBody>
          <a:bodyPr wrap="square" lIns="0" tIns="0" rIns="0" bIns="0" rtlCol="0"/>
          <a:lstStyle/>
          <a:p/>
        </p:txBody>
      </p:sp>
      <p:sp>
        <p:nvSpPr>
          <p:cNvPr id="436" name="object 436"/>
          <p:cNvSpPr/>
          <p:nvPr/>
        </p:nvSpPr>
        <p:spPr>
          <a:xfrm>
            <a:off x="3510413" y="8106880"/>
            <a:ext cx="38100" cy="10795"/>
          </a:xfrm>
          <a:custGeom>
            <a:avLst/>
            <a:gdLst/>
            <a:ahLst/>
            <a:cxnLst/>
            <a:rect l="l" t="t" r="r" b="b"/>
            <a:pathLst>
              <a:path w="38100" h="10795">
                <a:moveTo>
                  <a:pt x="37871" y="0"/>
                </a:moveTo>
                <a:lnTo>
                  <a:pt x="1574" y="63"/>
                </a:lnTo>
                <a:lnTo>
                  <a:pt x="0" y="10591"/>
                </a:lnTo>
                <a:lnTo>
                  <a:pt x="36296" y="10515"/>
                </a:lnTo>
                <a:lnTo>
                  <a:pt x="37871" y="0"/>
                </a:lnTo>
                <a:close/>
              </a:path>
            </a:pathLst>
          </a:custGeom>
          <a:solidFill>
            <a:srgbClr val="556D79"/>
          </a:solidFill>
        </p:spPr>
        <p:txBody>
          <a:bodyPr wrap="square" lIns="0" tIns="0" rIns="0" bIns="0" rtlCol="0"/>
          <a:lstStyle/>
          <a:p/>
        </p:txBody>
      </p:sp>
      <p:sp>
        <p:nvSpPr>
          <p:cNvPr id="437" name="object 437"/>
          <p:cNvSpPr/>
          <p:nvPr/>
        </p:nvSpPr>
        <p:spPr>
          <a:xfrm>
            <a:off x="3500401" y="8033241"/>
            <a:ext cx="51435" cy="74295"/>
          </a:xfrm>
          <a:custGeom>
            <a:avLst/>
            <a:gdLst/>
            <a:ahLst/>
            <a:cxnLst/>
            <a:rect l="l" t="t" r="r" b="b"/>
            <a:pathLst>
              <a:path w="51435" h="74295">
                <a:moveTo>
                  <a:pt x="26087" y="0"/>
                </a:moveTo>
                <a:lnTo>
                  <a:pt x="14435" y="2057"/>
                </a:lnTo>
                <a:lnTo>
                  <a:pt x="3659" y="9894"/>
                </a:lnTo>
                <a:lnTo>
                  <a:pt x="0" y="22113"/>
                </a:lnTo>
                <a:lnTo>
                  <a:pt x="6071" y="33045"/>
                </a:lnTo>
                <a:lnTo>
                  <a:pt x="18747" y="39814"/>
                </a:lnTo>
                <a:lnTo>
                  <a:pt x="11597" y="73710"/>
                </a:lnTo>
                <a:lnTo>
                  <a:pt x="47881" y="73634"/>
                </a:lnTo>
                <a:lnTo>
                  <a:pt x="44958" y="36282"/>
                </a:lnTo>
                <a:lnTo>
                  <a:pt x="51311" y="27250"/>
                </a:lnTo>
                <a:lnTo>
                  <a:pt x="51407" y="11816"/>
                </a:lnTo>
                <a:lnTo>
                  <a:pt x="41096" y="3278"/>
                </a:lnTo>
                <a:lnTo>
                  <a:pt x="26087" y="0"/>
                </a:lnTo>
                <a:close/>
              </a:path>
            </a:pathLst>
          </a:custGeom>
          <a:solidFill>
            <a:srgbClr val="FFFFFF"/>
          </a:solidFill>
        </p:spPr>
        <p:txBody>
          <a:bodyPr wrap="square" lIns="0" tIns="0" rIns="0" bIns="0" rtlCol="0"/>
          <a:lstStyle/>
          <a:p/>
        </p:txBody>
      </p:sp>
      <p:sp>
        <p:nvSpPr>
          <p:cNvPr id="438" name="object 438"/>
          <p:cNvSpPr/>
          <p:nvPr/>
        </p:nvSpPr>
        <p:spPr>
          <a:xfrm>
            <a:off x="3412413" y="8036598"/>
            <a:ext cx="11163" cy="22999"/>
          </a:xfrm>
          <a:prstGeom prst="rect">
            <a:avLst/>
          </a:prstGeom>
          <a:blipFill>
            <a:blip r:embed="rId114" cstate="print"/>
            <a:stretch>
              <a:fillRect/>
            </a:stretch>
          </a:blipFill>
        </p:spPr>
        <p:txBody>
          <a:bodyPr wrap="square" lIns="0" tIns="0" rIns="0" bIns="0" rtlCol="0"/>
          <a:lstStyle/>
          <a:p/>
        </p:txBody>
      </p:sp>
      <p:sp>
        <p:nvSpPr>
          <p:cNvPr id="439" name="object 439"/>
          <p:cNvSpPr/>
          <p:nvPr/>
        </p:nvSpPr>
        <p:spPr>
          <a:xfrm>
            <a:off x="3412874" y="8049069"/>
            <a:ext cx="1270" cy="6985"/>
          </a:xfrm>
          <a:custGeom>
            <a:avLst/>
            <a:gdLst/>
            <a:ahLst/>
            <a:cxnLst/>
            <a:rect l="l" t="t" r="r" b="b"/>
            <a:pathLst>
              <a:path w="1270" h="6984">
                <a:moveTo>
                  <a:pt x="1116" y="0"/>
                </a:moveTo>
                <a:lnTo>
                  <a:pt x="926" y="723"/>
                </a:lnTo>
                <a:lnTo>
                  <a:pt x="791" y="1376"/>
                </a:lnTo>
                <a:lnTo>
                  <a:pt x="0" y="6675"/>
                </a:lnTo>
                <a:lnTo>
                  <a:pt x="152" y="6450"/>
                </a:lnTo>
                <a:lnTo>
                  <a:pt x="1116" y="0"/>
                </a:lnTo>
                <a:close/>
              </a:path>
            </a:pathLst>
          </a:custGeom>
          <a:solidFill>
            <a:srgbClr val="9FA1A4"/>
          </a:solidFill>
        </p:spPr>
        <p:txBody>
          <a:bodyPr wrap="square" lIns="0" tIns="0" rIns="0" bIns="0" rtlCol="0"/>
          <a:lstStyle/>
          <a:p/>
        </p:txBody>
      </p:sp>
      <p:sp>
        <p:nvSpPr>
          <p:cNvPr id="440" name="object 440"/>
          <p:cNvSpPr/>
          <p:nvPr/>
        </p:nvSpPr>
        <p:spPr>
          <a:xfrm>
            <a:off x="3402419" y="8033270"/>
            <a:ext cx="11798" cy="24917"/>
          </a:xfrm>
          <a:prstGeom prst="rect">
            <a:avLst/>
          </a:prstGeom>
          <a:blipFill>
            <a:blip r:embed="rId115" cstate="print"/>
            <a:stretch>
              <a:fillRect/>
            </a:stretch>
          </a:blipFill>
        </p:spPr>
        <p:txBody>
          <a:bodyPr wrap="square" lIns="0" tIns="0" rIns="0" bIns="0" rtlCol="0"/>
          <a:lstStyle/>
          <a:p/>
        </p:txBody>
      </p:sp>
      <p:sp>
        <p:nvSpPr>
          <p:cNvPr id="441" name="object 441"/>
          <p:cNvSpPr/>
          <p:nvPr/>
        </p:nvSpPr>
        <p:spPr>
          <a:xfrm>
            <a:off x="3401988" y="8047719"/>
            <a:ext cx="2540" cy="12700"/>
          </a:xfrm>
          <a:custGeom>
            <a:avLst/>
            <a:gdLst/>
            <a:ahLst/>
            <a:cxnLst/>
            <a:rect l="l" t="t" r="r" b="b"/>
            <a:pathLst>
              <a:path w="2539" h="12700">
                <a:moveTo>
                  <a:pt x="1984" y="0"/>
                </a:moveTo>
                <a:lnTo>
                  <a:pt x="1755" y="876"/>
                </a:lnTo>
                <a:lnTo>
                  <a:pt x="1565" y="1777"/>
                </a:lnTo>
                <a:lnTo>
                  <a:pt x="0" y="12257"/>
                </a:lnTo>
                <a:lnTo>
                  <a:pt x="888" y="6341"/>
                </a:lnTo>
                <a:lnTo>
                  <a:pt x="1081" y="6029"/>
                </a:lnTo>
                <a:lnTo>
                  <a:pt x="1984" y="0"/>
                </a:lnTo>
                <a:close/>
              </a:path>
            </a:pathLst>
          </a:custGeom>
          <a:solidFill>
            <a:srgbClr val="9FA1A4"/>
          </a:solidFill>
        </p:spPr>
        <p:txBody>
          <a:bodyPr wrap="square" lIns="0" tIns="0" rIns="0" bIns="0" rtlCol="0"/>
          <a:lstStyle/>
          <a:p/>
        </p:txBody>
      </p:sp>
      <p:sp>
        <p:nvSpPr>
          <p:cNvPr id="442" name="object 442"/>
          <p:cNvSpPr/>
          <p:nvPr/>
        </p:nvSpPr>
        <p:spPr>
          <a:xfrm>
            <a:off x="3392004" y="8029753"/>
            <a:ext cx="12446" cy="26746"/>
          </a:xfrm>
          <a:prstGeom prst="rect">
            <a:avLst/>
          </a:prstGeom>
          <a:blipFill>
            <a:blip r:embed="rId116" cstate="print"/>
            <a:stretch>
              <a:fillRect/>
            </a:stretch>
          </a:blipFill>
        </p:spPr>
        <p:txBody>
          <a:bodyPr wrap="square" lIns="0" tIns="0" rIns="0" bIns="0" rtlCol="0"/>
          <a:lstStyle/>
          <a:p/>
        </p:txBody>
      </p:sp>
      <p:sp>
        <p:nvSpPr>
          <p:cNvPr id="443" name="object 443"/>
          <p:cNvSpPr/>
          <p:nvPr/>
        </p:nvSpPr>
        <p:spPr>
          <a:xfrm>
            <a:off x="3391895" y="8046040"/>
            <a:ext cx="1905" cy="10160"/>
          </a:xfrm>
          <a:custGeom>
            <a:avLst/>
            <a:gdLst/>
            <a:ahLst/>
            <a:cxnLst/>
            <a:rect l="l" t="t" r="r" b="b"/>
            <a:pathLst>
              <a:path w="1904" h="10159">
                <a:moveTo>
                  <a:pt x="1660" y="0"/>
                </a:moveTo>
                <a:lnTo>
                  <a:pt x="1380" y="1079"/>
                </a:lnTo>
                <a:lnTo>
                  <a:pt x="1154" y="2159"/>
                </a:lnTo>
                <a:lnTo>
                  <a:pt x="0" y="9876"/>
                </a:lnTo>
                <a:lnTo>
                  <a:pt x="566" y="6102"/>
                </a:lnTo>
                <a:lnTo>
                  <a:pt x="809" y="5685"/>
                </a:lnTo>
                <a:lnTo>
                  <a:pt x="1660" y="0"/>
                </a:lnTo>
                <a:close/>
              </a:path>
            </a:pathLst>
          </a:custGeom>
          <a:solidFill>
            <a:srgbClr val="9FA1A4"/>
          </a:solidFill>
        </p:spPr>
        <p:txBody>
          <a:bodyPr wrap="square" lIns="0" tIns="0" rIns="0" bIns="0" rtlCol="0"/>
          <a:lstStyle/>
          <a:p/>
        </p:txBody>
      </p:sp>
      <p:sp>
        <p:nvSpPr>
          <p:cNvPr id="444" name="object 444"/>
          <p:cNvSpPr/>
          <p:nvPr/>
        </p:nvSpPr>
        <p:spPr>
          <a:xfrm>
            <a:off x="3381044" y="8025727"/>
            <a:ext cx="13042" cy="28943"/>
          </a:xfrm>
          <a:prstGeom prst="rect">
            <a:avLst/>
          </a:prstGeom>
          <a:blipFill>
            <a:blip r:embed="rId117" cstate="print"/>
            <a:stretch>
              <a:fillRect/>
            </a:stretch>
          </a:blipFill>
        </p:spPr>
        <p:txBody>
          <a:bodyPr wrap="square" lIns="0" tIns="0" rIns="0" bIns="0" rtlCol="0"/>
          <a:lstStyle/>
          <a:p/>
        </p:txBody>
      </p:sp>
      <p:sp>
        <p:nvSpPr>
          <p:cNvPr id="445" name="object 445"/>
          <p:cNvSpPr/>
          <p:nvPr/>
        </p:nvSpPr>
        <p:spPr>
          <a:xfrm>
            <a:off x="3380475" y="8046828"/>
            <a:ext cx="1905" cy="10795"/>
          </a:xfrm>
          <a:custGeom>
            <a:avLst/>
            <a:gdLst/>
            <a:ahLst/>
            <a:cxnLst/>
            <a:rect l="l" t="t" r="r" b="b"/>
            <a:pathLst>
              <a:path w="1904" h="10795">
                <a:moveTo>
                  <a:pt x="1755" y="0"/>
                </a:moveTo>
                <a:lnTo>
                  <a:pt x="1364" y="1155"/>
                </a:lnTo>
                <a:lnTo>
                  <a:pt x="0" y="10274"/>
                </a:lnTo>
                <a:lnTo>
                  <a:pt x="226" y="9141"/>
                </a:lnTo>
                <a:lnTo>
                  <a:pt x="582" y="7846"/>
                </a:lnTo>
                <a:lnTo>
                  <a:pt x="1755" y="0"/>
                </a:lnTo>
                <a:close/>
              </a:path>
            </a:pathLst>
          </a:custGeom>
          <a:solidFill>
            <a:srgbClr val="9FA1A4"/>
          </a:solidFill>
        </p:spPr>
        <p:txBody>
          <a:bodyPr wrap="square" lIns="0" tIns="0" rIns="0" bIns="0" rtlCol="0"/>
          <a:lstStyle/>
          <a:p/>
        </p:txBody>
      </p:sp>
      <p:sp>
        <p:nvSpPr>
          <p:cNvPr id="446" name="object 446"/>
          <p:cNvSpPr/>
          <p:nvPr/>
        </p:nvSpPr>
        <p:spPr>
          <a:xfrm>
            <a:off x="3407905" y="8050555"/>
            <a:ext cx="15671" cy="37363"/>
          </a:xfrm>
          <a:prstGeom prst="rect">
            <a:avLst/>
          </a:prstGeom>
          <a:blipFill>
            <a:blip r:embed="rId118" cstate="print"/>
            <a:stretch>
              <a:fillRect/>
            </a:stretch>
          </a:blipFill>
        </p:spPr>
        <p:txBody>
          <a:bodyPr wrap="square" lIns="0" tIns="0" rIns="0" bIns="0" rtlCol="0"/>
          <a:lstStyle/>
          <a:p/>
        </p:txBody>
      </p:sp>
      <p:sp>
        <p:nvSpPr>
          <p:cNvPr id="447" name="object 447"/>
          <p:cNvSpPr/>
          <p:nvPr/>
        </p:nvSpPr>
        <p:spPr>
          <a:xfrm>
            <a:off x="3422011" y="8074173"/>
            <a:ext cx="3810" cy="13970"/>
          </a:xfrm>
          <a:custGeom>
            <a:avLst/>
            <a:gdLst/>
            <a:ahLst/>
            <a:cxnLst/>
            <a:rect l="l" t="t" r="r" b="b"/>
            <a:pathLst>
              <a:path w="3810" h="13970">
                <a:moveTo>
                  <a:pt x="3416" y="0"/>
                </a:moveTo>
                <a:lnTo>
                  <a:pt x="1562" y="3225"/>
                </a:lnTo>
                <a:lnTo>
                  <a:pt x="0" y="13754"/>
                </a:lnTo>
                <a:lnTo>
                  <a:pt x="1841" y="10528"/>
                </a:lnTo>
                <a:lnTo>
                  <a:pt x="3416" y="0"/>
                </a:lnTo>
                <a:close/>
              </a:path>
            </a:pathLst>
          </a:custGeom>
          <a:solidFill>
            <a:srgbClr val="627D8A"/>
          </a:solidFill>
        </p:spPr>
        <p:txBody>
          <a:bodyPr wrap="square" lIns="0" tIns="0" rIns="0" bIns="0" rtlCol="0"/>
          <a:lstStyle/>
          <a:p/>
        </p:txBody>
      </p:sp>
      <p:sp>
        <p:nvSpPr>
          <p:cNvPr id="448" name="object 448"/>
          <p:cNvSpPr/>
          <p:nvPr/>
        </p:nvSpPr>
        <p:spPr>
          <a:xfrm>
            <a:off x="3409477" y="8033403"/>
            <a:ext cx="16510" cy="44450"/>
          </a:xfrm>
          <a:custGeom>
            <a:avLst/>
            <a:gdLst/>
            <a:ahLst/>
            <a:cxnLst/>
            <a:rect l="l" t="t" r="r" b="b"/>
            <a:pathLst>
              <a:path w="16510" h="44450">
                <a:moveTo>
                  <a:pt x="11927" y="0"/>
                </a:moveTo>
                <a:lnTo>
                  <a:pt x="11225" y="431"/>
                </a:lnTo>
                <a:lnTo>
                  <a:pt x="2616" y="9819"/>
                </a:lnTo>
                <a:lnTo>
                  <a:pt x="0" y="22773"/>
                </a:lnTo>
                <a:lnTo>
                  <a:pt x="4299" y="34968"/>
                </a:lnTo>
                <a:lnTo>
                  <a:pt x="14098" y="43992"/>
                </a:lnTo>
                <a:lnTo>
                  <a:pt x="15952" y="40766"/>
                </a:lnTo>
                <a:lnTo>
                  <a:pt x="8879" y="36855"/>
                </a:lnTo>
                <a:lnTo>
                  <a:pt x="4230" y="29667"/>
                </a:lnTo>
                <a:lnTo>
                  <a:pt x="3481" y="14262"/>
                </a:lnTo>
                <a:lnTo>
                  <a:pt x="7304" y="7238"/>
                </a:lnTo>
                <a:lnTo>
                  <a:pt x="14098" y="3200"/>
                </a:lnTo>
                <a:lnTo>
                  <a:pt x="11927" y="0"/>
                </a:lnTo>
                <a:close/>
              </a:path>
            </a:pathLst>
          </a:custGeom>
          <a:solidFill>
            <a:srgbClr val="FFFFFF"/>
          </a:solidFill>
        </p:spPr>
        <p:txBody>
          <a:bodyPr wrap="square" lIns="0" tIns="0" rIns="0" bIns="0" rtlCol="0"/>
          <a:lstStyle/>
          <a:p/>
        </p:txBody>
      </p:sp>
      <p:sp>
        <p:nvSpPr>
          <p:cNvPr id="449" name="object 449"/>
          <p:cNvSpPr/>
          <p:nvPr/>
        </p:nvSpPr>
        <p:spPr>
          <a:xfrm>
            <a:off x="3412735" y="8077548"/>
            <a:ext cx="3810" cy="13970"/>
          </a:xfrm>
          <a:custGeom>
            <a:avLst/>
            <a:gdLst/>
            <a:ahLst/>
            <a:cxnLst/>
            <a:rect l="l" t="t" r="r" b="b"/>
            <a:pathLst>
              <a:path w="3810" h="13970">
                <a:moveTo>
                  <a:pt x="3657" y="0"/>
                </a:moveTo>
                <a:lnTo>
                  <a:pt x="1574" y="3073"/>
                </a:lnTo>
                <a:lnTo>
                  <a:pt x="0" y="13601"/>
                </a:lnTo>
                <a:lnTo>
                  <a:pt x="2082" y="10515"/>
                </a:lnTo>
                <a:lnTo>
                  <a:pt x="3657" y="0"/>
                </a:lnTo>
                <a:close/>
              </a:path>
            </a:pathLst>
          </a:custGeom>
          <a:solidFill>
            <a:srgbClr val="627D8A"/>
          </a:solidFill>
        </p:spPr>
        <p:txBody>
          <a:bodyPr wrap="square" lIns="0" tIns="0" rIns="0" bIns="0" rtlCol="0"/>
          <a:lstStyle/>
          <a:p/>
        </p:txBody>
      </p:sp>
      <p:sp>
        <p:nvSpPr>
          <p:cNvPr id="450" name="object 450"/>
          <p:cNvSpPr/>
          <p:nvPr/>
        </p:nvSpPr>
        <p:spPr>
          <a:xfrm>
            <a:off x="3399739" y="8030203"/>
            <a:ext cx="16510" cy="50800"/>
          </a:xfrm>
          <a:custGeom>
            <a:avLst/>
            <a:gdLst/>
            <a:ahLst/>
            <a:cxnLst/>
            <a:rect l="l" t="t" r="r" b="b"/>
            <a:pathLst>
              <a:path w="16510" h="50800">
                <a:moveTo>
                  <a:pt x="12077" y="0"/>
                </a:moveTo>
                <a:lnTo>
                  <a:pt x="7176" y="4272"/>
                </a:lnTo>
                <a:lnTo>
                  <a:pt x="1343" y="14798"/>
                </a:lnTo>
                <a:lnTo>
                  <a:pt x="0" y="29245"/>
                </a:lnTo>
                <a:lnTo>
                  <a:pt x="4974" y="41177"/>
                </a:lnTo>
                <a:lnTo>
                  <a:pt x="14566" y="50418"/>
                </a:lnTo>
                <a:lnTo>
                  <a:pt x="16320" y="47132"/>
                </a:lnTo>
                <a:lnTo>
                  <a:pt x="7162" y="37563"/>
                </a:lnTo>
                <a:lnTo>
                  <a:pt x="3428" y="25234"/>
                </a:lnTo>
                <a:lnTo>
                  <a:pt x="2996" y="16395"/>
                </a:lnTo>
                <a:lnTo>
                  <a:pt x="7111" y="8127"/>
                </a:lnTo>
                <a:lnTo>
                  <a:pt x="14477" y="3073"/>
                </a:lnTo>
                <a:lnTo>
                  <a:pt x="12077" y="0"/>
                </a:lnTo>
                <a:close/>
              </a:path>
            </a:pathLst>
          </a:custGeom>
          <a:solidFill>
            <a:srgbClr val="FFFFFF"/>
          </a:solidFill>
        </p:spPr>
        <p:txBody>
          <a:bodyPr wrap="square" lIns="0" tIns="0" rIns="0" bIns="0" rtlCol="0"/>
          <a:lstStyle/>
          <a:p/>
        </p:txBody>
      </p:sp>
      <p:sp>
        <p:nvSpPr>
          <p:cNvPr id="451" name="object 451"/>
          <p:cNvSpPr/>
          <p:nvPr/>
        </p:nvSpPr>
        <p:spPr>
          <a:xfrm>
            <a:off x="3397694" y="8051152"/>
            <a:ext cx="16611" cy="39992"/>
          </a:xfrm>
          <a:prstGeom prst="rect">
            <a:avLst/>
          </a:prstGeom>
          <a:blipFill>
            <a:blip r:embed="rId119" cstate="print"/>
            <a:stretch>
              <a:fillRect/>
            </a:stretch>
          </a:blipFill>
        </p:spPr>
        <p:txBody>
          <a:bodyPr wrap="square" lIns="0" tIns="0" rIns="0" bIns="0" rtlCol="0"/>
          <a:lstStyle/>
          <a:p/>
        </p:txBody>
      </p:sp>
      <p:sp>
        <p:nvSpPr>
          <p:cNvPr id="452" name="object 452"/>
          <p:cNvSpPr/>
          <p:nvPr/>
        </p:nvSpPr>
        <p:spPr>
          <a:xfrm>
            <a:off x="3387102" y="8050310"/>
            <a:ext cx="17640" cy="44313"/>
          </a:xfrm>
          <a:prstGeom prst="rect">
            <a:avLst/>
          </a:prstGeom>
          <a:blipFill>
            <a:blip r:embed="rId120" cstate="print"/>
            <a:stretch>
              <a:fillRect/>
            </a:stretch>
          </a:blipFill>
        </p:spPr>
        <p:txBody>
          <a:bodyPr wrap="square" lIns="0" tIns="0" rIns="0" bIns="0" rtlCol="0"/>
          <a:lstStyle/>
          <a:p/>
        </p:txBody>
      </p:sp>
      <p:sp>
        <p:nvSpPr>
          <p:cNvPr id="453" name="object 453"/>
          <p:cNvSpPr/>
          <p:nvPr/>
        </p:nvSpPr>
        <p:spPr>
          <a:xfrm>
            <a:off x="3403163" y="8081156"/>
            <a:ext cx="3810" cy="13970"/>
          </a:xfrm>
          <a:custGeom>
            <a:avLst/>
            <a:gdLst/>
            <a:ahLst/>
            <a:cxnLst/>
            <a:rect l="l" t="t" r="r" b="b"/>
            <a:pathLst>
              <a:path w="3810" h="13970">
                <a:moveTo>
                  <a:pt x="3822" y="0"/>
                </a:moveTo>
                <a:lnTo>
                  <a:pt x="1574" y="2946"/>
                </a:lnTo>
                <a:lnTo>
                  <a:pt x="0" y="13462"/>
                </a:lnTo>
                <a:lnTo>
                  <a:pt x="2247" y="10515"/>
                </a:lnTo>
                <a:lnTo>
                  <a:pt x="3822" y="0"/>
                </a:lnTo>
                <a:close/>
              </a:path>
            </a:pathLst>
          </a:custGeom>
          <a:solidFill>
            <a:srgbClr val="627D8A"/>
          </a:solidFill>
        </p:spPr>
        <p:txBody>
          <a:bodyPr wrap="square" lIns="0" tIns="0" rIns="0" bIns="0" rtlCol="0"/>
          <a:lstStyle/>
          <a:p/>
        </p:txBody>
      </p:sp>
      <p:sp>
        <p:nvSpPr>
          <p:cNvPr id="454" name="object 454"/>
          <p:cNvSpPr/>
          <p:nvPr/>
        </p:nvSpPr>
        <p:spPr>
          <a:xfrm>
            <a:off x="3389852" y="8026779"/>
            <a:ext cx="15240" cy="57785"/>
          </a:xfrm>
          <a:custGeom>
            <a:avLst/>
            <a:gdLst/>
            <a:ahLst/>
            <a:cxnLst/>
            <a:rect l="l" t="t" r="r" b="b"/>
            <a:pathLst>
              <a:path w="15239" h="57784">
                <a:moveTo>
                  <a:pt x="12058" y="0"/>
                </a:moveTo>
                <a:lnTo>
                  <a:pt x="11211" y="679"/>
                </a:lnTo>
                <a:lnTo>
                  <a:pt x="4192" y="8951"/>
                </a:lnTo>
                <a:lnTo>
                  <a:pt x="295" y="20465"/>
                </a:lnTo>
                <a:lnTo>
                  <a:pt x="0" y="36176"/>
                </a:lnTo>
                <a:lnTo>
                  <a:pt x="5479" y="47857"/>
                </a:lnTo>
                <a:lnTo>
                  <a:pt x="14890" y="57315"/>
                </a:lnTo>
                <a:lnTo>
                  <a:pt x="11944" y="49812"/>
                </a:lnTo>
                <a:lnTo>
                  <a:pt x="5411" y="39237"/>
                </a:lnTo>
                <a:lnTo>
                  <a:pt x="2745" y="25185"/>
                </a:lnTo>
                <a:lnTo>
                  <a:pt x="6210" y="12865"/>
                </a:lnTo>
                <a:lnTo>
                  <a:pt x="14598" y="2971"/>
                </a:lnTo>
                <a:lnTo>
                  <a:pt x="12058" y="0"/>
                </a:lnTo>
                <a:close/>
              </a:path>
            </a:pathLst>
          </a:custGeom>
          <a:solidFill>
            <a:srgbClr val="FFFFFF"/>
          </a:solidFill>
        </p:spPr>
        <p:txBody>
          <a:bodyPr wrap="square" lIns="0" tIns="0" rIns="0" bIns="0" rtlCol="0"/>
          <a:lstStyle/>
          <a:p/>
        </p:txBody>
      </p:sp>
      <p:sp>
        <p:nvSpPr>
          <p:cNvPr id="455" name="object 455"/>
          <p:cNvSpPr/>
          <p:nvPr/>
        </p:nvSpPr>
        <p:spPr>
          <a:xfrm>
            <a:off x="3392997" y="8085196"/>
            <a:ext cx="4445" cy="13335"/>
          </a:xfrm>
          <a:custGeom>
            <a:avLst/>
            <a:gdLst/>
            <a:ahLst/>
            <a:cxnLst/>
            <a:rect l="l" t="t" r="r" b="b"/>
            <a:pathLst>
              <a:path w="4445" h="13334">
                <a:moveTo>
                  <a:pt x="4025" y="0"/>
                </a:moveTo>
                <a:lnTo>
                  <a:pt x="1574" y="2806"/>
                </a:lnTo>
                <a:lnTo>
                  <a:pt x="0" y="13347"/>
                </a:lnTo>
                <a:lnTo>
                  <a:pt x="2451" y="10528"/>
                </a:lnTo>
                <a:lnTo>
                  <a:pt x="4025" y="0"/>
                </a:lnTo>
                <a:close/>
              </a:path>
            </a:pathLst>
          </a:custGeom>
          <a:solidFill>
            <a:srgbClr val="627D8A"/>
          </a:solidFill>
        </p:spPr>
        <p:txBody>
          <a:bodyPr wrap="square" lIns="0" tIns="0" rIns="0" bIns="0" rtlCol="0"/>
          <a:lstStyle/>
          <a:p/>
        </p:txBody>
      </p:sp>
      <p:sp>
        <p:nvSpPr>
          <p:cNvPr id="456" name="object 456"/>
          <p:cNvSpPr/>
          <p:nvPr/>
        </p:nvSpPr>
        <p:spPr>
          <a:xfrm>
            <a:off x="3375977" y="8049421"/>
            <a:ext cx="18592" cy="49114"/>
          </a:xfrm>
          <a:prstGeom prst="rect">
            <a:avLst/>
          </a:prstGeom>
          <a:blipFill>
            <a:blip r:embed="rId121" cstate="print"/>
            <a:stretch>
              <a:fillRect/>
            </a:stretch>
          </a:blipFill>
        </p:spPr>
        <p:txBody>
          <a:bodyPr wrap="square" lIns="0" tIns="0" rIns="0" bIns="0" rtlCol="0"/>
          <a:lstStyle/>
          <a:p/>
        </p:txBody>
      </p:sp>
      <p:sp>
        <p:nvSpPr>
          <p:cNvPr id="457" name="object 457"/>
          <p:cNvSpPr/>
          <p:nvPr/>
        </p:nvSpPr>
        <p:spPr>
          <a:xfrm>
            <a:off x="3379084" y="8022894"/>
            <a:ext cx="16510" cy="65405"/>
          </a:xfrm>
          <a:custGeom>
            <a:avLst/>
            <a:gdLst/>
            <a:ahLst/>
            <a:cxnLst/>
            <a:rect l="l" t="t" r="r" b="b"/>
            <a:pathLst>
              <a:path w="16510" h="65404">
                <a:moveTo>
                  <a:pt x="12277" y="0"/>
                </a:moveTo>
                <a:lnTo>
                  <a:pt x="7395" y="5173"/>
                </a:lnTo>
                <a:lnTo>
                  <a:pt x="2403" y="14511"/>
                </a:lnTo>
                <a:lnTo>
                  <a:pt x="0" y="27085"/>
                </a:lnTo>
                <a:lnTo>
                  <a:pt x="575" y="43857"/>
                </a:lnTo>
                <a:lnTo>
                  <a:pt x="6394" y="55418"/>
                </a:lnTo>
                <a:lnTo>
                  <a:pt x="15490" y="65112"/>
                </a:lnTo>
                <a:lnTo>
                  <a:pt x="16469" y="61069"/>
                </a:lnTo>
                <a:lnTo>
                  <a:pt x="9185" y="52397"/>
                </a:lnTo>
                <a:lnTo>
                  <a:pt x="4500" y="40683"/>
                </a:lnTo>
                <a:lnTo>
                  <a:pt x="2763" y="25017"/>
                </a:lnTo>
                <a:lnTo>
                  <a:pt x="6881" y="12919"/>
                </a:lnTo>
                <a:lnTo>
                  <a:pt x="15008" y="2832"/>
                </a:lnTo>
                <a:lnTo>
                  <a:pt x="12277" y="0"/>
                </a:lnTo>
                <a:close/>
              </a:path>
            </a:pathLst>
          </a:custGeom>
          <a:solidFill>
            <a:srgbClr val="FFFFFF"/>
          </a:solidFill>
        </p:spPr>
        <p:txBody>
          <a:bodyPr wrap="square" lIns="0" tIns="0" rIns="0" bIns="0" rtlCol="0"/>
          <a:lstStyle/>
          <a:p/>
        </p:txBody>
      </p:sp>
      <p:sp>
        <p:nvSpPr>
          <p:cNvPr id="458" name="object 458"/>
          <p:cNvSpPr/>
          <p:nvPr/>
        </p:nvSpPr>
        <p:spPr>
          <a:xfrm>
            <a:off x="3583139" y="8025739"/>
            <a:ext cx="17132" cy="45693"/>
          </a:xfrm>
          <a:prstGeom prst="rect">
            <a:avLst/>
          </a:prstGeom>
          <a:blipFill>
            <a:blip r:embed="rId122" cstate="print"/>
            <a:stretch>
              <a:fillRect/>
            </a:stretch>
          </a:blipFill>
        </p:spPr>
        <p:txBody>
          <a:bodyPr wrap="square" lIns="0" tIns="0" rIns="0" bIns="0" rtlCol="0"/>
          <a:lstStyle/>
          <a:p/>
        </p:txBody>
      </p:sp>
      <p:sp>
        <p:nvSpPr>
          <p:cNvPr id="459" name="object 459"/>
          <p:cNvSpPr/>
          <p:nvPr/>
        </p:nvSpPr>
        <p:spPr>
          <a:xfrm>
            <a:off x="3573119" y="8029791"/>
            <a:ext cx="15976" cy="42329"/>
          </a:xfrm>
          <a:prstGeom prst="rect">
            <a:avLst/>
          </a:prstGeom>
          <a:blipFill>
            <a:blip r:embed="rId123" cstate="print"/>
            <a:stretch>
              <a:fillRect/>
            </a:stretch>
          </a:blipFill>
        </p:spPr>
        <p:txBody>
          <a:bodyPr wrap="square" lIns="0" tIns="0" rIns="0" bIns="0" rtlCol="0"/>
          <a:lstStyle/>
          <a:p/>
        </p:txBody>
      </p:sp>
      <p:sp>
        <p:nvSpPr>
          <p:cNvPr id="460" name="object 460"/>
          <p:cNvSpPr/>
          <p:nvPr/>
        </p:nvSpPr>
        <p:spPr>
          <a:xfrm>
            <a:off x="3563759" y="8033360"/>
            <a:ext cx="14795" cy="36383"/>
          </a:xfrm>
          <a:prstGeom prst="rect">
            <a:avLst/>
          </a:prstGeom>
          <a:blipFill>
            <a:blip r:embed="rId124" cstate="print"/>
            <a:stretch>
              <a:fillRect/>
            </a:stretch>
          </a:blipFill>
        </p:spPr>
        <p:txBody>
          <a:bodyPr wrap="square" lIns="0" tIns="0" rIns="0" bIns="0" rtlCol="0"/>
          <a:lstStyle/>
          <a:p/>
        </p:txBody>
      </p:sp>
      <p:sp>
        <p:nvSpPr>
          <p:cNvPr id="461" name="object 461"/>
          <p:cNvSpPr/>
          <p:nvPr/>
        </p:nvSpPr>
        <p:spPr>
          <a:xfrm>
            <a:off x="3554717" y="8036725"/>
            <a:ext cx="13639" cy="32420"/>
          </a:xfrm>
          <a:prstGeom prst="rect">
            <a:avLst/>
          </a:prstGeom>
          <a:blipFill>
            <a:blip r:embed="rId125" cstate="print"/>
            <a:stretch>
              <a:fillRect/>
            </a:stretch>
          </a:blipFill>
        </p:spPr>
        <p:txBody>
          <a:bodyPr wrap="square" lIns="0" tIns="0" rIns="0" bIns="0" rtlCol="0"/>
          <a:lstStyle/>
          <a:p/>
        </p:txBody>
      </p:sp>
      <p:sp>
        <p:nvSpPr>
          <p:cNvPr id="462" name="object 462"/>
          <p:cNvSpPr/>
          <p:nvPr/>
        </p:nvSpPr>
        <p:spPr>
          <a:xfrm>
            <a:off x="3569912" y="8067461"/>
            <a:ext cx="1270" cy="6350"/>
          </a:xfrm>
          <a:custGeom>
            <a:avLst/>
            <a:gdLst/>
            <a:ahLst/>
            <a:cxnLst/>
            <a:rect l="l" t="t" r="r" b="b"/>
            <a:pathLst>
              <a:path w="1270" h="6350">
                <a:moveTo>
                  <a:pt x="1046" y="0"/>
                </a:moveTo>
                <a:lnTo>
                  <a:pt x="856" y="281"/>
                </a:lnTo>
                <a:lnTo>
                  <a:pt x="0" y="6001"/>
                </a:lnTo>
                <a:lnTo>
                  <a:pt x="403" y="4314"/>
                </a:lnTo>
                <a:lnTo>
                  <a:pt x="1046" y="0"/>
                </a:lnTo>
                <a:close/>
              </a:path>
            </a:pathLst>
          </a:custGeom>
          <a:solidFill>
            <a:srgbClr val="9FA1A4"/>
          </a:solidFill>
        </p:spPr>
        <p:txBody>
          <a:bodyPr wrap="square" lIns="0" tIns="0" rIns="0" bIns="0" rtlCol="0"/>
          <a:lstStyle/>
          <a:p/>
        </p:txBody>
      </p:sp>
      <p:sp>
        <p:nvSpPr>
          <p:cNvPr id="463" name="object 463"/>
          <p:cNvSpPr/>
          <p:nvPr/>
        </p:nvSpPr>
        <p:spPr>
          <a:xfrm>
            <a:off x="3558705" y="8062963"/>
            <a:ext cx="12776" cy="25069"/>
          </a:xfrm>
          <a:prstGeom prst="rect">
            <a:avLst/>
          </a:prstGeom>
          <a:blipFill>
            <a:blip r:embed="rId126" cstate="print"/>
            <a:stretch>
              <a:fillRect/>
            </a:stretch>
          </a:blipFill>
        </p:spPr>
        <p:txBody>
          <a:bodyPr wrap="square" lIns="0" tIns="0" rIns="0" bIns="0" rtlCol="0"/>
          <a:lstStyle/>
          <a:p/>
        </p:txBody>
      </p:sp>
      <p:sp>
        <p:nvSpPr>
          <p:cNvPr id="464" name="object 464"/>
          <p:cNvSpPr/>
          <p:nvPr/>
        </p:nvSpPr>
        <p:spPr>
          <a:xfrm>
            <a:off x="3556293" y="8033511"/>
            <a:ext cx="16510" cy="43815"/>
          </a:xfrm>
          <a:custGeom>
            <a:avLst/>
            <a:gdLst/>
            <a:ahLst/>
            <a:cxnLst/>
            <a:rect l="l" t="t" r="r" b="b"/>
            <a:pathLst>
              <a:path w="16510" h="43815">
                <a:moveTo>
                  <a:pt x="1816" y="0"/>
                </a:moveTo>
                <a:lnTo>
                  <a:pt x="0" y="3213"/>
                </a:lnTo>
                <a:lnTo>
                  <a:pt x="7073" y="7162"/>
                </a:lnTo>
                <a:lnTo>
                  <a:pt x="11683" y="14325"/>
                </a:lnTo>
                <a:lnTo>
                  <a:pt x="12445" y="29730"/>
                </a:lnTo>
                <a:lnTo>
                  <a:pt x="8610" y="36766"/>
                </a:lnTo>
                <a:lnTo>
                  <a:pt x="1854" y="40779"/>
                </a:lnTo>
                <a:lnTo>
                  <a:pt x="4687" y="43562"/>
                </a:lnTo>
                <a:lnTo>
                  <a:pt x="13297" y="34184"/>
                </a:lnTo>
                <a:lnTo>
                  <a:pt x="15914" y="21221"/>
                </a:lnTo>
                <a:lnTo>
                  <a:pt x="11630" y="9038"/>
                </a:lnTo>
                <a:lnTo>
                  <a:pt x="1816" y="0"/>
                </a:lnTo>
                <a:close/>
              </a:path>
            </a:pathLst>
          </a:custGeom>
          <a:solidFill>
            <a:srgbClr val="FFFFFF"/>
          </a:solidFill>
        </p:spPr>
        <p:txBody>
          <a:bodyPr wrap="square" lIns="0" tIns="0" rIns="0" bIns="0" rtlCol="0"/>
          <a:lstStyle/>
          <a:p/>
        </p:txBody>
      </p:sp>
      <p:sp>
        <p:nvSpPr>
          <p:cNvPr id="465" name="object 465"/>
          <p:cNvSpPr/>
          <p:nvPr/>
        </p:nvSpPr>
        <p:spPr>
          <a:xfrm>
            <a:off x="3556572" y="8074290"/>
            <a:ext cx="3810" cy="13970"/>
          </a:xfrm>
          <a:custGeom>
            <a:avLst/>
            <a:gdLst/>
            <a:ahLst/>
            <a:cxnLst/>
            <a:rect l="l" t="t" r="r" b="b"/>
            <a:pathLst>
              <a:path w="3810" h="13970">
                <a:moveTo>
                  <a:pt x="1574" y="0"/>
                </a:moveTo>
                <a:lnTo>
                  <a:pt x="0" y="10528"/>
                </a:lnTo>
                <a:lnTo>
                  <a:pt x="2133" y="13741"/>
                </a:lnTo>
                <a:lnTo>
                  <a:pt x="3708" y="3213"/>
                </a:lnTo>
                <a:lnTo>
                  <a:pt x="1574" y="0"/>
                </a:lnTo>
                <a:close/>
              </a:path>
            </a:pathLst>
          </a:custGeom>
          <a:solidFill>
            <a:srgbClr val="4F6671"/>
          </a:solidFill>
        </p:spPr>
        <p:txBody>
          <a:bodyPr wrap="square" lIns="0" tIns="0" rIns="0" bIns="0" rtlCol="0"/>
          <a:lstStyle/>
          <a:p/>
        </p:txBody>
      </p:sp>
      <p:sp>
        <p:nvSpPr>
          <p:cNvPr id="466" name="object 466"/>
          <p:cNvSpPr/>
          <p:nvPr/>
        </p:nvSpPr>
        <p:spPr>
          <a:xfrm>
            <a:off x="3565933" y="8077635"/>
            <a:ext cx="4445" cy="13970"/>
          </a:xfrm>
          <a:custGeom>
            <a:avLst/>
            <a:gdLst/>
            <a:ahLst/>
            <a:cxnLst/>
            <a:rect l="l" t="t" r="r" b="b"/>
            <a:pathLst>
              <a:path w="4445" h="13970">
                <a:moveTo>
                  <a:pt x="1574" y="0"/>
                </a:moveTo>
                <a:lnTo>
                  <a:pt x="0" y="10515"/>
                </a:lnTo>
                <a:lnTo>
                  <a:pt x="2362" y="13627"/>
                </a:lnTo>
                <a:lnTo>
                  <a:pt x="3937" y="3098"/>
                </a:lnTo>
                <a:lnTo>
                  <a:pt x="1574" y="0"/>
                </a:lnTo>
                <a:close/>
              </a:path>
            </a:pathLst>
          </a:custGeom>
          <a:solidFill>
            <a:srgbClr val="4F6671"/>
          </a:solidFill>
        </p:spPr>
        <p:txBody>
          <a:bodyPr wrap="square" lIns="0" tIns="0" rIns="0" bIns="0" rtlCol="0"/>
          <a:lstStyle/>
          <a:p/>
        </p:txBody>
      </p:sp>
      <p:sp>
        <p:nvSpPr>
          <p:cNvPr id="467" name="object 467"/>
          <p:cNvSpPr/>
          <p:nvPr/>
        </p:nvSpPr>
        <p:spPr>
          <a:xfrm>
            <a:off x="3579971" y="8064238"/>
            <a:ext cx="1905" cy="10795"/>
          </a:xfrm>
          <a:custGeom>
            <a:avLst/>
            <a:gdLst/>
            <a:ahLst/>
            <a:cxnLst/>
            <a:rect l="l" t="t" r="r" b="b"/>
            <a:pathLst>
              <a:path w="1904" h="10795">
                <a:moveTo>
                  <a:pt x="1757" y="0"/>
                </a:moveTo>
                <a:lnTo>
                  <a:pt x="1035" y="4808"/>
                </a:lnTo>
                <a:lnTo>
                  <a:pt x="800" y="5184"/>
                </a:lnTo>
                <a:lnTo>
                  <a:pt x="0" y="10537"/>
                </a:lnTo>
                <a:lnTo>
                  <a:pt x="266" y="9533"/>
                </a:lnTo>
                <a:lnTo>
                  <a:pt x="477" y="8543"/>
                </a:lnTo>
                <a:lnTo>
                  <a:pt x="1757" y="0"/>
                </a:lnTo>
                <a:close/>
              </a:path>
            </a:pathLst>
          </a:custGeom>
          <a:solidFill>
            <a:srgbClr val="9FA1A4"/>
          </a:solidFill>
        </p:spPr>
        <p:txBody>
          <a:bodyPr wrap="square" lIns="0" tIns="0" rIns="0" bIns="0" rtlCol="0"/>
          <a:lstStyle/>
          <a:p/>
        </p:txBody>
      </p:sp>
      <p:sp>
        <p:nvSpPr>
          <p:cNvPr id="468" name="object 468"/>
          <p:cNvSpPr/>
          <p:nvPr/>
        </p:nvSpPr>
        <p:spPr>
          <a:xfrm>
            <a:off x="3568293" y="8064322"/>
            <a:ext cx="13233" cy="26936"/>
          </a:xfrm>
          <a:prstGeom prst="rect">
            <a:avLst/>
          </a:prstGeom>
          <a:blipFill>
            <a:blip r:embed="rId127" cstate="print"/>
            <a:stretch>
              <a:fillRect/>
            </a:stretch>
          </a:blipFill>
        </p:spPr>
        <p:txBody>
          <a:bodyPr wrap="square" lIns="0" tIns="0" rIns="0" bIns="0" rtlCol="0"/>
          <a:lstStyle/>
          <a:p/>
        </p:txBody>
      </p:sp>
      <p:sp>
        <p:nvSpPr>
          <p:cNvPr id="469" name="object 469"/>
          <p:cNvSpPr/>
          <p:nvPr/>
        </p:nvSpPr>
        <p:spPr>
          <a:xfrm>
            <a:off x="3565661" y="8030280"/>
            <a:ext cx="16510" cy="47625"/>
          </a:xfrm>
          <a:custGeom>
            <a:avLst/>
            <a:gdLst/>
            <a:ahLst/>
            <a:cxnLst/>
            <a:rect l="l" t="t" r="r" b="b"/>
            <a:pathLst>
              <a:path w="16510" h="47625">
                <a:moveTo>
                  <a:pt x="1723" y="0"/>
                </a:moveTo>
                <a:lnTo>
                  <a:pt x="0" y="3291"/>
                </a:lnTo>
                <a:lnTo>
                  <a:pt x="9151" y="12867"/>
                </a:lnTo>
                <a:lnTo>
                  <a:pt x="12899" y="25184"/>
                </a:lnTo>
                <a:lnTo>
                  <a:pt x="13331" y="34023"/>
                </a:lnTo>
                <a:lnTo>
                  <a:pt x="9178" y="42316"/>
                </a:lnTo>
                <a:lnTo>
                  <a:pt x="1850" y="47358"/>
                </a:lnTo>
                <a:lnTo>
                  <a:pt x="9147" y="46145"/>
                </a:lnTo>
                <a:lnTo>
                  <a:pt x="14977" y="35616"/>
                </a:lnTo>
                <a:lnTo>
                  <a:pt x="16323" y="21165"/>
                </a:lnTo>
                <a:lnTo>
                  <a:pt x="11325" y="9252"/>
                </a:lnTo>
                <a:lnTo>
                  <a:pt x="1723" y="0"/>
                </a:lnTo>
                <a:close/>
              </a:path>
            </a:pathLst>
          </a:custGeom>
          <a:solidFill>
            <a:srgbClr val="FFFFFF"/>
          </a:solidFill>
        </p:spPr>
        <p:txBody>
          <a:bodyPr wrap="square" lIns="0" tIns="0" rIns="0" bIns="0" rtlCol="0"/>
          <a:lstStyle/>
          <a:p/>
        </p:txBody>
      </p:sp>
      <p:sp>
        <p:nvSpPr>
          <p:cNvPr id="470" name="object 470"/>
          <p:cNvSpPr/>
          <p:nvPr/>
        </p:nvSpPr>
        <p:spPr>
          <a:xfrm>
            <a:off x="3590353" y="8070881"/>
            <a:ext cx="1270" cy="5715"/>
          </a:xfrm>
          <a:custGeom>
            <a:avLst/>
            <a:gdLst/>
            <a:ahLst/>
            <a:cxnLst/>
            <a:rect l="l" t="t" r="r" b="b"/>
            <a:pathLst>
              <a:path w="1270" h="5715">
                <a:moveTo>
                  <a:pt x="1038" y="0"/>
                </a:moveTo>
                <a:lnTo>
                  <a:pt x="770" y="459"/>
                </a:lnTo>
                <a:lnTo>
                  <a:pt x="0" y="5608"/>
                </a:lnTo>
                <a:lnTo>
                  <a:pt x="304" y="4415"/>
                </a:lnTo>
                <a:lnTo>
                  <a:pt x="558" y="3195"/>
                </a:lnTo>
                <a:lnTo>
                  <a:pt x="1038" y="0"/>
                </a:lnTo>
                <a:close/>
              </a:path>
            </a:pathLst>
          </a:custGeom>
          <a:solidFill>
            <a:srgbClr val="9FA1A4"/>
          </a:solidFill>
        </p:spPr>
        <p:txBody>
          <a:bodyPr wrap="square" lIns="0" tIns="0" rIns="0" bIns="0" rtlCol="0"/>
          <a:lstStyle/>
          <a:p/>
        </p:txBody>
      </p:sp>
      <p:sp>
        <p:nvSpPr>
          <p:cNvPr id="471" name="object 471"/>
          <p:cNvSpPr/>
          <p:nvPr/>
        </p:nvSpPr>
        <p:spPr>
          <a:xfrm>
            <a:off x="3578199" y="8065961"/>
            <a:ext cx="13728" cy="28689"/>
          </a:xfrm>
          <a:prstGeom prst="rect">
            <a:avLst/>
          </a:prstGeom>
          <a:blipFill>
            <a:blip r:embed="rId128" cstate="print"/>
            <a:stretch>
              <a:fillRect/>
            </a:stretch>
          </a:blipFill>
        </p:spPr>
        <p:txBody>
          <a:bodyPr wrap="square" lIns="0" tIns="0" rIns="0" bIns="0" rtlCol="0"/>
          <a:lstStyle/>
          <a:p/>
        </p:txBody>
      </p:sp>
      <p:sp>
        <p:nvSpPr>
          <p:cNvPr id="472" name="object 472"/>
          <p:cNvSpPr/>
          <p:nvPr/>
        </p:nvSpPr>
        <p:spPr>
          <a:xfrm>
            <a:off x="3576957" y="8026806"/>
            <a:ext cx="15240" cy="57150"/>
          </a:xfrm>
          <a:custGeom>
            <a:avLst/>
            <a:gdLst/>
            <a:ahLst/>
            <a:cxnLst/>
            <a:rect l="l" t="t" r="r" b="b"/>
            <a:pathLst>
              <a:path w="15239" h="57150">
                <a:moveTo>
                  <a:pt x="0" y="0"/>
                </a:moveTo>
                <a:lnTo>
                  <a:pt x="2925" y="7530"/>
                </a:lnTo>
                <a:lnTo>
                  <a:pt x="9464" y="18097"/>
                </a:lnTo>
                <a:lnTo>
                  <a:pt x="12128" y="32153"/>
                </a:lnTo>
                <a:lnTo>
                  <a:pt x="8656" y="44463"/>
                </a:lnTo>
                <a:lnTo>
                  <a:pt x="266" y="54381"/>
                </a:lnTo>
                <a:lnTo>
                  <a:pt x="3671" y="56641"/>
                </a:lnTo>
                <a:lnTo>
                  <a:pt x="10691" y="48366"/>
                </a:lnTo>
                <a:lnTo>
                  <a:pt x="14590" y="36865"/>
                </a:lnTo>
                <a:lnTo>
                  <a:pt x="14883" y="21150"/>
                </a:lnTo>
                <a:lnTo>
                  <a:pt x="9408" y="9476"/>
                </a:lnTo>
                <a:lnTo>
                  <a:pt x="0" y="0"/>
                </a:lnTo>
                <a:close/>
              </a:path>
            </a:pathLst>
          </a:custGeom>
          <a:solidFill>
            <a:srgbClr val="FFFFFF"/>
          </a:solidFill>
        </p:spPr>
        <p:txBody>
          <a:bodyPr wrap="square" lIns="0" tIns="0" rIns="0" bIns="0" rtlCol="0"/>
          <a:lstStyle/>
          <a:p/>
        </p:txBody>
      </p:sp>
      <p:sp>
        <p:nvSpPr>
          <p:cNvPr id="473" name="object 473"/>
          <p:cNvSpPr/>
          <p:nvPr/>
        </p:nvSpPr>
        <p:spPr>
          <a:xfrm>
            <a:off x="3575655" y="8081190"/>
            <a:ext cx="4445" cy="13970"/>
          </a:xfrm>
          <a:custGeom>
            <a:avLst/>
            <a:gdLst/>
            <a:ahLst/>
            <a:cxnLst/>
            <a:rect l="l" t="t" r="r" b="b"/>
            <a:pathLst>
              <a:path w="4445" h="13970">
                <a:moveTo>
                  <a:pt x="1574" y="0"/>
                </a:moveTo>
                <a:lnTo>
                  <a:pt x="0" y="10528"/>
                </a:lnTo>
                <a:lnTo>
                  <a:pt x="2540" y="13461"/>
                </a:lnTo>
                <a:lnTo>
                  <a:pt x="4114" y="2946"/>
                </a:lnTo>
                <a:lnTo>
                  <a:pt x="1574" y="0"/>
                </a:lnTo>
                <a:close/>
              </a:path>
            </a:pathLst>
          </a:custGeom>
          <a:solidFill>
            <a:srgbClr val="4F6671"/>
          </a:solidFill>
        </p:spPr>
        <p:txBody>
          <a:bodyPr wrap="square" lIns="0" tIns="0" rIns="0" bIns="0" rtlCol="0"/>
          <a:lstStyle/>
          <a:p/>
        </p:txBody>
      </p:sp>
      <p:sp>
        <p:nvSpPr>
          <p:cNvPr id="474" name="object 474"/>
          <p:cNvSpPr/>
          <p:nvPr/>
        </p:nvSpPr>
        <p:spPr>
          <a:xfrm>
            <a:off x="3586054" y="8085198"/>
            <a:ext cx="4445" cy="13335"/>
          </a:xfrm>
          <a:custGeom>
            <a:avLst/>
            <a:gdLst/>
            <a:ahLst/>
            <a:cxnLst/>
            <a:rect l="l" t="t" r="r" b="b"/>
            <a:pathLst>
              <a:path w="4445" h="13334">
                <a:moveTo>
                  <a:pt x="1574" y="0"/>
                </a:moveTo>
                <a:lnTo>
                  <a:pt x="0" y="10528"/>
                </a:lnTo>
                <a:lnTo>
                  <a:pt x="2692" y="13334"/>
                </a:lnTo>
                <a:lnTo>
                  <a:pt x="4267" y="2806"/>
                </a:lnTo>
                <a:lnTo>
                  <a:pt x="1574" y="0"/>
                </a:lnTo>
                <a:close/>
              </a:path>
            </a:pathLst>
          </a:custGeom>
          <a:solidFill>
            <a:srgbClr val="4F6671"/>
          </a:solidFill>
        </p:spPr>
        <p:txBody>
          <a:bodyPr wrap="square" lIns="0" tIns="0" rIns="0" bIns="0" rtlCol="0"/>
          <a:lstStyle/>
          <a:p/>
        </p:txBody>
      </p:sp>
      <p:sp>
        <p:nvSpPr>
          <p:cNvPr id="475" name="object 475"/>
          <p:cNvSpPr/>
          <p:nvPr/>
        </p:nvSpPr>
        <p:spPr>
          <a:xfrm>
            <a:off x="3601478" y="8065055"/>
            <a:ext cx="2540" cy="12700"/>
          </a:xfrm>
          <a:custGeom>
            <a:avLst/>
            <a:gdLst/>
            <a:ahLst/>
            <a:cxnLst/>
            <a:rect l="l" t="t" r="r" b="b"/>
            <a:pathLst>
              <a:path w="2539" h="12700">
                <a:moveTo>
                  <a:pt x="2067" y="0"/>
                </a:moveTo>
                <a:lnTo>
                  <a:pt x="1780" y="1363"/>
                </a:lnTo>
                <a:lnTo>
                  <a:pt x="1412" y="2786"/>
                </a:lnTo>
                <a:lnTo>
                  <a:pt x="0" y="12228"/>
                </a:lnTo>
                <a:lnTo>
                  <a:pt x="267" y="11546"/>
                </a:lnTo>
                <a:lnTo>
                  <a:pt x="677" y="9304"/>
                </a:lnTo>
                <a:lnTo>
                  <a:pt x="2067" y="0"/>
                </a:lnTo>
                <a:close/>
              </a:path>
            </a:pathLst>
          </a:custGeom>
          <a:solidFill>
            <a:srgbClr val="9FA1A4"/>
          </a:solidFill>
        </p:spPr>
        <p:txBody>
          <a:bodyPr wrap="square" lIns="0" tIns="0" rIns="0" bIns="0" rtlCol="0"/>
          <a:lstStyle/>
          <a:p/>
        </p:txBody>
      </p:sp>
      <p:sp>
        <p:nvSpPr>
          <p:cNvPr id="476" name="object 476"/>
          <p:cNvSpPr/>
          <p:nvPr/>
        </p:nvSpPr>
        <p:spPr>
          <a:xfrm>
            <a:off x="3588740" y="8067840"/>
            <a:ext cx="14147" cy="30695"/>
          </a:xfrm>
          <a:prstGeom prst="rect">
            <a:avLst/>
          </a:prstGeom>
          <a:blipFill>
            <a:blip r:embed="rId129" cstate="print"/>
            <a:stretch>
              <a:fillRect/>
            </a:stretch>
          </a:blipFill>
        </p:spPr>
        <p:txBody>
          <a:bodyPr wrap="square" lIns="0" tIns="0" rIns="0" bIns="0" rtlCol="0"/>
          <a:lstStyle/>
          <a:p/>
        </p:txBody>
      </p:sp>
      <p:sp>
        <p:nvSpPr>
          <p:cNvPr id="477" name="object 477"/>
          <p:cNvSpPr/>
          <p:nvPr/>
        </p:nvSpPr>
        <p:spPr>
          <a:xfrm>
            <a:off x="3586178" y="8022894"/>
            <a:ext cx="16510" cy="62865"/>
          </a:xfrm>
          <a:custGeom>
            <a:avLst/>
            <a:gdLst/>
            <a:ahLst/>
            <a:cxnLst/>
            <a:rect l="l" t="t" r="r" b="b"/>
            <a:pathLst>
              <a:path w="16510" h="62865">
                <a:moveTo>
                  <a:pt x="938" y="0"/>
                </a:moveTo>
                <a:lnTo>
                  <a:pt x="0" y="4085"/>
                </a:lnTo>
                <a:lnTo>
                  <a:pt x="7275" y="12753"/>
                </a:lnTo>
                <a:lnTo>
                  <a:pt x="11959" y="24465"/>
                </a:lnTo>
                <a:lnTo>
                  <a:pt x="13704" y="40140"/>
                </a:lnTo>
                <a:lnTo>
                  <a:pt x="9583" y="52232"/>
                </a:lnTo>
                <a:lnTo>
                  <a:pt x="1459" y="62306"/>
                </a:lnTo>
                <a:lnTo>
                  <a:pt x="9041" y="59930"/>
                </a:lnTo>
                <a:lnTo>
                  <a:pt x="14047" y="50608"/>
                </a:lnTo>
                <a:lnTo>
                  <a:pt x="16460" y="38044"/>
                </a:lnTo>
                <a:lnTo>
                  <a:pt x="15876" y="21264"/>
                </a:lnTo>
                <a:lnTo>
                  <a:pt x="10042" y="9699"/>
                </a:lnTo>
                <a:lnTo>
                  <a:pt x="938" y="0"/>
                </a:lnTo>
                <a:close/>
              </a:path>
            </a:pathLst>
          </a:custGeom>
          <a:solidFill>
            <a:srgbClr val="FFFFFF"/>
          </a:solidFill>
        </p:spPr>
        <p:txBody>
          <a:bodyPr wrap="square" lIns="0" tIns="0" rIns="0" bIns="0" rtlCol="0"/>
          <a:lstStyle/>
          <a:p/>
        </p:txBody>
      </p:sp>
      <p:sp>
        <p:nvSpPr>
          <p:cNvPr id="478" name="object 478"/>
          <p:cNvSpPr/>
          <p:nvPr/>
        </p:nvSpPr>
        <p:spPr>
          <a:xfrm>
            <a:off x="4708111" y="7952803"/>
            <a:ext cx="377103" cy="218941"/>
          </a:xfrm>
          <a:prstGeom prst="rect">
            <a:avLst/>
          </a:prstGeom>
          <a:blipFill>
            <a:blip r:embed="rId130" cstate="print"/>
            <a:stretch>
              <a:fillRect/>
            </a:stretch>
          </a:blipFill>
        </p:spPr>
        <p:txBody>
          <a:bodyPr wrap="square" lIns="0" tIns="0" rIns="0" bIns="0" rtlCol="0"/>
          <a:lstStyle/>
          <a:p/>
        </p:txBody>
      </p:sp>
      <p:sp>
        <p:nvSpPr>
          <p:cNvPr id="479" name="object 479"/>
          <p:cNvSpPr/>
          <p:nvPr/>
        </p:nvSpPr>
        <p:spPr>
          <a:xfrm>
            <a:off x="4707242" y="8063027"/>
            <a:ext cx="378929" cy="172846"/>
          </a:xfrm>
          <a:prstGeom prst="rect">
            <a:avLst/>
          </a:prstGeom>
          <a:blipFill>
            <a:blip r:embed="rId131" cstate="print"/>
            <a:stretch>
              <a:fillRect/>
            </a:stretch>
          </a:blipFill>
        </p:spPr>
        <p:txBody>
          <a:bodyPr wrap="square" lIns="0" tIns="0" rIns="0" bIns="0" rtlCol="0"/>
          <a:lstStyle/>
          <a:p/>
        </p:txBody>
      </p:sp>
      <p:sp>
        <p:nvSpPr>
          <p:cNvPr id="480" name="object 480"/>
          <p:cNvSpPr/>
          <p:nvPr/>
        </p:nvSpPr>
        <p:spPr>
          <a:xfrm>
            <a:off x="4736134" y="7975701"/>
            <a:ext cx="319468" cy="184174"/>
          </a:xfrm>
          <a:prstGeom prst="rect">
            <a:avLst/>
          </a:prstGeom>
          <a:blipFill>
            <a:blip r:embed="rId132" cstate="print"/>
            <a:stretch>
              <a:fillRect/>
            </a:stretch>
          </a:blipFill>
        </p:spPr>
        <p:txBody>
          <a:bodyPr wrap="square" lIns="0" tIns="0" rIns="0" bIns="0" rtlCol="0"/>
          <a:lstStyle/>
          <a:p/>
        </p:txBody>
      </p:sp>
      <p:sp>
        <p:nvSpPr>
          <p:cNvPr id="481" name="object 481"/>
          <p:cNvSpPr/>
          <p:nvPr/>
        </p:nvSpPr>
        <p:spPr>
          <a:xfrm>
            <a:off x="4736494" y="7967574"/>
            <a:ext cx="318111" cy="184171"/>
          </a:xfrm>
          <a:prstGeom prst="rect">
            <a:avLst/>
          </a:prstGeom>
          <a:blipFill>
            <a:blip r:embed="rId133" cstate="print"/>
            <a:stretch>
              <a:fillRect/>
            </a:stretch>
          </a:blipFill>
        </p:spPr>
        <p:txBody>
          <a:bodyPr wrap="square" lIns="0" tIns="0" rIns="0" bIns="0" rtlCol="0"/>
          <a:lstStyle/>
          <a:p/>
        </p:txBody>
      </p:sp>
      <p:sp>
        <p:nvSpPr>
          <p:cNvPr id="482" name="object 482"/>
          <p:cNvSpPr/>
          <p:nvPr/>
        </p:nvSpPr>
        <p:spPr>
          <a:xfrm>
            <a:off x="4886030" y="8060801"/>
            <a:ext cx="1905" cy="8255"/>
          </a:xfrm>
          <a:custGeom>
            <a:avLst/>
            <a:gdLst/>
            <a:ahLst/>
            <a:cxnLst/>
            <a:rect l="l" t="t" r="r" b="b"/>
            <a:pathLst>
              <a:path w="1904" h="8254">
                <a:moveTo>
                  <a:pt x="1330" y="0"/>
                </a:moveTo>
                <a:lnTo>
                  <a:pt x="802" y="3507"/>
                </a:lnTo>
                <a:lnTo>
                  <a:pt x="0" y="8233"/>
                </a:lnTo>
                <a:lnTo>
                  <a:pt x="239" y="7283"/>
                </a:lnTo>
                <a:lnTo>
                  <a:pt x="1330" y="0"/>
                </a:lnTo>
                <a:close/>
              </a:path>
            </a:pathLst>
          </a:custGeom>
          <a:solidFill>
            <a:srgbClr val="9FA1A4"/>
          </a:solidFill>
        </p:spPr>
        <p:txBody>
          <a:bodyPr wrap="square" lIns="0" tIns="0" rIns="0" bIns="0" rtlCol="0"/>
          <a:lstStyle/>
          <a:p/>
        </p:txBody>
      </p:sp>
      <p:sp>
        <p:nvSpPr>
          <p:cNvPr id="483" name="object 483"/>
          <p:cNvSpPr/>
          <p:nvPr/>
        </p:nvSpPr>
        <p:spPr>
          <a:xfrm>
            <a:off x="4869562" y="8064404"/>
            <a:ext cx="17780" cy="19685"/>
          </a:xfrm>
          <a:custGeom>
            <a:avLst/>
            <a:gdLst/>
            <a:ahLst/>
            <a:cxnLst/>
            <a:rect l="l" t="t" r="r" b="b"/>
            <a:pathLst>
              <a:path w="17779" h="19684">
                <a:moveTo>
                  <a:pt x="17169" y="0"/>
                </a:moveTo>
                <a:lnTo>
                  <a:pt x="10666" y="6052"/>
                </a:lnTo>
                <a:lnTo>
                  <a:pt x="1565" y="8616"/>
                </a:lnTo>
                <a:lnTo>
                  <a:pt x="0" y="19137"/>
                </a:lnTo>
                <a:lnTo>
                  <a:pt x="16475" y="4636"/>
                </a:lnTo>
                <a:lnTo>
                  <a:pt x="17169" y="0"/>
                </a:lnTo>
                <a:close/>
              </a:path>
            </a:pathLst>
          </a:custGeom>
          <a:solidFill>
            <a:srgbClr val="556D79"/>
          </a:solidFill>
        </p:spPr>
        <p:txBody>
          <a:bodyPr wrap="square" lIns="0" tIns="0" rIns="0" bIns="0" rtlCol="0"/>
          <a:lstStyle/>
          <a:p/>
        </p:txBody>
      </p:sp>
      <p:sp>
        <p:nvSpPr>
          <p:cNvPr id="484" name="object 484"/>
          <p:cNvSpPr/>
          <p:nvPr/>
        </p:nvSpPr>
        <p:spPr>
          <a:xfrm>
            <a:off x="4832006" y="8051862"/>
            <a:ext cx="20955" cy="31750"/>
          </a:xfrm>
          <a:custGeom>
            <a:avLst/>
            <a:gdLst/>
            <a:ahLst/>
            <a:cxnLst/>
            <a:rect l="l" t="t" r="r" b="b"/>
            <a:pathLst>
              <a:path w="20954" h="31750">
                <a:moveTo>
                  <a:pt x="1562" y="0"/>
                </a:moveTo>
                <a:lnTo>
                  <a:pt x="0" y="10427"/>
                </a:lnTo>
                <a:lnTo>
                  <a:pt x="32" y="12570"/>
                </a:lnTo>
                <a:lnTo>
                  <a:pt x="2926" y="19022"/>
                </a:lnTo>
                <a:lnTo>
                  <a:pt x="5829" y="24273"/>
                </a:lnTo>
                <a:lnTo>
                  <a:pt x="11719" y="27896"/>
                </a:lnTo>
                <a:lnTo>
                  <a:pt x="18834" y="31709"/>
                </a:lnTo>
                <a:lnTo>
                  <a:pt x="20419" y="21198"/>
                </a:lnTo>
                <a:lnTo>
                  <a:pt x="18651" y="20673"/>
                </a:lnTo>
                <a:lnTo>
                  <a:pt x="13315" y="17384"/>
                </a:lnTo>
                <a:lnTo>
                  <a:pt x="7778" y="14413"/>
                </a:lnTo>
                <a:lnTo>
                  <a:pt x="7406" y="13743"/>
                </a:lnTo>
                <a:lnTo>
                  <a:pt x="6640" y="13271"/>
                </a:lnTo>
                <a:lnTo>
                  <a:pt x="4511" y="8524"/>
                </a:lnTo>
                <a:lnTo>
                  <a:pt x="1709" y="3471"/>
                </a:lnTo>
                <a:lnTo>
                  <a:pt x="1562" y="1969"/>
                </a:lnTo>
                <a:lnTo>
                  <a:pt x="1562" y="0"/>
                </a:lnTo>
                <a:close/>
              </a:path>
            </a:pathLst>
          </a:custGeom>
          <a:solidFill>
            <a:srgbClr val="556D79"/>
          </a:solidFill>
        </p:spPr>
        <p:txBody>
          <a:bodyPr wrap="square" lIns="0" tIns="0" rIns="0" bIns="0" rtlCol="0"/>
          <a:lstStyle/>
          <a:p/>
        </p:txBody>
      </p:sp>
      <p:sp>
        <p:nvSpPr>
          <p:cNvPr id="485" name="object 485"/>
          <p:cNvSpPr/>
          <p:nvPr/>
        </p:nvSpPr>
        <p:spPr>
          <a:xfrm>
            <a:off x="4843746" y="8106880"/>
            <a:ext cx="38100" cy="10795"/>
          </a:xfrm>
          <a:custGeom>
            <a:avLst/>
            <a:gdLst/>
            <a:ahLst/>
            <a:cxnLst/>
            <a:rect l="l" t="t" r="r" b="b"/>
            <a:pathLst>
              <a:path w="38100" h="10795">
                <a:moveTo>
                  <a:pt x="37858" y="0"/>
                </a:moveTo>
                <a:lnTo>
                  <a:pt x="1574" y="63"/>
                </a:lnTo>
                <a:lnTo>
                  <a:pt x="0" y="10591"/>
                </a:lnTo>
                <a:lnTo>
                  <a:pt x="36283" y="10515"/>
                </a:lnTo>
                <a:lnTo>
                  <a:pt x="37858" y="0"/>
                </a:lnTo>
                <a:close/>
              </a:path>
            </a:pathLst>
          </a:custGeom>
          <a:solidFill>
            <a:srgbClr val="556D79"/>
          </a:solidFill>
        </p:spPr>
        <p:txBody>
          <a:bodyPr wrap="square" lIns="0" tIns="0" rIns="0" bIns="0" rtlCol="0"/>
          <a:lstStyle/>
          <a:p/>
        </p:txBody>
      </p:sp>
      <p:sp>
        <p:nvSpPr>
          <p:cNvPr id="486" name="object 486"/>
          <p:cNvSpPr/>
          <p:nvPr/>
        </p:nvSpPr>
        <p:spPr>
          <a:xfrm>
            <a:off x="4833723" y="8033241"/>
            <a:ext cx="51435" cy="74295"/>
          </a:xfrm>
          <a:custGeom>
            <a:avLst/>
            <a:gdLst/>
            <a:ahLst/>
            <a:cxnLst/>
            <a:rect l="l" t="t" r="r" b="b"/>
            <a:pathLst>
              <a:path w="51435" h="74295">
                <a:moveTo>
                  <a:pt x="26094" y="0"/>
                </a:moveTo>
                <a:lnTo>
                  <a:pt x="14427" y="2055"/>
                </a:lnTo>
                <a:lnTo>
                  <a:pt x="3650" y="9884"/>
                </a:lnTo>
                <a:lnTo>
                  <a:pt x="0" y="22080"/>
                </a:lnTo>
                <a:lnTo>
                  <a:pt x="6057" y="33033"/>
                </a:lnTo>
                <a:lnTo>
                  <a:pt x="18703" y="39814"/>
                </a:lnTo>
                <a:lnTo>
                  <a:pt x="11591" y="73710"/>
                </a:lnTo>
                <a:lnTo>
                  <a:pt x="47887" y="73634"/>
                </a:lnTo>
                <a:lnTo>
                  <a:pt x="44965" y="36278"/>
                </a:lnTo>
                <a:lnTo>
                  <a:pt x="51316" y="27247"/>
                </a:lnTo>
                <a:lnTo>
                  <a:pt x="51408" y="11816"/>
                </a:lnTo>
                <a:lnTo>
                  <a:pt x="41099" y="3278"/>
                </a:lnTo>
                <a:lnTo>
                  <a:pt x="26094" y="0"/>
                </a:lnTo>
                <a:close/>
              </a:path>
            </a:pathLst>
          </a:custGeom>
          <a:solidFill>
            <a:srgbClr val="FFFFFF"/>
          </a:solidFill>
        </p:spPr>
        <p:txBody>
          <a:bodyPr wrap="square" lIns="0" tIns="0" rIns="0" bIns="0" rtlCol="0"/>
          <a:lstStyle/>
          <a:p/>
        </p:txBody>
      </p:sp>
      <p:sp>
        <p:nvSpPr>
          <p:cNvPr id="487" name="object 487"/>
          <p:cNvSpPr/>
          <p:nvPr/>
        </p:nvSpPr>
        <p:spPr>
          <a:xfrm>
            <a:off x="4957052" y="8056993"/>
            <a:ext cx="1905" cy="12065"/>
          </a:xfrm>
          <a:custGeom>
            <a:avLst/>
            <a:gdLst/>
            <a:ahLst/>
            <a:cxnLst/>
            <a:rect l="l" t="t" r="r" b="b"/>
            <a:pathLst>
              <a:path w="1904" h="12065">
                <a:moveTo>
                  <a:pt x="1900" y="0"/>
                </a:moveTo>
                <a:lnTo>
                  <a:pt x="798" y="7316"/>
                </a:lnTo>
                <a:lnTo>
                  <a:pt x="0" y="12042"/>
                </a:lnTo>
                <a:lnTo>
                  <a:pt x="152" y="11483"/>
                </a:lnTo>
                <a:lnTo>
                  <a:pt x="294" y="10752"/>
                </a:lnTo>
                <a:lnTo>
                  <a:pt x="1900" y="0"/>
                </a:lnTo>
                <a:close/>
              </a:path>
            </a:pathLst>
          </a:custGeom>
          <a:solidFill>
            <a:srgbClr val="9FA1A4"/>
          </a:solidFill>
        </p:spPr>
        <p:txBody>
          <a:bodyPr wrap="square" lIns="0" tIns="0" rIns="0" bIns="0" rtlCol="0"/>
          <a:lstStyle/>
          <a:p/>
        </p:txBody>
      </p:sp>
      <p:sp>
        <p:nvSpPr>
          <p:cNvPr id="488" name="object 488"/>
          <p:cNvSpPr/>
          <p:nvPr/>
        </p:nvSpPr>
        <p:spPr>
          <a:xfrm>
            <a:off x="4940583" y="8064406"/>
            <a:ext cx="17780" cy="19685"/>
          </a:xfrm>
          <a:custGeom>
            <a:avLst/>
            <a:gdLst/>
            <a:ahLst/>
            <a:cxnLst/>
            <a:rect l="l" t="t" r="r" b="b"/>
            <a:pathLst>
              <a:path w="17779" h="19684">
                <a:moveTo>
                  <a:pt x="17165" y="0"/>
                </a:moveTo>
                <a:lnTo>
                  <a:pt x="10677" y="6050"/>
                </a:lnTo>
                <a:lnTo>
                  <a:pt x="1573" y="8615"/>
                </a:lnTo>
                <a:lnTo>
                  <a:pt x="0" y="19137"/>
                </a:lnTo>
                <a:lnTo>
                  <a:pt x="16471" y="4634"/>
                </a:lnTo>
                <a:lnTo>
                  <a:pt x="17165" y="0"/>
                </a:lnTo>
                <a:close/>
              </a:path>
            </a:pathLst>
          </a:custGeom>
          <a:solidFill>
            <a:srgbClr val="556D79"/>
          </a:solidFill>
        </p:spPr>
        <p:txBody>
          <a:bodyPr wrap="square" lIns="0" tIns="0" rIns="0" bIns="0" rtlCol="0"/>
          <a:lstStyle/>
          <a:p/>
        </p:txBody>
      </p:sp>
      <p:sp>
        <p:nvSpPr>
          <p:cNvPr id="489" name="object 489"/>
          <p:cNvSpPr/>
          <p:nvPr/>
        </p:nvSpPr>
        <p:spPr>
          <a:xfrm>
            <a:off x="4903038" y="8050809"/>
            <a:ext cx="20955" cy="33020"/>
          </a:xfrm>
          <a:custGeom>
            <a:avLst/>
            <a:gdLst/>
            <a:ahLst/>
            <a:cxnLst/>
            <a:rect l="l" t="t" r="r" b="b"/>
            <a:pathLst>
              <a:path w="20954" h="33020">
                <a:moveTo>
                  <a:pt x="1562" y="977"/>
                </a:moveTo>
                <a:lnTo>
                  <a:pt x="0" y="11481"/>
                </a:lnTo>
                <a:lnTo>
                  <a:pt x="35" y="13629"/>
                </a:lnTo>
                <a:lnTo>
                  <a:pt x="2909" y="20050"/>
                </a:lnTo>
                <a:lnTo>
                  <a:pt x="5826" y="25323"/>
                </a:lnTo>
                <a:lnTo>
                  <a:pt x="11739" y="28956"/>
                </a:lnTo>
                <a:lnTo>
                  <a:pt x="18872" y="32766"/>
                </a:lnTo>
                <a:lnTo>
                  <a:pt x="20446" y="22251"/>
                </a:lnTo>
                <a:lnTo>
                  <a:pt x="18642" y="21716"/>
                </a:lnTo>
                <a:lnTo>
                  <a:pt x="13294" y="18422"/>
                </a:lnTo>
                <a:lnTo>
                  <a:pt x="7783" y="15473"/>
                </a:lnTo>
                <a:lnTo>
                  <a:pt x="7407" y="14796"/>
                </a:lnTo>
                <a:lnTo>
                  <a:pt x="6626" y="14315"/>
                </a:lnTo>
                <a:lnTo>
                  <a:pt x="4469" y="9506"/>
                </a:lnTo>
                <a:lnTo>
                  <a:pt x="1711" y="4541"/>
                </a:lnTo>
                <a:lnTo>
                  <a:pt x="1562" y="3024"/>
                </a:lnTo>
                <a:lnTo>
                  <a:pt x="1562" y="977"/>
                </a:lnTo>
                <a:close/>
              </a:path>
              <a:path w="20954" h="33020">
                <a:moveTo>
                  <a:pt x="1706" y="0"/>
                </a:moveTo>
                <a:lnTo>
                  <a:pt x="1562" y="953"/>
                </a:lnTo>
                <a:lnTo>
                  <a:pt x="1706" y="0"/>
                </a:lnTo>
                <a:close/>
              </a:path>
            </a:pathLst>
          </a:custGeom>
          <a:solidFill>
            <a:srgbClr val="556D79"/>
          </a:solidFill>
        </p:spPr>
        <p:txBody>
          <a:bodyPr wrap="square" lIns="0" tIns="0" rIns="0" bIns="0" rtlCol="0"/>
          <a:lstStyle/>
          <a:p/>
        </p:txBody>
      </p:sp>
      <p:sp>
        <p:nvSpPr>
          <p:cNvPr id="490" name="object 490"/>
          <p:cNvSpPr/>
          <p:nvPr/>
        </p:nvSpPr>
        <p:spPr>
          <a:xfrm>
            <a:off x="4914761" y="8106880"/>
            <a:ext cx="38100" cy="10795"/>
          </a:xfrm>
          <a:custGeom>
            <a:avLst/>
            <a:gdLst/>
            <a:ahLst/>
            <a:cxnLst/>
            <a:rect l="l" t="t" r="r" b="b"/>
            <a:pathLst>
              <a:path w="38100" h="10795">
                <a:moveTo>
                  <a:pt x="37871" y="0"/>
                </a:moveTo>
                <a:lnTo>
                  <a:pt x="1574" y="63"/>
                </a:lnTo>
                <a:lnTo>
                  <a:pt x="0" y="10591"/>
                </a:lnTo>
                <a:lnTo>
                  <a:pt x="36296" y="10515"/>
                </a:lnTo>
                <a:lnTo>
                  <a:pt x="37871" y="0"/>
                </a:lnTo>
                <a:close/>
              </a:path>
            </a:pathLst>
          </a:custGeom>
          <a:solidFill>
            <a:srgbClr val="556D79"/>
          </a:solidFill>
        </p:spPr>
        <p:txBody>
          <a:bodyPr wrap="square" lIns="0" tIns="0" rIns="0" bIns="0" rtlCol="0"/>
          <a:lstStyle/>
          <a:p/>
        </p:txBody>
      </p:sp>
      <p:sp>
        <p:nvSpPr>
          <p:cNvPr id="491" name="object 491"/>
          <p:cNvSpPr/>
          <p:nvPr/>
        </p:nvSpPr>
        <p:spPr>
          <a:xfrm>
            <a:off x="4904750" y="8033241"/>
            <a:ext cx="51435" cy="74295"/>
          </a:xfrm>
          <a:custGeom>
            <a:avLst/>
            <a:gdLst/>
            <a:ahLst/>
            <a:cxnLst/>
            <a:rect l="l" t="t" r="r" b="b"/>
            <a:pathLst>
              <a:path w="51435" h="74295">
                <a:moveTo>
                  <a:pt x="26089" y="0"/>
                </a:moveTo>
                <a:lnTo>
                  <a:pt x="14423" y="2061"/>
                </a:lnTo>
                <a:lnTo>
                  <a:pt x="3652" y="9896"/>
                </a:lnTo>
                <a:lnTo>
                  <a:pt x="0" y="22105"/>
                </a:lnTo>
                <a:lnTo>
                  <a:pt x="6067" y="33042"/>
                </a:lnTo>
                <a:lnTo>
                  <a:pt x="18735" y="39814"/>
                </a:lnTo>
                <a:lnTo>
                  <a:pt x="11585" y="73710"/>
                </a:lnTo>
                <a:lnTo>
                  <a:pt x="47882" y="73634"/>
                </a:lnTo>
                <a:lnTo>
                  <a:pt x="44950" y="36287"/>
                </a:lnTo>
                <a:lnTo>
                  <a:pt x="51305" y="27256"/>
                </a:lnTo>
                <a:lnTo>
                  <a:pt x="51408" y="11816"/>
                </a:lnTo>
                <a:lnTo>
                  <a:pt x="41097" y="3278"/>
                </a:lnTo>
                <a:lnTo>
                  <a:pt x="26089" y="0"/>
                </a:lnTo>
                <a:close/>
              </a:path>
            </a:pathLst>
          </a:custGeom>
          <a:solidFill>
            <a:srgbClr val="FFFFFF"/>
          </a:solidFill>
        </p:spPr>
        <p:txBody>
          <a:bodyPr wrap="square" lIns="0" tIns="0" rIns="0" bIns="0" rtlCol="0"/>
          <a:lstStyle/>
          <a:p/>
        </p:txBody>
      </p:sp>
      <p:sp>
        <p:nvSpPr>
          <p:cNvPr id="492" name="object 492"/>
          <p:cNvSpPr/>
          <p:nvPr/>
        </p:nvSpPr>
        <p:spPr>
          <a:xfrm>
            <a:off x="4816767" y="8036598"/>
            <a:ext cx="11163" cy="22999"/>
          </a:xfrm>
          <a:prstGeom prst="rect">
            <a:avLst/>
          </a:prstGeom>
          <a:blipFill>
            <a:blip r:embed="rId134" cstate="print"/>
            <a:stretch>
              <a:fillRect/>
            </a:stretch>
          </a:blipFill>
        </p:spPr>
        <p:txBody>
          <a:bodyPr wrap="square" lIns="0" tIns="0" rIns="0" bIns="0" rtlCol="0"/>
          <a:lstStyle/>
          <a:p/>
        </p:txBody>
      </p:sp>
      <p:sp>
        <p:nvSpPr>
          <p:cNvPr id="493" name="object 493"/>
          <p:cNvSpPr/>
          <p:nvPr/>
        </p:nvSpPr>
        <p:spPr>
          <a:xfrm>
            <a:off x="4816355" y="8049069"/>
            <a:ext cx="2540" cy="12700"/>
          </a:xfrm>
          <a:custGeom>
            <a:avLst/>
            <a:gdLst/>
            <a:ahLst/>
            <a:cxnLst/>
            <a:rect l="l" t="t" r="r" b="b"/>
            <a:pathLst>
              <a:path w="2539" h="12700">
                <a:moveTo>
                  <a:pt x="1987" y="0"/>
                </a:moveTo>
                <a:lnTo>
                  <a:pt x="1797" y="723"/>
                </a:lnTo>
                <a:lnTo>
                  <a:pt x="1653" y="1421"/>
                </a:lnTo>
                <a:lnTo>
                  <a:pt x="0" y="12436"/>
                </a:lnTo>
                <a:lnTo>
                  <a:pt x="869" y="6680"/>
                </a:lnTo>
                <a:lnTo>
                  <a:pt x="1022" y="6452"/>
                </a:lnTo>
                <a:lnTo>
                  <a:pt x="1987" y="0"/>
                </a:lnTo>
                <a:close/>
              </a:path>
            </a:pathLst>
          </a:custGeom>
          <a:solidFill>
            <a:srgbClr val="9FA1A4"/>
          </a:solidFill>
        </p:spPr>
        <p:txBody>
          <a:bodyPr wrap="square" lIns="0" tIns="0" rIns="0" bIns="0" rtlCol="0"/>
          <a:lstStyle/>
          <a:p/>
        </p:txBody>
      </p:sp>
      <p:sp>
        <p:nvSpPr>
          <p:cNvPr id="494" name="object 494"/>
          <p:cNvSpPr/>
          <p:nvPr/>
        </p:nvSpPr>
        <p:spPr>
          <a:xfrm>
            <a:off x="4806759" y="8033270"/>
            <a:ext cx="11811" cy="24917"/>
          </a:xfrm>
          <a:prstGeom prst="rect">
            <a:avLst/>
          </a:prstGeom>
          <a:blipFill>
            <a:blip r:embed="rId135" cstate="print"/>
            <a:stretch>
              <a:fillRect/>
            </a:stretch>
          </a:blipFill>
        </p:spPr>
        <p:txBody>
          <a:bodyPr wrap="square" lIns="0" tIns="0" rIns="0" bIns="0" rtlCol="0"/>
          <a:lstStyle/>
          <a:p/>
        </p:txBody>
      </p:sp>
      <p:sp>
        <p:nvSpPr>
          <p:cNvPr id="495" name="object 495"/>
          <p:cNvSpPr/>
          <p:nvPr/>
        </p:nvSpPr>
        <p:spPr>
          <a:xfrm>
            <a:off x="4807217" y="8047719"/>
            <a:ext cx="1270" cy="6350"/>
          </a:xfrm>
          <a:custGeom>
            <a:avLst/>
            <a:gdLst/>
            <a:ahLst/>
            <a:cxnLst/>
            <a:rect l="l" t="t" r="r" b="b"/>
            <a:pathLst>
              <a:path w="1270" h="6350">
                <a:moveTo>
                  <a:pt x="1104" y="0"/>
                </a:moveTo>
                <a:lnTo>
                  <a:pt x="875" y="876"/>
                </a:lnTo>
                <a:lnTo>
                  <a:pt x="685" y="1777"/>
                </a:lnTo>
                <a:lnTo>
                  <a:pt x="0" y="6339"/>
                </a:lnTo>
                <a:lnTo>
                  <a:pt x="203" y="6011"/>
                </a:lnTo>
                <a:lnTo>
                  <a:pt x="1104" y="0"/>
                </a:lnTo>
                <a:close/>
              </a:path>
            </a:pathLst>
          </a:custGeom>
          <a:solidFill>
            <a:srgbClr val="9FA1A4"/>
          </a:solidFill>
        </p:spPr>
        <p:txBody>
          <a:bodyPr wrap="square" lIns="0" tIns="0" rIns="0" bIns="0" rtlCol="0"/>
          <a:lstStyle/>
          <a:p/>
        </p:txBody>
      </p:sp>
      <p:sp>
        <p:nvSpPr>
          <p:cNvPr id="496" name="object 496"/>
          <p:cNvSpPr/>
          <p:nvPr/>
        </p:nvSpPr>
        <p:spPr>
          <a:xfrm>
            <a:off x="4796320" y="8029753"/>
            <a:ext cx="12471" cy="26809"/>
          </a:xfrm>
          <a:prstGeom prst="rect">
            <a:avLst/>
          </a:prstGeom>
          <a:blipFill>
            <a:blip r:embed="rId136" cstate="print"/>
            <a:stretch>
              <a:fillRect/>
            </a:stretch>
          </a:blipFill>
        </p:spPr>
        <p:txBody>
          <a:bodyPr wrap="square" lIns="0" tIns="0" rIns="0" bIns="0" rtlCol="0"/>
          <a:lstStyle/>
          <a:p/>
        </p:txBody>
      </p:sp>
      <p:sp>
        <p:nvSpPr>
          <p:cNvPr id="497" name="object 497"/>
          <p:cNvSpPr/>
          <p:nvPr/>
        </p:nvSpPr>
        <p:spPr>
          <a:xfrm>
            <a:off x="4796819" y="8046040"/>
            <a:ext cx="1270" cy="6350"/>
          </a:xfrm>
          <a:custGeom>
            <a:avLst/>
            <a:gdLst/>
            <a:ahLst/>
            <a:cxnLst/>
            <a:rect l="l" t="t" r="r" b="b"/>
            <a:pathLst>
              <a:path w="1270" h="6350">
                <a:moveTo>
                  <a:pt x="1082" y="0"/>
                </a:moveTo>
                <a:lnTo>
                  <a:pt x="802" y="1079"/>
                </a:lnTo>
                <a:lnTo>
                  <a:pt x="586" y="2171"/>
                </a:lnTo>
                <a:lnTo>
                  <a:pt x="0" y="6074"/>
                </a:lnTo>
                <a:lnTo>
                  <a:pt x="233" y="5675"/>
                </a:lnTo>
                <a:lnTo>
                  <a:pt x="1082" y="0"/>
                </a:lnTo>
                <a:close/>
              </a:path>
            </a:pathLst>
          </a:custGeom>
          <a:solidFill>
            <a:srgbClr val="9FA1A4"/>
          </a:solidFill>
        </p:spPr>
        <p:txBody>
          <a:bodyPr wrap="square" lIns="0" tIns="0" rIns="0" bIns="0" rtlCol="0"/>
          <a:lstStyle/>
          <a:p/>
        </p:txBody>
      </p:sp>
      <p:sp>
        <p:nvSpPr>
          <p:cNvPr id="498" name="object 498"/>
          <p:cNvSpPr/>
          <p:nvPr/>
        </p:nvSpPr>
        <p:spPr>
          <a:xfrm>
            <a:off x="4785398" y="8025727"/>
            <a:ext cx="13042" cy="28943"/>
          </a:xfrm>
          <a:prstGeom prst="rect">
            <a:avLst/>
          </a:prstGeom>
          <a:blipFill>
            <a:blip r:embed="rId137" cstate="print"/>
            <a:stretch>
              <a:fillRect/>
            </a:stretch>
          </a:blipFill>
        </p:spPr>
        <p:txBody>
          <a:bodyPr wrap="square" lIns="0" tIns="0" rIns="0" bIns="0" rtlCol="0"/>
          <a:lstStyle/>
          <a:p/>
        </p:txBody>
      </p:sp>
      <p:sp>
        <p:nvSpPr>
          <p:cNvPr id="499" name="object 499"/>
          <p:cNvSpPr/>
          <p:nvPr/>
        </p:nvSpPr>
        <p:spPr>
          <a:xfrm>
            <a:off x="4784692" y="8046800"/>
            <a:ext cx="1905" cy="11430"/>
          </a:xfrm>
          <a:custGeom>
            <a:avLst/>
            <a:gdLst/>
            <a:ahLst/>
            <a:cxnLst/>
            <a:rect l="l" t="t" r="r" b="b"/>
            <a:pathLst>
              <a:path w="1904" h="11429">
                <a:moveTo>
                  <a:pt x="1888" y="0"/>
                </a:moveTo>
                <a:lnTo>
                  <a:pt x="1492" y="1163"/>
                </a:lnTo>
                <a:lnTo>
                  <a:pt x="0" y="11125"/>
                </a:lnTo>
                <a:lnTo>
                  <a:pt x="354" y="9170"/>
                </a:lnTo>
                <a:lnTo>
                  <a:pt x="710" y="7874"/>
                </a:lnTo>
                <a:lnTo>
                  <a:pt x="1888" y="0"/>
                </a:lnTo>
                <a:close/>
              </a:path>
            </a:pathLst>
          </a:custGeom>
          <a:solidFill>
            <a:srgbClr val="9FA1A4"/>
          </a:solidFill>
        </p:spPr>
        <p:txBody>
          <a:bodyPr wrap="square" lIns="0" tIns="0" rIns="0" bIns="0" rtlCol="0"/>
          <a:lstStyle/>
          <a:p/>
        </p:txBody>
      </p:sp>
      <p:sp>
        <p:nvSpPr>
          <p:cNvPr id="500" name="object 500"/>
          <p:cNvSpPr/>
          <p:nvPr/>
        </p:nvSpPr>
        <p:spPr>
          <a:xfrm>
            <a:off x="4812258" y="8050555"/>
            <a:ext cx="15671" cy="37363"/>
          </a:xfrm>
          <a:prstGeom prst="rect">
            <a:avLst/>
          </a:prstGeom>
          <a:blipFill>
            <a:blip r:embed="rId138" cstate="print"/>
            <a:stretch>
              <a:fillRect/>
            </a:stretch>
          </a:blipFill>
        </p:spPr>
        <p:txBody>
          <a:bodyPr wrap="square" lIns="0" tIns="0" rIns="0" bIns="0" rtlCol="0"/>
          <a:lstStyle/>
          <a:p/>
        </p:txBody>
      </p:sp>
      <p:sp>
        <p:nvSpPr>
          <p:cNvPr id="501" name="object 501"/>
          <p:cNvSpPr/>
          <p:nvPr/>
        </p:nvSpPr>
        <p:spPr>
          <a:xfrm>
            <a:off x="4826356" y="8074173"/>
            <a:ext cx="3810" cy="13970"/>
          </a:xfrm>
          <a:custGeom>
            <a:avLst/>
            <a:gdLst/>
            <a:ahLst/>
            <a:cxnLst/>
            <a:rect l="l" t="t" r="r" b="b"/>
            <a:pathLst>
              <a:path w="3810" h="13970">
                <a:moveTo>
                  <a:pt x="3416" y="0"/>
                </a:moveTo>
                <a:lnTo>
                  <a:pt x="1562" y="3225"/>
                </a:lnTo>
                <a:lnTo>
                  <a:pt x="0" y="13754"/>
                </a:lnTo>
                <a:lnTo>
                  <a:pt x="1841" y="10528"/>
                </a:lnTo>
                <a:lnTo>
                  <a:pt x="3416" y="0"/>
                </a:lnTo>
                <a:close/>
              </a:path>
            </a:pathLst>
          </a:custGeom>
          <a:solidFill>
            <a:srgbClr val="627D8A"/>
          </a:solidFill>
        </p:spPr>
        <p:txBody>
          <a:bodyPr wrap="square" lIns="0" tIns="0" rIns="0" bIns="0" rtlCol="0"/>
          <a:lstStyle/>
          <a:p/>
        </p:txBody>
      </p:sp>
      <p:sp>
        <p:nvSpPr>
          <p:cNvPr id="502" name="object 502"/>
          <p:cNvSpPr/>
          <p:nvPr/>
        </p:nvSpPr>
        <p:spPr>
          <a:xfrm>
            <a:off x="4813825" y="8033403"/>
            <a:ext cx="16510" cy="44450"/>
          </a:xfrm>
          <a:custGeom>
            <a:avLst/>
            <a:gdLst/>
            <a:ahLst/>
            <a:cxnLst/>
            <a:rect l="l" t="t" r="r" b="b"/>
            <a:pathLst>
              <a:path w="16510" h="44450">
                <a:moveTo>
                  <a:pt x="11927" y="0"/>
                </a:moveTo>
                <a:lnTo>
                  <a:pt x="11224" y="431"/>
                </a:lnTo>
                <a:lnTo>
                  <a:pt x="2611" y="9819"/>
                </a:lnTo>
                <a:lnTo>
                  <a:pt x="0" y="22773"/>
                </a:lnTo>
                <a:lnTo>
                  <a:pt x="4299" y="34968"/>
                </a:lnTo>
                <a:lnTo>
                  <a:pt x="14098" y="43992"/>
                </a:lnTo>
                <a:lnTo>
                  <a:pt x="15952" y="40766"/>
                </a:lnTo>
                <a:lnTo>
                  <a:pt x="8879" y="36855"/>
                </a:lnTo>
                <a:lnTo>
                  <a:pt x="4230" y="29667"/>
                </a:lnTo>
                <a:lnTo>
                  <a:pt x="3468" y="14262"/>
                </a:lnTo>
                <a:lnTo>
                  <a:pt x="7304" y="7238"/>
                </a:lnTo>
                <a:lnTo>
                  <a:pt x="14098" y="3200"/>
                </a:lnTo>
                <a:lnTo>
                  <a:pt x="11927" y="0"/>
                </a:lnTo>
                <a:close/>
              </a:path>
            </a:pathLst>
          </a:custGeom>
          <a:solidFill>
            <a:srgbClr val="FFFFFF"/>
          </a:solidFill>
        </p:spPr>
        <p:txBody>
          <a:bodyPr wrap="square" lIns="0" tIns="0" rIns="0" bIns="0" rtlCol="0"/>
          <a:lstStyle/>
          <a:p/>
        </p:txBody>
      </p:sp>
      <p:sp>
        <p:nvSpPr>
          <p:cNvPr id="503" name="object 503"/>
          <p:cNvSpPr/>
          <p:nvPr/>
        </p:nvSpPr>
        <p:spPr>
          <a:xfrm>
            <a:off x="4817073" y="8077548"/>
            <a:ext cx="3810" cy="13970"/>
          </a:xfrm>
          <a:custGeom>
            <a:avLst/>
            <a:gdLst/>
            <a:ahLst/>
            <a:cxnLst/>
            <a:rect l="l" t="t" r="r" b="b"/>
            <a:pathLst>
              <a:path w="3810" h="13970">
                <a:moveTo>
                  <a:pt x="3670" y="0"/>
                </a:moveTo>
                <a:lnTo>
                  <a:pt x="1574" y="3073"/>
                </a:lnTo>
                <a:lnTo>
                  <a:pt x="0" y="13601"/>
                </a:lnTo>
                <a:lnTo>
                  <a:pt x="2095" y="10515"/>
                </a:lnTo>
                <a:lnTo>
                  <a:pt x="3670" y="0"/>
                </a:lnTo>
                <a:close/>
              </a:path>
            </a:pathLst>
          </a:custGeom>
          <a:solidFill>
            <a:srgbClr val="627D8A"/>
          </a:solidFill>
        </p:spPr>
        <p:txBody>
          <a:bodyPr wrap="square" lIns="0" tIns="0" rIns="0" bIns="0" rtlCol="0"/>
          <a:lstStyle/>
          <a:p/>
        </p:txBody>
      </p:sp>
      <p:sp>
        <p:nvSpPr>
          <p:cNvPr id="504" name="object 504"/>
          <p:cNvSpPr/>
          <p:nvPr/>
        </p:nvSpPr>
        <p:spPr>
          <a:xfrm>
            <a:off x="4804088" y="8030203"/>
            <a:ext cx="16510" cy="50800"/>
          </a:xfrm>
          <a:custGeom>
            <a:avLst/>
            <a:gdLst/>
            <a:ahLst/>
            <a:cxnLst/>
            <a:rect l="l" t="t" r="r" b="b"/>
            <a:pathLst>
              <a:path w="16510" h="50800">
                <a:moveTo>
                  <a:pt x="12077" y="0"/>
                </a:moveTo>
                <a:lnTo>
                  <a:pt x="7170" y="4278"/>
                </a:lnTo>
                <a:lnTo>
                  <a:pt x="1337" y="14802"/>
                </a:lnTo>
                <a:lnTo>
                  <a:pt x="0" y="29245"/>
                </a:lnTo>
                <a:lnTo>
                  <a:pt x="4974" y="41177"/>
                </a:lnTo>
                <a:lnTo>
                  <a:pt x="14566" y="50418"/>
                </a:lnTo>
                <a:lnTo>
                  <a:pt x="16320" y="47132"/>
                </a:lnTo>
                <a:lnTo>
                  <a:pt x="7158" y="37563"/>
                </a:lnTo>
                <a:lnTo>
                  <a:pt x="3428" y="25234"/>
                </a:lnTo>
                <a:lnTo>
                  <a:pt x="2996" y="16395"/>
                </a:lnTo>
                <a:lnTo>
                  <a:pt x="7111" y="8127"/>
                </a:lnTo>
                <a:lnTo>
                  <a:pt x="14477" y="3073"/>
                </a:lnTo>
                <a:lnTo>
                  <a:pt x="12077" y="0"/>
                </a:lnTo>
                <a:close/>
              </a:path>
            </a:pathLst>
          </a:custGeom>
          <a:solidFill>
            <a:srgbClr val="FFFFFF"/>
          </a:solidFill>
        </p:spPr>
        <p:txBody>
          <a:bodyPr wrap="square" lIns="0" tIns="0" rIns="0" bIns="0" rtlCol="0"/>
          <a:lstStyle/>
          <a:p/>
        </p:txBody>
      </p:sp>
      <p:sp>
        <p:nvSpPr>
          <p:cNvPr id="505" name="object 505"/>
          <p:cNvSpPr/>
          <p:nvPr/>
        </p:nvSpPr>
        <p:spPr>
          <a:xfrm>
            <a:off x="4802047" y="8049717"/>
            <a:ext cx="16598" cy="41427"/>
          </a:xfrm>
          <a:prstGeom prst="rect">
            <a:avLst/>
          </a:prstGeom>
          <a:blipFill>
            <a:blip r:embed="rId139" cstate="print"/>
            <a:stretch>
              <a:fillRect/>
            </a:stretch>
          </a:blipFill>
        </p:spPr>
        <p:txBody>
          <a:bodyPr wrap="square" lIns="0" tIns="0" rIns="0" bIns="0" rtlCol="0"/>
          <a:lstStyle/>
          <a:p/>
        </p:txBody>
      </p:sp>
      <p:sp>
        <p:nvSpPr>
          <p:cNvPr id="506" name="object 506"/>
          <p:cNvSpPr/>
          <p:nvPr/>
        </p:nvSpPr>
        <p:spPr>
          <a:xfrm>
            <a:off x="4791455" y="8049006"/>
            <a:ext cx="17640" cy="45618"/>
          </a:xfrm>
          <a:prstGeom prst="rect">
            <a:avLst/>
          </a:prstGeom>
          <a:blipFill>
            <a:blip r:embed="rId140" cstate="print"/>
            <a:stretch>
              <a:fillRect/>
            </a:stretch>
          </a:blipFill>
        </p:spPr>
        <p:txBody>
          <a:bodyPr wrap="square" lIns="0" tIns="0" rIns="0" bIns="0" rtlCol="0"/>
          <a:lstStyle/>
          <a:p/>
        </p:txBody>
      </p:sp>
      <p:sp>
        <p:nvSpPr>
          <p:cNvPr id="507" name="object 507"/>
          <p:cNvSpPr/>
          <p:nvPr/>
        </p:nvSpPr>
        <p:spPr>
          <a:xfrm>
            <a:off x="4807510" y="8081156"/>
            <a:ext cx="3810" cy="13970"/>
          </a:xfrm>
          <a:custGeom>
            <a:avLst/>
            <a:gdLst/>
            <a:ahLst/>
            <a:cxnLst/>
            <a:rect l="l" t="t" r="r" b="b"/>
            <a:pathLst>
              <a:path w="3810" h="13970">
                <a:moveTo>
                  <a:pt x="3822" y="0"/>
                </a:moveTo>
                <a:lnTo>
                  <a:pt x="1574" y="2946"/>
                </a:lnTo>
                <a:lnTo>
                  <a:pt x="0" y="13462"/>
                </a:lnTo>
                <a:lnTo>
                  <a:pt x="2247" y="10515"/>
                </a:lnTo>
                <a:lnTo>
                  <a:pt x="3822" y="0"/>
                </a:lnTo>
                <a:close/>
              </a:path>
            </a:pathLst>
          </a:custGeom>
          <a:solidFill>
            <a:srgbClr val="627D8A"/>
          </a:solidFill>
        </p:spPr>
        <p:txBody>
          <a:bodyPr wrap="square" lIns="0" tIns="0" rIns="0" bIns="0" rtlCol="0"/>
          <a:lstStyle/>
          <a:p/>
        </p:txBody>
      </p:sp>
      <p:sp>
        <p:nvSpPr>
          <p:cNvPr id="508" name="object 508"/>
          <p:cNvSpPr/>
          <p:nvPr/>
        </p:nvSpPr>
        <p:spPr>
          <a:xfrm>
            <a:off x="4794199" y="8026779"/>
            <a:ext cx="15240" cy="57785"/>
          </a:xfrm>
          <a:custGeom>
            <a:avLst/>
            <a:gdLst/>
            <a:ahLst/>
            <a:cxnLst/>
            <a:rect l="l" t="t" r="r" b="b"/>
            <a:pathLst>
              <a:path w="15239" h="57784">
                <a:moveTo>
                  <a:pt x="12058" y="0"/>
                </a:moveTo>
                <a:lnTo>
                  <a:pt x="11211" y="679"/>
                </a:lnTo>
                <a:lnTo>
                  <a:pt x="4192" y="8951"/>
                </a:lnTo>
                <a:lnTo>
                  <a:pt x="295" y="20465"/>
                </a:lnTo>
                <a:lnTo>
                  <a:pt x="0" y="36176"/>
                </a:lnTo>
                <a:lnTo>
                  <a:pt x="5479" y="47857"/>
                </a:lnTo>
                <a:lnTo>
                  <a:pt x="14890" y="57315"/>
                </a:lnTo>
                <a:lnTo>
                  <a:pt x="11949" y="49818"/>
                </a:lnTo>
                <a:lnTo>
                  <a:pt x="5414" y="39244"/>
                </a:lnTo>
                <a:lnTo>
                  <a:pt x="2748" y="25195"/>
                </a:lnTo>
                <a:lnTo>
                  <a:pt x="6218" y="12870"/>
                </a:lnTo>
                <a:lnTo>
                  <a:pt x="14598" y="2971"/>
                </a:lnTo>
                <a:lnTo>
                  <a:pt x="12058" y="0"/>
                </a:lnTo>
                <a:close/>
              </a:path>
            </a:pathLst>
          </a:custGeom>
          <a:solidFill>
            <a:srgbClr val="FFFFFF"/>
          </a:solidFill>
        </p:spPr>
        <p:txBody>
          <a:bodyPr wrap="square" lIns="0" tIns="0" rIns="0" bIns="0" rtlCol="0"/>
          <a:lstStyle/>
          <a:p/>
        </p:txBody>
      </p:sp>
      <p:sp>
        <p:nvSpPr>
          <p:cNvPr id="509" name="object 509"/>
          <p:cNvSpPr/>
          <p:nvPr/>
        </p:nvSpPr>
        <p:spPr>
          <a:xfrm>
            <a:off x="4797345" y="8085196"/>
            <a:ext cx="4445" cy="13335"/>
          </a:xfrm>
          <a:custGeom>
            <a:avLst/>
            <a:gdLst/>
            <a:ahLst/>
            <a:cxnLst/>
            <a:rect l="l" t="t" r="r" b="b"/>
            <a:pathLst>
              <a:path w="4445" h="13334">
                <a:moveTo>
                  <a:pt x="4025" y="0"/>
                </a:moveTo>
                <a:lnTo>
                  <a:pt x="1574" y="2806"/>
                </a:lnTo>
                <a:lnTo>
                  <a:pt x="0" y="13347"/>
                </a:lnTo>
                <a:lnTo>
                  <a:pt x="2451" y="10528"/>
                </a:lnTo>
                <a:lnTo>
                  <a:pt x="4025" y="0"/>
                </a:lnTo>
                <a:close/>
              </a:path>
            </a:pathLst>
          </a:custGeom>
          <a:solidFill>
            <a:srgbClr val="627D8A"/>
          </a:solidFill>
        </p:spPr>
        <p:txBody>
          <a:bodyPr wrap="square" lIns="0" tIns="0" rIns="0" bIns="0" rtlCol="0"/>
          <a:lstStyle/>
          <a:p/>
        </p:txBody>
      </p:sp>
      <p:sp>
        <p:nvSpPr>
          <p:cNvPr id="510" name="object 510"/>
          <p:cNvSpPr/>
          <p:nvPr/>
        </p:nvSpPr>
        <p:spPr>
          <a:xfrm>
            <a:off x="4780318" y="8047761"/>
            <a:ext cx="18605" cy="50774"/>
          </a:xfrm>
          <a:prstGeom prst="rect">
            <a:avLst/>
          </a:prstGeom>
          <a:blipFill>
            <a:blip r:embed="rId141" cstate="print"/>
            <a:stretch>
              <a:fillRect/>
            </a:stretch>
          </a:blipFill>
        </p:spPr>
        <p:txBody>
          <a:bodyPr wrap="square" lIns="0" tIns="0" rIns="0" bIns="0" rtlCol="0"/>
          <a:lstStyle/>
          <a:p/>
        </p:txBody>
      </p:sp>
      <p:sp>
        <p:nvSpPr>
          <p:cNvPr id="511" name="object 511"/>
          <p:cNvSpPr/>
          <p:nvPr/>
        </p:nvSpPr>
        <p:spPr>
          <a:xfrm>
            <a:off x="4783432" y="8022894"/>
            <a:ext cx="16510" cy="65405"/>
          </a:xfrm>
          <a:custGeom>
            <a:avLst/>
            <a:gdLst/>
            <a:ahLst/>
            <a:cxnLst/>
            <a:rect l="l" t="t" r="r" b="b"/>
            <a:pathLst>
              <a:path w="16510" h="65404">
                <a:moveTo>
                  <a:pt x="12279" y="0"/>
                </a:moveTo>
                <a:lnTo>
                  <a:pt x="7398" y="5171"/>
                </a:lnTo>
                <a:lnTo>
                  <a:pt x="2405" y="14508"/>
                </a:lnTo>
                <a:lnTo>
                  <a:pt x="0" y="27082"/>
                </a:lnTo>
                <a:lnTo>
                  <a:pt x="572" y="43853"/>
                </a:lnTo>
                <a:lnTo>
                  <a:pt x="6385" y="55416"/>
                </a:lnTo>
                <a:lnTo>
                  <a:pt x="15479" y="65112"/>
                </a:lnTo>
                <a:lnTo>
                  <a:pt x="16472" y="61069"/>
                </a:lnTo>
                <a:lnTo>
                  <a:pt x="9190" y="52398"/>
                </a:lnTo>
                <a:lnTo>
                  <a:pt x="4505" y="40685"/>
                </a:lnTo>
                <a:lnTo>
                  <a:pt x="2758" y="25021"/>
                </a:lnTo>
                <a:lnTo>
                  <a:pt x="6881" y="12921"/>
                </a:lnTo>
                <a:lnTo>
                  <a:pt x="15009" y="2832"/>
                </a:lnTo>
                <a:lnTo>
                  <a:pt x="12279" y="0"/>
                </a:lnTo>
                <a:close/>
              </a:path>
            </a:pathLst>
          </a:custGeom>
          <a:solidFill>
            <a:srgbClr val="FFFFFF"/>
          </a:solidFill>
        </p:spPr>
        <p:txBody>
          <a:bodyPr wrap="square" lIns="0" tIns="0" rIns="0" bIns="0" rtlCol="0"/>
          <a:lstStyle/>
          <a:p/>
        </p:txBody>
      </p:sp>
      <p:sp>
        <p:nvSpPr>
          <p:cNvPr id="512" name="object 512"/>
          <p:cNvSpPr/>
          <p:nvPr/>
        </p:nvSpPr>
        <p:spPr>
          <a:xfrm>
            <a:off x="4987480" y="8025739"/>
            <a:ext cx="17145" cy="45733"/>
          </a:xfrm>
          <a:prstGeom prst="rect">
            <a:avLst/>
          </a:prstGeom>
          <a:blipFill>
            <a:blip r:embed="rId142" cstate="print"/>
            <a:stretch>
              <a:fillRect/>
            </a:stretch>
          </a:blipFill>
        </p:spPr>
        <p:txBody>
          <a:bodyPr wrap="square" lIns="0" tIns="0" rIns="0" bIns="0" rtlCol="0"/>
          <a:lstStyle/>
          <a:p/>
        </p:txBody>
      </p:sp>
      <p:sp>
        <p:nvSpPr>
          <p:cNvPr id="513" name="object 513"/>
          <p:cNvSpPr/>
          <p:nvPr/>
        </p:nvSpPr>
        <p:spPr>
          <a:xfrm>
            <a:off x="4977472" y="8029791"/>
            <a:ext cx="15989" cy="42329"/>
          </a:xfrm>
          <a:prstGeom prst="rect">
            <a:avLst/>
          </a:prstGeom>
          <a:blipFill>
            <a:blip r:embed="rId143" cstate="print"/>
            <a:stretch>
              <a:fillRect/>
            </a:stretch>
          </a:blipFill>
        </p:spPr>
        <p:txBody>
          <a:bodyPr wrap="square" lIns="0" tIns="0" rIns="0" bIns="0" rtlCol="0"/>
          <a:lstStyle/>
          <a:p/>
        </p:txBody>
      </p:sp>
      <p:sp>
        <p:nvSpPr>
          <p:cNvPr id="514" name="object 514"/>
          <p:cNvSpPr/>
          <p:nvPr/>
        </p:nvSpPr>
        <p:spPr>
          <a:xfrm>
            <a:off x="4968100" y="8033360"/>
            <a:ext cx="14795" cy="37655"/>
          </a:xfrm>
          <a:prstGeom prst="rect">
            <a:avLst/>
          </a:prstGeom>
          <a:blipFill>
            <a:blip r:embed="rId144" cstate="print"/>
            <a:stretch>
              <a:fillRect/>
            </a:stretch>
          </a:blipFill>
        </p:spPr>
        <p:txBody>
          <a:bodyPr wrap="square" lIns="0" tIns="0" rIns="0" bIns="0" rtlCol="0"/>
          <a:lstStyle/>
          <a:p/>
        </p:txBody>
      </p:sp>
      <p:sp>
        <p:nvSpPr>
          <p:cNvPr id="515" name="object 515"/>
          <p:cNvSpPr/>
          <p:nvPr/>
        </p:nvSpPr>
        <p:spPr>
          <a:xfrm>
            <a:off x="4959070" y="8036725"/>
            <a:ext cx="13627" cy="32420"/>
          </a:xfrm>
          <a:prstGeom prst="rect">
            <a:avLst/>
          </a:prstGeom>
          <a:blipFill>
            <a:blip r:embed="rId145" cstate="print"/>
            <a:stretch>
              <a:fillRect/>
            </a:stretch>
          </a:blipFill>
        </p:spPr>
        <p:txBody>
          <a:bodyPr wrap="square" lIns="0" tIns="0" rIns="0" bIns="0" rtlCol="0"/>
          <a:lstStyle/>
          <a:p/>
        </p:txBody>
      </p:sp>
      <p:sp>
        <p:nvSpPr>
          <p:cNvPr id="516" name="object 516"/>
          <p:cNvSpPr/>
          <p:nvPr/>
        </p:nvSpPr>
        <p:spPr>
          <a:xfrm>
            <a:off x="4974254" y="8067485"/>
            <a:ext cx="1270" cy="6350"/>
          </a:xfrm>
          <a:custGeom>
            <a:avLst/>
            <a:gdLst/>
            <a:ahLst/>
            <a:cxnLst/>
            <a:rect l="l" t="t" r="r" b="b"/>
            <a:pathLst>
              <a:path w="1270" h="6350">
                <a:moveTo>
                  <a:pt x="1042" y="0"/>
                </a:moveTo>
                <a:lnTo>
                  <a:pt x="862" y="266"/>
                </a:lnTo>
                <a:lnTo>
                  <a:pt x="0" y="5977"/>
                </a:lnTo>
                <a:lnTo>
                  <a:pt x="228" y="5127"/>
                </a:lnTo>
                <a:lnTo>
                  <a:pt x="406" y="4276"/>
                </a:lnTo>
                <a:lnTo>
                  <a:pt x="1042" y="0"/>
                </a:lnTo>
                <a:close/>
              </a:path>
            </a:pathLst>
          </a:custGeom>
          <a:solidFill>
            <a:srgbClr val="9FA1A4"/>
          </a:solidFill>
        </p:spPr>
        <p:txBody>
          <a:bodyPr wrap="square" lIns="0" tIns="0" rIns="0" bIns="0" rtlCol="0"/>
          <a:lstStyle/>
          <a:p/>
        </p:txBody>
      </p:sp>
      <p:sp>
        <p:nvSpPr>
          <p:cNvPr id="517" name="object 517"/>
          <p:cNvSpPr/>
          <p:nvPr/>
        </p:nvSpPr>
        <p:spPr>
          <a:xfrm>
            <a:off x="4963058" y="8062951"/>
            <a:ext cx="12776" cy="25082"/>
          </a:xfrm>
          <a:prstGeom prst="rect">
            <a:avLst/>
          </a:prstGeom>
          <a:blipFill>
            <a:blip r:embed="rId146" cstate="print"/>
            <a:stretch>
              <a:fillRect/>
            </a:stretch>
          </a:blipFill>
        </p:spPr>
        <p:txBody>
          <a:bodyPr wrap="square" lIns="0" tIns="0" rIns="0" bIns="0" rtlCol="0"/>
          <a:lstStyle/>
          <a:p/>
        </p:txBody>
      </p:sp>
      <p:sp>
        <p:nvSpPr>
          <p:cNvPr id="518" name="object 518"/>
          <p:cNvSpPr/>
          <p:nvPr/>
        </p:nvSpPr>
        <p:spPr>
          <a:xfrm>
            <a:off x="4960640" y="8033511"/>
            <a:ext cx="16510" cy="43815"/>
          </a:xfrm>
          <a:custGeom>
            <a:avLst/>
            <a:gdLst/>
            <a:ahLst/>
            <a:cxnLst/>
            <a:rect l="l" t="t" r="r" b="b"/>
            <a:pathLst>
              <a:path w="16510" h="43815">
                <a:moveTo>
                  <a:pt x="1816" y="0"/>
                </a:moveTo>
                <a:lnTo>
                  <a:pt x="0" y="3213"/>
                </a:lnTo>
                <a:lnTo>
                  <a:pt x="7073" y="7162"/>
                </a:lnTo>
                <a:lnTo>
                  <a:pt x="11683" y="14325"/>
                </a:lnTo>
                <a:lnTo>
                  <a:pt x="12445" y="29730"/>
                </a:lnTo>
                <a:lnTo>
                  <a:pt x="8610" y="36766"/>
                </a:lnTo>
                <a:lnTo>
                  <a:pt x="1854" y="40779"/>
                </a:lnTo>
                <a:lnTo>
                  <a:pt x="4686" y="43562"/>
                </a:lnTo>
                <a:lnTo>
                  <a:pt x="13297" y="34184"/>
                </a:lnTo>
                <a:lnTo>
                  <a:pt x="15915" y="21221"/>
                </a:lnTo>
                <a:lnTo>
                  <a:pt x="11634" y="9038"/>
                </a:lnTo>
                <a:lnTo>
                  <a:pt x="1816" y="0"/>
                </a:lnTo>
                <a:close/>
              </a:path>
            </a:pathLst>
          </a:custGeom>
          <a:solidFill>
            <a:srgbClr val="FFFFFF"/>
          </a:solidFill>
        </p:spPr>
        <p:txBody>
          <a:bodyPr wrap="square" lIns="0" tIns="0" rIns="0" bIns="0" rtlCol="0"/>
          <a:lstStyle/>
          <a:p/>
        </p:txBody>
      </p:sp>
      <p:sp>
        <p:nvSpPr>
          <p:cNvPr id="519" name="object 519"/>
          <p:cNvSpPr/>
          <p:nvPr/>
        </p:nvSpPr>
        <p:spPr>
          <a:xfrm>
            <a:off x="4960919" y="8074290"/>
            <a:ext cx="3810" cy="13970"/>
          </a:xfrm>
          <a:custGeom>
            <a:avLst/>
            <a:gdLst/>
            <a:ahLst/>
            <a:cxnLst/>
            <a:rect l="l" t="t" r="r" b="b"/>
            <a:pathLst>
              <a:path w="3810" h="13970">
                <a:moveTo>
                  <a:pt x="1574" y="0"/>
                </a:moveTo>
                <a:lnTo>
                  <a:pt x="0" y="10528"/>
                </a:lnTo>
                <a:lnTo>
                  <a:pt x="2133" y="13741"/>
                </a:lnTo>
                <a:lnTo>
                  <a:pt x="3708" y="3213"/>
                </a:lnTo>
                <a:lnTo>
                  <a:pt x="1574" y="0"/>
                </a:lnTo>
                <a:close/>
              </a:path>
            </a:pathLst>
          </a:custGeom>
          <a:solidFill>
            <a:srgbClr val="4F6671"/>
          </a:solidFill>
        </p:spPr>
        <p:txBody>
          <a:bodyPr wrap="square" lIns="0" tIns="0" rIns="0" bIns="0" rtlCol="0"/>
          <a:lstStyle/>
          <a:p/>
        </p:txBody>
      </p:sp>
      <p:sp>
        <p:nvSpPr>
          <p:cNvPr id="520" name="object 520"/>
          <p:cNvSpPr/>
          <p:nvPr/>
        </p:nvSpPr>
        <p:spPr>
          <a:xfrm>
            <a:off x="4970280" y="8077635"/>
            <a:ext cx="4445" cy="13970"/>
          </a:xfrm>
          <a:custGeom>
            <a:avLst/>
            <a:gdLst/>
            <a:ahLst/>
            <a:cxnLst/>
            <a:rect l="l" t="t" r="r" b="b"/>
            <a:pathLst>
              <a:path w="4445" h="13970">
                <a:moveTo>
                  <a:pt x="1574" y="0"/>
                </a:moveTo>
                <a:lnTo>
                  <a:pt x="0" y="10515"/>
                </a:lnTo>
                <a:lnTo>
                  <a:pt x="2362" y="13627"/>
                </a:lnTo>
                <a:lnTo>
                  <a:pt x="3937" y="3098"/>
                </a:lnTo>
                <a:lnTo>
                  <a:pt x="1574" y="0"/>
                </a:lnTo>
                <a:close/>
              </a:path>
            </a:pathLst>
          </a:custGeom>
          <a:solidFill>
            <a:srgbClr val="4F6671"/>
          </a:solidFill>
        </p:spPr>
        <p:txBody>
          <a:bodyPr wrap="square" lIns="0" tIns="0" rIns="0" bIns="0" rtlCol="0"/>
          <a:lstStyle/>
          <a:p/>
        </p:txBody>
      </p:sp>
      <p:sp>
        <p:nvSpPr>
          <p:cNvPr id="521" name="object 521"/>
          <p:cNvSpPr/>
          <p:nvPr/>
        </p:nvSpPr>
        <p:spPr>
          <a:xfrm>
            <a:off x="4984331" y="8069056"/>
            <a:ext cx="1270" cy="5715"/>
          </a:xfrm>
          <a:custGeom>
            <a:avLst/>
            <a:gdLst/>
            <a:ahLst/>
            <a:cxnLst/>
            <a:rect l="l" t="t" r="r" b="b"/>
            <a:pathLst>
              <a:path w="1270" h="5715">
                <a:moveTo>
                  <a:pt x="1022" y="0"/>
                </a:moveTo>
                <a:lnTo>
                  <a:pt x="794" y="366"/>
                </a:lnTo>
                <a:lnTo>
                  <a:pt x="0" y="5719"/>
                </a:lnTo>
                <a:lnTo>
                  <a:pt x="254" y="4716"/>
                </a:lnTo>
                <a:lnTo>
                  <a:pt x="469" y="3700"/>
                </a:lnTo>
                <a:lnTo>
                  <a:pt x="1022" y="0"/>
                </a:lnTo>
                <a:close/>
              </a:path>
            </a:pathLst>
          </a:custGeom>
          <a:solidFill>
            <a:srgbClr val="9FA1A4"/>
          </a:solidFill>
        </p:spPr>
        <p:txBody>
          <a:bodyPr wrap="square" lIns="0" tIns="0" rIns="0" bIns="0" rtlCol="0"/>
          <a:lstStyle/>
          <a:p/>
        </p:txBody>
      </p:sp>
      <p:sp>
        <p:nvSpPr>
          <p:cNvPr id="522" name="object 522"/>
          <p:cNvSpPr/>
          <p:nvPr/>
        </p:nvSpPr>
        <p:spPr>
          <a:xfrm>
            <a:off x="4972646" y="8064322"/>
            <a:ext cx="13233" cy="26936"/>
          </a:xfrm>
          <a:prstGeom prst="rect">
            <a:avLst/>
          </a:prstGeom>
          <a:blipFill>
            <a:blip r:embed="rId147" cstate="print"/>
            <a:stretch>
              <a:fillRect/>
            </a:stretch>
          </a:blipFill>
        </p:spPr>
        <p:txBody>
          <a:bodyPr wrap="square" lIns="0" tIns="0" rIns="0" bIns="0" rtlCol="0"/>
          <a:lstStyle/>
          <a:p/>
        </p:txBody>
      </p:sp>
      <p:sp>
        <p:nvSpPr>
          <p:cNvPr id="523" name="object 523"/>
          <p:cNvSpPr/>
          <p:nvPr/>
        </p:nvSpPr>
        <p:spPr>
          <a:xfrm>
            <a:off x="4970008" y="8030280"/>
            <a:ext cx="16510" cy="47625"/>
          </a:xfrm>
          <a:custGeom>
            <a:avLst/>
            <a:gdLst/>
            <a:ahLst/>
            <a:cxnLst/>
            <a:rect l="l" t="t" r="r" b="b"/>
            <a:pathLst>
              <a:path w="16510" h="47625">
                <a:moveTo>
                  <a:pt x="1723" y="0"/>
                </a:moveTo>
                <a:lnTo>
                  <a:pt x="0" y="3291"/>
                </a:lnTo>
                <a:lnTo>
                  <a:pt x="9151" y="12867"/>
                </a:lnTo>
                <a:lnTo>
                  <a:pt x="12899" y="25184"/>
                </a:lnTo>
                <a:lnTo>
                  <a:pt x="13331" y="34023"/>
                </a:lnTo>
                <a:lnTo>
                  <a:pt x="9178" y="42316"/>
                </a:lnTo>
                <a:lnTo>
                  <a:pt x="1850" y="47358"/>
                </a:lnTo>
                <a:lnTo>
                  <a:pt x="9147" y="46145"/>
                </a:lnTo>
                <a:lnTo>
                  <a:pt x="14977" y="35616"/>
                </a:lnTo>
                <a:lnTo>
                  <a:pt x="16323" y="21165"/>
                </a:lnTo>
                <a:lnTo>
                  <a:pt x="11325" y="9252"/>
                </a:lnTo>
                <a:lnTo>
                  <a:pt x="1723" y="0"/>
                </a:lnTo>
                <a:close/>
              </a:path>
            </a:pathLst>
          </a:custGeom>
          <a:solidFill>
            <a:srgbClr val="FFFFFF"/>
          </a:solidFill>
        </p:spPr>
        <p:txBody>
          <a:bodyPr wrap="square" lIns="0" tIns="0" rIns="0" bIns="0" rtlCol="0"/>
          <a:lstStyle/>
          <a:p/>
        </p:txBody>
      </p:sp>
      <p:sp>
        <p:nvSpPr>
          <p:cNvPr id="524" name="object 524"/>
          <p:cNvSpPr/>
          <p:nvPr/>
        </p:nvSpPr>
        <p:spPr>
          <a:xfrm>
            <a:off x="4994687" y="8070889"/>
            <a:ext cx="1270" cy="5715"/>
          </a:xfrm>
          <a:custGeom>
            <a:avLst/>
            <a:gdLst/>
            <a:ahLst/>
            <a:cxnLst/>
            <a:rect l="l" t="t" r="r" b="b"/>
            <a:pathLst>
              <a:path w="1270" h="5715">
                <a:moveTo>
                  <a:pt x="1052" y="0"/>
                </a:moveTo>
                <a:lnTo>
                  <a:pt x="772" y="479"/>
                </a:lnTo>
                <a:lnTo>
                  <a:pt x="0" y="5601"/>
                </a:lnTo>
                <a:lnTo>
                  <a:pt x="317" y="4407"/>
                </a:lnTo>
                <a:lnTo>
                  <a:pt x="571" y="3188"/>
                </a:lnTo>
                <a:lnTo>
                  <a:pt x="1052" y="0"/>
                </a:lnTo>
                <a:close/>
              </a:path>
            </a:pathLst>
          </a:custGeom>
          <a:solidFill>
            <a:srgbClr val="9FA1A4"/>
          </a:solidFill>
        </p:spPr>
        <p:txBody>
          <a:bodyPr wrap="square" lIns="0" tIns="0" rIns="0" bIns="0" rtlCol="0"/>
          <a:lstStyle/>
          <a:p/>
        </p:txBody>
      </p:sp>
      <p:sp>
        <p:nvSpPr>
          <p:cNvPr id="525" name="object 525"/>
          <p:cNvSpPr/>
          <p:nvPr/>
        </p:nvSpPr>
        <p:spPr>
          <a:xfrm>
            <a:off x="4982540" y="8065961"/>
            <a:ext cx="13728" cy="28689"/>
          </a:xfrm>
          <a:prstGeom prst="rect">
            <a:avLst/>
          </a:prstGeom>
          <a:blipFill>
            <a:blip r:embed="rId148" cstate="print"/>
            <a:stretch>
              <a:fillRect/>
            </a:stretch>
          </a:blipFill>
        </p:spPr>
        <p:txBody>
          <a:bodyPr wrap="square" lIns="0" tIns="0" rIns="0" bIns="0" rtlCol="0"/>
          <a:lstStyle/>
          <a:p/>
        </p:txBody>
      </p:sp>
      <p:sp>
        <p:nvSpPr>
          <p:cNvPr id="526" name="object 526"/>
          <p:cNvSpPr/>
          <p:nvPr/>
        </p:nvSpPr>
        <p:spPr>
          <a:xfrm>
            <a:off x="4981308" y="8026806"/>
            <a:ext cx="15240" cy="57150"/>
          </a:xfrm>
          <a:custGeom>
            <a:avLst/>
            <a:gdLst/>
            <a:ahLst/>
            <a:cxnLst/>
            <a:rect l="l" t="t" r="r" b="b"/>
            <a:pathLst>
              <a:path w="15239" h="57150">
                <a:moveTo>
                  <a:pt x="0" y="0"/>
                </a:moveTo>
                <a:lnTo>
                  <a:pt x="2920" y="7530"/>
                </a:lnTo>
                <a:lnTo>
                  <a:pt x="9461" y="18097"/>
                </a:lnTo>
                <a:lnTo>
                  <a:pt x="12128" y="32153"/>
                </a:lnTo>
                <a:lnTo>
                  <a:pt x="8656" y="44463"/>
                </a:lnTo>
                <a:lnTo>
                  <a:pt x="266" y="54381"/>
                </a:lnTo>
                <a:lnTo>
                  <a:pt x="3673" y="56640"/>
                </a:lnTo>
                <a:lnTo>
                  <a:pt x="10691" y="48365"/>
                </a:lnTo>
                <a:lnTo>
                  <a:pt x="14588" y="36864"/>
                </a:lnTo>
                <a:lnTo>
                  <a:pt x="14877" y="21150"/>
                </a:lnTo>
                <a:lnTo>
                  <a:pt x="9399" y="9476"/>
                </a:lnTo>
                <a:lnTo>
                  <a:pt x="0" y="0"/>
                </a:lnTo>
                <a:close/>
              </a:path>
            </a:pathLst>
          </a:custGeom>
          <a:solidFill>
            <a:srgbClr val="FFFFFF"/>
          </a:solidFill>
        </p:spPr>
        <p:txBody>
          <a:bodyPr wrap="square" lIns="0" tIns="0" rIns="0" bIns="0" rtlCol="0"/>
          <a:lstStyle/>
          <a:p/>
        </p:txBody>
      </p:sp>
      <p:sp>
        <p:nvSpPr>
          <p:cNvPr id="527" name="object 527"/>
          <p:cNvSpPr/>
          <p:nvPr/>
        </p:nvSpPr>
        <p:spPr>
          <a:xfrm>
            <a:off x="4980007" y="8081190"/>
            <a:ext cx="4445" cy="13970"/>
          </a:xfrm>
          <a:custGeom>
            <a:avLst/>
            <a:gdLst/>
            <a:ahLst/>
            <a:cxnLst/>
            <a:rect l="l" t="t" r="r" b="b"/>
            <a:pathLst>
              <a:path w="4445" h="13970">
                <a:moveTo>
                  <a:pt x="1574" y="0"/>
                </a:moveTo>
                <a:lnTo>
                  <a:pt x="0" y="10528"/>
                </a:lnTo>
                <a:lnTo>
                  <a:pt x="2540" y="13461"/>
                </a:lnTo>
                <a:lnTo>
                  <a:pt x="4114" y="2946"/>
                </a:lnTo>
                <a:lnTo>
                  <a:pt x="1574" y="0"/>
                </a:lnTo>
                <a:close/>
              </a:path>
            </a:pathLst>
          </a:custGeom>
          <a:solidFill>
            <a:srgbClr val="4F6671"/>
          </a:solidFill>
        </p:spPr>
        <p:txBody>
          <a:bodyPr wrap="square" lIns="0" tIns="0" rIns="0" bIns="0" rtlCol="0"/>
          <a:lstStyle/>
          <a:p/>
        </p:txBody>
      </p:sp>
      <p:sp>
        <p:nvSpPr>
          <p:cNvPr id="528" name="object 528"/>
          <p:cNvSpPr/>
          <p:nvPr/>
        </p:nvSpPr>
        <p:spPr>
          <a:xfrm>
            <a:off x="4990405" y="8085198"/>
            <a:ext cx="4445" cy="13335"/>
          </a:xfrm>
          <a:custGeom>
            <a:avLst/>
            <a:gdLst/>
            <a:ahLst/>
            <a:cxnLst/>
            <a:rect l="l" t="t" r="r" b="b"/>
            <a:pathLst>
              <a:path w="4445" h="13334">
                <a:moveTo>
                  <a:pt x="1574" y="0"/>
                </a:moveTo>
                <a:lnTo>
                  <a:pt x="0" y="10528"/>
                </a:lnTo>
                <a:lnTo>
                  <a:pt x="2692" y="13334"/>
                </a:lnTo>
                <a:lnTo>
                  <a:pt x="4267" y="2806"/>
                </a:lnTo>
                <a:lnTo>
                  <a:pt x="1574" y="0"/>
                </a:lnTo>
                <a:close/>
              </a:path>
            </a:pathLst>
          </a:custGeom>
          <a:solidFill>
            <a:srgbClr val="4F6671"/>
          </a:solidFill>
        </p:spPr>
        <p:txBody>
          <a:bodyPr wrap="square" lIns="0" tIns="0" rIns="0" bIns="0" rtlCol="0"/>
          <a:lstStyle/>
          <a:p/>
        </p:txBody>
      </p:sp>
      <p:sp>
        <p:nvSpPr>
          <p:cNvPr id="529" name="object 529"/>
          <p:cNvSpPr/>
          <p:nvPr/>
        </p:nvSpPr>
        <p:spPr>
          <a:xfrm>
            <a:off x="5005817" y="8065203"/>
            <a:ext cx="2540" cy="12700"/>
          </a:xfrm>
          <a:custGeom>
            <a:avLst/>
            <a:gdLst/>
            <a:ahLst/>
            <a:cxnLst/>
            <a:rect l="l" t="t" r="r" b="b"/>
            <a:pathLst>
              <a:path w="2539" h="12700">
                <a:moveTo>
                  <a:pt x="2047" y="0"/>
                </a:moveTo>
                <a:lnTo>
                  <a:pt x="1781" y="1215"/>
                </a:lnTo>
                <a:lnTo>
                  <a:pt x="1412" y="2637"/>
                </a:lnTo>
                <a:lnTo>
                  <a:pt x="0" y="12083"/>
                </a:lnTo>
                <a:lnTo>
                  <a:pt x="270" y="11393"/>
                </a:lnTo>
                <a:lnTo>
                  <a:pt x="734" y="8854"/>
                </a:lnTo>
                <a:lnTo>
                  <a:pt x="2047" y="0"/>
                </a:lnTo>
                <a:close/>
              </a:path>
            </a:pathLst>
          </a:custGeom>
          <a:solidFill>
            <a:srgbClr val="9FA1A4"/>
          </a:solidFill>
        </p:spPr>
        <p:txBody>
          <a:bodyPr wrap="square" lIns="0" tIns="0" rIns="0" bIns="0" rtlCol="0"/>
          <a:lstStyle/>
          <a:p/>
        </p:txBody>
      </p:sp>
      <p:sp>
        <p:nvSpPr>
          <p:cNvPr id="530" name="object 530"/>
          <p:cNvSpPr/>
          <p:nvPr/>
        </p:nvSpPr>
        <p:spPr>
          <a:xfrm>
            <a:off x="4993094" y="8067840"/>
            <a:ext cx="14135" cy="30695"/>
          </a:xfrm>
          <a:prstGeom prst="rect">
            <a:avLst/>
          </a:prstGeom>
          <a:blipFill>
            <a:blip r:embed="rId149" cstate="print"/>
            <a:stretch>
              <a:fillRect/>
            </a:stretch>
          </a:blipFill>
        </p:spPr>
        <p:txBody>
          <a:bodyPr wrap="square" lIns="0" tIns="0" rIns="0" bIns="0" rtlCol="0"/>
          <a:lstStyle/>
          <a:p/>
        </p:txBody>
      </p:sp>
      <p:sp>
        <p:nvSpPr>
          <p:cNvPr id="531" name="object 531"/>
          <p:cNvSpPr/>
          <p:nvPr/>
        </p:nvSpPr>
        <p:spPr>
          <a:xfrm>
            <a:off x="4990527" y="8022894"/>
            <a:ext cx="16510" cy="62865"/>
          </a:xfrm>
          <a:custGeom>
            <a:avLst/>
            <a:gdLst/>
            <a:ahLst/>
            <a:cxnLst/>
            <a:rect l="l" t="t" r="r" b="b"/>
            <a:pathLst>
              <a:path w="16510" h="62865">
                <a:moveTo>
                  <a:pt x="936" y="0"/>
                </a:moveTo>
                <a:lnTo>
                  <a:pt x="0" y="4085"/>
                </a:lnTo>
                <a:lnTo>
                  <a:pt x="7279" y="12753"/>
                </a:lnTo>
                <a:lnTo>
                  <a:pt x="11960" y="24465"/>
                </a:lnTo>
                <a:lnTo>
                  <a:pt x="13702" y="40140"/>
                </a:lnTo>
                <a:lnTo>
                  <a:pt x="9581" y="52232"/>
                </a:lnTo>
                <a:lnTo>
                  <a:pt x="1457" y="62306"/>
                </a:lnTo>
                <a:lnTo>
                  <a:pt x="9044" y="59933"/>
                </a:lnTo>
                <a:lnTo>
                  <a:pt x="14047" y="50610"/>
                </a:lnTo>
                <a:lnTo>
                  <a:pt x="16458" y="38046"/>
                </a:lnTo>
                <a:lnTo>
                  <a:pt x="15874" y="21264"/>
                </a:lnTo>
                <a:lnTo>
                  <a:pt x="10040" y="9699"/>
                </a:lnTo>
                <a:lnTo>
                  <a:pt x="936" y="0"/>
                </a:lnTo>
                <a:close/>
              </a:path>
            </a:pathLst>
          </a:custGeom>
          <a:solidFill>
            <a:srgbClr val="FFFFFF"/>
          </a:solidFill>
        </p:spPr>
        <p:txBody>
          <a:bodyPr wrap="square" lIns="0" tIns="0" rIns="0" bIns="0" rtlCol="0"/>
          <a:lstStyle/>
          <a:p/>
        </p:txBody>
      </p:sp>
      <p:sp>
        <p:nvSpPr>
          <p:cNvPr id="532" name="object 532"/>
          <p:cNvSpPr/>
          <p:nvPr/>
        </p:nvSpPr>
        <p:spPr>
          <a:xfrm>
            <a:off x="3727375" y="6977757"/>
            <a:ext cx="832793" cy="494310"/>
          </a:xfrm>
          <a:prstGeom prst="rect">
            <a:avLst/>
          </a:prstGeom>
          <a:blipFill>
            <a:blip r:embed="rId150" cstate="print"/>
            <a:stretch>
              <a:fillRect/>
            </a:stretch>
          </a:blipFill>
        </p:spPr>
        <p:txBody>
          <a:bodyPr wrap="square" lIns="0" tIns="0" rIns="0" bIns="0" rtlCol="0"/>
          <a:lstStyle/>
          <a:p/>
        </p:txBody>
      </p:sp>
      <p:sp>
        <p:nvSpPr>
          <p:cNvPr id="533" name="object 533"/>
          <p:cNvSpPr txBox="1">
            <a:spLocks noGrp="1"/>
          </p:cNvSpPr>
          <p:nvPr>
            <p:ph type="sldNum" idx="7" sz="quarter"/>
          </p:nvPr>
        </p:nvSpPr>
        <p:spPr>
          <a:prstGeom prst="rect"/>
        </p:spPr>
        <p:txBody>
          <a:bodyPr wrap="square" lIns="0" tIns="0" rIns="0" bIns="0" rtlCol="0" vert="horz">
            <a:spAutoFit/>
          </a:bodyPr>
          <a:lstStyle/>
          <a:p>
            <a:pPr marL="12700">
              <a:lnSpc>
                <a:spcPct val="100000"/>
              </a:lnSpc>
            </a:pPr>
            <a:r>
              <a:rPr dirty="0" spc="20"/>
              <a:t>-</a:t>
            </a:r>
            <a:r>
              <a:rPr dirty="0"/>
              <a:t>6</a:t>
            </a:r>
            <a:r>
              <a:rPr dirty="0" spc="2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374999" y="9665996"/>
            <a:ext cx="777240" cy="306070"/>
          </a:xfrm>
          <a:prstGeom prst="rect">
            <a:avLst/>
          </a:prstGeom>
        </p:spPr>
        <p:txBody>
          <a:bodyPr wrap="square" lIns="0" tIns="0" rIns="0" bIns="0" rtlCol="0" vert="horz">
            <a:spAutoFit/>
          </a:bodyPr>
          <a:lstStyle/>
          <a:p>
            <a:pPr algn="ctr" marL="33020">
              <a:lnSpc>
                <a:spcPct val="100000"/>
              </a:lnSpc>
            </a:pPr>
            <a:r>
              <a:rPr dirty="0" sz="850" spc="20">
                <a:solidFill>
                  <a:srgbClr val="58595B"/>
                </a:solidFill>
                <a:latin typeface="Arial"/>
                <a:cs typeface="Arial"/>
              </a:rPr>
              <a:t>-7-</a:t>
            </a:r>
            <a:endParaRPr sz="850">
              <a:latin typeface="Arial"/>
              <a:cs typeface="Arial"/>
            </a:endParaRPr>
          </a:p>
        </p:txBody>
      </p:sp>
      <p:sp>
        <p:nvSpPr>
          <p:cNvPr id="3" name="object 3"/>
          <p:cNvSpPr txBox="1"/>
          <p:nvPr/>
        </p:nvSpPr>
        <p:spPr>
          <a:xfrm>
            <a:off x="347299" y="347299"/>
            <a:ext cx="845819" cy="139700"/>
          </a:xfrm>
          <a:prstGeom prst="rect">
            <a:avLst/>
          </a:prstGeom>
        </p:spPr>
        <p:txBody>
          <a:bodyPr wrap="square" lIns="0" tIns="0" rIns="0" bIns="0" rtlCol="0" vert="horz">
            <a:spAutoFit/>
          </a:bodyPr>
          <a:lstStyle/>
          <a:p>
            <a:pPr marL="12700">
              <a:lnSpc>
                <a:spcPct val="100000"/>
              </a:lnSpc>
            </a:pPr>
            <a:r>
              <a:rPr dirty="0" sz="900" spc="20">
                <a:solidFill>
                  <a:srgbClr val="808285"/>
                </a:solidFill>
                <a:latin typeface="黑体"/>
                <a:cs typeface="黑体"/>
              </a:rPr>
              <a:t>与场景亲密接触</a:t>
            </a:r>
            <a:endParaRPr sz="900">
              <a:latin typeface="黑体"/>
              <a:cs typeface="黑体"/>
            </a:endParaRPr>
          </a:p>
        </p:txBody>
      </p:sp>
      <p:sp>
        <p:nvSpPr>
          <p:cNvPr id="4" name="object 4"/>
          <p:cNvSpPr txBox="1"/>
          <p:nvPr/>
        </p:nvSpPr>
        <p:spPr>
          <a:xfrm>
            <a:off x="1287416" y="347299"/>
            <a:ext cx="845819" cy="139700"/>
          </a:xfrm>
          <a:prstGeom prst="rect">
            <a:avLst/>
          </a:prstGeom>
        </p:spPr>
        <p:txBody>
          <a:bodyPr wrap="square" lIns="0" tIns="0" rIns="0" bIns="0" rtlCol="0" vert="horz">
            <a:spAutoFit/>
          </a:bodyPr>
          <a:lstStyle/>
          <a:p>
            <a:pPr marL="12700">
              <a:lnSpc>
                <a:spcPct val="100000"/>
              </a:lnSpc>
            </a:pPr>
            <a:r>
              <a:rPr dirty="0" sz="900" spc="20">
                <a:solidFill>
                  <a:srgbClr val="808285"/>
                </a:solidFill>
                <a:latin typeface="黑体"/>
                <a:cs typeface="黑体"/>
              </a:rPr>
              <a:t>做方案创新专家</a:t>
            </a:r>
            <a:endParaRPr sz="900">
              <a:latin typeface="黑体"/>
              <a:cs typeface="黑体"/>
            </a:endParaRPr>
          </a:p>
        </p:txBody>
      </p:sp>
      <p:sp>
        <p:nvSpPr>
          <p:cNvPr id="5" name="object 5"/>
          <p:cNvSpPr txBox="1"/>
          <p:nvPr/>
        </p:nvSpPr>
        <p:spPr>
          <a:xfrm>
            <a:off x="1805299" y="901452"/>
            <a:ext cx="1041400" cy="279400"/>
          </a:xfrm>
          <a:prstGeom prst="rect">
            <a:avLst/>
          </a:prstGeom>
        </p:spPr>
        <p:txBody>
          <a:bodyPr wrap="square" lIns="0" tIns="0" rIns="0" bIns="0" rtlCol="0" vert="horz">
            <a:spAutoFit/>
          </a:bodyPr>
          <a:lstStyle/>
          <a:p>
            <a:pPr marL="12700">
              <a:lnSpc>
                <a:spcPct val="100000"/>
              </a:lnSpc>
            </a:pPr>
            <a:r>
              <a:rPr dirty="0" sz="2000">
                <a:solidFill>
                  <a:srgbClr val="ED1941"/>
                </a:solidFill>
                <a:latin typeface="微软雅黑"/>
                <a:cs typeface="微软雅黑"/>
              </a:rPr>
              <a:t>订购信息</a:t>
            </a:r>
            <a:endParaRPr sz="2000">
              <a:latin typeface="微软雅黑"/>
              <a:cs typeface="微软雅黑"/>
            </a:endParaRPr>
          </a:p>
        </p:txBody>
      </p:sp>
      <p:sp>
        <p:nvSpPr>
          <p:cNvPr id="7" name="object 7"/>
          <p:cNvSpPr/>
          <p:nvPr/>
        </p:nvSpPr>
        <p:spPr>
          <a:xfrm>
            <a:off x="3374999" y="9665996"/>
            <a:ext cx="777240" cy="306070"/>
          </a:xfrm>
          <a:custGeom>
            <a:avLst/>
            <a:gdLst/>
            <a:ahLst/>
            <a:cxnLst/>
            <a:rect l="l" t="t" r="r" b="b"/>
            <a:pathLst>
              <a:path w="777239" h="306070">
                <a:moveTo>
                  <a:pt x="0" y="306006"/>
                </a:moveTo>
                <a:lnTo>
                  <a:pt x="776998" y="306006"/>
                </a:lnTo>
                <a:lnTo>
                  <a:pt x="776998" y="0"/>
                </a:lnTo>
                <a:lnTo>
                  <a:pt x="0" y="0"/>
                </a:lnTo>
                <a:lnTo>
                  <a:pt x="0" y="306006"/>
                </a:lnTo>
                <a:close/>
              </a:path>
            </a:pathLst>
          </a:custGeom>
          <a:solidFill>
            <a:srgbClr val="FFFFFF"/>
          </a:solidFill>
        </p:spPr>
        <p:txBody>
          <a:bodyPr wrap="square" lIns="0" tIns="0" rIns="0" bIns="0" rtlCol="0"/>
          <a:lstStyle/>
          <a:p/>
        </p:txBody>
      </p:sp>
      <p:sp>
        <p:nvSpPr>
          <p:cNvPr id="8" name="object 8"/>
          <p:cNvSpPr txBox="1"/>
          <p:nvPr/>
        </p:nvSpPr>
        <p:spPr>
          <a:xfrm>
            <a:off x="1711100" y="8892292"/>
            <a:ext cx="4985385" cy="540385"/>
          </a:xfrm>
          <a:prstGeom prst="rect">
            <a:avLst/>
          </a:prstGeom>
        </p:spPr>
        <p:txBody>
          <a:bodyPr wrap="square" lIns="0" tIns="0" rIns="0" bIns="0" rtlCol="0" vert="horz">
            <a:spAutoFit/>
          </a:bodyPr>
          <a:lstStyle/>
          <a:p>
            <a:pPr marL="20320">
              <a:lnSpc>
                <a:spcPct val="100000"/>
              </a:lnSpc>
            </a:pPr>
            <a:r>
              <a:rPr dirty="0" sz="1200">
                <a:solidFill>
                  <a:srgbClr val="58595B"/>
                </a:solidFill>
                <a:latin typeface="微软雅黑"/>
                <a:cs typeface="微软雅黑"/>
              </a:rPr>
              <a:t>锐捷网络股份有限公司</a:t>
            </a:r>
            <a:endParaRPr sz="1200">
              <a:latin typeface="微软雅黑"/>
              <a:cs typeface="微软雅黑"/>
            </a:endParaRPr>
          </a:p>
          <a:p>
            <a:pPr marL="12700">
              <a:lnSpc>
                <a:spcPct val="100000"/>
              </a:lnSpc>
              <a:spcBef>
                <a:spcPts val="380"/>
              </a:spcBef>
            </a:pPr>
            <a:r>
              <a:rPr dirty="0" sz="900">
                <a:solidFill>
                  <a:srgbClr val="58595B"/>
                </a:solidFill>
                <a:latin typeface="黑体"/>
                <a:cs typeface="黑体"/>
              </a:rPr>
              <a:t>欲了解更多信息，欢迎登陆</a:t>
            </a:r>
            <a:r>
              <a:rPr dirty="0" sz="900" spc="-5">
                <a:solidFill>
                  <a:srgbClr val="58595B"/>
                </a:solidFill>
                <a:latin typeface="Arial"/>
                <a:cs typeface="Arial"/>
                <a:hlinkClick r:id="rId2"/>
              </a:rPr>
              <a:t>ww</a:t>
            </a:r>
            <a:r>
              <a:rPr dirty="0" sz="900" spc="-50">
                <a:solidFill>
                  <a:srgbClr val="58595B"/>
                </a:solidFill>
                <a:latin typeface="Arial"/>
                <a:cs typeface="Arial"/>
                <a:hlinkClick r:id="rId2"/>
              </a:rPr>
              <a:t>w</a:t>
            </a:r>
            <a:r>
              <a:rPr dirty="0" sz="900">
                <a:solidFill>
                  <a:srgbClr val="58595B"/>
                </a:solidFill>
                <a:latin typeface="Arial"/>
                <a:cs typeface="Arial"/>
                <a:hlinkClick r:id="rId2"/>
              </a:rPr>
              <a:t>.ruijie.com.c</a:t>
            </a:r>
            <a:r>
              <a:rPr dirty="0" sz="900" spc="-5">
                <a:solidFill>
                  <a:srgbClr val="58595B"/>
                </a:solidFill>
                <a:latin typeface="Arial"/>
                <a:cs typeface="Arial"/>
                <a:hlinkClick r:id="rId2"/>
              </a:rPr>
              <a:t>n</a:t>
            </a:r>
            <a:r>
              <a:rPr dirty="0" sz="900">
                <a:solidFill>
                  <a:srgbClr val="58595B"/>
                </a:solidFill>
                <a:latin typeface="黑体"/>
                <a:cs typeface="黑体"/>
              </a:rPr>
              <a:t>，咨询电话：</a:t>
            </a:r>
            <a:r>
              <a:rPr dirty="0" sz="900" spc="-5">
                <a:solidFill>
                  <a:srgbClr val="58595B"/>
                </a:solidFill>
                <a:latin typeface="Arial"/>
                <a:cs typeface="Arial"/>
              </a:rPr>
              <a:t>400-620-881</a:t>
            </a:r>
            <a:r>
              <a:rPr dirty="0" sz="900">
                <a:solidFill>
                  <a:srgbClr val="58595B"/>
                </a:solidFill>
                <a:latin typeface="Arial"/>
                <a:cs typeface="Arial"/>
              </a:rPr>
              <a:t>8</a:t>
            </a:r>
            <a:r>
              <a:rPr dirty="0" sz="900">
                <a:solidFill>
                  <a:srgbClr val="58595B"/>
                </a:solidFill>
                <a:latin typeface="黑体"/>
                <a:cs typeface="黑体"/>
              </a:rPr>
              <a:t>。</a:t>
            </a:r>
            <a:endParaRPr sz="900">
              <a:latin typeface="黑体"/>
              <a:cs typeface="黑体"/>
            </a:endParaRPr>
          </a:p>
          <a:p>
            <a:pPr marL="12700">
              <a:lnSpc>
                <a:spcPct val="100000"/>
              </a:lnSpc>
              <a:spcBef>
                <a:spcPts val="315"/>
              </a:spcBef>
            </a:pPr>
            <a:r>
              <a:rPr dirty="0" sz="900" spc="-5">
                <a:solidFill>
                  <a:srgbClr val="58595B"/>
                </a:solidFill>
                <a:latin typeface="Arial"/>
                <a:cs typeface="Arial"/>
              </a:rPr>
              <a:t>*</a:t>
            </a:r>
            <a:r>
              <a:rPr dirty="0" sz="900">
                <a:solidFill>
                  <a:srgbClr val="58595B"/>
                </a:solidFill>
                <a:latin typeface="黑体"/>
                <a:cs typeface="黑体"/>
              </a:rPr>
              <a:t>本资料产品图片及技术数据仅供参考，如有更新恕不另行通知，具体内容解释权归锐捷网络所有。</a:t>
            </a:r>
            <a:endParaRPr sz="900">
              <a:latin typeface="黑体"/>
              <a:cs typeface="黑体"/>
            </a:endParaRPr>
          </a:p>
        </p:txBody>
      </p:sp>
      <p:sp>
        <p:nvSpPr>
          <p:cNvPr id="9" name="object 9"/>
          <p:cNvSpPr/>
          <p:nvPr/>
        </p:nvSpPr>
        <p:spPr>
          <a:xfrm>
            <a:off x="670979" y="8485289"/>
            <a:ext cx="916724" cy="914577"/>
          </a:xfrm>
          <a:prstGeom prst="rect">
            <a:avLst/>
          </a:prstGeom>
          <a:blipFill>
            <a:blip r:embed="rId3" cstate="print"/>
            <a:stretch>
              <a:fillRect/>
            </a:stretch>
          </a:blipFill>
        </p:spPr>
        <p:txBody>
          <a:bodyPr wrap="square" lIns="0" tIns="0" rIns="0" bIns="0" rtlCol="0"/>
          <a:lstStyle/>
          <a:p/>
        </p:txBody>
      </p:sp>
      <p:graphicFrame>
        <p:nvGraphicFramePr>
          <p:cNvPr id="6" name="object 6"/>
          <p:cNvGraphicFramePr>
            <a:graphicFrameLocks noGrp="1"/>
          </p:cNvGraphicFramePr>
          <p:nvPr/>
        </p:nvGraphicFramePr>
        <p:xfrm>
          <a:off x="1791004" y="1367460"/>
          <a:ext cx="5011420" cy="1386840"/>
        </p:xfrm>
        <a:graphic>
          <a:graphicData uri="http://schemas.openxmlformats.org/drawingml/2006/table">
            <a:tbl>
              <a:tblPr firstRow="1" bandRow="1">
                <a:tableStyleId>{2D5ABB26-0587-4C30-8999-92F81FD0307C}</a:tableStyleId>
              </a:tblPr>
              <a:tblGrid>
                <a:gridCol w="1214995"/>
                <a:gridCol w="3360299"/>
                <a:gridCol w="354718"/>
              </a:tblGrid>
              <a:tr h="210050">
                <a:tc gridSpan="3">
                  <a:txBody>
                    <a:bodyPr/>
                    <a:lstStyle/>
                    <a:p>
                      <a:pPr algn="ctr">
                        <a:lnSpc>
                          <a:spcPct val="100000"/>
                        </a:lnSpc>
                      </a:pPr>
                      <a:r>
                        <a:rPr dirty="0" sz="900">
                          <a:solidFill>
                            <a:srgbClr val="FFFFFF"/>
                          </a:solidFill>
                          <a:latin typeface="黑体"/>
                          <a:cs typeface="黑体"/>
                        </a:rPr>
                        <a:t>本产品订购信息</a:t>
                      </a:r>
                      <a:endParaRPr sz="900">
                        <a:latin typeface="黑体"/>
                        <a:cs typeface="黑体"/>
                      </a:endParaRPr>
                    </a:p>
                  </a:txBody>
                  <a:tcPr marL="0" marR="0" marB="0" marT="0">
                    <a:lnB w="5397">
                      <a:solidFill>
                        <a:srgbClr val="FFFFFF"/>
                      </a:solidFill>
                      <a:prstDash val="solid"/>
                    </a:lnB>
                    <a:solidFill>
                      <a:srgbClr val="ED1941"/>
                    </a:solidFill>
                  </a:tcPr>
                </a:tc>
                <a:tc hMerge="1">
                  <a:txBody>
                    <a:bodyPr/>
                    <a:lstStyle/>
                    <a:p>
                      <a:pPr/>
                    </a:p>
                  </a:txBody>
                  <a:tcPr marL="0" marR="0" marB="0" marT="0"/>
                </a:tc>
                <a:tc hMerge="1">
                  <a:txBody>
                    <a:bodyPr/>
                    <a:lstStyle/>
                    <a:p>
                      <a:pPr/>
                    </a:p>
                  </a:txBody>
                  <a:tcPr marL="0" marR="0" marB="0" marT="0"/>
                </a:tc>
              </a:tr>
              <a:tr h="222486">
                <a:tc>
                  <a:txBody>
                    <a:bodyPr/>
                    <a:lstStyle/>
                    <a:p>
                      <a:pPr algn="ctr" marL="8890">
                        <a:lnSpc>
                          <a:spcPct val="100000"/>
                        </a:lnSpc>
                      </a:pPr>
                      <a:r>
                        <a:rPr dirty="0" sz="900">
                          <a:solidFill>
                            <a:srgbClr val="FFFFFF"/>
                          </a:solidFill>
                          <a:latin typeface="黑体"/>
                          <a:cs typeface="黑体"/>
                        </a:rPr>
                        <a:t>型</a:t>
                      </a:r>
                      <a:r>
                        <a:rPr dirty="0" sz="900" spc="50">
                          <a:solidFill>
                            <a:srgbClr val="FFFFFF"/>
                          </a:solidFill>
                          <a:latin typeface="黑体"/>
                          <a:cs typeface="黑体"/>
                        </a:rPr>
                        <a:t> </a:t>
                      </a:r>
                      <a:r>
                        <a:rPr dirty="0" sz="900">
                          <a:solidFill>
                            <a:srgbClr val="FFFFFF"/>
                          </a:solidFill>
                          <a:latin typeface="黑体"/>
                          <a:cs typeface="黑体"/>
                        </a:rPr>
                        <a:t>号</a:t>
                      </a:r>
                      <a:endParaRPr sz="900">
                        <a:latin typeface="黑体"/>
                        <a:cs typeface="黑体"/>
                      </a:endParaRPr>
                    </a:p>
                  </a:txBody>
                  <a:tcPr marL="0" marR="0" marB="0" marT="0">
                    <a:lnR w="5397">
                      <a:solidFill>
                        <a:srgbClr val="FFFFFF"/>
                      </a:solidFill>
                      <a:prstDash val="solid"/>
                    </a:lnR>
                    <a:lnT w="5397">
                      <a:solidFill>
                        <a:srgbClr val="FFFFFF"/>
                      </a:solidFill>
                      <a:prstDash val="solid"/>
                    </a:lnT>
                    <a:solidFill>
                      <a:srgbClr val="ED1941"/>
                    </a:solidFill>
                  </a:tcPr>
                </a:tc>
                <a:tc>
                  <a:txBody>
                    <a:bodyPr/>
                    <a:lstStyle/>
                    <a:p>
                      <a:pPr algn="ctr">
                        <a:lnSpc>
                          <a:spcPct val="100000"/>
                        </a:lnSpc>
                      </a:pPr>
                      <a:r>
                        <a:rPr dirty="0" sz="900">
                          <a:solidFill>
                            <a:srgbClr val="FFFFFF"/>
                          </a:solidFill>
                          <a:latin typeface="黑体"/>
                          <a:cs typeface="黑体"/>
                        </a:rPr>
                        <a:t>描</a:t>
                      </a:r>
                      <a:r>
                        <a:rPr dirty="0" sz="900" spc="50">
                          <a:solidFill>
                            <a:srgbClr val="FFFFFF"/>
                          </a:solidFill>
                          <a:latin typeface="黑体"/>
                          <a:cs typeface="黑体"/>
                        </a:rPr>
                        <a:t> </a:t>
                      </a:r>
                      <a:r>
                        <a:rPr dirty="0" sz="900">
                          <a:solidFill>
                            <a:srgbClr val="FFFFFF"/>
                          </a:solidFill>
                          <a:latin typeface="黑体"/>
                          <a:cs typeface="黑体"/>
                        </a:rPr>
                        <a:t>述</a:t>
                      </a:r>
                      <a:endParaRPr sz="900">
                        <a:latin typeface="黑体"/>
                        <a:cs typeface="黑体"/>
                      </a:endParaRPr>
                    </a:p>
                  </a:txBody>
                  <a:tcPr marL="0" marR="0" marB="0" marT="0">
                    <a:lnL w="5397">
                      <a:solidFill>
                        <a:srgbClr val="FFFFFF"/>
                      </a:solidFill>
                      <a:prstDash val="solid"/>
                    </a:lnL>
                    <a:lnR w="5397">
                      <a:solidFill>
                        <a:srgbClr val="FFFFFF"/>
                      </a:solidFill>
                      <a:prstDash val="solid"/>
                    </a:lnR>
                    <a:lnT w="5397">
                      <a:solidFill>
                        <a:srgbClr val="FFFFFF"/>
                      </a:solidFill>
                      <a:prstDash val="solid"/>
                    </a:lnT>
                    <a:solidFill>
                      <a:srgbClr val="ED1941"/>
                    </a:solidFill>
                  </a:tcPr>
                </a:tc>
                <a:tc>
                  <a:txBody>
                    <a:bodyPr/>
                    <a:lstStyle/>
                    <a:p>
                      <a:pPr marL="54610">
                        <a:lnSpc>
                          <a:spcPct val="100000"/>
                        </a:lnSpc>
                      </a:pPr>
                      <a:r>
                        <a:rPr dirty="0" sz="900">
                          <a:solidFill>
                            <a:srgbClr val="FFFFFF"/>
                          </a:solidFill>
                          <a:latin typeface="黑体"/>
                          <a:cs typeface="黑体"/>
                        </a:rPr>
                        <a:t>备注</a:t>
                      </a:r>
                      <a:endParaRPr sz="900">
                        <a:latin typeface="黑体"/>
                        <a:cs typeface="黑体"/>
                      </a:endParaRPr>
                    </a:p>
                  </a:txBody>
                  <a:tcPr marL="0" marR="0" marB="0" marT="0">
                    <a:lnL w="5397">
                      <a:solidFill>
                        <a:srgbClr val="FFFFFF"/>
                      </a:solidFill>
                      <a:prstDash val="solid"/>
                    </a:lnL>
                    <a:lnT w="5397">
                      <a:solidFill>
                        <a:srgbClr val="FFFFFF"/>
                      </a:solidFill>
                      <a:prstDash val="solid"/>
                    </a:lnT>
                    <a:solidFill>
                      <a:srgbClr val="ED1941"/>
                    </a:solidFill>
                  </a:tcPr>
                </a:tc>
              </a:tr>
              <a:tr h="926998">
                <a:tc>
                  <a:txBody>
                    <a:bodyPr/>
                    <a:lstStyle/>
                    <a:p>
                      <a:pPr marL="89535">
                        <a:lnSpc>
                          <a:spcPct val="100000"/>
                        </a:lnSpc>
                      </a:pPr>
                      <a:r>
                        <a:rPr dirty="0" sz="900" spc="-20">
                          <a:solidFill>
                            <a:srgbClr val="58595B"/>
                          </a:solidFill>
                          <a:latin typeface="Arial"/>
                          <a:cs typeface="Arial"/>
                        </a:rPr>
                        <a:t>RG-AP740-I</a:t>
                      </a:r>
                      <a:endParaRPr sz="900">
                        <a:latin typeface="Arial"/>
                        <a:cs typeface="Arial"/>
                      </a:endParaRPr>
                    </a:p>
                  </a:txBody>
                  <a:tcPr marL="0" marR="0" marB="0" marT="0">
                    <a:lnR w="5397">
                      <a:solidFill>
                        <a:srgbClr val="D1D3D4"/>
                      </a:solidFill>
                      <a:prstDash val="solid"/>
                    </a:lnR>
                    <a:lnB w="54000">
                      <a:solidFill>
                        <a:srgbClr val="D1D3D4"/>
                      </a:solidFill>
                      <a:prstDash val="solid"/>
                    </a:lnB>
                  </a:tcPr>
                </a:tc>
                <a:tc>
                  <a:txBody>
                    <a:bodyPr/>
                    <a:lstStyle/>
                    <a:p>
                      <a:pPr algn="just" marL="93345" marR="85090">
                        <a:lnSpc>
                          <a:spcPct val="129700"/>
                        </a:lnSpc>
                      </a:pPr>
                      <a:r>
                        <a:rPr dirty="0" sz="900" spc="30">
                          <a:solidFill>
                            <a:srgbClr val="58595B"/>
                          </a:solidFill>
                          <a:latin typeface="黑体"/>
                          <a:cs typeface="黑体"/>
                        </a:rPr>
                        <a:t>室内灵动天线型无线接入点，内置</a:t>
                      </a:r>
                      <a:r>
                        <a:rPr dirty="0" sz="900" spc="30">
                          <a:solidFill>
                            <a:srgbClr val="58595B"/>
                          </a:solidFill>
                          <a:latin typeface="Arial"/>
                          <a:cs typeface="Arial"/>
                        </a:rPr>
                        <a:t>X-sense</a:t>
                      </a:r>
                      <a:r>
                        <a:rPr dirty="0" sz="900" spc="30">
                          <a:solidFill>
                            <a:srgbClr val="58595B"/>
                          </a:solidFill>
                          <a:latin typeface="黑体"/>
                          <a:cs typeface="黑体"/>
                        </a:rPr>
                        <a:t>灵动天线，三路双 </a:t>
                      </a:r>
                      <a:r>
                        <a:rPr dirty="0" sz="900" spc="5">
                          <a:solidFill>
                            <a:srgbClr val="58595B"/>
                          </a:solidFill>
                          <a:latin typeface="黑体"/>
                          <a:cs typeface="黑体"/>
                        </a:rPr>
                        <a:t>频，整机支持</a:t>
                      </a:r>
                      <a:r>
                        <a:rPr dirty="0" sz="900" spc="5">
                          <a:solidFill>
                            <a:srgbClr val="58595B"/>
                          </a:solidFill>
                          <a:latin typeface="Arial"/>
                          <a:cs typeface="Arial"/>
                        </a:rPr>
                        <a:t>9</a:t>
                      </a:r>
                      <a:r>
                        <a:rPr dirty="0" sz="900" spc="5">
                          <a:solidFill>
                            <a:srgbClr val="58595B"/>
                          </a:solidFill>
                          <a:latin typeface="黑体"/>
                          <a:cs typeface="黑体"/>
                        </a:rPr>
                        <a:t>条空间流</a:t>
                      </a:r>
                      <a:r>
                        <a:rPr dirty="0" sz="900">
                          <a:solidFill>
                            <a:srgbClr val="58595B"/>
                          </a:solidFill>
                          <a:latin typeface="黑体"/>
                          <a:cs typeface="黑体"/>
                        </a:rPr>
                        <a:t>，</a:t>
                      </a:r>
                      <a:r>
                        <a:rPr dirty="0" sz="900" spc="-105">
                          <a:solidFill>
                            <a:srgbClr val="58595B"/>
                          </a:solidFill>
                          <a:latin typeface="黑体"/>
                          <a:cs typeface="黑体"/>
                        </a:rPr>
                        <a:t> </a:t>
                      </a:r>
                      <a:r>
                        <a:rPr dirty="0" sz="900" spc="5">
                          <a:solidFill>
                            <a:srgbClr val="58595B"/>
                          </a:solidFill>
                          <a:latin typeface="黑体"/>
                          <a:cs typeface="黑体"/>
                        </a:rPr>
                        <a:t>支持</a:t>
                      </a:r>
                      <a:r>
                        <a:rPr dirty="0" sz="900" spc="5">
                          <a:solidFill>
                            <a:srgbClr val="58595B"/>
                          </a:solidFill>
                          <a:latin typeface="Arial"/>
                          <a:cs typeface="Arial"/>
                        </a:rPr>
                        <a:t>802.</a:t>
                      </a:r>
                      <a:r>
                        <a:rPr dirty="0" sz="900" spc="-60">
                          <a:solidFill>
                            <a:srgbClr val="58595B"/>
                          </a:solidFill>
                          <a:latin typeface="Arial"/>
                          <a:cs typeface="Arial"/>
                        </a:rPr>
                        <a:t>1</a:t>
                      </a:r>
                      <a:r>
                        <a:rPr dirty="0" sz="900" spc="5">
                          <a:solidFill>
                            <a:srgbClr val="58595B"/>
                          </a:solidFill>
                          <a:latin typeface="Arial"/>
                          <a:cs typeface="Arial"/>
                        </a:rPr>
                        <a:t>1a</a:t>
                      </a:r>
                      <a:r>
                        <a:rPr dirty="0" sz="900">
                          <a:solidFill>
                            <a:srgbClr val="58595B"/>
                          </a:solidFill>
                          <a:latin typeface="Arial"/>
                          <a:cs typeface="Arial"/>
                        </a:rPr>
                        <a:t>c</a:t>
                      </a:r>
                      <a:r>
                        <a:rPr dirty="0" sz="900" spc="95">
                          <a:solidFill>
                            <a:srgbClr val="58595B"/>
                          </a:solidFill>
                          <a:latin typeface="Arial"/>
                          <a:cs typeface="Arial"/>
                        </a:rPr>
                        <a:t> </a:t>
                      </a:r>
                      <a:r>
                        <a:rPr dirty="0" sz="900" spc="-30">
                          <a:solidFill>
                            <a:srgbClr val="58595B"/>
                          </a:solidFill>
                          <a:latin typeface="Arial"/>
                          <a:cs typeface="Arial"/>
                        </a:rPr>
                        <a:t>W</a:t>
                      </a:r>
                      <a:r>
                        <a:rPr dirty="0" sz="900" spc="5">
                          <a:solidFill>
                            <a:srgbClr val="58595B"/>
                          </a:solidFill>
                          <a:latin typeface="Arial"/>
                          <a:cs typeface="Arial"/>
                        </a:rPr>
                        <a:t>ave2</a:t>
                      </a:r>
                      <a:r>
                        <a:rPr dirty="0" sz="900" spc="5">
                          <a:solidFill>
                            <a:srgbClr val="58595B"/>
                          </a:solidFill>
                          <a:latin typeface="黑体"/>
                          <a:cs typeface="黑体"/>
                        </a:rPr>
                        <a:t>，整机最大接 </a:t>
                      </a:r>
                      <a:r>
                        <a:rPr dirty="0" sz="900" spc="25">
                          <a:solidFill>
                            <a:srgbClr val="58595B"/>
                          </a:solidFill>
                          <a:latin typeface="黑体"/>
                          <a:cs typeface="黑体"/>
                        </a:rPr>
                        <a:t>入速率</a:t>
                      </a:r>
                      <a:r>
                        <a:rPr dirty="0" sz="900" spc="25">
                          <a:solidFill>
                            <a:srgbClr val="58595B"/>
                          </a:solidFill>
                          <a:latin typeface="Arial"/>
                          <a:cs typeface="Arial"/>
                        </a:rPr>
                        <a:t>2.</a:t>
                      </a:r>
                      <a:r>
                        <a:rPr dirty="0" sz="900" spc="25">
                          <a:solidFill>
                            <a:srgbClr val="58595B"/>
                          </a:solidFill>
                          <a:latin typeface="Arial"/>
                          <a:cs typeface="Arial"/>
                        </a:rPr>
                        <a:t>966Gbp</a:t>
                      </a:r>
                      <a:r>
                        <a:rPr dirty="0" sz="900">
                          <a:solidFill>
                            <a:srgbClr val="58595B"/>
                          </a:solidFill>
                          <a:latin typeface="Arial"/>
                          <a:cs typeface="Arial"/>
                        </a:rPr>
                        <a:t>s</a:t>
                      </a:r>
                      <a:r>
                        <a:rPr dirty="0" sz="900">
                          <a:solidFill>
                            <a:srgbClr val="58595B"/>
                          </a:solidFill>
                          <a:latin typeface="Arial"/>
                          <a:cs typeface="Arial"/>
                        </a:rPr>
                        <a:t> </a:t>
                      </a:r>
                      <a:r>
                        <a:rPr dirty="0" sz="900" spc="-114">
                          <a:solidFill>
                            <a:srgbClr val="58595B"/>
                          </a:solidFill>
                          <a:latin typeface="Arial"/>
                          <a:cs typeface="Arial"/>
                        </a:rPr>
                        <a:t> </a:t>
                      </a:r>
                      <a:r>
                        <a:rPr dirty="0" sz="900" spc="25">
                          <a:solidFill>
                            <a:srgbClr val="58595B"/>
                          </a:solidFill>
                          <a:latin typeface="黑体"/>
                          <a:cs typeface="黑体"/>
                        </a:rPr>
                        <a:t>，可支持</a:t>
                      </a:r>
                      <a:r>
                        <a:rPr dirty="0" sz="900" spc="25">
                          <a:solidFill>
                            <a:srgbClr val="58595B"/>
                          </a:solidFill>
                          <a:latin typeface="Arial"/>
                          <a:cs typeface="Arial"/>
                        </a:rPr>
                        <a:t>802.</a:t>
                      </a:r>
                      <a:r>
                        <a:rPr dirty="0" sz="900" spc="-40">
                          <a:solidFill>
                            <a:srgbClr val="58595B"/>
                          </a:solidFill>
                          <a:latin typeface="Arial"/>
                          <a:cs typeface="Arial"/>
                        </a:rPr>
                        <a:t>1</a:t>
                      </a:r>
                      <a:r>
                        <a:rPr dirty="0" sz="900" spc="25">
                          <a:solidFill>
                            <a:srgbClr val="58595B"/>
                          </a:solidFill>
                          <a:latin typeface="Arial"/>
                          <a:cs typeface="Arial"/>
                        </a:rPr>
                        <a:t>1a/</a:t>
                      </a:r>
                      <a:r>
                        <a:rPr dirty="0" sz="900" spc="25">
                          <a:solidFill>
                            <a:srgbClr val="58595B"/>
                          </a:solidFill>
                          <a:latin typeface="Arial"/>
                          <a:cs typeface="Arial"/>
                        </a:rPr>
                        <a:t>b/g/</a:t>
                      </a:r>
                      <a:r>
                        <a:rPr dirty="0" sz="900" spc="25">
                          <a:solidFill>
                            <a:srgbClr val="58595B"/>
                          </a:solidFill>
                          <a:latin typeface="Arial"/>
                          <a:cs typeface="Arial"/>
                        </a:rPr>
                        <a:t>n</a:t>
                      </a:r>
                      <a:r>
                        <a:rPr dirty="0" sz="900" spc="25">
                          <a:solidFill>
                            <a:srgbClr val="58595B"/>
                          </a:solidFill>
                          <a:latin typeface="黑体"/>
                          <a:cs typeface="黑体"/>
                        </a:rPr>
                        <a:t>和</a:t>
                      </a:r>
                      <a:r>
                        <a:rPr dirty="0" sz="900" spc="25">
                          <a:solidFill>
                            <a:srgbClr val="58595B"/>
                          </a:solidFill>
                          <a:latin typeface="Arial"/>
                          <a:cs typeface="Arial"/>
                        </a:rPr>
                        <a:t>802.</a:t>
                      </a:r>
                      <a:r>
                        <a:rPr dirty="0" sz="900" spc="-40">
                          <a:solidFill>
                            <a:srgbClr val="58595B"/>
                          </a:solidFill>
                          <a:latin typeface="Arial"/>
                          <a:cs typeface="Arial"/>
                        </a:rPr>
                        <a:t>1</a:t>
                      </a:r>
                      <a:r>
                        <a:rPr dirty="0" sz="900" spc="25">
                          <a:solidFill>
                            <a:srgbClr val="58595B"/>
                          </a:solidFill>
                          <a:latin typeface="Arial"/>
                          <a:cs typeface="Arial"/>
                        </a:rPr>
                        <a:t>1ac</a:t>
                      </a:r>
                      <a:r>
                        <a:rPr dirty="0" sz="900" spc="25">
                          <a:solidFill>
                            <a:srgbClr val="58595B"/>
                          </a:solidFill>
                          <a:latin typeface="黑体"/>
                          <a:cs typeface="黑体"/>
                        </a:rPr>
                        <a:t>同时</a:t>
                      </a:r>
                      <a:r>
                        <a:rPr dirty="0" sz="900">
                          <a:solidFill>
                            <a:srgbClr val="58595B"/>
                          </a:solidFill>
                          <a:latin typeface="黑体"/>
                          <a:cs typeface="黑体"/>
                        </a:rPr>
                        <a:t>工</a:t>
                      </a:r>
                      <a:r>
                        <a:rPr dirty="0" sz="900">
                          <a:solidFill>
                            <a:srgbClr val="58595B"/>
                          </a:solidFill>
                          <a:latin typeface="黑体"/>
                          <a:cs typeface="黑体"/>
                        </a:rPr>
                        <a:t> </a:t>
                      </a:r>
                      <a:r>
                        <a:rPr dirty="0" sz="900" spc="10">
                          <a:solidFill>
                            <a:srgbClr val="58595B"/>
                          </a:solidFill>
                          <a:latin typeface="黑体"/>
                          <a:cs typeface="黑体"/>
                        </a:rPr>
                        <a:t>作，胖</a:t>
                      </a:r>
                      <a:r>
                        <a:rPr dirty="0" sz="900" spc="10">
                          <a:solidFill>
                            <a:srgbClr val="58595B"/>
                          </a:solidFill>
                          <a:latin typeface="Arial"/>
                          <a:cs typeface="Arial"/>
                        </a:rPr>
                        <a:t>/</a:t>
                      </a:r>
                      <a:r>
                        <a:rPr dirty="0" sz="900" spc="10">
                          <a:solidFill>
                            <a:srgbClr val="58595B"/>
                          </a:solidFill>
                          <a:latin typeface="黑体"/>
                          <a:cs typeface="黑体"/>
                        </a:rPr>
                        <a:t>瘦模式切换、</a:t>
                      </a:r>
                      <a:r>
                        <a:rPr dirty="0" sz="900" spc="10">
                          <a:solidFill>
                            <a:srgbClr val="58595B"/>
                          </a:solidFill>
                          <a:latin typeface="Arial"/>
                          <a:cs typeface="Arial"/>
                        </a:rPr>
                        <a:t>PoE+</a:t>
                      </a:r>
                      <a:r>
                        <a:rPr dirty="0" sz="900" spc="10">
                          <a:solidFill>
                            <a:srgbClr val="58595B"/>
                          </a:solidFill>
                          <a:latin typeface="黑体"/>
                          <a:cs typeface="黑体"/>
                        </a:rPr>
                        <a:t>和本地供电（</a:t>
                      </a:r>
                      <a:r>
                        <a:rPr dirty="0" sz="900" spc="10">
                          <a:solidFill>
                            <a:srgbClr val="58595B"/>
                          </a:solidFill>
                          <a:latin typeface="Arial"/>
                          <a:cs typeface="Arial"/>
                        </a:rPr>
                        <a:t>PoE+</a:t>
                      </a:r>
                      <a:r>
                        <a:rPr dirty="0" sz="900" spc="10">
                          <a:solidFill>
                            <a:srgbClr val="58595B"/>
                          </a:solidFill>
                          <a:latin typeface="黑体"/>
                          <a:cs typeface="黑体"/>
                        </a:rPr>
                        <a:t>和本地电源适配 </a:t>
                      </a:r>
                      <a:r>
                        <a:rPr dirty="0" sz="900">
                          <a:solidFill>
                            <a:srgbClr val="58595B"/>
                          </a:solidFill>
                          <a:latin typeface="黑体"/>
                          <a:cs typeface="黑体"/>
                        </a:rPr>
                        <a:t>器需单独选购）</a:t>
                      </a:r>
                      <a:endParaRPr sz="900">
                        <a:latin typeface="黑体"/>
                        <a:cs typeface="黑体"/>
                      </a:endParaRPr>
                    </a:p>
                  </a:txBody>
                  <a:tcPr marL="0" marR="0" marB="0" marT="0">
                    <a:lnL w="5397">
                      <a:solidFill>
                        <a:srgbClr val="D1D3D4"/>
                      </a:solidFill>
                      <a:prstDash val="solid"/>
                    </a:lnL>
                    <a:lnR w="5397">
                      <a:solidFill>
                        <a:srgbClr val="D1D3D4"/>
                      </a:solidFill>
                      <a:prstDash val="solid"/>
                    </a:lnR>
                    <a:lnB w="54000">
                      <a:solidFill>
                        <a:srgbClr val="D1D3D4"/>
                      </a:solidFill>
                      <a:prstDash val="solid"/>
                    </a:lnB>
                  </a:tcPr>
                </a:tc>
                <a:tc>
                  <a:txBody>
                    <a:bodyPr/>
                    <a:lstStyle/>
                    <a:p>
                      <a:pPr marL="54610">
                        <a:lnSpc>
                          <a:spcPct val="100000"/>
                        </a:lnSpc>
                      </a:pPr>
                      <a:r>
                        <a:rPr dirty="0" sz="900">
                          <a:solidFill>
                            <a:srgbClr val="58595B"/>
                          </a:solidFill>
                          <a:latin typeface="黑体"/>
                          <a:cs typeface="黑体"/>
                        </a:rPr>
                        <a:t>必选</a:t>
                      </a:r>
                      <a:endParaRPr sz="900">
                        <a:latin typeface="黑体"/>
                        <a:cs typeface="黑体"/>
                      </a:endParaRPr>
                    </a:p>
                  </a:txBody>
                  <a:tcPr marL="0" marR="0" marB="0" marT="0">
                    <a:lnL w="5397">
                      <a:solidFill>
                        <a:srgbClr val="D1D3D4"/>
                      </a:solidFill>
                      <a:prstDash val="solid"/>
                    </a:lnL>
                    <a:lnB w="54000">
                      <a:solidFill>
                        <a:srgbClr val="D1D3D4"/>
                      </a:solidFill>
                      <a:prstDash val="solid"/>
                    </a:lnB>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2018-12-29T10:27:10Z</dcterms:created>
  <dcterms:modified xsi:type="dcterms:W3CDTF">2018-12-29T10:27:10Z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2018-12-27T00:00:00Z</vt:filetime>
  </property>
  <property fmtid="{D5CDD505-2E9C-101B-9397-08002B2CF9AE}" pid="3" name="Creator">
    <vt:lpwstr>Adobe InDesign CS6 (Windows)</vt:lpwstr>
  </property>
  <property fmtid="{D5CDD505-2E9C-101B-9397-08002B2CF9AE}" pid="4" name="LastSaved">
    <vt:filetime>2018-12-29T00:00:00Z</vt:filetime>
  </property>
</Properties>
</file>