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1475" y="161924"/>
            <a:ext cx="5438140" cy="539750"/>
          </a:xfrm>
          <a:custGeom>
            <a:avLst/>
            <a:gdLst/>
            <a:ahLst/>
            <a:cxnLst/>
            <a:rect l="l" t="t" r="r" b="b"/>
            <a:pathLst>
              <a:path w="5438140" h="539750">
                <a:moveTo>
                  <a:pt x="0" y="539750"/>
                </a:moveTo>
                <a:lnTo>
                  <a:pt x="5438140" y="539750"/>
                </a:lnTo>
                <a:lnTo>
                  <a:pt x="5438140" y="0"/>
                </a:lnTo>
                <a:lnTo>
                  <a:pt x="0" y="0"/>
                </a:lnTo>
                <a:lnTo>
                  <a:pt x="0" y="539750"/>
                </a:lnTo>
                <a:close/>
              </a:path>
            </a:pathLst>
          </a:custGeom>
          <a:solidFill>
            <a:srgbClr val="3085C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67994" y="276859"/>
            <a:ext cx="1289685" cy="323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g"/><Relationship Id="rId7" Type="http://schemas.openxmlformats.org/officeDocument/2006/relationships/image" Target="../media/image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24625" y="10294619"/>
            <a:ext cx="866140" cy="25400"/>
          </a:xfrm>
          <a:custGeom>
            <a:avLst/>
            <a:gdLst/>
            <a:ahLst/>
            <a:cxnLst/>
            <a:rect l="l" t="t" r="r" b="b"/>
            <a:pathLst>
              <a:path w="866140" h="25400">
                <a:moveTo>
                  <a:pt x="0" y="25400"/>
                </a:moveTo>
                <a:lnTo>
                  <a:pt x="866140" y="25400"/>
                </a:lnTo>
                <a:lnTo>
                  <a:pt x="86614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524625" y="10114915"/>
            <a:ext cx="866140" cy="179705"/>
          </a:xfrm>
          <a:custGeom>
            <a:avLst/>
            <a:gdLst/>
            <a:ahLst/>
            <a:cxnLst/>
            <a:rect l="l" t="t" r="r" b="b"/>
            <a:pathLst>
              <a:path w="866140" h="179704">
                <a:moveTo>
                  <a:pt x="0" y="179705"/>
                </a:moveTo>
                <a:lnTo>
                  <a:pt x="866140" y="179705"/>
                </a:lnTo>
                <a:lnTo>
                  <a:pt x="866140" y="0"/>
                </a:lnTo>
                <a:lnTo>
                  <a:pt x="0" y="0"/>
                </a:lnTo>
                <a:lnTo>
                  <a:pt x="0" y="179705"/>
                </a:lnTo>
                <a:close/>
              </a:path>
            </a:pathLst>
          </a:custGeom>
          <a:solidFill>
            <a:srgbClr val="3085C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524625" y="10114915"/>
            <a:ext cx="866140" cy="192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8585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09615" y="163194"/>
            <a:ext cx="1440180" cy="539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2510" y="516908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2510" y="536720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2510" y="556532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2510" y="576344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2510" y="596156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2510" y="615968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2510" y="635780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39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2510" y="655592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2510" y="675404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2510" y="6952160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2510" y="715028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2510" y="734840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2510" y="754652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2510" y="774464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2510" y="814088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2510" y="833900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62510" y="853712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62510" y="873524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2510" y="8933360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3"/>
                </a:lnTo>
                <a:lnTo>
                  <a:pt x="3990" y="17272"/>
                </a:lnTo>
                <a:lnTo>
                  <a:pt x="3211" y="18638"/>
                </a:lnTo>
                <a:lnTo>
                  <a:pt x="2629" y="20118"/>
                </a:lnTo>
                <a:lnTo>
                  <a:pt x="2047" y="21680"/>
                </a:lnTo>
                <a:lnTo>
                  <a:pt x="1464" y="23152"/>
                </a:lnTo>
                <a:lnTo>
                  <a:pt x="0" y="32965"/>
                </a:lnTo>
                <a:lnTo>
                  <a:pt x="93" y="34632"/>
                </a:lnTo>
                <a:lnTo>
                  <a:pt x="2047" y="44249"/>
                </a:lnTo>
                <a:lnTo>
                  <a:pt x="2629" y="45822"/>
                </a:lnTo>
                <a:lnTo>
                  <a:pt x="21522" y="63868"/>
                </a:lnTo>
                <a:lnTo>
                  <a:pt x="22987" y="64462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3"/>
                </a:lnTo>
                <a:lnTo>
                  <a:pt x="32725" y="65931"/>
                </a:lnTo>
                <a:lnTo>
                  <a:pt x="36040" y="65733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2"/>
                </a:lnTo>
                <a:lnTo>
                  <a:pt x="43928" y="63868"/>
                </a:lnTo>
                <a:lnTo>
                  <a:pt x="45486" y="63284"/>
                </a:lnTo>
                <a:lnTo>
                  <a:pt x="63403" y="44249"/>
                </a:lnTo>
                <a:lnTo>
                  <a:pt x="63987" y="42779"/>
                </a:lnTo>
                <a:lnTo>
                  <a:pt x="65451" y="32965"/>
                </a:lnTo>
                <a:lnTo>
                  <a:pt x="65358" y="31298"/>
                </a:lnTo>
                <a:lnTo>
                  <a:pt x="63403" y="21680"/>
                </a:lnTo>
                <a:lnTo>
                  <a:pt x="62823" y="20118"/>
                </a:lnTo>
                <a:lnTo>
                  <a:pt x="55805" y="9720"/>
                </a:lnTo>
                <a:lnTo>
                  <a:pt x="54738" y="8636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9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2510" y="9131482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62510" y="9329601"/>
            <a:ext cx="66040" cy="66040"/>
          </a:xfrm>
          <a:custGeom>
            <a:avLst/>
            <a:gdLst/>
            <a:ahLst/>
            <a:cxnLst/>
            <a:rect l="l" t="t" r="r" b="b"/>
            <a:pathLst>
              <a:path w="66040" h="66040">
                <a:moveTo>
                  <a:pt x="32725" y="0"/>
                </a:moveTo>
                <a:lnTo>
                  <a:pt x="21522" y="2063"/>
                </a:lnTo>
                <a:lnTo>
                  <a:pt x="19964" y="2654"/>
                </a:lnTo>
                <a:lnTo>
                  <a:pt x="9644" y="9720"/>
                </a:lnTo>
                <a:lnTo>
                  <a:pt x="8573" y="10792"/>
                </a:lnTo>
                <a:lnTo>
                  <a:pt x="3990" y="17271"/>
                </a:lnTo>
                <a:lnTo>
                  <a:pt x="3211" y="18638"/>
                </a:lnTo>
                <a:lnTo>
                  <a:pt x="2629" y="20117"/>
                </a:lnTo>
                <a:lnTo>
                  <a:pt x="2047" y="21679"/>
                </a:lnTo>
                <a:lnTo>
                  <a:pt x="1464" y="23151"/>
                </a:lnTo>
                <a:lnTo>
                  <a:pt x="0" y="32964"/>
                </a:lnTo>
                <a:lnTo>
                  <a:pt x="93" y="34632"/>
                </a:lnTo>
                <a:lnTo>
                  <a:pt x="2047" y="44248"/>
                </a:lnTo>
                <a:lnTo>
                  <a:pt x="2629" y="45821"/>
                </a:lnTo>
                <a:lnTo>
                  <a:pt x="21522" y="63868"/>
                </a:lnTo>
                <a:lnTo>
                  <a:pt x="22987" y="64461"/>
                </a:lnTo>
                <a:lnTo>
                  <a:pt x="26105" y="65243"/>
                </a:lnTo>
                <a:lnTo>
                  <a:pt x="27758" y="65535"/>
                </a:lnTo>
                <a:lnTo>
                  <a:pt x="29411" y="65732"/>
                </a:lnTo>
                <a:lnTo>
                  <a:pt x="32725" y="65930"/>
                </a:lnTo>
                <a:lnTo>
                  <a:pt x="36040" y="65732"/>
                </a:lnTo>
                <a:lnTo>
                  <a:pt x="37693" y="65535"/>
                </a:lnTo>
                <a:lnTo>
                  <a:pt x="39345" y="65243"/>
                </a:lnTo>
                <a:lnTo>
                  <a:pt x="42464" y="64461"/>
                </a:lnTo>
                <a:lnTo>
                  <a:pt x="43928" y="63868"/>
                </a:lnTo>
                <a:lnTo>
                  <a:pt x="45486" y="63283"/>
                </a:lnTo>
                <a:lnTo>
                  <a:pt x="63403" y="44248"/>
                </a:lnTo>
                <a:lnTo>
                  <a:pt x="63987" y="42779"/>
                </a:lnTo>
                <a:lnTo>
                  <a:pt x="65451" y="32964"/>
                </a:lnTo>
                <a:lnTo>
                  <a:pt x="65358" y="31298"/>
                </a:lnTo>
                <a:lnTo>
                  <a:pt x="63403" y="21679"/>
                </a:lnTo>
                <a:lnTo>
                  <a:pt x="62823" y="20117"/>
                </a:lnTo>
                <a:lnTo>
                  <a:pt x="55805" y="9720"/>
                </a:lnTo>
                <a:lnTo>
                  <a:pt x="54738" y="8635"/>
                </a:lnTo>
                <a:lnTo>
                  <a:pt x="43928" y="2063"/>
                </a:lnTo>
                <a:lnTo>
                  <a:pt x="42464" y="1479"/>
                </a:lnTo>
                <a:lnTo>
                  <a:pt x="39345" y="688"/>
                </a:lnTo>
                <a:lnTo>
                  <a:pt x="37693" y="395"/>
                </a:lnTo>
                <a:lnTo>
                  <a:pt x="36040" y="195"/>
                </a:lnTo>
                <a:lnTo>
                  <a:pt x="32725" y="0"/>
                </a:lnTo>
                <a:close/>
              </a:path>
            </a:pathLst>
          </a:custGeom>
          <a:solidFill>
            <a:srgbClr val="118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46963" y="318745"/>
            <a:ext cx="6692900" cy="138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indent="5648960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200" spc="-5">
                <a:solidFill>
                  <a:srgbClr val="0090C7"/>
                </a:solidFill>
                <a:latin typeface="Arial"/>
                <a:cs typeface="Arial"/>
              </a:rPr>
              <a:t>108</a:t>
            </a:r>
            <a:r>
              <a:rPr dirty="0" sz="2200">
                <a:solidFill>
                  <a:srgbClr val="0090C7"/>
                </a:solidFill>
                <a:latin typeface="Arial"/>
                <a:cs typeface="Arial"/>
              </a:rPr>
              <a:t>0</a:t>
            </a:r>
            <a:r>
              <a:rPr dirty="0" sz="2200" spc="-5">
                <a:solidFill>
                  <a:srgbClr val="0090C7"/>
                </a:solidFill>
                <a:latin typeface="Arial"/>
                <a:cs typeface="Arial"/>
              </a:rPr>
              <a:t>P</a:t>
            </a:r>
            <a:r>
              <a:rPr dirty="0" sz="2200" spc="-65">
                <a:solidFill>
                  <a:srgbClr val="0090C7"/>
                </a:solidFill>
                <a:latin typeface="Arial"/>
                <a:cs typeface="Arial"/>
              </a:rPr>
              <a:t> </a:t>
            </a:r>
            <a:r>
              <a:rPr dirty="0" sz="2200" spc="0">
                <a:solidFill>
                  <a:srgbClr val="0090C7"/>
                </a:solidFill>
                <a:latin typeface="黑体"/>
                <a:cs typeface="黑体"/>
              </a:rPr>
              <a:t>红</a:t>
            </a:r>
            <a:r>
              <a:rPr dirty="0" sz="2200" spc="-10">
                <a:solidFill>
                  <a:srgbClr val="0090C7"/>
                </a:solidFill>
                <a:latin typeface="黑体"/>
                <a:cs typeface="黑体"/>
              </a:rPr>
              <a:t>外</a:t>
            </a:r>
            <a:r>
              <a:rPr dirty="0" sz="2200" spc="0">
                <a:solidFill>
                  <a:srgbClr val="0090C7"/>
                </a:solidFill>
                <a:latin typeface="黑体"/>
                <a:cs typeface="黑体"/>
              </a:rPr>
              <a:t>定</a:t>
            </a:r>
            <a:r>
              <a:rPr dirty="0" sz="2200" spc="-5">
                <a:solidFill>
                  <a:srgbClr val="0090C7"/>
                </a:solidFill>
                <a:latin typeface="黑体"/>
                <a:cs typeface="黑体"/>
              </a:rPr>
              <a:t>焦海</a:t>
            </a:r>
            <a:r>
              <a:rPr dirty="0" sz="2200" spc="5">
                <a:solidFill>
                  <a:srgbClr val="0090C7"/>
                </a:solidFill>
                <a:latin typeface="黑体"/>
                <a:cs typeface="黑体"/>
              </a:rPr>
              <a:t>螺</a:t>
            </a:r>
            <a:r>
              <a:rPr dirty="0" sz="2200" spc="-5">
                <a:solidFill>
                  <a:srgbClr val="0090C7"/>
                </a:solidFill>
                <a:latin typeface="黑体"/>
                <a:cs typeface="黑体"/>
              </a:rPr>
              <a:t>半</a:t>
            </a:r>
            <a:r>
              <a:rPr dirty="0" sz="2200">
                <a:solidFill>
                  <a:srgbClr val="0090C7"/>
                </a:solidFill>
                <a:latin typeface="黑体"/>
                <a:cs typeface="黑体"/>
              </a:rPr>
              <a:t>球</a:t>
            </a:r>
            <a:r>
              <a:rPr dirty="0" sz="2200" spc="-5">
                <a:solidFill>
                  <a:srgbClr val="0090C7"/>
                </a:solidFill>
                <a:latin typeface="黑体"/>
                <a:cs typeface="黑体"/>
              </a:rPr>
              <a:t>网络</a:t>
            </a:r>
            <a:r>
              <a:rPr dirty="0" sz="2200">
                <a:solidFill>
                  <a:srgbClr val="0090C7"/>
                </a:solidFill>
                <a:latin typeface="黑体"/>
                <a:cs typeface="黑体"/>
              </a:rPr>
              <a:t>摄</a:t>
            </a:r>
            <a:r>
              <a:rPr dirty="0" sz="2200" spc="-5">
                <a:solidFill>
                  <a:srgbClr val="0090C7"/>
                </a:solidFill>
                <a:latin typeface="黑体"/>
                <a:cs typeface="黑体"/>
              </a:rPr>
              <a:t>像机</a:t>
            </a:r>
            <a:endParaRPr sz="2200">
              <a:latin typeface="黑体"/>
              <a:cs typeface="黑体"/>
            </a:endParaRPr>
          </a:p>
          <a:p>
            <a:pPr marL="12700">
              <a:lnSpc>
                <a:spcPct val="100000"/>
              </a:lnSpc>
              <a:spcBef>
                <a:spcPts val="1385"/>
              </a:spcBef>
              <a:tabLst>
                <a:tab pos="3568700" algn="l"/>
              </a:tabLst>
            </a:pPr>
            <a:r>
              <a:rPr dirty="0" sz="1400">
                <a:latin typeface="Arial"/>
                <a:cs typeface="Arial"/>
              </a:rPr>
              <a:t>IP</a:t>
            </a:r>
            <a:r>
              <a:rPr dirty="0" sz="1400" spc="-5">
                <a:latin typeface="Arial"/>
                <a:cs typeface="Arial"/>
              </a:rPr>
              <a:t>C</a:t>
            </a:r>
            <a:r>
              <a:rPr dirty="0" sz="1400">
                <a:latin typeface="Arial"/>
                <a:cs typeface="Arial"/>
              </a:rPr>
              <a:t>-</a:t>
            </a:r>
            <a:r>
              <a:rPr dirty="0" sz="1400" spc="-5">
                <a:latin typeface="Arial"/>
                <a:cs typeface="Arial"/>
              </a:rPr>
              <a:t>B30</a:t>
            </a:r>
            <a:r>
              <a:rPr dirty="0" sz="1400">
                <a:latin typeface="Arial"/>
                <a:cs typeface="Arial"/>
              </a:rPr>
              <a:t>2</a:t>
            </a:r>
            <a:r>
              <a:rPr dirty="0" sz="1400" spc="-15">
                <a:latin typeface="Arial"/>
                <a:cs typeface="Arial"/>
              </a:rPr>
              <a:t>-</a:t>
            </a:r>
            <a:r>
              <a:rPr dirty="0" sz="1400" spc="5">
                <a:latin typeface="Arial"/>
                <a:cs typeface="Arial"/>
              </a:rPr>
              <a:t>I</a:t>
            </a:r>
            <a:r>
              <a:rPr dirty="0" sz="1400">
                <a:latin typeface="Arial"/>
                <a:cs typeface="Arial"/>
              </a:rPr>
              <a:t>R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黑体"/>
                <a:cs typeface="黑体"/>
              </a:rPr>
              <a:t>系列</a:t>
            </a:r>
            <a:r>
              <a:rPr dirty="0" sz="1400">
                <a:latin typeface="黑体"/>
                <a:cs typeface="黑体"/>
              </a:rPr>
              <a:t>	</a:t>
            </a:r>
            <a:r>
              <a:rPr dirty="0" sz="1400">
                <a:solidFill>
                  <a:srgbClr val="0090C7"/>
                </a:solidFill>
                <a:latin typeface="黑体"/>
                <a:cs typeface="黑体"/>
              </a:rPr>
              <a:t>产品尺寸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6963" y="4792273"/>
            <a:ext cx="3310890" cy="8553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0090C7"/>
                </a:solidFill>
                <a:latin typeface="黑体"/>
                <a:cs typeface="黑体"/>
              </a:rPr>
              <a:t>产品特点</a:t>
            </a:r>
            <a:endParaRPr sz="1400">
              <a:latin typeface="黑体"/>
              <a:cs typeface="黑体"/>
            </a:endParaRPr>
          </a:p>
          <a:p>
            <a:pPr marL="163195" marR="5080">
              <a:lnSpc>
                <a:spcPct val="173300"/>
              </a:lnSpc>
              <a:spcBef>
                <a:spcPts val="409"/>
              </a:spcBef>
            </a:pPr>
            <a:r>
              <a:rPr dirty="0" sz="750" spc="5">
                <a:latin typeface="宋体"/>
                <a:cs typeface="宋体"/>
              </a:rPr>
              <a:t>先</a:t>
            </a:r>
            <a:r>
              <a:rPr dirty="0" sz="750" spc="-10">
                <a:latin typeface="宋体"/>
                <a:cs typeface="宋体"/>
              </a:rPr>
              <a:t>进</a:t>
            </a:r>
            <a:r>
              <a:rPr dirty="0" sz="750" spc="5">
                <a:latin typeface="宋体"/>
                <a:cs typeface="宋体"/>
              </a:rPr>
              <a:t>的</a:t>
            </a:r>
            <a:r>
              <a:rPr dirty="0" sz="750" spc="-185">
                <a:latin typeface="宋体"/>
                <a:cs typeface="宋体"/>
              </a:rPr>
              <a:t> </a:t>
            </a:r>
            <a:r>
              <a:rPr dirty="0" sz="750" spc="-10">
                <a:latin typeface="Arial"/>
                <a:cs typeface="Arial"/>
              </a:rPr>
              <a:t>H.</a:t>
            </a:r>
            <a:r>
              <a:rPr dirty="0" sz="750">
                <a:latin typeface="Arial"/>
                <a:cs typeface="Arial"/>
              </a:rPr>
              <a:t>2</a:t>
            </a: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>
                <a:latin typeface="Arial"/>
                <a:cs typeface="Arial"/>
              </a:rPr>
              <a:t>5</a:t>
            </a:r>
            <a:r>
              <a:rPr dirty="0" sz="750" spc="-30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编</a:t>
            </a:r>
            <a:r>
              <a:rPr dirty="0" sz="750" spc="-10">
                <a:latin typeface="宋体"/>
                <a:cs typeface="宋体"/>
              </a:rPr>
              <a:t>码</a:t>
            </a:r>
            <a:r>
              <a:rPr dirty="0" sz="750" spc="5">
                <a:latin typeface="宋体"/>
                <a:cs typeface="宋体"/>
              </a:rPr>
              <a:t>算</a:t>
            </a:r>
            <a:r>
              <a:rPr dirty="0" sz="750" spc="-10">
                <a:latin typeface="宋体"/>
                <a:cs typeface="宋体"/>
              </a:rPr>
              <a:t>法</a:t>
            </a:r>
            <a:r>
              <a:rPr dirty="0" sz="750" spc="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压</a:t>
            </a:r>
            <a:r>
              <a:rPr dirty="0" sz="750" spc="5">
                <a:latin typeface="宋体"/>
                <a:cs typeface="宋体"/>
              </a:rPr>
              <a:t>缩</a:t>
            </a:r>
            <a:r>
              <a:rPr dirty="0" sz="750" spc="-10">
                <a:latin typeface="宋体"/>
                <a:cs typeface="宋体"/>
              </a:rPr>
              <a:t>效</a:t>
            </a:r>
            <a:r>
              <a:rPr dirty="0" sz="750" spc="5">
                <a:latin typeface="宋体"/>
                <a:cs typeface="宋体"/>
              </a:rPr>
              <a:t>率</a:t>
            </a:r>
            <a:r>
              <a:rPr dirty="0" sz="750" spc="-10">
                <a:latin typeface="宋体"/>
                <a:cs typeface="宋体"/>
              </a:rPr>
              <a:t>更</a:t>
            </a:r>
            <a:r>
              <a:rPr dirty="0" sz="750" spc="5">
                <a:latin typeface="宋体"/>
                <a:cs typeface="宋体"/>
              </a:rPr>
              <a:t>高</a:t>
            </a:r>
            <a:r>
              <a:rPr dirty="0" sz="750" spc="5">
                <a:latin typeface="宋体"/>
                <a:cs typeface="宋体"/>
              </a:rPr>
              <a:t> 内嵌</a:t>
            </a:r>
            <a:r>
              <a:rPr dirty="0" sz="750" spc="-10">
                <a:latin typeface="宋体"/>
                <a:cs typeface="宋体"/>
              </a:rPr>
              <a:t>智</a:t>
            </a:r>
            <a:r>
              <a:rPr dirty="0" sz="750" spc="5">
                <a:latin typeface="宋体"/>
                <a:cs typeface="宋体"/>
              </a:rPr>
              <a:t>能</a:t>
            </a:r>
            <a:r>
              <a:rPr dirty="0" sz="750" spc="-10">
                <a:latin typeface="宋体"/>
                <a:cs typeface="宋体"/>
              </a:rPr>
              <a:t>算</a:t>
            </a:r>
            <a:r>
              <a:rPr dirty="0" sz="750" spc="5">
                <a:latin typeface="宋体"/>
                <a:cs typeface="宋体"/>
              </a:rPr>
              <a:t>法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可</a:t>
            </a:r>
            <a:r>
              <a:rPr dirty="0" sz="750" spc="-10">
                <a:latin typeface="宋体"/>
                <a:cs typeface="宋体"/>
              </a:rPr>
              <a:t>进</a:t>
            </a:r>
            <a:r>
              <a:rPr dirty="0" sz="750" spc="5">
                <a:latin typeface="宋体"/>
                <a:cs typeface="宋体"/>
              </a:rPr>
              <a:t>行</a:t>
            </a:r>
            <a:r>
              <a:rPr dirty="0" sz="750" spc="-10">
                <a:latin typeface="宋体"/>
                <a:cs typeface="宋体"/>
              </a:rPr>
              <a:t>多</a:t>
            </a:r>
            <a:r>
              <a:rPr dirty="0" sz="750" spc="5">
                <a:latin typeface="宋体"/>
                <a:cs typeface="宋体"/>
              </a:rPr>
              <a:t>种</a:t>
            </a:r>
            <a:r>
              <a:rPr dirty="0" sz="750" spc="-10">
                <a:latin typeface="宋体"/>
                <a:cs typeface="宋体"/>
              </a:rPr>
              <a:t>行</a:t>
            </a:r>
            <a:r>
              <a:rPr dirty="0" sz="750" spc="5">
                <a:latin typeface="宋体"/>
                <a:cs typeface="宋体"/>
              </a:rPr>
              <a:t>为</a:t>
            </a:r>
            <a:r>
              <a:rPr dirty="0" sz="750" spc="-10">
                <a:latin typeface="宋体"/>
                <a:cs typeface="宋体"/>
              </a:rPr>
              <a:t>检测</a:t>
            </a:r>
            <a:r>
              <a:rPr dirty="0" sz="750" spc="5">
                <a:latin typeface="宋体"/>
                <a:cs typeface="宋体"/>
              </a:rPr>
              <a:t>、异</a:t>
            </a:r>
            <a:r>
              <a:rPr dirty="0" sz="750" spc="-10">
                <a:latin typeface="宋体"/>
                <a:cs typeface="宋体"/>
              </a:rPr>
              <a:t>常</a:t>
            </a:r>
            <a:r>
              <a:rPr dirty="0" sz="750" spc="5">
                <a:latin typeface="宋体"/>
                <a:cs typeface="宋体"/>
              </a:rPr>
              <a:t>检</a:t>
            </a:r>
            <a:r>
              <a:rPr dirty="0" sz="750" spc="-10">
                <a:latin typeface="宋体"/>
                <a:cs typeface="宋体"/>
              </a:rPr>
              <a:t>测</a:t>
            </a:r>
            <a:r>
              <a:rPr dirty="0" sz="750" spc="5">
                <a:latin typeface="宋体"/>
                <a:cs typeface="宋体"/>
              </a:rPr>
              <a:t>、</a:t>
            </a:r>
            <a:r>
              <a:rPr dirty="0" sz="750" spc="-10">
                <a:latin typeface="宋体"/>
                <a:cs typeface="宋体"/>
              </a:rPr>
              <a:t>智</a:t>
            </a:r>
            <a:r>
              <a:rPr dirty="0" sz="750" spc="5">
                <a:latin typeface="宋体"/>
                <a:cs typeface="宋体"/>
              </a:rPr>
              <a:t>能</a:t>
            </a:r>
            <a:r>
              <a:rPr dirty="0" sz="750" spc="-10">
                <a:latin typeface="宋体"/>
                <a:cs typeface="宋体"/>
              </a:rPr>
              <a:t>识</a:t>
            </a:r>
            <a:r>
              <a:rPr dirty="0" sz="750" spc="5">
                <a:latin typeface="宋体"/>
                <a:cs typeface="宋体"/>
              </a:rPr>
              <a:t>别</a:t>
            </a:r>
            <a:r>
              <a:rPr dirty="0" sz="750" spc="-10">
                <a:latin typeface="宋体"/>
                <a:cs typeface="宋体"/>
              </a:rPr>
              <a:t>和</a:t>
            </a:r>
            <a:r>
              <a:rPr dirty="0" sz="750" spc="5">
                <a:latin typeface="宋体"/>
                <a:cs typeface="宋体"/>
              </a:rPr>
              <a:t>统</a:t>
            </a:r>
            <a:r>
              <a:rPr dirty="0" sz="750" spc="-10">
                <a:latin typeface="宋体"/>
                <a:cs typeface="宋体"/>
              </a:rPr>
              <a:t>计</a:t>
            </a:r>
            <a:r>
              <a:rPr dirty="0" sz="750" spc="5">
                <a:latin typeface="宋体"/>
                <a:cs typeface="宋体"/>
              </a:rPr>
              <a:t>分析</a:t>
            </a:r>
            <a:r>
              <a:rPr dirty="0" sz="750" spc="5">
                <a:latin typeface="宋体"/>
                <a:cs typeface="宋体"/>
              </a:rPr>
              <a:t> 三码</a:t>
            </a:r>
            <a:r>
              <a:rPr dirty="0" sz="750" spc="-10">
                <a:latin typeface="宋体"/>
                <a:cs typeface="宋体"/>
              </a:rPr>
              <a:t>流</a:t>
            </a:r>
            <a:r>
              <a:rPr dirty="0" sz="750" spc="5">
                <a:latin typeface="宋体"/>
                <a:cs typeface="宋体"/>
              </a:rPr>
              <a:t>套</a:t>
            </a:r>
            <a:r>
              <a:rPr dirty="0" sz="750" spc="-10">
                <a:latin typeface="宋体"/>
                <a:cs typeface="宋体"/>
              </a:rPr>
              <a:t>餐</a:t>
            </a:r>
            <a:r>
              <a:rPr dirty="0" sz="750" spc="5">
                <a:latin typeface="宋体"/>
                <a:cs typeface="宋体"/>
              </a:rPr>
              <a:t>能</a:t>
            </a:r>
            <a:r>
              <a:rPr dirty="0" sz="750" spc="-10">
                <a:latin typeface="宋体"/>
                <a:cs typeface="宋体"/>
              </a:rPr>
              <a:t>力</a:t>
            </a:r>
            <a:r>
              <a:rPr dirty="0" sz="750" spc="-20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满</a:t>
            </a:r>
            <a:r>
              <a:rPr dirty="0" sz="750" spc="5">
                <a:latin typeface="宋体"/>
                <a:cs typeface="宋体"/>
              </a:rPr>
              <a:t>足</a:t>
            </a:r>
            <a:r>
              <a:rPr dirty="0" sz="750" spc="-10">
                <a:latin typeface="宋体"/>
                <a:cs typeface="宋体"/>
              </a:rPr>
              <a:t>不</a:t>
            </a:r>
            <a:r>
              <a:rPr dirty="0" sz="750" spc="5">
                <a:latin typeface="宋体"/>
                <a:cs typeface="宋体"/>
              </a:rPr>
              <a:t>同</a:t>
            </a:r>
            <a:r>
              <a:rPr dirty="0" sz="750" spc="-10">
                <a:latin typeface="宋体"/>
                <a:cs typeface="宋体"/>
              </a:rPr>
              <a:t>带</a:t>
            </a:r>
            <a:r>
              <a:rPr dirty="0" sz="750" spc="5">
                <a:latin typeface="宋体"/>
                <a:cs typeface="宋体"/>
              </a:rPr>
              <a:t>宽</a:t>
            </a:r>
            <a:r>
              <a:rPr dirty="0" sz="750" spc="-10">
                <a:latin typeface="宋体"/>
                <a:cs typeface="宋体"/>
              </a:rPr>
              <a:t>及帧</a:t>
            </a:r>
            <a:r>
              <a:rPr dirty="0" sz="750" spc="5">
                <a:latin typeface="宋体"/>
                <a:cs typeface="宋体"/>
              </a:rPr>
              <a:t>率实</a:t>
            </a:r>
            <a:r>
              <a:rPr dirty="0" sz="750" spc="-10">
                <a:latin typeface="宋体"/>
                <a:cs typeface="宋体"/>
              </a:rPr>
              <a:t>时</a:t>
            </a:r>
            <a:r>
              <a:rPr dirty="0" sz="750" spc="5">
                <a:latin typeface="宋体"/>
                <a:cs typeface="宋体"/>
              </a:rPr>
              <a:t>流</a:t>
            </a:r>
            <a:r>
              <a:rPr dirty="0" sz="750" spc="-35">
                <a:latin typeface="宋体"/>
                <a:cs typeface="宋体"/>
              </a:rPr>
              <a:t>、</a:t>
            </a:r>
            <a:r>
              <a:rPr dirty="0" sz="750" spc="5">
                <a:latin typeface="宋体"/>
                <a:cs typeface="宋体"/>
              </a:rPr>
              <a:t>存</a:t>
            </a:r>
            <a:r>
              <a:rPr dirty="0" sz="750" spc="-10">
                <a:latin typeface="宋体"/>
                <a:cs typeface="宋体"/>
              </a:rPr>
              <a:t>储</a:t>
            </a:r>
            <a:r>
              <a:rPr dirty="0" sz="750" spc="5">
                <a:latin typeface="宋体"/>
                <a:cs typeface="宋体"/>
              </a:rPr>
              <a:t>流</a:t>
            </a:r>
            <a:r>
              <a:rPr dirty="0" sz="750" spc="-10">
                <a:latin typeface="宋体"/>
                <a:cs typeface="宋体"/>
              </a:rPr>
              <a:t>需</a:t>
            </a:r>
            <a:r>
              <a:rPr dirty="0" sz="750" spc="5">
                <a:latin typeface="宋体"/>
                <a:cs typeface="宋体"/>
              </a:rPr>
              <a:t>求</a:t>
            </a:r>
            <a:r>
              <a:rPr dirty="0" sz="750" spc="-35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支</a:t>
            </a:r>
            <a:r>
              <a:rPr dirty="0" sz="750" spc="-10">
                <a:latin typeface="宋体"/>
                <a:cs typeface="宋体"/>
              </a:rPr>
              <a:t>持</a:t>
            </a:r>
            <a:r>
              <a:rPr dirty="0" sz="750" spc="5">
                <a:latin typeface="宋体"/>
                <a:cs typeface="宋体"/>
              </a:rPr>
              <a:t>手</a:t>
            </a:r>
            <a:r>
              <a:rPr dirty="0" sz="750" spc="-10">
                <a:latin typeface="宋体"/>
                <a:cs typeface="宋体"/>
              </a:rPr>
              <a:t>机监</a:t>
            </a:r>
            <a:r>
              <a:rPr dirty="0" sz="750" spc="5">
                <a:latin typeface="宋体"/>
                <a:cs typeface="宋体"/>
              </a:rPr>
              <a:t>控</a:t>
            </a:r>
            <a:endParaRPr sz="750">
              <a:latin typeface="宋体"/>
              <a:cs typeface="宋体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7840" y="5724310"/>
            <a:ext cx="3160395" cy="36880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90245">
              <a:lnSpc>
                <a:spcPct val="173300"/>
              </a:lnSpc>
            </a:pPr>
            <a:r>
              <a:rPr dirty="0" sz="750" spc="5">
                <a:latin typeface="宋体"/>
                <a:cs typeface="宋体"/>
              </a:rPr>
              <a:t>高清</a:t>
            </a:r>
            <a:r>
              <a:rPr dirty="0" sz="750" spc="-10">
                <a:latin typeface="宋体"/>
                <a:cs typeface="宋体"/>
              </a:rPr>
              <a:t>光</a:t>
            </a:r>
            <a:r>
              <a:rPr dirty="0" sz="750" spc="5">
                <a:latin typeface="宋体"/>
                <a:cs typeface="宋体"/>
              </a:rPr>
              <a:t>学</a:t>
            </a:r>
            <a:r>
              <a:rPr dirty="0" sz="750" spc="-10">
                <a:latin typeface="宋体"/>
                <a:cs typeface="宋体"/>
              </a:rPr>
              <a:t>玻</a:t>
            </a:r>
            <a:r>
              <a:rPr dirty="0" sz="750" spc="5">
                <a:latin typeface="宋体"/>
                <a:cs typeface="宋体"/>
              </a:rPr>
              <a:t>璃</a:t>
            </a:r>
            <a:r>
              <a:rPr dirty="0" sz="750" spc="-10">
                <a:latin typeface="宋体"/>
                <a:cs typeface="宋体"/>
              </a:rPr>
              <a:t>视</a:t>
            </a:r>
            <a:r>
              <a:rPr dirty="0" sz="750" spc="5">
                <a:latin typeface="宋体"/>
                <a:cs typeface="宋体"/>
              </a:rPr>
              <a:t>窗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透</a:t>
            </a:r>
            <a:r>
              <a:rPr dirty="0" sz="750" spc="-10">
                <a:latin typeface="宋体"/>
                <a:cs typeface="宋体"/>
              </a:rPr>
              <a:t>光</a:t>
            </a:r>
            <a:r>
              <a:rPr dirty="0" sz="750" spc="5">
                <a:latin typeface="宋体"/>
                <a:cs typeface="宋体"/>
              </a:rPr>
              <a:t>率</a:t>
            </a:r>
            <a:r>
              <a:rPr dirty="0" sz="750" spc="-10">
                <a:latin typeface="宋体"/>
                <a:cs typeface="宋体"/>
              </a:rPr>
              <a:t>提</a:t>
            </a:r>
            <a:r>
              <a:rPr dirty="0" sz="750" spc="5">
                <a:latin typeface="宋体"/>
                <a:cs typeface="宋体"/>
              </a:rPr>
              <a:t>升</a:t>
            </a:r>
            <a:r>
              <a:rPr dirty="0" sz="750" spc="-195">
                <a:latin typeface="宋体"/>
                <a:cs typeface="宋体"/>
              </a:rPr>
              <a:t> </a:t>
            </a:r>
            <a:r>
              <a:rPr dirty="0" sz="750" spc="-5">
                <a:latin typeface="Arial"/>
                <a:cs typeface="Arial"/>
              </a:rPr>
              <a:t>6</a:t>
            </a:r>
            <a:r>
              <a:rPr dirty="0" sz="750" spc="-10">
                <a:latin typeface="Arial"/>
                <a:cs typeface="Arial"/>
              </a:rPr>
              <a:t>%</a:t>
            </a:r>
            <a:r>
              <a:rPr dirty="0" sz="750" spc="5">
                <a:latin typeface="宋体"/>
                <a:cs typeface="宋体"/>
              </a:rPr>
              <a:t>，更</a:t>
            </a:r>
            <a:r>
              <a:rPr dirty="0" sz="750" spc="-10">
                <a:latin typeface="宋体"/>
                <a:cs typeface="宋体"/>
              </a:rPr>
              <a:t>适</a:t>
            </a:r>
            <a:r>
              <a:rPr dirty="0" sz="750" spc="5">
                <a:latin typeface="宋体"/>
                <a:cs typeface="宋体"/>
              </a:rPr>
              <a:t>合</a:t>
            </a:r>
            <a:r>
              <a:rPr dirty="0" sz="750" spc="-10">
                <a:latin typeface="宋体"/>
                <a:cs typeface="宋体"/>
              </a:rPr>
              <a:t>高</a:t>
            </a:r>
            <a:r>
              <a:rPr dirty="0" sz="750" spc="5">
                <a:latin typeface="宋体"/>
                <a:cs typeface="宋体"/>
              </a:rPr>
              <a:t>清</a:t>
            </a:r>
            <a:r>
              <a:rPr dirty="0" sz="750" spc="-10">
                <a:latin typeface="宋体"/>
                <a:cs typeface="宋体"/>
              </a:rPr>
              <a:t>监</a:t>
            </a:r>
            <a:r>
              <a:rPr dirty="0" sz="750" spc="5">
                <a:latin typeface="宋体"/>
                <a:cs typeface="宋体"/>
              </a:rPr>
              <a:t>控</a:t>
            </a:r>
            <a:r>
              <a:rPr dirty="0" sz="750" spc="-10">
                <a:latin typeface="宋体"/>
                <a:cs typeface="宋体"/>
              </a:rPr>
              <a:t>应</a:t>
            </a:r>
            <a:r>
              <a:rPr dirty="0" sz="750" spc="5">
                <a:latin typeface="宋体"/>
                <a:cs typeface="宋体"/>
              </a:rPr>
              <a:t>用</a:t>
            </a:r>
            <a:r>
              <a:rPr dirty="0" sz="750" spc="5">
                <a:latin typeface="宋体"/>
                <a:cs typeface="宋体"/>
              </a:rPr>
              <a:t> 采用</a:t>
            </a:r>
            <a:r>
              <a:rPr dirty="0" sz="750" spc="-10">
                <a:latin typeface="宋体"/>
                <a:cs typeface="宋体"/>
              </a:rPr>
              <a:t>红</a:t>
            </a:r>
            <a:r>
              <a:rPr dirty="0" sz="750" spc="5">
                <a:latin typeface="宋体"/>
                <a:cs typeface="宋体"/>
              </a:rPr>
              <a:t>外</a:t>
            </a:r>
            <a:r>
              <a:rPr dirty="0" sz="750" spc="-10">
                <a:latin typeface="宋体"/>
                <a:cs typeface="宋体"/>
              </a:rPr>
              <a:t>增</a:t>
            </a:r>
            <a:r>
              <a:rPr dirty="0" sz="750" spc="5">
                <a:latin typeface="宋体"/>
                <a:cs typeface="宋体"/>
              </a:rPr>
              <a:t>透</a:t>
            </a:r>
            <a:r>
              <a:rPr dirty="0" sz="750" spc="-10">
                <a:latin typeface="宋体"/>
                <a:cs typeface="宋体"/>
              </a:rPr>
              <a:t>面</a:t>
            </a:r>
            <a:r>
              <a:rPr dirty="0" sz="750" spc="5">
                <a:latin typeface="宋体"/>
                <a:cs typeface="宋体"/>
              </a:rPr>
              <a:t>板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提</a:t>
            </a:r>
            <a:r>
              <a:rPr dirty="0" sz="750" spc="-10">
                <a:latin typeface="宋体"/>
                <a:cs typeface="宋体"/>
              </a:rPr>
              <a:t>升</a:t>
            </a:r>
            <a:r>
              <a:rPr dirty="0" sz="750" spc="5">
                <a:latin typeface="宋体"/>
                <a:cs typeface="宋体"/>
              </a:rPr>
              <a:t>红</a:t>
            </a:r>
            <a:r>
              <a:rPr dirty="0" sz="750" spc="-10">
                <a:latin typeface="宋体"/>
                <a:cs typeface="宋体"/>
              </a:rPr>
              <a:t>外</a:t>
            </a:r>
            <a:r>
              <a:rPr dirty="0" sz="750" spc="5">
                <a:latin typeface="宋体"/>
                <a:cs typeface="宋体"/>
              </a:rPr>
              <a:t>透</a:t>
            </a:r>
            <a:r>
              <a:rPr dirty="0" sz="750" spc="-10">
                <a:latin typeface="宋体"/>
                <a:cs typeface="宋体"/>
              </a:rPr>
              <a:t>光</a:t>
            </a:r>
            <a:r>
              <a:rPr dirty="0" sz="750" spc="5">
                <a:latin typeface="宋体"/>
                <a:cs typeface="宋体"/>
              </a:rPr>
              <a:t>率</a:t>
            </a:r>
            <a:endParaRPr sz="7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-5">
                <a:latin typeface="Arial"/>
                <a:cs typeface="Arial"/>
              </a:rPr>
              <a:t>LE</a:t>
            </a:r>
            <a:r>
              <a:rPr dirty="0" sz="750">
                <a:latin typeface="Arial"/>
                <a:cs typeface="Arial"/>
              </a:rPr>
              <a:t>D</a:t>
            </a:r>
            <a:r>
              <a:rPr dirty="0" sz="750" spc="-25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智</a:t>
            </a:r>
            <a:r>
              <a:rPr dirty="0" sz="750" spc="5">
                <a:latin typeface="宋体"/>
                <a:cs typeface="宋体"/>
              </a:rPr>
              <a:t>能</a:t>
            </a:r>
            <a:r>
              <a:rPr dirty="0" sz="750" spc="-10">
                <a:latin typeface="宋体"/>
                <a:cs typeface="宋体"/>
              </a:rPr>
              <a:t>红</a:t>
            </a:r>
            <a:r>
              <a:rPr dirty="0" sz="750" spc="5">
                <a:latin typeface="宋体"/>
                <a:cs typeface="宋体"/>
              </a:rPr>
              <a:t>外</a:t>
            </a:r>
            <a:r>
              <a:rPr dirty="0" sz="750" spc="-10">
                <a:latin typeface="宋体"/>
                <a:cs typeface="宋体"/>
              </a:rPr>
              <a:t>补</a:t>
            </a:r>
            <a:r>
              <a:rPr dirty="0" sz="750" spc="5">
                <a:latin typeface="宋体"/>
                <a:cs typeface="宋体"/>
              </a:rPr>
              <a:t>光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监</a:t>
            </a:r>
            <a:r>
              <a:rPr dirty="0" sz="750" spc="-10">
                <a:latin typeface="宋体"/>
                <a:cs typeface="宋体"/>
              </a:rPr>
              <a:t>控</a:t>
            </a:r>
            <a:r>
              <a:rPr dirty="0" sz="750" spc="5">
                <a:latin typeface="宋体"/>
                <a:cs typeface="宋体"/>
              </a:rPr>
              <a:t>距</a:t>
            </a:r>
            <a:r>
              <a:rPr dirty="0" sz="750" spc="-10">
                <a:latin typeface="宋体"/>
                <a:cs typeface="宋体"/>
              </a:rPr>
              <a:t>离</a:t>
            </a:r>
            <a:r>
              <a:rPr dirty="0" sz="750" spc="5">
                <a:latin typeface="宋体"/>
                <a:cs typeface="宋体"/>
              </a:rPr>
              <a:t>更远</a:t>
            </a:r>
            <a:endParaRPr sz="7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750" spc="-5">
                <a:latin typeface="Verdana"/>
                <a:cs typeface="Verdana"/>
              </a:rPr>
              <a:t>3</a:t>
            </a:r>
            <a:r>
              <a:rPr dirty="0" sz="750">
                <a:latin typeface="Verdana"/>
                <a:cs typeface="Verdana"/>
              </a:rPr>
              <a:t>D</a:t>
            </a:r>
            <a:r>
              <a:rPr dirty="0" sz="750" spc="-80">
                <a:latin typeface="Verdana"/>
                <a:cs typeface="Verdana"/>
              </a:rPr>
              <a:t> </a:t>
            </a:r>
            <a:r>
              <a:rPr dirty="0" sz="750" spc="5">
                <a:latin typeface="宋体"/>
                <a:cs typeface="宋体"/>
              </a:rPr>
              <a:t>降</a:t>
            </a:r>
            <a:r>
              <a:rPr dirty="0" sz="750" spc="-10">
                <a:latin typeface="宋体"/>
                <a:cs typeface="宋体"/>
              </a:rPr>
              <a:t>噪</a:t>
            </a:r>
            <a:r>
              <a:rPr dirty="0" sz="750" spc="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画</a:t>
            </a:r>
            <a:r>
              <a:rPr dirty="0" sz="750" spc="5">
                <a:latin typeface="宋体"/>
                <a:cs typeface="宋体"/>
              </a:rPr>
              <a:t>质</a:t>
            </a:r>
            <a:r>
              <a:rPr dirty="0" sz="750" spc="-10">
                <a:latin typeface="宋体"/>
                <a:cs typeface="宋体"/>
              </a:rPr>
              <a:t>干</a:t>
            </a:r>
            <a:r>
              <a:rPr dirty="0" sz="750" spc="5">
                <a:latin typeface="宋体"/>
                <a:cs typeface="宋体"/>
              </a:rPr>
              <a:t>净</a:t>
            </a:r>
            <a:r>
              <a:rPr dirty="0" sz="750" spc="-10">
                <a:latin typeface="宋体"/>
                <a:cs typeface="宋体"/>
              </a:rPr>
              <a:t>整</a:t>
            </a:r>
            <a:r>
              <a:rPr dirty="0" sz="750" spc="5">
                <a:latin typeface="宋体"/>
                <a:cs typeface="宋体"/>
              </a:rPr>
              <a:t>洁</a:t>
            </a:r>
            <a:endParaRPr sz="750">
              <a:latin typeface="宋体"/>
              <a:cs typeface="宋体"/>
            </a:endParaRPr>
          </a:p>
          <a:p>
            <a:pPr marL="12700" marR="1024255">
              <a:lnSpc>
                <a:spcPct val="173300"/>
              </a:lnSpc>
            </a:pPr>
            <a:r>
              <a:rPr dirty="0" sz="750">
                <a:latin typeface="Arial"/>
                <a:cs typeface="Arial"/>
              </a:rPr>
              <a:t>9:</a:t>
            </a:r>
            <a:r>
              <a:rPr dirty="0" sz="750" spc="-15">
                <a:latin typeface="Arial"/>
                <a:cs typeface="Arial"/>
              </a:rPr>
              <a:t>1</a:t>
            </a:r>
            <a:r>
              <a:rPr dirty="0" sz="750">
                <a:latin typeface="Arial"/>
                <a:cs typeface="Arial"/>
              </a:rPr>
              <a:t>6</a:t>
            </a:r>
            <a:r>
              <a:rPr dirty="0" sz="750" spc="-20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走</a:t>
            </a:r>
            <a:r>
              <a:rPr dirty="0" sz="750" spc="5">
                <a:latin typeface="宋体"/>
                <a:cs typeface="宋体"/>
              </a:rPr>
              <a:t>廊</a:t>
            </a:r>
            <a:r>
              <a:rPr dirty="0" sz="750" spc="-10">
                <a:latin typeface="宋体"/>
                <a:cs typeface="宋体"/>
              </a:rPr>
              <a:t>模</a:t>
            </a:r>
            <a:r>
              <a:rPr dirty="0" sz="750" spc="5">
                <a:latin typeface="宋体"/>
                <a:cs typeface="宋体"/>
              </a:rPr>
              <a:t>式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纵</a:t>
            </a:r>
            <a:r>
              <a:rPr dirty="0" sz="750" spc="-10">
                <a:latin typeface="宋体"/>
                <a:cs typeface="宋体"/>
              </a:rPr>
              <a:t>向</a:t>
            </a:r>
            <a:r>
              <a:rPr dirty="0" sz="750" spc="5">
                <a:latin typeface="宋体"/>
                <a:cs typeface="宋体"/>
              </a:rPr>
              <a:t>场</a:t>
            </a:r>
            <a:r>
              <a:rPr dirty="0" sz="750" spc="-10">
                <a:latin typeface="宋体"/>
                <a:cs typeface="宋体"/>
              </a:rPr>
              <a:t>景</a:t>
            </a:r>
            <a:r>
              <a:rPr dirty="0" sz="750" spc="5">
                <a:latin typeface="宋体"/>
                <a:cs typeface="宋体"/>
              </a:rPr>
              <a:t>下</a:t>
            </a:r>
            <a:r>
              <a:rPr dirty="0" sz="750" spc="-10">
                <a:latin typeface="宋体"/>
                <a:cs typeface="宋体"/>
              </a:rPr>
              <a:t>有</a:t>
            </a:r>
            <a:r>
              <a:rPr dirty="0" sz="750" spc="5">
                <a:latin typeface="宋体"/>
                <a:cs typeface="宋体"/>
              </a:rPr>
              <a:t>效</a:t>
            </a:r>
            <a:r>
              <a:rPr dirty="0" sz="750" spc="-10">
                <a:latin typeface="宋体"/>
                <a:cs typeface="宋体"/>
              </a:rPr>
              <a:t>监控</a:t>
            </a:r>
            <a:r>
              <a:rPr dirty="0" sz="750" spc="5">
                <a:latin typeface="宋体"/>
                <a:cs typeface="宋体"/>
              </a:rPr>
              <a:t>区域</a:t>
            </a:r>
            <a:r>
              <a:rPr dirty="0" sz="750" spc="-10">
                <a:latin typeface="宋体"/>
                <a:cs typeface="宋体"/>
              </a:rPr>
              <a:t>提</a:t>
            </a:r>
            <a:r>
              <a:rPr dirty="0" sz="750" spc="5">
                <a:latin typeface="宋体"/>
                <a:cs typeface="宋体"/>
              </a:rPr>
              <a:t>升</a:t>
            </a:r>
            <a:r>
              <a:rPr dirty="0" sz="750" spc="-10">
                <a:latin typeface="宋体"/>
                <a:cs typeface="宋体"/>
              </a:rPr>
              <a:t>一</a:t>
            </a:r>
            <a:r>
              <a:rPr dirty="0" sz="750" spc="5">
                <a:latin typeface="宋体"/>
                <a:cs typeface="宋体"/>
              </a:rPr>
              <a:t>倍</a:t>
            </a:r>
            <a:r>
              <a:rPr dirty="0" sz="750" spc="5">
                <a:latin typeface="宋体"/>
                <a:cs typeface="宋体"/>
              </a:rPr>
              <a:t> 支持</a:t>
            </a:r>
            <a:r>
              <a:rPr dirty="0" sz="750" spc="-195">
                <a:latin typeface="宋体"/>
                <a:cs typeface="宋体"/>
              </a:rPr>
              <a:t> 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15">
                <a:latin typeface="Arial"/>
                <a:cs typeface="Arial"/>
              </a:rPr>
              <a:t>o</a:t>
            </a:r>
            <a:r>
              <a:rPr dirty="0" sz="750">
                <a:latin typeface="Arial"/>
                <a:cs typeface="Arial"/>
              </a:rPr>
              <a:t>E</a:t>
            </a:r>
            <a:r>
              <a:rPr dirty="0" sz="750" spc="-15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供</a:t>
            </a:r>
            <a:r>
              <a:rPr dirty="0" sz="750" spc="5">
                <a:latin typeface="宋体"/>
                <a:cs typeface="宋体"/>
              </a:rPr>
              <a:t>电</a:t>
            </a:r>
            <a:r>
              <a:rPr dirty="0" sz="750" spc="-10">
                <a:latin typeface="宋体"/>
                <a:cs typeface="宋体"/>
              </a:rPr>
              <a:t>（</a:t>
            </a:r>
            <a:r>
              <a:rPr dirty="0" sz="750" spc="5">
                <a:latin typeface="宋体"/>
                <a:cs typeface="宋体"/>
              </a:rPr>
              <a:t>可</a:t>
            </a:r>
            <a:r>
              <a:rPr dirty="0" sz="750" spc="-10">
                <a:latin typeface="宋体"/>
                <a:cs typeface="宋体"/>
              </a:rPr>
              <a:t>选</a:t>
            </a:r>
            <a:r>
              <a:rPr dirty="0" sz="750">
                <a:latin typeface="宋体"/>
                <a:cs typeface="宋体"/>
              </a:rPr>
              <a:t>）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更</a:t>
            </a:r>
            <a:r>
              <a:rPr dirty="0" sz="750" spc="-10">
                <a:latin typeface="宋体"/>
                <a:cs typeface="宋体"/>
              </a:rPr>
              <a:t>多</a:t>
            </a:r>
            <a:r>
              <a:rPr dirty="0" sz="750" spc="5">
                <a:latin typeface="宋体"/>
                <a:cs typeface="宋体"/>
              </a:rPr>
              <a:t>供</a:t>
            </a:r>
            <a:r>
              <a:rPr dirty="0" sz="750" spc="-10">
                <a:latin typeface="宋体"/>
                <a:cs typeface="宋体"/>
              </a:rPr>
              <a:t>电</a:t>
            </a:r>
            <a:r>
              <a:rPr dirty="0" sz="750" spc="5">
                <a:latin typeface="宋体"/>
                <a:cs typeface="宋体"/>
              </a:rPr>
              <a:t>选择</a:t>
            </a:r>
            <a:r>
              <a:rPr dirty="0" sz="750" spc="5">
                <a:latin typeface="宋体"/>
                <a:cs typeface="宋体"/>
              </a:rPr>
              <a:t> 网络</a:t>
            </a:r>
            <a:r>
              <a:rPr dirty="0" sz="750" spc="-10">
                <a:latin typeface="宋体"/>
                <a:cs typeface="宋体"/>
              </a:rPr>
              <a:t>自</a:t>
            </a:r>
            <a:r>
              <a:rPr dirty="0" sz="750" spc="5">
                <a:latin typeface="宋体"/>
                <a:cs typeface="宋体"/>
              </a:rPr>
              <a:t>适</a:t>
            </a:r>
            <a:r>
              <a:rPr dirty="0" sz="750" spc="-10">
                <a:latin typeface="宋体"/>
                <a:cs typeface="宋体"/>
              </a:rPr>
              <a:t>应</a:t>
            </a:r>
            <a:r>
              <a:rPr dirty="0" sz="750" spc="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丢</a:t>
            </a:r>
            <a:r>
              <a:rPr dirty="0" sz="750" spc="5">
                <a:latin typeface="宋体"/>
                <a:cs typeface="宋体"/>
              </a:rPr>
              <a:t>包</a:t>
            </a:r>
            <a:r>
              <a:rPr dirty="0" sz="750" spc="-10">
                <a:latin typeface="宋体"/>
                <a:cs typeface="宋体"/>
              </a:rPr>
              <a:t>环</a:t>
            </a:r>
            <a:r>
              <a:rPr dirty="0" sz="750" spc="5">
                <a:latin typeface="宋体"/>
                <a:cs typeface="宋体"/>
              </a:rPr>
              <a:t>境</a:t>
            </a:r>
            <a:r>
              <a:rPr dirty="0" sz="750" spc="-10">
                <a:latin typeface="宋体"/>
                <a:cs typeface="宋体"/>
              </a:rPr>
              <a:t>下</a:t>
            </a:r>
            <a:r>
              <a:rPr dirty="0" sz="750" spc="5">
                <a:latin typeface="宋体"/>
                <a:cs typeface="宋体"/>
              </a:rPr>
              <a:t>提</a:t>
            </a:r>
            <a:r>
              <a:rPr dirty="0" sz="750" spc="-10">
                <a:latin typeface="宋体"/>
                <a:cs typeface="宋体"/>
              </a:rPr>
              <a:t>供</a:t>
            </a:r>
            <a:r>
              <a:rPr dirty="0" sz="750" spc="5">
                <a:latin typeface="宋体"/>
                <a:cs typeface="宋体"/>
              </a:rPr>
              <a:t>有</a:t>
            </a:r>
            <a:r>
              <a:rPr dirty="0" sz="750" spc="-10">
                <a:latin typeface="宋体"/>
                <a:cs typeface="宋体"/>
              </a:rPr>
              <a:t>效监</a:t>
            </a:r>
            <a:r>
              <a:rPr dirty="0" sz="750" spc="5">
                <a:latin typeface="宋体"/>
                <a:cs typeface="宋体"/>
              </a:rPr>
              <a:t>控</a:t>
            </a:r>
            <a:endParaRPr sz="7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-10">
                <a:latin typeface="Arial"/>
                <a:cs typeface="Arial"/>
              </a:rPr>
              <a:t>UN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20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技</a:t>
            </a:r>
            <a:r>
              <a:rPr dirty="0" sz="750" spc="-10">
                <a:latin typeface="宋体"/>
                <a:cs typeface="宋体"/>
              </a:rPr>
              <a:t>术</a:t>
            </a:r>
            <a:r>
              <a:rPr dirty="0" sz="750" spc="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解</a:t>
            </a:r>
            <a:r>
              <a:rPr dirty="0" sz="750" spc="5">
                <a:latin typeface="宋体"/>
                <a:cs typeface="宋体"/>
              </a:rPr>
              <a:t>决</a:t>
            </a:r>
            <a:r>
              <a:rPr dirty="0" sz="750" spc="-10">
                <a:latin typeface="宋体"/>
                <a:cs typeface="宋体"/>
              </a:rPr>
              <a:t>公私</a:t>
            </a:r>
            <a:r>
              <a:rPr dirty="0" sz="750" spc="5">
                <a:latin typeface="宋体"/>
                <a:cs typeface="宋体"/>
              </a:rPr>
              <a:t>网</a:t>
            </a:r>
            <a:r>
              <a:rPr dirty="0" sz="750" spc="-185">
                <a:latin typeface="宋体"/>
                <a:cs typeface="宋体"/>
              </a:rPr>
              <a:t> </a:t>
            </a:r>
            <a:r>
              <a:rPr dirty="0" sz="750" spc="-10">
                <a:latin typeface="Arial"/>
                <a:cs typeface="Arial"/>
              </a:rPr>
              <a:t>N</a:t>
            </a:r>
            <a:r>
              <a:rPr dirty="0" sz="750">
                <a:latin typeface="Arial"/>
                <a:cs typeface="Arial"/>
              </a:rPr>
              <a:t>AT</a:t>
            </a:r>
            <a:r>
              <a:rPr dirty="0" sz="750" spc="-35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穿越</a:t>
            </a:r>
            <a:endParaRPr sz="750">
              <a:latin typeface="宋体"/>
              <a:cs typeface="宋体"/>
            </a:endParaRPr>
          </a:p>
          <a:p>
            <a:pPr marL="12700" marR="749935">
              <a:lnSpc>
                <a:spcPct val="173300"/>
              </a:lnSpc>
            </a:pPr>
            <a:r>
              <a:rPr dirty="0" sz="750" spc="5">
                <a:latin typeface="宋体"/>
                <a:cs typeface="宋体"/>
              </a:rPr>
              <a:t>双路</a:t>
            </a:r>
            <a:r>
              <a:rPr dirty="0" sz="750" spc="-185">
                <a:latin typeface="宋体"/>
                <a:cs typeface="宋体"/>
              </a:rPr>
              <a:t> </a:t>
            </a:r>
            <a:r>
              <a:rPr dirty="0" sz="750" spc="-15">
                <a:latin typeface="Arial"/>
                <a:cs typeface="Arial"/>
              </a:rPr>
              <a:t>i</a:t>
            </a:r>
            <a:r>
              <a:rPr dirty="0" sz="750">
                <a:latin typeface="Arial"/>
                <a:cs typeface="Arial"/>
              </a:rPr>
              <a:t>S</a:t>
            </a:r>
            <a:r>
              <a:rPr dirty="0" sz="750" spc="-10">
                <a:latin typeface="Arial"/>
                <a:cs typeface="Arial"/>
              </a:rPr>
              <a:t>C</a:t>
            </a:r>
            <a:r>
              <a:rPr dirty="0" sz="750" spc="-15">
                <a:latin typeface="Arial"/>
                <a:cs typeface="Arial"/>
              </a:rPr>
              <a:t>S</a:t>
            </a:r>
            <a:r>
              <a:rPr dirty="0" sz="750">
                <a:latin typeface="Arial"/>
                <a:cs typeface="Arial"/>
              </a:rPr>
              <a:t>I</a:t>
            </a:r>
            <a:r>
              <a:rPr dirty="0" sz="750" spc="-10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数</a:t>
            </a:r>
            <a:r>
              <a:rPr dirty="0" sz="750" spc="5">
                <a:latin typeface="宋体"/>
                <a:cs typeface="宋体"/>
              </a:rPr>
              <a:t>据</a:t>
            </a:r>
            <a:r>
              <a:rPr dirty="0" sz="750" spc="-10">
                <a:latin typeface="宋体"/>
                <a:cs typeface="宋体"/>
              </a:rPr>
              <a:t>块</a:t>
            </a:r>
            <a:r>
              <a:rPr dirty="0" sz="750" spc="5">
                <a:latin typeface="宋体"/>
                <a:cs typeface="宋体"/>
              </a:rPr>
              <a:t>直</a:t>
            </a:r>
            <a:r>
              <a:rPr dirty="0" sz="750" spc="-10">
                <a:latin typeface="宋体"/>
                <a:cs typeface="宋体"/>
              </a:rPr>
              <a:t>存</a:t>
            </a:r>
            <a:r>
              <a:rPr dirty="0" sz="750" spc="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录</a:t>
            </a:r>
            <a:r>
              <a:rPr dirty="0" sz="750" spc="5">
                <a:latin typeface="宋体"/>
                <a:cs typeface="宋体"/>
              </a:rPr>
              <a:t>像</a:t>
            </a:r>
            <a:r>
              <a:rPr dirty="0" sz="750" spc="-10">
                <a:latin typeface="宋体"/>
                <a:cs typeface="宋体"/>
              </a:rPr>
              <a:t>存</a:t>
            </a:r>
            <a:r>
              <a:rPr dirty="0" sz="750" spc="5">
                <a:latin typeface="宋体"/>
                <a:cs typeface="宋体"/>
              </a:rPr>
              <a:t>储</a:t>
            </a:r>
            <a:r>
              <a:rPr dirty="0" sz="750" spc="-10">
                <a:latin typeface="宋体"/>
                <a:cs typeface="宋体"/>
              </a:rPr>
              <a:t>、</a:t>
            </a:r>
            <a:r>
              <a:rPr dirty="0" sz="750" spc="5">
                <a:latin typeface="宋体"/>
                <a:cs typeface="宋体"/>
              </a:rPr>
              <a:t>检索</a:t>
            </a:r>
            <a:r>
              <a:rPr dirty="0" sz="750" spc="-10">
                <a:latin typeface="宋体"/>
                <a:cs typeface="宋体"/>
              </a:rPr>
              <a:t>、</a:t>
            </a:r>
            <a:r>
              <a:rPr dirty="0" sz="750" spc="5">
                <a:latin typeface="宋体"/>
                <a:cs typeface="宋体"/>
              </a:rPr>
              <a:t>回</a:t>
            </a:r>
            <a:r>
              <a:rPr dirty="0" sz="750" spc="-10">
                <a:latin typeface="宋体"/>
                <a:cs typeface="宋体"/>
              </a:rPr>
              <a:t>放</a:t>
            </a:r>
            <a:r>
              <a:rPr dirty="0" sz="750" spc="5">
                <a:latin typeface="宋体"/>
                <a:cs typeface="宋体"/>
              </a:rPr>
              <a:t>更</a:t>
            </a:r>
            <a:r>
              <a:rPr dirty="0" sz="750" spc="-10">
                <a:latin typeface="宋体"/>
                <a:cs typeface="宋体"/>
              </a:rPr>
              <a:t>加</a:t>
            </a:r>
            <a:r>
              <a:rPr dirty="0" sz="750" spc="5">
                <a:latin typeface="宋体"/>
                <a:cs typeface="宋体"/>
              </a:rPr>
              <a:t>高效</a:t>
            </a:r>
            <a:r>
              <a:rPr dirty="0" sz="750" spc="5">
                <a:latin typeface="宋体"/>
                <a:cs typeface="宋体"/>
              </a:rPr>
              <a:t> 支持</a:t>
            </a:r>
            <a:r>
              <a:rPr dirty="0" sz="750" spc="-195">
                <a:latin typeface="宋体"/>
                <a:cs typeface="宋体"/>
              </a:rPr>
              <a:t> </a:t>
            </a:r>
            <a:r>
              <a:rPr dirty="0" sz="750">
                <a:latin typeface="Arial"/>
                <a:cs typeface="Arial"/>
              </a:rPr>
              <a:t>O</a:t>
            </a:r>
            <a:r>
              <a:rPr dirty="0" sz="750" spc="-15">
                <a:latin typeface="Arial"/>
                <a:cs typeface="Arial"/>
              </a:rPr>
              <a:t>n</a:t>
            </a:r>
            <a:r>
              <a:rPr dirty="0" sz="750" spc="5">
                <a:latin typeface="Arial"/>
                <a:cs typeface="Arial"/>
              </a:rPr>
              <a:t>v</a:t>
            </a:r>
            <a:r>
              <a:rPr dirty="0" sz="750">
                <a:latin typeface="Arial"/>
                <a:cs typeface="Arial"/>
              </a:rPr>
              <a:t>i</a:t>
            </a:r>
            <a:r>
              <a:rPr dirty="0" sz="750" spc="-5">
                <a:latin typeface="Arial"/>
                <a:cs typeface="Arial"/>
              </a:rPr>
              <a:t>f</a:t>
            </a:r>
            <a:r>
              <a:rPr dirty="0" sz="750" spc="5">
                <a:latin typeface="宋体"/>
                <a:cs typeface="宋体"/>
              </a:rPr>
              <a:t>、</a:t>
            </a:r>
            <a:r>
              <a:rPr dirty="0" sz="750" spc="-15">
                <a:latin typeface="Arial"/>
                <a:cs typeface="Arial"/>
              </a:rPr>
              <a:t>G</a:t>
            </a:r>
            <a:r>
              <a:rPr dirty="0" sz="750">
                <a:latin typeface="Arial"/>
                <a:cs typeface="Arial"/>
              </a:rPr>
              <a:t>B/</a:t>
            </a:r>
            <a:r>
              <a:rPr dirty="0" sz="750" spc="-10">
                <a:latin typeface="Arial"/>
                <a:cs typeface="Arial"/>
              </a:rPr>
              <a:t>T</a:t>
            </a:r>
            <a:r>
              <a:rPr dirty="0" sz="750" spc="-15">
                <a:latin typeface="Arial"/>
                <a:cs typeface="Arial"/>
              </a:rPr>
              <a:t>2</a:t>
            </a:r>
            <a:r>
              <a:rPr dirty="0" sz="750">
                <a:latin typeface="Arial"/>
                <a:cs typeface="Arial"/>
              </a:rPr>
              <a:t>81</a:t>
            </a:r>
            <a:r>
              <a:rPr dirty="0" sz="750" spc="-15">
                <a:latin typeface="Arial"/>
                <a:cs typeface="Arial"/>
              </a:rPr>
              <a:t>8</a:t>
            </a:r>
            <a:r>
              <a:rPr dirty="0" sz="750">
                <a:latin typeface="Arial"/>
                <a:cs typeface="Arial"/>
              </a:rPr>
              <a:t>1</a:t>
            </a:r>
            <a:r>
              <a:rPr dirty="0" sz="750" spc="-20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等</a:t>
            </a:r>
            <a:r>
              <a:rPr dirty="0" sz="750" spc="5">
                <a:latin typeface="宋体"/>
                <a:cs typeface="宋体"/>
              </a:rPr>
              <a:t>多</a:t>
            </a:r>
            <a:r>
              <a:rPr dirty="0" sz="750" spc="-10">
                <a:latin typeface="宋体"/>
                <a:cs typeface="宋体"/>
              </a:rPr>
              <a:t>种</a:t>
            </a:r>
            <a:r>
              <a:rPr dirty="0" sz="750" spc="5">
                <a:latin typeface="宋体"/>
                <a:cs typeface="宋体"/>
              </a:rPr>
              <a:t>接</a:t>
            </a:r>
            <a:r>
              <a:rPr dirty="0" sz="750" spc="-10">
                <a:latin typeface="宋体"/>
                <a:cs typeface="宋体"/>
              </a:rPr>
              <a:t>入</a:t>
            </a:r>
            <a:r>
              <a:rPr dirty="0" sz="750" spc="5">
                <a:latin typeface="宋体"/>
                <a:cs typeface="宋体"/>
              </a:rPr>
              <a:t>方式</a:t>
            </a:r>
            <a:endParaRPr sz="750">
              <a:latin typeface="宋体"/>
              <a:cs typeface="宋体"/>
            </a:endParaRPr>
          </a:p>
          <a:p>
            <a:pPr marL="12700" marR="5080">
              <a:lnSpc>
                <a:spcPts val="1560"/>
              </a:lnSpc>
              <a:spcBef>
                <a:spcPts val="160"/>
              </a:spcBef>
            </a:pPr>
            <a:r>
              <a:rPr dirty="0" sz="750" spc="5">
                <a:latin typeface="宋体"/>
                <a:cs typeface="宋体"/>
              </a:rPr>
              <a:t>支持</a:t>
            </a:r>
            <a:r>
              <a:rPr dirty="0" sz="750" spc="-10">
                <a:latin typeface="宋体"/>
                <a:cs typeface="宋体"/>
              </a:rPr>
              <a:t>授</a:t>
            </a:r>
            <a:r>
              <a:rPr dirty="0" sz="750" spc="5">
                <a:latin typeface="宋体"/>
                <a:cs typeface="宋体"/>
              </a:rPr>
              <a:t>权</a:t>
            </a:r>
            <a:r>
              <a:rPr dirty="0" sz="750" spc="-10">
                <a:latin typeface="宋体"/>
                <a:cs typeface="宋体"/>
              </a:rPr>
              <a:t>用</a:t>
            </a:r>
            <a:r>
              <a:rPr dirty="0" sz="750" spc="5">
                <a:latin typeface="宋体"/>
                <a:cs typeface="宋体"/>
              </a:rPr>
              <a:t>户</a:t>
            </a:r>
            <a:r>
              <a:rPr dirty="0" sz="750" spc="-10">
                <a:latin typeface="宋体"/>
                <a:cs typeface="宋体"/>
              </a:rPr>
              <a:t>和</a:t>
            </a:r>
            <a:r>
              <a:rPr dirty="0" sz="750" spc="5">
                <a:latin typeface="宋体"/>
                <a:cs typeface="宋体"/>
              </a:rPr>
              <a:t>口</a:t>
            </a:r>
            <a:r>
              <a:rPr dirty="0" sz="750" spc="-10">
                <a:latin typeface="宋体"/>
                <a:cs typeface="宋体"/>
              </a:rPr>
              <a:t>令</a:t>
            </a:r>
            <a:r>
              <a:rPr dirty="0" sz="750" spc="5">
                <a:latin typeface="宋体"/>
                <a:cs typeface="宋体"/>
              </a:rPr>
              <a:t>访</a:t>
            </a:r>
            <a:r>
              <a:rPr dirty="0" sz="750" spc="-10">
                <a:latin typeface="宋体"/>
                <a:cs typeface="宋体"/>
              </a:rPr>
              <a:t>问</a:t>
            </a:r>
            <a:r>
              <a:rPr dirty="0" sz="750" spc="-30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能</a:t>
            </a:r>
            <a:r>
              <a:rPr dirty="0" sz="750" spc="5">
                <a:latin typeface="宋体"/>
                <a:cs typeface="宋体"/>
              </a:rPr>
              <a:t>进</a:t>
            </a:r>
            <a:r>
              <a:rPr dirty="0" sz="750" spc="-10">
                <a:latin typeface="宋体"/>
                <a:cs typeface="宋体"/>
              </a:rPr>
              <a:t>行弱</a:t>
            </a:r>
            <a:r>
              <a:rPr dirty="0" sz="750" spc="5">
                <a:latin typeface="宋体"/>
                <a:cs typeface="宋体"/>
              </a:rPr>
              <a:t>口令</a:t>
            </a:r>
            <a:r>
              <a:rPr dirty="0" sz="750" spc="-10">
                <a:latin typeface="宋体"/>
                <a:cs typeface="宋体"/>
              </a:rPr>
              <a:t>检</a:t>
            </a:r>
            <a:r>
              <a:rPr dirty="0" sz="750" spc="5">
                <a:latin typeface="宋体"/>
                <a:cs typeface="宋体"/>
              </a:rPr>
              <a:t>测</a:t>
            </a:r>
            <a:r>
              <a:rPr dirty="0" sz="750" spc="-10">
                <a:latin typeface="宋体"/>
                <a:cs typeface="宋体"/>
              </a:rPr>
              <a:t>与</a:t>
            </a:r>
            <a:r>
              <a:rPr dirty="0" sz="750" spc="5">
                <a:latin typeface="宋体"/>
                <a:cs typeface="宋体"/>
              </a:rPr>
              <a:t>错</a:t>
            </a:r>
            <a:r>
              <a:rPr dirty="0" sz="750" spc="-10">
                <a:latin typeface="宋体"/>
                <a:cs typeface="宋体"/>
              </a:rPr>
              <a:t>误</a:t>
            </a:r>
            <a:r>
              <a:rPr dirty="0" sz="750" spc="5">
                <a:latin typeface="宋体"/>
                <a:cs typeface="宋体"/>
              </a:rPr>
              <a:t>登</a:t>
            </a:r>
            <a:r>
              <a:rPr dirty="0" sz="750" spc="-10">
                <a:latin typeface="宋体"/>
                <a:cs typeface="宋体"/>
              </a:rPr>
              <a:t>录</a:t>
            </a:r>
            <a:r>
              <a:rPr dirty="0" sz="750" spc="5">
                <a:latin typeface="宋体"/>
                <a:cs typeface="宋体"/>
              </a:rPr>
              <a:t>抑</a:t>
            </a:r>
            <a:r>
              <a:rPr dirty="0" sz="750" spc="-10">
                <a:latin typeface="宋体"/>
                <a:cs typeface="宋体"/>
              </a:rPr>
              <a:t>制</a:t>
            </a:r>
            <a:r>
              <a:rPr dirty="0" sz="750" spc="-3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提</a:t>
            </a:r>
            <a:r>
              <a:rPr dirty="0" sz="750" spc="5">
                <a:latin typeface="宋体"/>
                <a:cs typeface="宋体"/>
              </a:rPr>
              <a:t>升</a:t>
            </a:r>
            <a:r>
              <a:rPr dirty="0" sz="750" spc="-10">
                <a:latin typeface="宋体"/>
                <a:cs typeface="宋体"/>
              </a:rPr>
              <a:t>口令</a:t>
            </a:r>
            <a:r>
              <a:rPr dirty="0" sz="750" spc="5">
                <a:latin typeface="宋体"/>
                <a:cs typeface="宋体"/>
              </a:rPr>
              <a:t>安</a:t>
            </a:r>
            <a:r>
              <a:rPr dirty="0" sz="750" spc="5">
                <a:latin typeface="宋体"/>
                <a:cs typeface="宋体"/>
              </a:rPr>
              <a:t> 全性</a:t>
            </a:r>
            <a:endParaRPr sz="7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z="750" spc="5">
                <a:latin typeface="宋体"/>
                <a:cs typeface="宋体"/>
              </a:rPr>
              <a:t>支持</a:t>
            </a:r>
            <a:r>
              <a:rPr dirty="0" sz="750" spc="-185">
                <a:latin typeface="宋体"/>
                <a:cs typeface="宋体"/>
              </a:rPr>
              <a:t> </a:t>
            </a:r>
            <a:r>
              <a:rPr dirty="0" sz="750" spc="-10">
                <a:latin typeface="Arial"/>
                <a:cs typeface="Arial"/>
              </a:rPr>
              <a:t>HTT</a:t>
            </a:r>
            <a:r>
              <a:rPr dirty="0" sz="750" spc="-15">
                <a:latin typeface="Arial"/>
                <a:cs typeface="Arial"/>
              </a:rPr>
              <a:t>P</a:t>
            </a:r>
            <a:r>
              <a:rPr dirty="0" sz="750">
                <a:latin typeface="Arial"/>
                <a:cs typeface="Arial"/>
              </a:rPr>
              <a:t>S</a:t>
            </a:r>
            <a:r>
              <a:rPr dirty="0" sz="750" spc="-15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安</a:t>
            </a:r>
            <a:r>
              <a:rPr dirty="0" sz="750" spc="5">
                <a:latin typeface="宋体"/>
                <a:cs typeface="宋体"/>
              </a:rPr>
              <a:t>全</a:t>
            </a:r>
            <a:r>
              <a:rPr dirty="0" sz="750" spc="-210">
                <a:latin typeface="宋体"/>
                <a:cs typeface="宋体"/>
              </a:rPr>
              <a:t> </a:t>
            </a:r>
            <a:r>
              <a:rPr dirty="0" sz="750" spc="20">
                <a:latin typeface="Arial"/>
                <a:cs typeface="Arial"/>
              </a:rPr>
              <a:t>W</a:t>
            </a:r>
            <a:r>
              <a:rPr dirty="0" sz="750" spc="-15">
                <a:latin typeface="Arial"/>
                <a:cs typeface="Arial"/>
              </a:rPr>
              <a:t>e</a:t>
            </a:r>
            <a:r>
              <a:rPr dirty="0" sz="750">
                <a:latin typeface="Arial"/>
                <a:cs typeface="Arial"/>
              </a:rPr>
              <a:t>b</a:t>
            </a:r>
            <a:r>
              <a:rPr dirty="0" sz="750" spc="-30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访问</a:t>
            </a:r>
            <a:endParaRPr sz="750">
              <a:latin typeface="宋体"/>
              <a:cs typeface="宋体"/>
            </a:endParaRPr>
          </a:p>
          <a:p>
            <a:pPr marL="12700" marR="1120140">
              <a:lnSpc>
                <a:spcPct val="173300"/>
              </a:lnSpc>
            </a:pPr>
            <a:r>
              <a:rPr dirty="0" sz="750" spc="5">
                <a:latin typeface="宋体"/>
                <a:cs typeface="宋体"/>
              </a:rPr>
              <a:t>支持</a:t>
            </a:r>
            <a:r>
              <a:rPr dirty="0" sz="750" spc="-185">
                <a:latin typeface="宋体"/>
                <a:cs typeface="宋体"/>
              </a:rPr>
              <a:t> </a:t>
            </a:r>
            <a:r>
              <a:rPr dirty="0" sz="750" spc="-10">
                <a:latin typeface="Arial"/>
                <a:cs typeface="Arial"/>
              </a:rPr>
              <a:t>RT</a:t>
            </a:r>
            <a:r>
              <a:rPr dirty="0" sz="750" spc="-15">
                <a:latin typeface="Arial"/>
                <a:cs typeface="Arial"/>
              </a:rPr>
              <a:t>S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30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访</a:t>
            </a:r>
            <a:r>
              <a:rPr dirty="0" sz="750" spc="-10">
                <a:latin typeface="宋体"/>
                <a:cs typeface="宋体"/>
              </a:rPr>
              <a:t>问</a:t>
            </a:r>
            <a:r>
              <a:rPr dirty="0" sz="750" spc="5">
                <a:latin typeface="宋体"/>
                <a:cs typeface="宋体"/>
              </a:rPr>
              <a:t>鉴</a:t>
            </a:r>
            <a:r>
              <a:rPr dirty="0" sz="750" spc="-10">
                <a:latin typeface="宋体"/>
                <a:cs typeface="宋体"/>
              </a:rPr>
              <a:t>权</a:t>
            </a:r>
            <a:r>
              <a:rPr dirty="0" sz="750" spc="5">
                <a:latin typeface="宋体"/>
                <a:cs typeface="宋体"/>
              </a:rPr>
              <a:t>认</a:t>
            </a:r>
            <a:r>
              <a:rPr dirty="0" sz="750" spc="-10">
                <a:latin typeface="宋体"/>
                <a:cs typeface="宋体"/>
              </a:rPr>
              <a:t>证</a:t>
            </a:r>
            <a:r>
              <a:rPr dirty="0" sz="750" spc="5">
                <a:latin typeface="宋体"/>
                <a:cs typeface="宋体"/>
              </a:rPr>
              <a:t>，确</a:t>
            </a:r>
            <a:r>
              <a:rPr dirty="0" sz="750" spc="-10">
                <a:latin typeface="宋体"/>
                <a:cs typeface="宋体"/>
              </a:rPr>
              <a:t>保</a:t>
            </a:r>
            <a:r>
              <a:rPr dirty="0" sz="750" spc="5">
                <a:latin typeface="宋体"/>
                <a:cs typeface="宋体"/>
              </a:rPr>
              <a:t>视</a:t>
            </a:r>
            <a:r>
              <a:rPr dirty="0" sz="750" spc="-10">
                <a:latin typeface="宋体"/>
                <a:cs typeface="宋体"/>
              </a:rPr>
              <a:t>频</a:t>
            </a:r>
            <a:r>
              <a:rPr dirty="0" sz="750" spc="5">
                <a:latin typeface="宋体"/>
                <a:cs typeface="宋体"/>
              </a:rPr>
              <a:t>流请</a:t>
            </a:r>
            <a:r>
              <a:rPr dirty="0" sz="750" spc="-10">
                <a:latin typeface="宋体"/>
                <a:cs typeface="宋体"/>
              </a:rPr>
              <a:t>求</a:t>
            </a:r>
            <a:r>
              <a:rPr dirty="0" sz="750" spc="5">
                <a:latin typeface="宋体"/>
                <a:cs typeface="宋体"/>
              </a:rPr>
              <a:t>合法</a:t>
            </a:r>
            <a:r>
              <a:rPr dirty="0" sz="750" spc="5">
                <a:latin typeface="宋体"/>
                <a:cs typeface="宋体"/>
              </a:rPr>
              <a:t> 支持</a:t>
            </a:r>
            <a:r>
              <a:rPr dirty="0" sz="750" spc="-195">
                <a:latin typeface="宋体"/>
                <a:cs typeface="宋体"/>
              </a:rPr>
              <a:t> </a:t>
            </a:r>
            <a:r>
              <a:rPr dirty="0" sz="750" spc="-10">
                <a:latin typeface="Arial"/>
                <a:cs typeface="Arial"/>
              </a:rPr>
              <a:t>I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15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过</a:t>
            </a:r>
            <a:r>
              <a:rPr dirty="0" sz="750" spc="5">
                <a:latin typeface="宋体"/>
                <a:cs typeface="宋体"/>
              </a:rPr>
              <a:t>滤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有</a:t>
            </a:r>
            <a:r>
              <a:rPr dirty="0" sz="750" spc="-10">
                <a:latin typeface="宋体"/>
                <a:cs typeface="宋体"/>
              </a:rPr>
              <a:t>效</a:t>
            </a:r>
            <a:r>
              <a:rPr dirty="0" sz="750" spc="5">
                <a:latin typeface="宋体"/>
                <a:cs typeface="宋体"/>
              </a:rPr>
              <a:t>屏</a:t>
            </a:r>
            <a:r>
              <a:rPr dirty="0" sz="750" spc="-10">
                <a:latin typeface="宋体"/>
                <a:cs typeface="宋体"/>
              </a:rPr>
              <a:t>蔽非</a:t>
            </a:r>
            <a:r>
              <a:rPr dirty="0" sz="750" spc="5">
                <a:latin typeface="宋体"/>
                <a:cs typeface="宋体"/>
              </a:rPr>
              <a:t>法</a:t>
            </a:r>
            <a:r>
              <a:rPr dirty="0" sz="750" spc="-185">
                <a:latin typeface="宋体"/>
                <a:cs typeface="宋体"/>
              </a:rPr>
              <a:t> </a:t>
            </a:r>
            <a:r>
              <a:rPr dirty="0" sz="750" spc="-10">
                <a:latin typeface="Arial"/>
                <a:cs typeface="Arial"/>
              </a:rPr>
              <a:t>I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20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地址</a:t>
            </a:r>
            <a:r>
              <a:rPr dirty="0" sz="750" spc="5">
                <a:latin typeface="宋体"/>
                <a:cs typeface="宋体"/>
              </a:rPr>
              <a:t>访问</a:t>
            </a:r>
            <a:r>
              <a:rPr dirty="0" sz="750" spc="5">
                <a:latin typeface="宋体"/>
                <a:cs typeface="宋体"/>
              </a:rPr>
              <a:t> 支持</a:t>
            </a:r>
            <a:r>
              <a:rPr dirty="0" sz="750" spc="-10">
                <a:latin typeface="宋体"/>
                <a:cs typeface="宋体"/>
              </a:rPr>
              <a:t>网</a:t>
            </a:r>
            <a:r>
              <a:rPr dirty="0" sz="750" spc="5">
                <a:latin typeface="宋体"/>
                <a:cs typeface="宋体"/>
              </a:rPr>
              <a:t>关</a:t>
            </a:r>
            <a:r>
              <a:rPr dirty="0" sz="750" spc="-195">
                <a:latin typeface="宋体"/>
                <a:cs typeface="宋体"/>
              </a:rPr>
              <a:t> </a:t>
            </a:r>
            <a:r>
              <a:rPr dirty="0" sz="750">
                <a:latin typeface="Arial"/>
                <a:cs typeface="Arial"/>
              </a:rPr>
              <a:t>A</a:t>
            </a:r>
            <a:r>
              <a:rPr dirty="0" sz="750" spc="-10">
                <a:latin typeface="Arial"/>
                <a:cs typeface="Arial"/>
              </a:rPr>
              <a:t>R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30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绑</a:t>
            </a:r>
            <a:r>
              <a:rPr dirty="0" sz="750" spc="-10">
                <a:latin typeface="宋体"/>
                <a:cs typeface="宋体"/>
              </a:rPr>
              <a:t>定</a:t>
            </a:r>
            <a:r>
              <a:rPr dirty="0" sz="750" spc="5">
                <a:latin typeface="宋体"/>
                <a:cs typeface="宋体"/>
              </a:rPr>
              <a:t>，</a:t>
            </a:r>
            <a:r>
              <a:rPr dirty="0" sz="750" spc="-10">
                <a:latin typeface="宋体"/>
                <a:cs typeface="宋体"/>
              </a:rPr>
              <a:t>防</a:t>
            </a:r>
            <a:r>
              <a:rPr dirty="0" sz="750" spc="5">
                <a:latin typeface="宋体"/>
                <a:cs typeface="宋体"/>
              </a:rPr>
              <a:t>止</a:t>
            </a:r>
            <a:r>
              <a:rPr dirty="0" sz="750" spc="-10">
                <a:latin typeface="宋体"/>
                <a:cs typeface="宋体"/>
              </a:rPr>
              <a:t>网</a:t>
            </a:r>
            <a:r>
              <a:rPr dirty="0" sz="750" spc="5">
                <a:latin typeface="宋体"/>
                <a:cs typeface="宋体"/>
              </a:rPr>
              <a:t>关</a:t>
            </a:r>
            <a:r>
              <a:rPr dirty="0" sz="750" spc="-200">
                <a:latin typeface="宋体"/>
                <a:cs typeface="宋体"/>
              </a:rPr>
              <a:t> </a:t>
            </a:r>
            <a:r>
              <a:rPr dirty="0" sz="750" spc="10">
                <a:latin typeface="Arial"/>
                <a:cs typeface="Arial"/>
              </a:rPr>
              <a:t>M</a:t>
            </a:r>
            <a:r>
              <a:rPr dirty="0" sz="750" spc="-15">
                <a:latin typeface="Arial"/>
                <a:cs typeface="Arial"/>
              </a:rPr>
              <a:t>A</a:t>
            </a:r>
            <a:r>
              <a:rPr dirty="0" sz="750">
                <a:latin typeface="Arial"/>
                <a:cs typeface="Arial"/>
              </a:rPr>
              <a:t>C</a:t>
            </a:r>
            <a:r>
              <a:rPr dirty="0" sz="750" spc="-35">
                <a:latin typeface="Arial"/>
                <a:cs typeface="Arial"/>
              </a:rPr>
              <a:t> </a:t>
            </a:r>
            <a:r>
              <a:rPr dirty="0" sz="750" spc="5">
                <a:latin typeface="宋体"/>
                <a:cs typeface="宋体"/>
              </a:rPr>
              <a:t>地址</a:t>
            </a:r>
            <a:r>
              <a:rPr dirty="0" sz="750" spc="-10">
                <a:latin typeface="宋体"/>
                <a:cs typeface="宋体"/>
              </a:rPr>
              <a:t>欺</a:t>
            </a:r>
            <a:r>
              <a:rPr dirty="0" sz="750" spc="5">
                <a:latin typeface="宋体"/>
                <a:cs typeface="宋体"/>
              </a:rPr>
              <a:t>骗</a:t>
            </a:r>
            <a:r>
              <a:rPr dirty="0" sz="750" spc="5">
                <a:latin typeface="宋体"/>
                <a:cs typeface="宋体"/>
              </a:rPr>
              <a:t> 支持</a:t>
            </a:r>
            <a:r>
              <a:rPr dirty="0" sz="750" spc="-195">
                <a:latin typeface="宋体"/>
                <a:cs typeface="宋体"/>
              </a:rPr>
              <a:t> </a:t>
            </a:r>
            <a:r>
              <a:rPr dirty="0" sz="750">
                <a:latin typeface="Arial"/>
                <a:cs typeface="Arial"/>
              </a:rPr>
              <a:t>80</a:t>
            </a:r>
            <a:r>
              <a:rPr dirty="0" sz="750" spc="-15">
                <a:latin typeface="Arial"/>
                <a:cs typeface="Arial"/>
              </a:rPr>
              <a:t>2</a:t>
            </a:r>
            <a:r>
              <a:rPr dirty="0" sz="750" spc="5">
                <a:latin typeface="Arial"/>
                <a:cs typeface="Arial"/>
              </a:rPr>
              <a:t>.</a:t>
            </a:r>
            <a:r>
              <a:rPr dirty="0" sz="750">
                <a:latin typeface="Arial"/>
                <a:cs typeface="Arial"/>
              </a:rPr>
              <a:t>1X</a:t>
            </a:r>
            <a:r>
              <a:rPr dirty="0" sz="750" spc="-30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终</a:t>
            </a:r>
            <a:r>
              <a:rPr dirty="0" sz="750" spc="5">
                <a:latin typeface="宋体"/>
                <a:cs typeface="宋体"/>
              </a:rPr>
              <a:t>端</a:t>
            </a:r>
            <a:r>
              <a:rPr dirty="0" sz="750" spc="-10">
                <a:latin typeface="宋体"/>
                <a:cs typeface="宋体"/>
              </a:rPr>
              <a:t>准</a:t>
            </a:r>
            <a:r>
              <a:rPr dirty="0" sz="750" spc="5">
                <a:latin typeface="宋体"/>
                <a:cs typeface="宋体"/>
              </a:rPr>
              <a:t>入</a:t>
            </a:r>
            <a:r>
              <a:rPr dirty="0" sz="750" spc="-10">
                <a:latin typeface="宋体"/>
                <a:cs typeface="宋体"/>
              </a:rPr>
              <a:t>控</a:t>
            </a:r>
            <a:r>
              <a:rPr dirty="0" sz="750" spc="5">
                <a:latin typeface="宋体"/>
                <a:cs typeface="宋体"/>
              </a:rPr>
              <a:t>制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提</a:t>
            </a:r>
            <a:r>
              <a:rPr dirty="0" sz="750" spc="-10">
                <a:latin typeface="宋体"/>
                <a:cs typeface="宋体"/>
              </a:rPr>
              <a:t>升终</a:t>
            </a:r>
            <a:r>
              <a:rPr dirty="0" sz="750" spc="5">
                <a:latin typeface="宋体"/>
                <a:cs typeface="宋体"/>
              </a:rPr>
              <a:t>端接</a:t>
            </a:r>
            <a:r>
              <a:rPr dirty="0" sz="750" spc="-10">
                <a:latin typeface="宋体"/>
                <a:cs typeface="宋体"/>
              </a:rPr>
              <a:t>入</a:t>
            </a:r>
            <a:r>
              <a:rPr dirty="0" sz="750" spc="5">
                <a:latin typeface="宋体"/>
                <a:cs typeface="宋体"/>
              </a:rPr>
              <a:t>安全</a:t>
            </a:r>
            <a:r>
              <a:rPr dirty="0" sz="750">
                <a:latin typeface="宋体"/>
                <a:cs typeface="宋体"/>
              </a:rPr>
              <a:t> </a:t>
            </a:r>
            <a:r>
              <a:rPr dirty="0" sz="750" spc="5">
                <a:latin typeface="Arial"/>
                <a:cs typeface="Arial"/>
              </a:rPr>
              <a:t>I</a:t>
            </a:r>
            <a:r>
              <a:rPr dirty="0" sz="750">
                <a:latin typeface="Arial"/>
                <a:cs typeface="Arial"/>
              </a:rPr>
              <a:t>P</a:t>
            </a:r>
            <a:r>
              <a:rPr dirty="0" sz="750" spc="-15">
                <a:latin typeface="Arial"/>
                <a:cs typeface="Arial"/>
              </a:rPr>
              <a:t>6</a:t>
            </a:r>
            <a:r>
              <a:rPr dirty="0" sz="750">
                <a:latin typeface="Arial"/>
                <a:cs typeface="Arial"/>
              </a:rPr>
              <a:t>6</a:t>
            </a:r>
            <a:r>
              <a:rPr dirty="0" sz="750" spc="-20">
                <a:latin typeface="Arial"/>
                <a:cs typeface="Arial"/>
              </a:rPr>
              <a:t> </a:t>
            </a:r>
            <a:r>
              <a:rPr dirty="0" sz="750" spc="-10">
                <a:latin typeface="宋体"/>
                <a:cs typeface="宋体"/>
              </a:rPr>
              <a:t>防</a:t>
            </a:r>
            <a:r>
              <a:rPr dirty="0" sz="750" spc="5">
                <a:latin typeface="宋体"/>
                <a:cs typeface="宋体"/>
              </a:rPr>
              <a:t>护</a:t>
            </a:r>
            <a:r>
              <a:rPr dirty="0" sz="750" spc="-10">
                <a:latin typeface="宋体"/>
                <a:cs typeface="宋体"/>
              </a:rPr>
              <a:t>等</a:t>
            </a:r>
            <a:r>
              <a:rPr dirty="0" sz="750" spc="5">
                <a:latin typeface="宋体"/>
                <a:cs typeface="宋体"/>
              </a:rPr>
              <a:t>级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更</a:t>
            </a:r>
            <a:r>
              <a:rPr dirty="0" sz="750" spc="-10">
                <a:latin typeface="宋体"/>
                <a:cs typeface="宋体"/>
              </a:rPr>
              <a:t>长</a:t>
            </a:r>
            <a:r>
              <a:rPr dirty="0" sz="750" spc="5">
                <a:latin typeface="宋体"/>
                <a:cs typeface="宋体"/>
              </a:rPr>
              <a:t>使</a:t>
            </a:r>
            <a:r>
              <a:rPr dirty="0" sz="750" spc="-10">
                <a:latin typeface="宋体"/>
                <a:cs typeface="宋体"/>
              </a:rPr>
              <a:t>用</a:t>
            </a:r>
            <a:r>
              <a:rPr dirty="0" sz="750" spc="5">
                <a:latin typeface="宋体"/>
                <a:cs typeface="宋体"/>
              </a:rPr>
              <a:t>寿命</a:t>
            </a:r>
            <a:endParaRPr sz="7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750" spc="5">
                <a:latin typeface="宋体"/>
                <a:cs typeface="宋体"/>
              </a:rPr>
              <a:t>支持</a:t>
            </a:r>
            <a:r>
              <a:rPr dirty="0" sz="750" spc="-10">
                <a:latin typeface="宋体"/>
                <a:cs typeface="宋体"/>
              </a:rPr>
              <a:t>三</a:t>
            </a:r>
            <a:r>
              <a:rPr dirty="0" sz="750" spc="5">
                <a:latin typeface="宋体"/>
                <a:cs typeface="宋体"/>
              </a:rPr>
              <a:t>轴</a:t>
            </a:r>
            <a:r>
              <a:rPr dirty="0" sz="750" spc="-10">
                <a:latin typeface="宋体"/>
                <a:cs typeface="宋体"/>
              </a:rPr>
              <a:t>调</a:t>
            </a:r>
            <a:r>
              <a:rPr dirty="0" sz="750" spc="5">
                <a:latin typeface="宋体"/>
                <a:cs typeface="宋体"/>
              </a:rPr>
              <a:t>节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支</a:t>
            </a:r>
            <a:r>
              <a:rPr dirty="0" sz="750" spc="-10">
                <a:latin typeface="宋体"/>
                <a:cs typeface="宋体"/>
              </a:rPr>
              <a:t>持</a:t>
            </a:r>
            <a:r>
              <a:rPr dirty="0" sz="750" spc="5">
                <a:latin typeface="宋体"/>
                <a:cs typeface="宋体"/>
              </a:rPr>
              <a:t>多</a:t>
            </a:r>
            <a:r>
              <a:rPr dirty="0" sz="750" spc="-10">
                <a:latin typeface="宋体"/>
                <a:cs typeface="宋体"/>
              </a:rPr>
              <a:t>种</a:t>
            </a:r>
            <a:r>
              <a:rPr dirty="0" sz="750" spc="5">
                <a:latin typeface="宋体"/>
                <a:cs typeface="宋体"/>
              </a:rPr>
              <a:t>安</a:t>
            </a:r>
            <a:r>
              <a:rPr dirty="0" sz="750" spc="-10">
                <a:latin typeface="宋体"/>
                <a:cs typeface="宋体"/>
              </a:rPr>
              <a:t>装</a:t>
            </a:r>
            <a:r>
              <a:rPr dirty="0" sz="750" spc="5">
                <a:latin typeface="宋体"/>
                <a:cs typeface="宋体"/>
              </a:rPr>
              <a:t>方</a:t>
            </a:r>
            <a:r>
              <a:rPr dirty="0" sz="750" spc="-10">
                <a:latin typeface="宋体"/>
                <a:cs typeface="宋体"/>
              </a:rPr>
              <a:t>式，</a:t>
            </a:r>
            <a:r>
              <a:rPr dirty="0" sz="750" spc="5">
                <a:latin typeface="宋体"/>
                <a:cs typeface="宋体"/>
              </a:rPr>
              <a:t>支持</a:t>
            </a:r>
            <a:r>
              <a:rPr dirty="0" sz="750" spc="-10">
                <a:latin typeface="宋体"/>
                <a:cs typeface="宋体"/>
              </a:rPr>
              <a:t>单</a:t>
            </a:r>
            <a:r>
              <a:rPr dirty="0" sz="750" spc="5">
                <a:latin typeface="宋体"/>
                <a:cs typeface="宋体"/>
              </a:rPr>
              <a:t>人</a:t>
            </a:r>
            <a:r>
              <a:rPr dirty="0" sz="750" spc="-10">
                <a:latin typeface="宋体"/>
                <a:cs typeface="宋体"/>
              </a:rPr>
              <a:t>安</a:t>
            </a:r>
            <a:r>
              <a:rPr dirty="0" sz="750" spc="5">
                <a:latin typeface="宋体"/>
                <a:cs typeface="宋体"/>
              </a:rPr>
              <a:t>装</a:t>
            </a:r>
            <a:r>
              <a:rPr dirty="0" sz="750" spc="-10">
                <a:latin typeface="宋体"/>
                <a:cs typeface="宋体"/>
              </a:rPr>
              <a:t>，</a:t>
            </a:r>
            <a:r>
              <a:rPr dirty="0" sz="750" spc="5">
                <a:latin typeface="宋体"/>
                <a:cs typeface="宋体"/>
              </a:rPr>
              <a:t>安</a:t>
            </a:r>
            <a:r>
              <a:rPr dirty="0" sz="750" spc="-10">
                <a:latin typeface="宋体"/>
                <a:cs typeface="宋体"/>
              </a:rPr>
              <a:t>装</a:t>
            </a:r>
            <a:r>
              <a:rPr dirty="0" sz="750" spc="5">
                <a:latin typeface="宋体"/>
                <a:cs typeface="宋体"/>
              </a:rPr>
              <a:t>更</a:t>
            </a:r>
            <a:r>
              <a:rPr dirty="0" sz="750" spc="-10">
                <a:latin typeface="宋体"/>
                <a:cs typeface="宋体"/>
              </a:rPr>
              <a:t>便</a:t>
            </a:r>
            <a:r>
              <a:rPr dirty="0" sz="750" spc="5">
                <a:latin typeface="宋体"/>
                <a:cs typeface="宋体"/>
              </a:rPr>
              <a:t>捷</a:t>
            </a:r>
            <a:endParaRPr sz="750">
              <a:latin typeface="宋体"/>
              <a:cs typeface="宋体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03090" y="5905047"/>
            <a:ext cx="73914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0090C7"/>
                </a:solidFill>
                <a:latin typeface="黑体"/>
                <a:cs typeface="黑体"/>
              </a:rPr>
              <a:t>订购信息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183005" y="1892934"/>
            <a:ext cx="1638808" cy="1487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93712" y="3535616"/>
            <a:ext cx="3017456" cy="431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91172" y="4130039"/>
            <a:ext cx="3022663" cy="43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09770" y="1831339"/>
            <a:ext cx="2207895" cy="1904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338320" y="3861942"/>
            <a:ext cx="2452370" cy="180568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3912742" y="6203569"/>
          <a:ext cx="3431540" cy="1716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106"/>
                <a:gridCol w="719328"/>
                <a:gridCol w="1981834"/>
              </a:tblGrid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产品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型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号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配置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备注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</a:tr>
              <a:tr h="259080">
                <a:tc rowSpan="6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IR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22860">
                        <a:lnSpc>
                          <a:spcPct val="1107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清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海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半</a:t>
                      </a:r>
                      <a:r>
                        <a:rPr dirty="0" sz="750" spc="-135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750" spc="-120">
                          <a:latin typeface="宋体"/>
                          <a:cs typeface="宋体"/>
                        </a:rPr>
                        <a:t>）。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电源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另配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606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22860">
                        <a:lnSpc>
                          <a:spcPct val="1107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清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海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半</a:t>
                      </a:r>
                      <a:r>
                        <a:rPr dirty="0" sz="750" spc="-135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750" spc="-120">
                          <a:latin typeface="宋体"/>
                          <a:cs typeface="宋体"/>
                        </a:rPr>
                        <a:t>）。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电源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另配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60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22860">
                        <a:lnSpc>
                          <a:spcPct val="112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清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海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半</a:t>
                      </a:r>
                      <a:r>
                        <a:rPr dirty="0" sz="750" spc="-135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750" spc="-120">
                          <a:latin typeface="宋体"/>
                          <a:cs typeface="宋体"/>
                        </a:rPr>
                        <a:t>）。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电源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另配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606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清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海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半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，</a:t>
                      </a:r>
                      <a:endParaRPr sz="750">
                        <a:latin typeface="宋体"/>
                        <a:cs typeface="宋体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。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电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另配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606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清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海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半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，</a:t>
                      </a:r>
                      <a:endParaRPr sz="750">
                        <a:latin typeface="宋体"/>
                        <a:cs typeface="宋体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。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电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另配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2606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5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清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海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半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，</a:t>
                      </a:r>
                      <a:endParaRPr sz="750">
                        <a:latin typeface="宋体"/>
                        <a:cs typeface="宋体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。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电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另配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323194"/>
            <a:ext cx="675005" cy="25400"/>
          </a:xfrm>
          <a:custGeom>
            <a:avLst/>
            <a:gdLst/>
            <a:ahLst/>
            <a:cxnLst/>
            <a:rect l="l" t="t" r="r" b="b"/>
            <a:pathLst>
              <a:path w="675005" h="25400">
                <a:moveTo>
                  <a:pt x="0" y="25400"/>
                </a:moveTo>
                <a:lnTo>
                  <a:pt x="675005" y="25400"/>
                </a:lnTo>
                <a:lnTo>
                  <a:pt x="67500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0143490"/>
            <a:ext cx="675005" cy="179705"/>
          </a:xfrm>
          <a:custGeom>
            <a:avLst/>
            <a:gdLst/>
            <a:ahLst/>
            <a:cxnLst/>
            <a:rect l="l" t="t" r="r" b="b"/>
            <a:pathLst>
              <a:path w="675005" h="179704">
                <a:moveTo>
                  <a:pt x="0" y="179705"/>
                </a:moveTo>
                <a:lnTo>
                  <a:pt x="675005" y="179705"/>
                </a:lnTo>
                <a:lnTo>
                  <a:pt x="675005" y="0"/>
                </a:lnTo>
                <a:lnTo>
                  <a:pt x="0" y="0"/>
                </a:lnTo>
                <a:lnTo>
                  <a:pt x="0" y="179705"/>
                </a:lnTo>
                <a:close/>
              </a:path>
            </a:pathLst>
          </a:custGeom>
          <a:solidFill>
            <a:srgbClr val="3085C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0" y="10143490"/>
            <a:ext cx="675005" cy="192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99695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09615" y="163194"/>
            <a:ext cx="1440180" cy="539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46963" y="318745"/>
            <a:ext cx="6692900" cy="920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黑体"/>
                <a:cs typeface="黑体"/>
              </a:rPr>
              <a:t>产品彩页</a:t>
            </a:r>
            <a:endParaRPr sz="2000">
              <a:latin typeface="黑体"/>
              <a:cs typeface="黑体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0090C7"/>
                </a:solidFill>
                <a:latin typeface="黑体"/>
                <a:cs typeface="黑体"/>
              </a:rPr>
              <a:t>产品规格</a:t>
            </a:r>
            <a:endParaRPr sz="1400">
              <a:latin typeface="黑体"/>
              <a:cs typeface="黑体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2480" y="8483600"/>
            <a:ext cx="1028700" cy="361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44370" y="8582500"/>
            <a:ext cx="155511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浙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江</a:t>
            </a: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宇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视科</a:t>
            </a: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技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有</a:t>
            </a:r>
            <a:r>
              <a:rPr dirty="0" sz="1200" spc="0" b="1">
                <a:solidFill>
                  <a:srgbClr val="DE0000"/>
                </a:solidFill>
                <a:latin typeface="黑体"/>
                <a:cs typeface="黑体"/>
              </a:rPr>
              <a:t>限</a:t>
            </a:r>
            <a:r>
              <a:rPr dirty="0" sz="1200" spc="-5" b="1">
                <a:solidFill>
                  <a:srgbClr val="DE0000"/>
                </a:solidFill>
                <a:latin typeface="黑体"/>
                <a:cs typeface="黑体"/>
              </a:rPr>
              <a:t>公司</a:t>
            </a:r>
            <a:endParaRPr sz="1200">
              <a:latin typeface="黑体"/>
              <a:cs typeface="黑体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44370" y="9290065"/>
            <a:ext cx="4373245" cy="248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450" spc="-5">
                <a:solidFill>
                  <a:srgbClr val="5A5A5A"/>
                </a:solidFill>
                <a:latin typeface="微软雅黑"/>
                <a:cs typeface="微软雅黑"/>
              </a:rPr>
              <a:t>©</a:t>
            </a:r>
            <a:r>
              <a:rPr dirty="0" sz="450" spc="-5">
                <a:solidFill>
                  <a:srgbClr val="5A5A5A"/>
                </a:solidFill>
                <a:latin typeface="华文细黑"/>
                <a:cs typeface="华文细黑"/>
              </a:rPr>
              <a:t>201</a:t>
            </a:r>
            <a:r>
              <a:rPr dirty="0" sz="450">
                <a:solidFill>
                  <a:srgbClr val="5A5A5A"/>
                </a:solidFill>
                <a:latin typeface="华文细黑"/>
                <a:cs typeface="华文细黑"/>
              </a:rPr>
              <a:t>7</a:t>
            </a:r>
            <a:r>
              <a:rPr dirty="0" sz="450" spc="-10">
                <a:solidFill>
                  <a:srgbClr val="5A5A5A"/>
                </a:solidFill>
                <a:latin typeface="华文细黑"/>
                <a:cs typeface="华文细黑"/>
              </a:rPr>
              <a:t> 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江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宇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视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科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技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限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 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版权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所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 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保留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一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切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权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利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 免责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声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明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：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虽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然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我</a:t>
            </a:r>
            <a:r>
              <a:rPr dirty="0" sz="450" spc="-5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试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图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在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中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提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供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准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确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信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息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，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但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保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证资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内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含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技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术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性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误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差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或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印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刷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性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误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，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为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此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我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资料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中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准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确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不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承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担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任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何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责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任</a:t>
            </a:r>
            <a:r>
              <a:rPr dirty="0" sz="450" spc="-5">
                <a:solidFill>
                  <a:srgbClr val="5A5A5A"/>
                </a:solidFill>
                <a:latin typeface="宋体"/>
                <a:cs typeface="宋体"/>
              </a:rPr>
              <a:t>。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我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司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保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在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没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有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 通知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或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提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示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情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况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下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本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料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内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进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行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修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改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的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权</a:t>
            </a:r>
            <a:r>
              <a:rPr dirty="0" sz="450" spc="-10">
                <a:solidFill>
                  <a:srgbClr val="5A5A5A"/>
                </a:solidFill>
                <a:latin typeface="宋体"/>
                <a:cs typeface="宋体"/>
              </a:rPr>
              <a:t>利</a:t>
            </a:r>
            <a:r>
              <a:rPr dirty="0" sz="450" spc="5">
                <a:solidFill>
                  <a:srgbClr val="5A5A5A"/>
                </a:solidFill>
                <a:latin typeface="宋体"/>
                <a:cs typeface="宋体"/>
              </a:rPr>
              <a:t>。</a:t>
            </a:r>
            <a:endParaRPr sz="450">
              <a:latin typeface="宋体"/>
              <a:cs typeface="宋体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01845" y="8627109"/>
            <a:ext cx="453389" cy="88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08753" y="8627109"/>
            <a:ext cx="440575" cy="883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589145" y="8803361"/>
            <a:ext cx="916940" cy="3371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50" spc="-5" b="1">
                <a:solidFill>
                  <a:srgbClr val="DE0000"/>
                </a:solidFill>
                <a:latin typeface="黑体"/>
                <a:cs typeface="黑体"/>
              </a:rPr>
              <a:t>客户服</a:t>
            </a:r>
            <a:r>
              <a:rPr dirty="0" sz="850" spc="0" b="1">
                <a:solidFill>
                  <a:srgbClr val="DE0000"/>
                </a:solidFill>
                <a:latin typeface="黑体"/>
                <a:cs typeface="黑体"/>
              </a:rPr>
              <a:t>务</a:t>
            </a:r>
            <a:r>
              <a:rPr dirty="0" sz="850" spc="-5" b="1">
                <a:solidFill>
                  <a:srgbClr val="DE0000"/>
                </a:solidFill>
                <a:latin typeface="黑体"/>
                <a:cs typeface="黑体"/>
              </a:rPr>
              <a:t>热线</a:t>
            </a:r>
            <a:endParaRPr sz="850">
              <a:latin typeface="黑体"/>
              <a:cs typeface="黑体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40</a:t>
            </a:r>
            <a:r>
              <a:rPr dirty="0" sz="1200" spc="5">
                <a:solidFill>
                  <a:srgbClr val="585858"/>
                </a:solidFill>
                <a:latin typeface="Impact"/>
                <a:cs typeface="Impact"/>
              </a:rPr>
              <a:t>0</a:t>
            </a:r>
            <a:r>
              <a:rPr dirty="0" sz="1200" spc="-10">
                <a:solidFill>
                  <a:srgbClr val="585858"/>
                </a:solidFill>
                <a:latin typeface="Impact"/>
                <a:cs typeface="Impact"/>
              </a:rPr>
              <a:t>-</a:t>
            </a: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65</a:t>
            </a:r>
            <a:r>
              <a:rPr dirty="0" sz="1200">
                <a:solidFill>
                  <a:srgbClr val="585858"/>
                </a:solidFill>
                <a:latin typeface="Impact"/>
                <a:cs typeface="Impact"/>
              </a:rPr>
              <a:t>5</a:t>
            </a:r>
            <a:r>
              <a:rPr dirty="0" sz="1200" spc="-10">
                <a:solidFill>
                  <a:srgbClr val="585858"/>
                </a:solidFill>
                <a:latin typeface="Impact"/>
                <a:cs typeface="Impact"/>
              </a:rPr>
              <a:t>-</a:t>
            </a: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2</a:t>
            </a:r>
            <a:r>
              <a:rPr dirty="0" sz="1200" spc="-15">
                <a:solidFill>
                  <a:srgbClr val="585858"/>
                </a:solidFill>
                <a:latin typeface="Impact"/>
                <a:cs typeface="Impact"/>
              </a:rPr>
              <a:t>8</a:t>
            </a:r>
            <a:r>
              <a:rPr dirty="0" sz="1200" spc="-5">
                <a:solidFill>
                  <a:srgbClr val="585858"/>
                </a:solidFill>
                <a:latin typeface="Impact"/>
                <a:cs typeface="Impact"/>
              </a:rPr>
              <a:t>28</a:t>
            </a:r>
            <a:endParaRPr sz="1200">
              <a:latin typeface="Impact"/>
              <a:cs typeface="Impac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44370" y="8909922"/>
            <a:ext cx="2030730" cy="299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b="1">
                <a:solidFill>
                  <a:srgbClr val="585858"/>
                </a:solidFill>
                <a:latin typeface="宋体"/>
                <a:cs typeface="宋体"/>
              </a:rPr>
              <a:t>杭州市滨江区江陵路</a:t>
            </a:r>
            <a:r>
              <a:rPr dirty="0" sz="500" spc="-130" b="1">
                <a:solidFill>
                  <a:srgbClr val="585858"/>
                </a:solidFill>
                <a:latin typeface="宋体"/>
                <a:cs typeface="宋体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宋体"/>
                <a:cs typeface="宋体"/>
              </a:rPr>
              <a:t>号万轮科技园</a:t>
            </a:r>
            <a:r>
              <a:rPr dirty="0" sz="500" spc="-135" b="1">
                <a:solidFill>
                  <a:srgbClr val="585858"/>
                </a:solidFill>
                <a:latin typeface="宋体"/>
                <a:cs typeface="宋体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1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0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宋体"/>
                <a:cs typeface="宋体"/>
              </a:rPr>
              <a:t>号楼南座</a:t>
            </a:r>
            <a:endParaRPr sz="500">
              <a:latin typeface="宋体"/>
              <a:cs typeface="宋体"/>
            </a:endParaRPr>
          </a:p>
          <a:p>
            <a:pPr marL="12700" marR="5080">
              <a:lnSpc>
                <a:spcPct val="134000"/>
              </a:lnSpc>
            </a:pP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S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ou</a:t>
            </a:r>
            <a:r>
              <a:rPr dirty="0" sz="500" spc="-15" b="1">
                <a:solidFill>
                  <a:srgbClr val="585858"/>
                </a:solidFill>
                <a:latin typeface="华文细黑"/>
                <a:cs typeface="华文细黑"/>
              </a:rPr>
              <a:t>t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T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o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w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e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15" b="1">
                <a:solidFill>
                  <a:srgbClr val="585858"/>
                </a:solidFill>
                <a:latin typeface="华文细黑"/>
                <a:cs typeface="华文细黑"/>
              </a:rPr>
              <a:t>B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u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il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d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10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W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l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u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Sc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e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c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e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P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k,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8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20" b="1">
                <a:solidFill>
                  <a:srgbClr val="585858"/>
                </a:solidFill>
                <a:latin typeface="华文细黑"/>
                <a:cs typeface="华文细黑"/>
              </a:rPr>
              <a:t>J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li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o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ad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g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z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o</a:t>
            </a:r>
            <a:r>
              <a:rPr dirty="0" sz="500" spc="5" b="1">
                <a:solidFill>
                  <a:srgbClr val="585858"/>
                </a:solidFill>
                <a:latin typeface="华文细黑"/>
                <a:cs typeface="华文细黑"/>
              </a:rPr>
              <a:t>u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,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 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P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.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R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.</a:t>
            </a:r>
            <a:r>
              <a:rPr dirty="0" sz="500" spc="-15" b="1">
                <a:solidFill>
                  <a:srgbClr val="585858"/>
                </a:solidFill>
                <a:latin typeface="华文细黑"/>
                <a:cs typeface="华文细黑"/>
              </a:rPr>
              <a:t>C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h</a:t>
            </a:r>
            <a:r>
              <a:rPr dirty="0" sz="500" spc="-5" b="1">
                <a:solidFill>
                  <a:srgbClr val="585858"/>
                </a:solidFill>
                <a:latin typeface="华文细黑"/>
                <a:cs typeface="华文细黑"/>
              </a:rPr>
              <a:t>i</a:t>
            </a:r>
            <a:r>
              <a:rPr dirty="0" sz="500" spc="-10" b="1">
                <a:solidFill>
                  <a:srgbClr val="585858"/>
                </a:solidFill>
                <a:latin typeface="华文细黑"/>
                <a:cs typeface="华文细黑"/>
              </a:rPr>
              <a:t>n</a:t>
            </a:r>
            <a:r>
              <a:rPr dirty="0" sz="500" b="1">
                <a:solidFill>
                  <a:srgbClr val="585858"/>
                </a:solidFill>
                <a:latin typeface="华文细黑"/>
                <a:cs typeface="华文细黑"/>
              </a:rPr>
              <a:t>a</a:t>
            </a:r>
            <a:endParaRPr sz="500">
              <a:latin typeface="华文细黑"/>
              <a:cs typeface="华文细黑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6615" y="1333753"/>
          <a:ext cx="6941820" cy="5979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0186"/>
                <a:gridCol w="1836801"/>
                <a:gridCol w="1836674"/>
                <a:gridCol w="2279014"/>
              </a:tblGrid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302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IR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 spc="-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750" spc="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 spc="-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750" spc="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 spc="-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z="750" spc="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1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Arial"/>
                          <a:cs typeface="Arial"/>
                        </a:rPr>
                        <a:t>60-C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</a:tr>
              <a:tr h="1463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摄像机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成像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件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7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英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寸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逐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行扫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描</a:t>
                      </a:r>
                      <a:r>
                        <a:rPr dirty="0" sz="750" spc="-18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万像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素</a:t>
                      </a:r>
                      <a:r>
                        <a:rPr dirty="0" sz="750" spc="-18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CM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图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像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传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感器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焦距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2.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4.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6.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mm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</a:tr>
              <a:tr h="1463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光圈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2.0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06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最低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照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度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 marR="4531360">
                        <a:lnSpc>
                          <a:spcPct val="112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0.0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ux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彩色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lu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开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启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快门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自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动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动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快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门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范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围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：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6~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0s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日夜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切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换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方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式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自动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滤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片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切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换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补光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LE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灯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补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光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智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能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外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角度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调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整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水平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：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°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~36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°</a:t>
                      </a:r>
                      <a:r>
                        <a:rPr dirty="0" sz="750" spc="-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直：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°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~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°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旋转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：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°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~36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°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白平衡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自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动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手动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增益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自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动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手动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宽动态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支持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44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降噪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3D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066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视频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编码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协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议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10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26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J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EG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编码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制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式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1080P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192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*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080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最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大</a:t>
                      </a:r>
                      <a:r>
                        <a:rPr dirty="0" sz="750" spc="-180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帧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秒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视频流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三码流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OSD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时间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日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期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人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数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统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计</a:t>
                      </a:r>
                      <a:r>
                        <a:rPr dirty="0" sz="750" spc="-1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网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口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自定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义、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图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片</a:t>
                      </a:r>
                      <a:r>
                        <a:rPr dirty="0" sz="750" spc="-19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OS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、滚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动</a:t>
                      </a:r>
                      <a:r>
                        <a:rPr dirty="0" sz="750" spc="-18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OSD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：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7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走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廊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模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式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支持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隐私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遮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盖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支持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网口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自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适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应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以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太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网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电口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电源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5.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电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源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接口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智能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异常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检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测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场景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更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图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像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虚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焦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遮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挡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检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测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行为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分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析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运动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检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越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界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区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域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入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侵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、进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入区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域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离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区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域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徘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徊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检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快速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移动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人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员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聚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集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非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法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停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车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遗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留物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检测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物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移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除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检测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统计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分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析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人数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统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计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智能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抓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人脸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抓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定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时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抓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拍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隔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时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抓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拍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、事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件抓拍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8082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网络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907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协议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 marR="33655">
                        <a:lnSpc>
                          <a:spcPct val="1107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L2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-2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TC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UD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DHC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PPo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2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RT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DN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DDN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NT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FT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Pn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HTT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50" spc="-2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 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802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等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兼容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接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入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VI</a:t>
                      </a:r>
                      <a:r>
                        <a:rPr dirty="0" sz="750" spc="-2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黑体"/>
                          <a:cs typeface="黑体"/>
                        </a:rPr>
                        <a:t>、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28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PI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通用</a:t>
                      </a:r>
                      <a:r>
                        <a:rPr dirty="0" sz="750" spc="-15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特</a:t>
                      </a: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性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solidFill>
                            <a:srgbClr val="007BA8"/>
                          </a:solidFill>
                          <a:latin typeface="黑体"/>
                          <a:cs typeface="黑体"/>
                        </a:rPr>
                        <a:t>描述</a:t>
                      </a:r>
                      <a:endParaRPr sz="750">
                        <a:latin typeface="黑体"/>
                        <a:cs typeface="黑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  <a:solidFill>
                      <a:srgbClr val="C5DBF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4">
                <a:tc rowSpan="2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电源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10">
                          <a:latin typeface="Arial"/>
                          <a:cs typeface="Arial"/>
                        </a:rPr>
                        <a:t>DC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12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±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%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、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Po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可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选，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EE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802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3a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）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功耗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：本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体</a:t>
                      </a:r>
                      <a:r>
                        <a:rPr dirty="0" sz="750" spc="-18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2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750" spc="15">
                          <a:latin typeface="Arial"/>
                          <a:cs typeface="Arial"/>
                        </a:rPr>
                        <a:t>W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红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外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灯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开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启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增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加</a:t>
                      </a:r>
                      <a:r>
                        <a:rPr dirty="0" sz="750" spc="-19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W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尺寸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直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径</a:t>
                      </a:r>
                      <a:r>
                        <a:rPr dirty="0" sz="750" spc="-185">
                          <a:latin typeface="宋体"/>
                          <a:cs typeface="宋体"/>
                        </a:rPr>
                        <a:t> 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高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)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Φ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126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Φ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"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x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"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）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630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材质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铸铝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球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体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）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重量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k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（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5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73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）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5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工作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环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境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35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℃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~6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℃（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750" spc="-5">
                          <a:latin typeface="Arial"/>
                          <a:cs typeface="Arial"/>
                        </a:rPr>
                        <a:t>31</a:t>
                      </a:r>
                      <a:r>
                        <a:rPr dirty="0" sz="750" spc="-5">
                          <a:latin typeface="Calibri"/>
                          <a:cs typeface="Calibri"/>
                        </a:rPr>
                        <a:t>°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~1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 spc="-5">
                          <a:latin typeface="Calibri"/>
                          <a:cs typeface="Calibri"/>
                        </a:rPr>
                        <a:t>°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）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，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≤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750" spc="-1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%</a:t>
                      </a:r>
                      <a:r>
                        <a:rPr dirty="0" sz="750" spc="-1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H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5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827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>
                          <a:latin typeface="宋体"/>
                          <a:cs typeface="宋体"/>
                        </a:rPr>
                        <a:t>防护</a:t>
                      </a:r>
                      <a:r>
                        <a:rPr dirty="0" sz="750" spc="-15">
                          <a:latin typeface="宋体"/>
                          <a:cs typeface="宋体"/>
                        </a:rPr>
                        <a:t>等</a:t>
                      </a:r>
                      <a:r>
                        <a:rPr dirty="0" sz="750">
                          <a:latin typeface="宋体"/>
                          <a:cs typeface="宋体"/>
                        </a:rPr>
                        <a:t>级</a:t>
                      </a:r>
                      <a:endParaRPr sz="750">
                        <a:latin typeface="宋体"/>
                        <a:cs typeface="宋体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6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dirty="0" sz="750" spc="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750">
                          <a:latin typeface="Arial"/>
                          <a:cs typeface="Arial"/>
                        </a:rPr>
                        <a:t>P66</a:t>
                      </a:r>
                      <a:endParaRPr sz="7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096">
                      <a:solidFill>
                        <a:srgbClr val="006FC0"/>
                      </a:solidFill>
                      <a:prstDash val="solid"/>
                    </a:lnL>
                    <a:lnR w="6095">
                      <a:solidFill>
                        <a:srgbClr val="006FC0"/>
                      </a:solidFill>
                      <a:prstDash val="solid"/>
                    </a:lnR>
                    <a:lnT w="6096">
                      <a:solidFill>
                        <a:srgbClr val="006FC0"/>
                      </a:solidFill>
                      <a:prstDash val="solid"/>
                    </a:lnT>
                    <a:lnB w="6096">
                      <a:solidFill>
                        <a:srgbClr val="006FC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丁军</dc:creator>
  <dcterms:created xsi:type="dcterms:W3CDTF">2018-12-29T10:37:46Z</dcterms:created>
  <dcterms:modified xsi:type="dcterms:W3CDTF">2018-12-29T10:37:46Z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2018-12-29T00:00:00Z</vt:filetime>
  </property>
</Properties>
</file>